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1" r:id="rId3"/>
    <p:sldId id="285" r:id="rId4"/>
    <p:sldId id="258" r:id="rId5"/>
    <p:sldId id="259" r:id="rId6"/>
    <p:sldId id="292" r:id="rId7"/>
    <p:sldId id="261" r:id="rId8"/>
    <p:sldId id="293" r:id="rId9"/>
    <p:sldId id="263" r:id="rId10"/>
    <p:sldId id="286" r:id="rId11"/>
    <p:sldId id="294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D9CA1-5D5E-4855-AB69-DD59A9864B48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95C460-1D5D-491F-95FF-623B5A33CFE3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ဖြောင့်မတ်သောသူ (ဆာ ၅၈:၁၁)၊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95B678-B386-4D45-9E75-5DBE0099AE53}" type="parTrans" cxnId="{F6844E4B-1A3F-4E1C-BCC1-EE911EC0C0A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FB139E-038C-4552-BC72-B76404C9D988}" type="sibTrans" cxnId="{F6844E4B-1A3F-4E1C-BCC1-EE911EC0C0A7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B2A7E4-597C-440F-9EA8-F9B3796A02BE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ဖြောင့်မတ်ခြင်းမျိုးစေ့ကိုကြဲသောသူ (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Pr. 11:18)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66C8C7-4FAA-4562-BEB0-DB310BA069F2}" type="parTrans" cxnId="{872A2C5B-E64D-4AB4-9163-A2A0C250289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0BA92F-9743-4771-861F-941E4F9807F2}" type="sibTrans" cxnId="{872A2C5B-E64D-4AB4-9163-A2A0C250289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485A6B-5516-4101-9743-0592F2862DBB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ယုံကြည်ခြင်းကြောင့် နှိပ်စက်ညှဉ်းပန်းခံရသူများ (မ ၅း၁၂)၊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C4541-AE8E-4955-8E36-267F2F38D845}" type="parTrans" cxnId="{782AE1D6-8AE5-40EB-9B5C-AE66AFAB7A9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F8DB4C-D956-4FCE-A2EC-6B9E07357CDE}" type="sibTrans" cxnId="{782AE1D6-8AE5-40EB-9B5C-AE66AFAB7A9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8BD913-36AA-4B3D-B063-987FE56D048E}">
      <dgm:prSet custT="1"/>
      <dgm:spPr>
        <a:solidFill>
          <a:srgbClr val="888360"/>
        </a:solidFill>
      </dgm:spPr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မိမိ၏ရန်သူတွေကို ချစ်တဲ့သူတွေ
( လု. ၆:၃၅ 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A784F1-A3A6-4EE4-B905-B7AAD10C15D3}" type="parTrans" cxnId="{9F49040B-57B4-4091-B0B0-F583B40D237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CBAF6C-8678-4F5F-8A22-9CB56D90A47B}" type="sibTrans" cxnId="{9F49040B-57B4-4091-B0B0-F583B40D237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EFF922-3657-428E-BC82-622CE763F09A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ယုံကြည်မှုရှိသူများ
( ဟေဗြဲ ၁၀:၃၅ 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45A14E-0547-4A19-BA3E-2EC15DBB16FF}" type="parTrans" cxnId="{0F1F6D13-F6F0-4CAD-B343-D377579D4D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F92500-E520-4358-AB57-8677456A5AD5}" type="sibTrans" cxnId="{0F1F6D13-F6F0-4CAD-B343-D377579D4DA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3D6A64-55B2-4F20-B72F-8852CBCFF826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ဘုရားသခင်ကိုရှာသောသူ (ဟေဗြဲ ၁၁း၆)၊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2DFAD2-3E19-4B9D-AB10-4E3AB18EAE89}" type="parTrans" cxnId="{79865538-B44F-403A-811B-5848EEA7B9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4A0212-2B09-4A2E-BFBF-AA8F11B630E4}" type="sibTrans" cxnId="{79865538-B44F-403A-811B-5848EEA7B97C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22A22D-49B6-4197-97B1-1BA896AB5A0A}">
      <dgm:prSet custT="1"/>
      <dgm:spPr/>
      <dgm:t>
        <a:bodyPr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ပရောဖက်များ၊ သန့်ရှင်းသူများ၊ နာမတော်ကို ကြောက်ရွံ့သောသူတို့၊
( ဗျာ. ၁၁:၁၈ 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3289E2-C6AC-44E2-A777-E06A246A9775}" type="parTrans" cxnId="{5A871216-ACB4-43B9-9385-42EC8DCE405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EE3E6D-A3BD-48C2-AEE5-6EBB9829C45C}" type="sibTrans" cxnId="{5A871216-ACB4-43B9-9385-42EC8DCE4054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55977B-BF24-4206-900D-A66188979419}" type="pres">
      <dgm:prSet presAssocID="{8BAD9CA1-5D5E-4855-AB69-DD59A9864B48}" presName="diagram" presStyleCnt="0">
        <dgm:presLayoutVars>
          <dgm:dir/>
          <dgm:resizeHandles val="exact"/>
        </dgm:presLayoutVars>
      </dgm:prSet>
      <dgm:spPr/>
    </dgm:pt>
    <dgm:pt modelId="{8D310BA6-0DC3-4B41-9488-A7AE9B55CC8B}" type="pres">
      <dgm:prSet presAssocID="{ED95C460-1D5D-491F-95FF-623B5A33CFE3}" presName="node" presStyleLbl="node1" presStyleIdx="0" presStyleCnt="7" custScaleY="140613">
        <dgm:presLayoutVars>
          <dgm:bulletEnabled val="1"/>
        </dgm:presLayoutVars>
      </dgm:prSet>
      <dgm:spPr/>
    </dgm:pt>
    <dgm:pt modelId="{D94292BA-B562-459B-9BE7-E9DD238B2019}" type="pres">
      <dgm:prSet presAssocID="{35FB139E-038C-4552-BC72-B76404C9D988}" presName="sibTrans" presStyleCnt="0"/>
      <dgm:spPr/>
    </dgm:pt>
    <dgm:pt modelId="{986AD212-907B-49BB-AFEC-9501C023EB2C}" type="pres">
      <dgm:prSet presAssocID="{93B2A7E4-597C-440F-9EA8-F9B3796A02BE}" presName="node" presStyleLbl="node1" presStyleIdx="1" presStyleCnt="7" custScaleY="140613">
        <dgm:presLayoutVars>
          <dgm:bulletEnabled val="1"/>
        </dgm:presLayoutVars>
      </dgm:prSet>
      <dgm:spPr/>
    </dgm:pt>
    <dgm:pt modelId="{0FD9284E-1945-47D9-8C7E-6EA2503677A8}" type="pres">
      <dgm:prSet presAssocID="{AE0BA92F-9743-4771-861F-941E4F9807F2}" presName="sibTrans" presStyleCnt="0"/>
      <dgm:spPr/>
    </dgm:pt>
    <dgm:pt modelId="{907DE2E7-03A4-45B0-B955-D9B0A8465DF8}" type="pres">
      <dgm:prSet presAssocID="{81485A6B-5516-4101-9743-0592F2862DBB}" presName="node" presStyleLbl="node1" presStyleIdx="2" presStyleCnt="7" custScaleY="140613">
        <dgm:presLayoutVars>
          <dgm:bulletEnabled val="1"/>
        </dgm:presLayoutVars>
      </dgm:prSet>
      <dgm:spPr/>
    </dgm:pt>
    <dgm:pt modelId="{FD2A04DB-1A21-4136-95C0-2F29990FFF30}" type="pres">
      <dgm:prSet presAssocID="{D8F8DB4C-D956-4FCE-A2EC-6B9E07357CDE}" presName="sibTrans" presStyleCnt="0"/>
      <dgm:spPr/>
    </dgm:pt>
    <dgm:pt modelId="{EEC13835-F270-4840-ADBC-5779904B5A8B}" type="pres">
      <dgm:prSet presAssocID="{648BD913-36AA-4B3D-B063-987FE56D048E}" presName="node" presStyleLbl="node1" presStyleIdx="3" presStyleCnt="7" custScaleY="140613">
        <dgm:presLayoutVars>
          <dgm:bulletEnabled val="1"/>
        </dgm:presLayoutVars>
      </dgm:prSet>
      <dgm:spPr/>
    </dgm:pt>
    <dgm:pt modelId="{AB014A40-E111-4D95-94BE-0FCEECF8729F}" type="pres">
      <dgm:prSet presAssocID="{10CBAF6C-8678-4F5F-8A22-9CB56D90A47B}" presName="sibTrans" presStyleCnt="0"/>
      <dgm:spPr/>
    </dgm:pt>
    <dgm:pt modelId="{C0B6BD66-43F3-4259-92BA-A3C44339686A}" type="pres">
      <dgm:prSet presAssocID="{EFEFF922-3657-428E-BC82-622CE763F09A}" presName="node" presStyleLbl="node1" presStyleIdx="4" presStyleCnt="7" custScaleX="108538" custScaleY="131237">
        <dgm:presLayoutVars>
          <dgm:bulletEnabled val="1"/>
        </dgm:presLayoutVars>
      </dgm:prSet>
      <dgm:spPr/>
    </dgm:pt>
    <dgm:pt modelId="{A4A659D1-5349-4312-8C3B-3F692D9B2E95}" type="pres">
      <dgm:prSet presAssocID="{B6F92500-E520-4358-AB57-8677456A5AD5}" presName="sibTrans" presStyleCnt="0"/>
      <dgm:spPr/>
    </dgm:pt>
    <dgm:pt modelId="{CCAFB77A-A9DB-4F1D-83CA-70591A55628A}" type="pres">
      <dgm:prSet presAssocID="{8E3D6A64-55B2-4F20-B72F-8852CBCFF826}" presName="node" presStyleLbl="node1" presStyleIdx="5" presStyleCnt="7" custScaleY="131237">
        <dgm:presLayoutVars>
          <dgm:bulletEnabled val="1"/>
        </dgm:presLayoutVars>
      </dgm:prSet>
      <dgm:spPr/>
    </dgm:pt>
    <dgm:pt modelId="{A14BAFF6-D25D-4AEF-8A29-9E50ED6CB58F}" type="pres">
      <dgm:prSet presAssocID="{4D4A0212-2B09-4A2E-BFBF-AA8F11B630E4}" presName="sibTrans" presStyleCnt="0"/>
      <dgm:spPr/>
    </dgm:pt>
    <dgm:pt modelId="{06C6CC84-CB2A-4306-98E8-B604F5DA7759}" type="pres">
      <dgm:prSet presAssocID="{0622A22D-49B6-4197-97B1-1BA896AB5A0A}" presName="node" presStyleLbl="node1" presStyleIdx="6" presStyleCnt="7" custScaleX="196909" custScaleY="131237">
        <dgm:presLayoutVars>
          <dgm:bulletEnabled val="1"/>
        </dgm:presLayoutVars>
      </dgm:prSet>
      <dgm:spPr/>
    </dgm:pt>
  </dgm:ptLst>
  <dgm:cxnLst>
    <dgm:cxn modelId="{65889405-1945-4138-908E-0654588E5066}" type="presOf" srcId="{8BAD9CA1-5D5E-4855-AB69-DD59A9864B48}" destId="{F955977B-BF24-4206-900D-A66188979419}" srcOrd="0" destOrd="0" presId="urn:microsoft.com/office/officeart/2005/8/layout/default"/>
    <dgm:cxn modelId="{9F49040B-57B4-4091-B0B0-F583B40D2371}" srcId="{8BAD9CA1-5D5E-4855-AB69-DD59A9864B48}" destId="{648BD913-36AA-4B3D-B063-987FE56D048E}" srcOrd="3" destOrd="0" parTransId="{CCA784F1-A3A6-4EE4-B905-B7AAD10C15D3}" sibTransId="{10CBAF6C-8678-4F5F-8A22-9CB56D90A47B}"/>
    <dgm:cxn modelId="{FA766912-CAB3-486B-8B4E-891E75C6B3CA}" type="presOf" srcId="{0622A22D-49B6-4197-97B1-1BA896AB5A0A}" destId="{06C6CC84-CB2A-4306-98E8-B604F5DA7759}" srcOrd="0" destOrd="0" presId="urn:microsoft.com/office/officeart/2005/8/layout/default"/>
    <dgm:cxn modelId="{0F1F6D13-F6F0-4CAD-B343-D377579D4DA4}" srcId="{8BAD9CA1-5D5E-4855-AB69-DD59A9864B48}" destId="{EFEFF922-3657-428E-BC82-622CE763F09A}" srcOrd="4" destOrd="0" parTransId="{9545A14E-0547-4A19-BA3E-2EC15DBB16FF}" sibTransId="{B6F92500-E520-4358-AB57-8677456A5AD5}"/>
    <dgm:cxn modelId="{5A871216-ACB4-43B9-9385-42EC8DCE4054}" srcId="{8BAD9CA1-5D5E-4855-AB69-DD59A9864B48}" destId="{0622A22D-49B6-4197-97B1-1BA896AB5A0A}" srcOrd="6" destOrd="0" parTransId="{F23289E2-C6AC-44E2-A777-E06A246A9775}" sibTransId="{64EE3E6D-A3BD-48C2-AEE5-6EBB9829C45C}"/>
    <dgm:cxn modelId="{79865538-B44F-403A-811B-5848EEA7B97C}" srcId="{8BAD9CA1-5D5E-4855-AB69-DD59A9864B48}" destId="{8E3D6A64-55B2-4F20-B72F-8852CBCFF826}" srcOrd="5" destOrd="0" parTransId="{D12DFAD2-3E19-4B9D-AB10-4E3AB18EAE89}" sibTransId="{4D4A0212-2B09-4A2E-BFBF-AA8F11B630E4}"/>
    <dgm:cxn modelId="{872A2C5B-E64D-4AB4-9163-A2A0C2502894}" srcId="{8BAD9CA1-5D5E-4855-AB69-DD59A9864B48}" destId="{93B2A7E4-597C-440F-9EA8-F9B3796A02BE}" srcOrd="1" destOrd="0" parTransId="{B466C8C7-4FAA-4562-BEB0-DB310BA069F2}" sibTransId="{AE0BA92F-9743-4771-861F-941E4F9807F2}"/>
    <dgm:cxn modelId="{2B47655F-4816-4D79-8619-7670A1B2B83E}" type="presOf" srcId="{81485A6B-5516-4101-9743-0592F2862DBB}" destId="{907DE2E7-03A4-45B0-B955-D9B0A8465DF8}" srcOrd="0" destOrd="0" presId="urn:microsoft.com/office/officeart/2005/8/layout/default"/>
    <dgm:cxn modelId="{F6844E4B-1A3F-4E1C-BCC1-EE911EC0C0A7}" srcId="{8BAD9CA1-5D5E-4855-AB69-DD59A9864B48}" destId="{ED95C460-1D5D-491F-95FF-623B5A33CFE3}" srcOrd="0" destOrd="0" parTransId="{EC95B678-B386-4D45-9E75-5DBE0099AE53}" sibTransId="{35FB139E-038C-4552-BC72-B76404C9D988}"/>
    <dgm:cxn modelId="{051F876C-4A14-44D3-87E6-332B97C19258}" type="presOf" srcId="{648BD913-36AA-4B3D-B063-987FE56D048E}" destId="{EEC13835-F270-4840-ADBC-5779904B5A8B}" srcOrd="0" destOrd="0" presId="urn:microsoft.com/office/officeart/2005/8/layout/default"/>
    <dgm:cxn modelId="{013B4357-A349-4159-A5C0-4D86365925E1}" type="presOf" srcId="{EFEFF922-3657-428E-BC82-622CE763F09A}" destId="{C0B6BD66-43F3-4259-92BA-A3C44339686A}" srcOrd="0" destOrd="0" presId="urn:microsoft.com/office/officeart/2005/8/layout/default"/>
    <dgm:cxn modelId="{6AE9B2BE-2342-4861-82D5-AC8AEF3182BD}" type="presOf" srcId="{ED95C460-1D5D-491F-95FF-623B5A33CFE3}" destId="{8D310BA6-0DC3-4B41-9488-A7AE9B55CC8B}" srcOrd="0" destOrd="0" presId="urn:microsoft.com/office/officeart/2005/8/layout/default"/>
    <dgm:cxn modelId="{774FAAD3-93F6-4F57-B171-EC11EDF9A06B}" type="presOf" srcId="{8E3D6A64-55B2-4F20-B72F-8852CBCFF826}" destId="{CCAFB77A-A9DB-4F1D-83CA-70591A55628A}" srcOrd="0" destOrd="0" presId="urn:microsoft.com/office/officeart/2005/8/layout/default"/>
    <dgm:cxn modelId="{782AE1D6-8AE5-40EB-9B5C-AE66AFAB7A95}" srcId="{8BAD9CA1-5D5E-4855-AB69-DD59A9864B48}" destId="{81485A6B-5516-4101-9743-0592F2862DBB}" srcOrd="2" destOrd="0" parTransId="{0EEC4541-AE8E-4955-8E36-267F2F38D845}" sibTransId="{D8F8DB4C-D956-4FCE-A2EC-6B9E07357CDE}"/>
    <dgm:cxn modelId="{36399AE5-EC27-4501-BC08-92929F823FC7}" type="presOf" srcId="{93B2A7E4-597C-440F-9EA8-F9B3796A02BE}" destId="{986AD212-907B-49BB-AFEC-9501C023EB2C}" srcOrd="0" destOrd="0" presId="urn:microsoft.com/office/officeart/2005/8/layout/default"/>
    <dgm:cxn modelId="{64400BE6-D13E-4B9C-B562-655D79D07847}" type="presParOf" srcId="{F955977B-BF24-4206-900D-A66188979419}" destId="{8D310BA6-0DC3-4B41-9488-A7AE9B55CC8B}" srcOrd="0" destOrd="0" presId="urn:microsoft.com/office/officeart/2005/8/layout/default"/>
    <dgm:cxn modelId="{6E29FAB1-7C5B-43C4-B098-A9AFB3BB860C}" type="presParOf" srcId="{F955977B-BF24-4206-900D-A66188979419}" destId="{D94292BA-B562-459B-9BE7-E9DD238B2019}" srcOrd="1" destOrd="0" presId="urn:microsoft.com/office/officeart/2005/8/layout/default"/>
    <dgm:cxn modelId="{147A41D3-EB0E-48DE-A361-02900E9FCAFD}" type="presParOf" srcId="{F955977B-BF24-4206-900D-A66188979419}" destId="{986AD212-907B-49BB-AFEC-9501C023EB2C}" srcOrd="2" destOrd="0" presId="urn:microsoft.com/office/officeart/2005/8/layout/default"/>
    <dgm:cxn modelId="{5DC233F8-BE1B-4273-8CB4-55270827DEC9}" type="presParOf" srcId="{F955977B-BF24-4206-900D-A66188979419}" destId="{0FD9284E-1945-47D9-8C7E-6EA2503677A8}" srcOrd="3" destOrd="0" presId="urn:microsoft.com/office/officeart/2005/8/layout/default"/>
    <dgm:cxn modelId="{2B5E69DA-8CAD-4E2F-AA91-7EC19429FF89}" type="presParOf" srcId="{F955977B-BF24-4206-900D-A66188979419}" destId="{907DE2E7-03A4-45B0-B955-D9B0A8465DF8}" srcOrd="4" destOrd="0" presId="urn:microsoft.com/office/officeart/2005/8/layout/default"/>
    <dgm:cxn modelId="{E986FC7E-5F7D-44C2-9D1D-B42C830A12C5}" type="presParOf" srcId="{F955977B-BF24-4206-900D-A66188979419}" destId="{FD2A04DB-1A21-4136-95C0-2F29990FFF30}" srcOrd="5" destOrd="0" presId="urn:microsoft.com/office/officeart/2005/8/layout/default"/>
    <dgm:cxn modelId="{B4EBC26C-9D21-4B78-8D88-8BB365AC7E92}" type="presParOf" srcId="{F955977B-BF24-4206-900D-A66188979419}" destId="{EEC13835-F270-4840-ADBC-5779904B5A8B}" srcOrd="6" destOrd="0" presId="urn:microsoft.com/office/officeart/2005/8/layout/default"/>
    <dgm:cxn modelId="{B23F17D0-4968-475E-B4CD-7320DA1F9197}" type="presParOf" srcId="{F955977B-BF24-4206-900D-A66188979419}" destId="{AB014A40-E111-4D95-94BE-0FCEECF8729F}" srcOrd="7" destOrd="0" presId="urn:microsoft.com/office/officeart/2005/8/layout/default"/>
    <dgm:cxn modelId="{FA2C102F-2B51-4669-B007-6F994E40CB30}" type="presParOf" srcId="{F955977B-BF24-4206-900D-A66188979419}" destId="{C0B6BD66-43F3-4259-92BA-A3C44339686A}" srcOrd="8" destOrd="0" presId="urn:microsoft.com/office/officeart/2005/8/layout/default"/>
    <dgm:cxn modelId="{08646A14-B86C-4F0A-9AEE-F64F697C9EB5}" type="presParOf" srcId="{F955977B-BF24-4206-900D-A66188979419}" destId="{A4A659D1-5349-4312-8C3B-3F692D9B2E95}" srcOrd="9" destOrd="0" presId="urn:microsoft.com/office/officeart/2005/8/layout/default"/>
    <dgm:cxn modelId="{05182BCB-6D94-4D30-9405-EDF9AE07D509}" type="presParOf" srcId="{F955977B-BF24-4206-900D-A66188979419}" destId="{CCAFB77A-A9DB-4F1D-83CA-70591A55628A}" srcOrd="10" destOrd="0" presId="urn:microsoft.com/office/officeart/2005/8/layout/default"/>
    <dgm:cxn modelId="{B589D52B-A073-47FB-83B0-5DC0B827DDBD}" type="presParOf" srcId="{F955977B-BF24-4206-900D-A66188979419}" destId="{A14BAFF6-D25D-4AEF-8A29-9E50ED6CB58F}" srcOrd="11" destOrd="0" presId="urn:microsoft.com/office/officeart/2005/8/layout/default"/>
    <dgm:cxn modelId="{02326C58-DD61-4EAA-82EE-D16B4215179E}" type="presParOf" srcId="{F955977B-BF24-4206-900D-A66188979419}" destId="{06C6CC84-CB2A-4306-98E8-B604F5DA775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80D3D6-04B7-49CD-83FF-3B1E31C43A44}" type="doc">
      <dgm:prSet loTypeId="urn:microsoft.com/office/officeart/2005/8/layout/vList4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AD1B63-86CB-4B76-99BB-59A4BC350002}">
      <dgm:prSet custT="1"/>
      <dgm:spPr>
        <a:ln w="28575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ဘုရားသခင်ရဲ့မေတ္တာတော်ကငါတို့မျက်ရည်တွေကိုသုတ်ပေးလိမ့်မယ်။ဝေဒနာနှင့်သေခြင်းမရှိတော့ပါ (ဗျာ ၂၁း၄)။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840DA6-2829-4A72-8E41-D11724550E8C}" type="parTrans" cxnId="{699DA0AB-E24B-4F9F-BA86-43B01BC63CD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86A816-934E-4740-8B7C-5B7C9FA8B334}" type="sibTrans" cxnId="{699DA0AB-E24B-4F9F-BA86-43B01BC63CD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BE8645-5F1F-46E9-8AA5-25F21256CF87}">
      <dgm:prSet custT="1"/>
      <dgm:spPr>
        <a:ln w="28575"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အသက်ပင်မှဝင်ရောက်စားသောက်မည့် ဧဒင်ဥယျာဉ် (</a:t>
          </a:r>
          <a:r>
            <a: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Gn. 3:22; Rev. 22:2)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84AA8B-212B-47B9-8B39-C0A8E9F5D5FF}" type="parTrans" cxnId="{9214E943-5313-49C8-9785-906F92B551B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82DF33-3E62-483A-8B4B-74EEA508827D}" type="sibTrans" cxnId="{9214E943-5313-49C8-9785-906F92B551BF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3B7EAB-158C-4C31-81C7-5B0B851EBF89}">
      <dgm:prSet custT="1"/>
      <dgm:spPr>
        <a:solidFill>
          <a:srgbClr val="00B0F0"/>
        </a:solidFill>
        <a:ln w="28575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ယေရှု။ ကိုယ်တော်ကို မျက်နှာချင်းဆိုင်တွေ့မြင်ရပါမည် (ဗျာ၊ ၂၂း၄)။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284536-71AC-4D3E-BEF2-2DDD09F9748F}" type="parTrans" cxnId="{AE6A3541-84C5-4B2C-9E60-1DBDF1F6C5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C0CA5C-045B-493D-A65A-091689EF1775}" type="sibTrans" cxnId="{AE6A3541-84C5-4B2C-9E60-1DBDF1F6C5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ACFFC3-669C-444F-886B-0A11A7876591}" type="pres">
      <dgm:prSet presAssocID="{EA80D3D6-04B7-49CD-83FF-3B1E31C43A44}" presName="linear" presStyleCnt="0">
        <dgm:presLayoutVars>
          <dgm:dir/>
          <dgm:resizeHandles val="exact"/>
        </dgm:presLayoutVars>
      </dgm:prSet>
      <dgm:spPr/>
    </dgm:pt>
    <dgm:pt modelId="{E4F48969-3DD6-4004-BD4F-D314E50F2F32}" type="pres">
      <dgm:prSet presAssocID="{A4AD1B63-86CB-4B76-99BB-59A4BC350002}" presName="comp" presStyleCnt="0"/>
      <dgm:spPr/>
    </dgm:pt>
    <dgm:pt modelId="{A465D137-2DA0-4910-87D7-25C5E2D01455}" type="pres">
      <dgm:prSet presAssocID="{A4AD1B63-86CB-4B76-99BB-59A4BC350002}" presName="box" presStyleLbl="node1" presStyleIdx="0" presStyleCnt="3" custLinFactNeighborY="-2554"/>
      <dgm:spPr/>
    </dgm:pt>
    <dgm:pt modelId="{C839D920-4921-43D8-B66A-21525D133C58}" type="pres">
      <dgm:prSet presAssocID="{A4AD1B63-86CB-4B76-99BB-59A4BC350002}" presName="img" presStyleLbl="fgImgPlace1" presStyleIdx="0" presStyleCnt="3" custScaleX="88836" custScaleY="125000" custLinFactNeighborX="-1668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</dgm:spPr>
    </dgm:pt>
    <dgm:pt modelId="{8C018216-EFA2-4E65-90A1-D6E7396F7BAB}" type="pres">
      <dgm:prSet presAssocID="{A4AD1B63-86CB-4B76-99BB-59A4BC350002}" presName="text" presStyleLbl="node1" presStyleIdx="0" presStyleCnt="3">
        <dgm:presLayoutVars>
          <dgm:bulletEnabled val="1"/>
        </dgm:presLayoutVars>
      </dgm:prSet>
      <dgm:spPr/>
    </dgm:pt>
    <dgm:pt modelId="{8F9BD877-CE14-42C4-B74C-1C2E98EA1280}" type="pres">
      <dgm:prSet presAssocID="{0D86A816-934E-4740-8B7C-5B7C9FA8B334}" presName="spacer" presStyleCnt="0"/>
      <dgm:spPr/>
    </dgm:pt>
    <dgm:pt modelId="{15C65307-4AAD-4BB6-B8D0-750FA91626CB}" type="pres">
      <dgm:prSet presAssocID="{67BE8645-5F1F-46E9-8AA5-25F21256CF87}" presName="comp" presStyleCnt="0"/>
      <dgm:spPr/>
    </dgm:pt>
    <dgm:pt modelId="{1C419658-21D0-4D31-9C1A-4F97B579C510}" type="pres">
      <dgm:prSet presAssocID="{67BE8645-5F1F-46E9-8AA5-25F21256CF87}" presName="box" presStyleLbl="node1" presStyleIdx="1" presStyleCnt="3"/>
      <dgm:spPr/>
    </dgm:pt>
    <dgm:pt modelId="{4244B6EA-2E3F-40F8-8ADA-C5132D8354B2}" type="pres">
      <dgm:prSet presAssocID="{67BE8645-5F1F-46E9-8AA5-25F21256CF87}" presName="img" presStyleLbl="fgImgPlace1" presStyleIdx="1" presStyleCnt="3" custScaleX="88836" custScaleY="125000" custLinFactNeighborX="-1668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</dgm:spPr>
    </dgm:pt>
    <dgm:pt modelId="{D6E5A7AD-A0D6-48FB-9B8F-AAD7B3B4EF2C}" type="pres">
      <dgm:prSet presAssocID="{67BE8645-5F1F-46E9-8AA5-25F21256CF87}" presName="text" presStyleLbl="node1" presStyleIdx="1" presStyleCnt="3">
        <dgm:presLayoutVars>
          <dgm:bulletEnabled val="1"/>
        </dgm:presLayoutVars>
      </dgm:prSet>
      <dgm:spPr/>
    </dgm:pt>
    <dgm:pt modelId="{95238D35-1EDB-432B-9201-FD8E634C9EAE}" type="pres">
      <dgm:prSet presAssocID="{AF82DF33-3E62-483A-8B4B-74EEA508827D}" presName="spacer" presStyleCnt="0"/>
      <dgm:spPr/>
    </dgm:pt>
    <dgm:pt modelId="{17B4E6B1-B4B4-462D-B1FF-0A5F62A55FB5}" type="pres">
      <dgm:prSet presAssocID="{7D3B7EAB-158C-4C31-81C7-5B0B851EBF89}" presName="comp" presStyleCnt="0"/>
      <dgm:spPr/>
    </dgm:pt>
    <dgm:pt modelId="{DE62A643-E36C-4893-8151-7A8BDD4529A0}" type="pres">
      <dgm:prSet presAssocID="{7D3B7EAB-158C-4C31-81C7-5B0B851EBF89}" presName="box" presStyleLbl="node1" presStyleIdx="2" presStyleCnt="3"/>
      <dgm:spPr/>
    </dgm:pt>
    <dgm:pt modelId="{DD7F5293-CF36-47C8-B89B-6E2FCD41E1BA}" type="pres">
      <dgm:prSet presAssocID="{7D3B7EAB-158C-4C31-81C7-5B0B851EBF89}" presName="img" presStyleLbl="fgImgPlace1" presStyleIdx="2" presStyleCnt="3" custScaleX="88836" custScaleY="125000" custLinFactNeighborX="-1668"/>
      <dgm:spPr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469"/>
          </a:stretch>
        </a:blipFill>
        <a:ln w="28575">
          <a:solidFill>
            <a:schemeClr val="accent1">
              <a:lumMod val="50000"/>
            </a:schemeClr>
          </a:solidFill>
        </a:ln>
      </dgm:spPr>
    </dgm:pt>
    <dgm:pt modelId="{C6EB526E-B164-484B-B4A3-D5D4F330507F}" type="pres">
      <dgm:prSet presAssocID="{7D3B7EAB-158C-4C31-81C7-5B0B851EBF89}" presName="text" presStyleLbl="node1" presStyleIdx="2" presStyleCnt="3">
        <dgm:presLayoutVars>
          <dgm:bulletEnabled val="1"/>
        </dgm:presLayoutVars>
      </dgm:prSet>
      <dgm:spPr/>
    </dgm:pt>
  </dgm:ptLst>
  <dgm:cxnLst>
    <dgm:cxn modelId="{874C1826-559F-4953-893B-5C5745A36F22}" type="presOf" srcId="{67BE8645-5F1F-46E9-8AA5-25F21256CF87}" destId="{1C419658-21D0-4D31-9C1A-4F97B579C510}" srcOrd="0" destOrd="0" presId="urn:microsoft.com/office/officeart/2005/8/layout/vList4"/>
    <dgm:cxn modelId="{25147E30-78DB-47C5-9D93-66D63A906F3F}" type="presOf" srcId="{7D3B7EAB-158C-4C31-81C7-5B0B851EBF89}" destId="{DE62A643-E36C-4893-8151-7A8BDD4529A0}" srcOrd="0" destOrd="0" presId="urn:microsoft.com/office/officeart/2005/8/layout/vList4"/>
    <dgm:cxn modelId="{AE6A3541-84C5-4B2C-9E60-1DBDF1F6C511}" srcId="{EA80D3D6-04B7-49CD-83FF-3B1E31C43A44}" destId="{7D3B7EAB-158C-4C31-81C7-5B0B851EBF89}" srcOrd="2" destOrd="0" parTransId="{59284536-71AC-4D3E-BEF2-2DDD09F9748F}" sibTransId="{33C0CA5C-045B-493D-A65A-091689EF1775}"/>
    <dgm:cxn modelId="{9214E943-5313-49C8-9785-906F92B551BF}" srcId="{EA80D3D6-04B7-49CD-83FF-3B1E31C43A44}" destId="{67BE8645-5F1F-46E9-8AA5-25F21256CF87}" srcOrd="1" destOrd="0" parTransId="{B884AA8B-212B-47B9-8B39-C0A8E9F5D5FF}" sibTransId="{AF82DF33-3E62-483A-8B4B-74EEA508827D}"/>
    <dgm:cxn modelId="{699DA0AB-E24B-4F9F-BA86-43B01BC63CD5}" srcId="{EA80D3D6-04B7-49CD-83FF-3B1E31C43A44}" destId="{A4AD1B63-86CB-4B76-99BB-59A4BC350002}" srcOrd="0" destOrd="0" parTransId="{BF840DA6-2829-4A72-8E41-D11724550E8C}" sibTransId="{0D86A816-934E-4740-8B7C-5B7C9FA8B334}"/>
    <dgm:cxn modelId="{406DE3B8-D1D6-4D3D-AE9D-A3900229E44C}" type="presOf" srcId="{67BE8645-5F1F-46E9-8AA5-25F21256CF87}" destId="{D6E5A7AD-A0D6-48FB-9B8F-AAD7B3B4EF2C}" srcOrd="1" destOrd="0" presId="urn:microsoft.com/office/officeart/2005/8/layout/vList4"/>
    <dgm:cxn modelId="{0129C2BC-44C9-4E57-8716-F294842DA591}" type="presOf" srcId="{7D3B7EAB-158C-4C31-81C7-5B0B851EBF89}" destId="{C6EB526E-B164-484B-B4A3-D5D4F330507F}" srcOrd="1" destOrd="0" presId="urn:microsoft.com/office/officeart/2005/8/layout/vList4"/>
    <dgm:cxn modelId="{37E149C3-1679-43C6-916F-22A3B4BF7562}" type="presOf" srcId="{A4AD1B63-86CB-4B76-99BB-59A4BC350002}" destId="{8C018216-EFA2-4E65-90A1-D6E7396F7BAB}" srcOrd="1" destOrd="0" presId="urn:microsoft.com/office/officeart/2005/8/layout/vList4"/>
    <dgm:cxn modelId="{F90FECD6-C700-4E15-B702-AFCDE1D26318}" type="presOf" srcId="{A4AD1B63-86CB-4B76-99BB-59A4BC350002}" destId="{A465D137-2DA0-4910-87D7-25C5E2D01455}" srcOrd="0" destOrd="0" presId="urn:microsoft.com/office/officeart/2005/8/layout/vList4"/>
    <dgm:cxn modelId="{F0B485E3-93CA-44E8-BC06-6221289DCA60}" type="presOf" srcId="{EA80D3D6-04B7-49CD-83FF-3B1E31C43A44}" destId="{49ACFFC3-669C-444F-886B-0A11A7876591}" srcOrd="0" destOrd="0" presId="urn:microsoft.com/office/officeart/2005/8/layout/vList4"/>
    <dgm:cxn modelId="{54E41B8D-E945-44AF-90A1-95A05DFE6459}" type="presParOf" srcId="{49ACFFC3-669C-444F-886B-0A11A7876591}" destId="{E4F48969-3DD6-4004-BD4F-D314E50F2F32}" srcOrd="0" destOrd="0" presId="urn:microsoft.com/office/officeart/2005/8/layout/vList4"/>
    <dgm:cxn modelId="{489FB02F-FA0E-4E2B-9536-3137D6A73652}" type="presParOf" srcId="{E4F48969-3DD6-4004-BD4F-D314E50F2F32}" destId="{A465D137-2DA0-4910-87D7-25C5E2D01455}" srcOrd="0" destOrd="0" presId="urn:microsoft.com/office/officeart/2005/8/layout/vList4"/>
    <dgm:cxn modelId="{729E473A-A966-4B11-81A5-0C447825D9F5}" type="presParOf" srcId="{E4F48969-3DD6-4004-BD4F-D314E50F2F32}" destId="{C839D920-4921-43D8-B66A-21525D133C58}" srcOrd="1" destOrd="0" presId="urn:microsoft.com/office/officeart/2005/8/layout/vList4"/>
    <dgm:cxn modelId="{82B5B35D-7CCF-49B1-861E-A26358D2788B}" type="presParOf" srcId="{E4F48969-3DD6-4004-BD4F-D314E50F2F32}" destId="{8C018216-EFA2-4E65-90A1-D6E7396F7BAB}" srcOrd="2" destOrd="0" presId="urn:microsoft.com/office/officeart/2005/8/layout/vList4"/>
    <dgm:cxn modelId="{9F01330C-9A1A-4642-9AD8-298117FACAED}" type="presParOf" srcId="{49ACFFC3-669C-444F-886B-0A11A7876591}" destId="{8F9BD877-CE14-42C4-B74C-1C2E98EA1280}" srcOrd="1" destOrd="0" presId="urn:microsoft.com/office/officeart/2005/8/layout/vList4"/>
    <dgm:cxn modelId="{F70E62B3-0959-48BF-8F30-E1BDACCBAE95}" type="presParOf" srcId="{49ACFFC3-669C-444F-886B-0A11A7876591}" destId="{15C65307-4AAD-4BB6-B8D0-750FA91626CB}" srcOrd="2" destOrd="0" presId="urn:microsoft.com/office/officeart/2005/8/layout/vList4"/>
    <dgm:cxn modelId="{DEA5E60B-F5C1-485D-A727-1D471CDEC020}" type="presParOf" srcId="{15C65307-4AAD-4BB6-B8D0-750FA91626CB}" destId="{1C419658-21D0-4D31-9C1A-4F97B579C510}" srcOrd="0" destOrd="0" presId="urn:microsoft.com/office/officeart/2005/8/layout/vList4"/>
    <dgm:cxn modelId="{EDF02569-EED0-4EF1-968E-46A2C731C8EF}" type="presParOf" srcId="{15C65307-4AAD-4BB6-B8D0-750FA91626CB}" destId="{4244B6EA-2E3F-40F8-8ADA-C5132D8354B2}" srcOrd="1" destOrd="0" presId="urn:microsoft.com/office/officeart/2005/8/layout/vList4"/>
    <dgm:cxn modelId="{9F55D59D-7154-4701-814B-D59243EC8230}" type="presParOf" srcId="{15C65307-4AAD-4BB6-B8D0-750FA91626CB}" destId="{D6E5A7AD-A0D6-48FB-9B8F-AAD7B3B4EF2C}" srcOrd="2" destOrd="0" presId="urn:microsoft.com/office/officeart/2005/8/layout/vList4"/>
    <dgm:cxn modelId="{46FD2EDD-459A-44BB-BA7B-138DD125181F}" type="presParOf" srcId="{49ACFFC3-669C-444F-886B-0A11A7876591}" destId="{95238D35-1EDB-432B-9201-FD8E634C9EAE}" srcOrd="3" destOrd="0" presId="urn:microsoft.com/office/officeart/2005/8/layout/vList4"/>
    <dgm:cxn modelId="{0B1FEA27-6378-4685-A4D6-C04D45128CB1}" type="presParOf" srcId="{49ACFFC3-669C-444F-886B-0A11A7876591}" destId="{17B4E6B1-B4B4-462D-B1FF-0A5F62A55FB5}" srcOrd="4" destOrd="0" presId="urn:microsoft.com/office/officeart/2005/8/layout/vList4"/>
    <dgm:cxn modelId="{B98921FB-41A3-4FAA-9159-C4D2A1288340}" type="presParOf" srcId="{17B4E6B1-B4B4-462D-B1FF-0A5F62A55FB5}" destId="{DE62A643-E36C-4893-8151-7A8BDD4529A0}" srcOrd="0" destOrd="0" presId="urn:microsoft.com/office/officeart/2005/8/layout/vList4"/>
    <dgm:cxn modelId="{F3EFD195-CDB2-4E57-8562-CC1BB3D43922}" type="presParOf" srcId="{17B4E6B1-B4B4-462D-B1FF-0A5F62A55FB5}" destId="{DD7F5293-CF36-47C8-B89B-6E2FCD41E1BA}" srcOrd="1" destOrd="0" presId="urn:microsoft.com/office/officeart/2005/8/layout/vList4"/>
    <dgm:cxn modelId="{B2B02A60-CD8E-457B-9294-DC50CEE40AEF}" type="presParOf" srcId="{17B4E6B1-B4B4-462D-B1FF-0A5F62A55FB5}" destId="{C6EB526E-B164-484B-B4A3-D5D4F330507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23E08-981D-451C-93CC-B6A5DE2506A7}" type="doc">
      <dgm:prSet loTypeId="urn:microsoft.com/office/officeart/2005/8/layout/vList5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204225-25DC-434A-9E07-B2DAB4F40879}">
      <dgm:prSet custT="1"/>
      <dgm:spPr/>
      <dgm:t>
        <a:bodyPr/>
        <a:lstStyle/>
        <a:p>
          <a:r>
            <a:rPr lang="my-MM" sz="1800" b="1" dirty="0"/>
            <a:t>ဥစ္စာများစွာရှိခြင်းအကြောင်းမဟုတ်ပါ။</a:t>
          </a:r>
          <a:endParaRPr lang="es-ES" sz="1800" dirty="0"/>
        </a:p>
      </dgm:t>
    </dgm:pt>
    <dgm:pt modelId="{932CEA8E-E61D-4F4A-927E-17C4EE86764C}" type="parTrans" cxnId="{5015FD83-4FD1-43B2-93D8-5D31E618142D}">
      <dgm:prSet/>
      <dgm:spPr/>
      <dgm:t>
        <a:bodyPr/>
        <a:lstStyle/>
        <a:p>
          <a:endParaRPr lang="es-ES" sz="1800"/>
        </a:p>
      </dgm:t>
    </dgm:pt>
    <dgm:pt modelId="{8565149B-7506-418F-9481-0CCBC5A032BF}" type="sibTrans" cxnId="{5015FD83-4FD1-43B2-93D8-5D31E618142D}">
      <dgm:prSet/>
      <dgm:spPr/>
      <dgm:t>
        <a:bodyPr/>
        <a:lstStyle/>
        <a:p>
          <a:endParaRPr lang="es-ES" sz="1800"/>
        </a:p>
      </dgm:t>
    </dgm:pt>
    <dgm:pt modelId="{95D15173-58BC-4719-BE6D-08719BF8287E}">
      <dgm:prSet custT="1"/>
      <dgm:spPr/>
      <dgm:t>
        <a:bodyPr/>
        <a:lstStyle/>
        <a:p>
          <a:r>
            <a:rPr lang="my-MM" sz="1800" b="1" dirty="0"/>
            <a:t>အဲဒါက မင်းလိုအပ်တဲ့အခါ မင်းလိုအပ်တဲအချိန်ရှိဖို့ပဲ။</a:t>
          </a:r>
          <a:endParaRPr lang="es-ES" sz="1800" dirty="0"/>
        </a:p>
      </dgm:t>
    </dgm:pt>
    <dgm:pt modelId="{5651080C-E826-4354-8B25-9EA7B4126F7D}" type="parTrans" cxnId="{7F37E2B3-8440-47BD-8C76-D79FA5C72B5B}">
      <dgm:prSet/>
      <dgm:spPr/>
      <dgm:t>
        <a:bodyPr/>
        <a:lstStyle/>
        <a:p>
          <a:endParaRPr lang="es-ES" sz="1800"/>
        </a:p>
      </dgm:t>
    </dgm:pt>
    <dgm:pt modelId="{5E6141DE-0AF7-412D-B8A2-E98F95033A74}" type="sibTrans" cxnId="{7F37E2B3-8440-47BD-8C76-D79FA5C72B5B}">
      <dgm:prSet/>
      <dgm:spPr/>
      <dgm:t>
        <a:bodyPr/>
        <a:lstStyle/>
        <a:p>
          <a:endParaRPr lang="es-ES" sz="1800"/>
        </a:p>
      </dgm:t>
    </dgm:pt>
    <dgm:pt modelId="{FA40CE8F-453E-4D5F-8854-38FAD1474F00}">
      <dgm:prSet custT="1"/>
      <dgm:spPr/>
      <dgm:t>
        <a:bodyPr/>
        <a:lstStyle/>
        <a:p>
          <a:r>
            <a:rPr lang="my-MM" sz="1800" b="1" dirty="0"/>
            <a:t>ဘုရားသခင်ရဲ့ကတိတော်တွေကိုလိုက်နာခြင်းနဲ့ပတ်သက်တယ်။</a:t>
          </a:r>
          <a:endParaRPr lang="es-ES" sz="1800" dirty="0"/>
        </a:p>
      </dgm:t>
    </dgm:pt>
    <dgm:pt modelId="{3E4B7223-3D27-440E-BC8F-45914AFE35DB}" type="parTrans" cxnId="{0F62D96F-9CDF-4FF7-BDDC-BF7EFA0043B8}">
      <dgm:prSet/>
      <dgm:spPr/>
      <dgm:t>
        <a:bodyPr/>
        <a:lstStyle/>
        <a:p>
          <a:endParaRPr lang="es-ES" sz="1800"/>
        </a:p>
      </dgm:t>
    </dgm:pt>
    <dgm:pt modelId="{2135C8E2-E926-4C7F-8C1A-26233616B2C8}" type="sibTrans" cxnId="{0F62D96F-9CDF-4FF7-BDDC-BF7EFA0043B8}">
      <dgm:prSet/>
      <dgm:spPr/>
      <dgm:t>
        <a:bodyPr/>
        <a:lstStyle/>
        <a:p>
          <a:endParaRPr lang="es-ES" sz="1800"/>
        </a:p>
      </dgm:t>
    </dgm:pt>
    <dgm:pt modelId="{412AC119-1843-4782-B8FD-3F0B4BE4BF7C}">
      <dgm:prSet custT="1"/>
      <dgm:spPr/>
      <dgm:t>
        <a:bodyPr/>
        <a:lstStyle/>
        <a:p>
          <a:pPr algn="l"/>
          <a:endParaRPr lang="my-MM" sz="1800" b="1" dirty="0"/>
        </a:p>
        <a:p>
          <a:pPr algn="l"/>
          <a:r>
            <a:rPr lang="my-MM" sz="1800" b="1" dirty="0"/>
            <a:t>ဘုရားသခင်ကိုကျေးဇူးတင်ကြောင်းနှင့်သူ့ကိုယုံကြည်ခြင်းအကြောင်းဖြစ်သည်။</a:t>
          </a:r>
          <a:endParaRPr lang="es-ES" sz="1800" dirty="0"/>
        </a:p>
      </dgm:t>
    </dgm:pt>
    <dgm:pt modelId="{FDDC612B-C827-4351-BBA8-B15D6436D3C1}" type="parTrans" cxnId="{1346B732-DB65-4A7C-BAE6-C0A8E677C7CE}">
      <dgm:prSet/>
      <dgm:spPr/>
      <dgm:t>
        <a:bodyPr/>
        <a:lstStyle/>
        <a:p>
          <a:endParaRPr lang="es-ES" sz="1800"/>
        </a:p>
      </dgm:t>
    </dgm:pt>
    <dgm:pt modelId="{1DD1F849-D5A3-40E8-AA7B-A59B1DBC67E5}" type="sibTrans" cxnId="{1346B732-DB65-4A7C-BAE6-C0A8E677C7CE}">
      <dgm:prSet/>
      <dgm:spPr/>
      <dgm:t>
        <a:bodyPr/>
        <a:lstStyle/>
        <a:p>
          <a:endParaRPr lang="es-ES" sz="1800"/>
        </a:p>
      </dgm:t>
    </dgm:pt>
    <dgm:pt modelId="{FC497C5E-0DC2-486C-834D-E7C5D2C08E1B}" type="pres">
      <dgm:prSet presAssocID="{F6823E08-981D-451C-93CC-B6A5DE2506A7}" presName="Name0" presStyleCnt="0">
        <dgm:presLayoutVars>
          <dgm:dir/>
          <dgm:animLvl val="lvl"/>
          <dgm:resizeHandles val="exact"/>
        </dgm:presLayoutVars>
      </dgm:prSet>
      <dgm:spPr/>
    </dgm:pt>
    <dgm:pt modelId="{851B126D-9255-4DFC-92E6-48A0A1491306}" type="pres">
      <dgm:prSet presAssocID="{62204225-25DC-434A-9E07-B2DAB4F40879}" presName="linNode" presStyleCnt="0"/>
      <dgm:spPr/>
    </dgm:pt>
    <dgm:pt modelId="{6CB56187-6281-4888-817D-781CB19BB9CC}" type="pres">
      <dgm:prSet presAssocID="{62204225-25DC-434A-9E07-B2DAB4F40879}" presName="parentText" presStyleLbl="node1" presStyleIdx="0" presStyleCnt="4" custScaleX="261461">
        <dgm:presLayoutVars>
          <dgm:chMax val="1"/>
          <dgm:bulletEnabled val="1"/>
        </dgm:presLayoutVars>
      </dgm:prSet>
      <dgm:spPr/>
    </dgm:pt>
    <dgm:pt modelId="{EBE3123C-E53A-4E49-9917-6C01567DCD25}" type="pres">
      <dgm:prSet presAssocID="{8565149B-7506-418F-9481-0CCBC5A032BF}" presName="sp" presStyleCnt="0"/>
      <dgm:spPr/>
    </dgm:pt>
    <dgm:pt modelId="{9C9A095C-AB45-4D45-961E-F998B9418AA7}" type="pres">
      <dgm:prSet presAssocID="{95D15173-58BC-4719-BE6D-08719BF8287E}" presName="linNode" presStyleCnt="0"/>
      <dgm:spPr/>
    </dgm:pt>
    <dgm:pt modelId="{B408D92D-49A0-495F-9A63-275604E1539B}" type="pres">
      <dgm:prSet presAssocID="{95D15173-58BC-4719-BE6D-08719BF8287E}" presName="parentText" presStyleLbl="node1" presStyleIdx="1" presStyleCnt="4" custScaleX="261461">
        <dgm:presLayoutVars>
          <dgm:chMax val="1"/>
          <dgm:bulletEnabled val="1"/>
        </dgm:presLayoutVars>
      </dgm:prSet>
      <dgm:spPr/>
    </dgm:pt>
    <dgm:pt modelId="{3F81CAF5-0E44-4214-B064-1899536723A8}" type="pres">
      <dgm:prSet presAssocID="{5E6141DE-0AF7-412D-B8A2-E98F95033A74}" presName="sp" presStyleCnt="0"/>
      <dgm:spPr/>
    </dgm:pt>
    <dgm:pt modelId="{BD457493-42A3-4FB4-A243-A3C02482A51C}" type="pres">
      <dgm:prSet presAssocID="{FA40CE8F-453E-4D5F-8854-38FAD1474F00}" presName="linNode" presStyleCnt="0"/>
      <dgm:spPr/>
    </dgm:pt>
    <dgm:pt modelId="{3A64F140-2942-435D-8CF0-A033051273D6}" type="pres">
      <dgm:prSet presAssocID="{FA40CE8F-453E-4D5F-8854-38FAD1474F00}" presName="parentText" presStyleLbl="node1" presStyleIdx="2" presStyleCnt="4" custScaleX="261461">
        <dgm:presLayoutVars>
          <dgm:chMax val="1"/>
          <dgm:bulletEnabled val="1"/>
        </dgm:presLayoutVars>
      </dgm:prSet>
      <dgm:spPr/>
    </dgm:pt>
    <dgm:pt modelId="{7BE3FCF2-505E-4BAD-A88C-4B87F18CD082}" type="pres">
      <dgm:prSet presAssocID="{2135C8E2-E926-4C7F-8C1A-26233616B2C8}" presName="sp" presStyleCnt="0"/>
      <dgm:spPr/>
    </dgm:pt>
    <dgm:pt modelId="{032A27D1-94A0-4049-8686-636B5E159F01}" type="pres">
      <dgm:prSet presAssocID="{412AC119-1843-4782-B8FD-3F0B4BE4BF7C}" presName="linNode" presStyleCnt="0"/>
      <dgm:spPr/>
    </dgm:pt>
    <dgm:pt modelId="{95788248-17F0-4F02-B90A-4725CB6B2AF1}" type="pres">
      <dgm:prSet presAssocID="{412AC119-1843-4782-B8FD-3F0B4BE4BF7C}" presName="parentText" presStyleLbl="node1" presStyleIdx="3" presStyleCnt="4" custScaleX="277778" custScaleY="148734">
        <dgm:presLayoutVars>
          <dgm:chMax val="1"/>
          <dgm:bulletEnabled val="1"/>
        </dgm:presLayoutVars>
      </dgm:prSet>
      <dgm:spPr/>
    </dgm:pt>
  </dgm:ptLst>
  <dgm:cxnLst>
    <dgm:cxn modelId="{FBB0132B-F13C-4C13-8380-563B0A34CC17}" type="presOf" srcId="{62204225-25DC-434A-9E07-B2DAB4F40879}" destId="{6CB56187-6281-4888-817D-781CB19BB9CC}" srcOrd="0" destOrd="0" presId="urn:microsoft.com/office/officeart/2005/8/layout/vList5"/>
    <dgm:cxn modelId="{1346B732-DB65-4A7C-BAE6-C0A8E677C7CE}" srcId="{F6823E08-981D-451C-93CC-B6A5DE2506A7}" destId="{412AC119-1843-4782-B8FD-3F0B4BE4BF7C}" srcOrd="3" destOrd="0" parTransId="{FDDC612B-C827-4351-BBA8-B15D6436D3C1}" sibTransId="{1DD1F849-D5A3-40E8-AA7B-A59B1DBC67E5}"/>
    <dgm:cxn modelId="{0F62D96F-9CDF-4FF7-BDDC-BF7EFA0043B8}" srcId="{F6823E08-981D-451C-93CC-B6A5DE2506A7}" destId="{FA40CE8F-453E-4D5F-8854-38FAD1474F00}" srcOrd="2" destOrd="0" parTransId="{3E4B7223-3D27-440E-BC8F-45914AFE35DB}" sibTransId="{2135C8E2-E926-4C7F-8C1A-26233616B2C8}"/>
    <dgm:cxn modelId="{2D188875-0E88-4D25-AAD5-688EEAA3969B}" type="presOf" srcId="{412AC119-1843-4782-B8FD-3F0B4BE4BF7C}" destId="{95788248-17F0-4F02-B90A-4725CB6B2AF1}" srcOrd="0" destOrd="0" presId="urn:microsoft.com/office/officeart/2005/8/layout/vList5"/>
    <dgm:cxn modelId="{5015FD83-4FD1-43B2-93D8-5D31E618142D}" srcId="{F6823E08-981D-451C-93CC-B6A5DE2506A7}" destId="{62204225-25DC-434A-9E07-B2DAB4F40879}" srcOrd="0" destOrd="0" parTransId="{932CEA8E-E61D-4F4A-927E-17C4EE86764C}" sibTransId="{8565149B-7506-418F-9481-0CCBC5A032BF}"/>
    <dgm:cxn modelId="{5E060899-F746-436C-B524-A1B5B496E6DD}" type="presOf" srcId="{F6823E08-981D-451C-93CC-B6A5DE2506A7}" destId="{FC497C5E-0DC2-486C-834D-E7C5D2C08E1B}" srcOrd="0" destOrd="0" presId="urn:microsoft.com/office/officeart/2005/8/layout/vList5"/>
    <dgm:cxn modelId="{D1656BAC-09C7-4597-8611-7F98763476C7}" type="presOf" srcId="{95D15173-58BC-4719-BE6D-08719BF8287E}" destId="{B408D92D-49A0-495F-9A63-275604E1539B}" srcOrd="0" destOrd="0" presId="urn:microsoft.com/office/officeart/2005/8/layout/vList5"/>
    <dgm:cxn modelId="{7F37E2B3-8440-47BD-8C76-D79FA5C72B5B}" srcId="{F6823E08-981D-451C-93CC-B6A5DE2506A7}" destId="{95D15173-58BC-4719-BE6D-08719BF8287E}" srcOrd="1" destOrd="0" parTransId="{5651080C-E826-4354-8B25-9EA7B4126F7D}" sibTransId="{5E6141DE-0AF7-412D-B8A2-E98F95033A74}"/>
    <dgm:cxn modelId="{46A2FEC1-F94C-4326-B603-7E43AB5671F7}" type="presOf" srcId="{FA40CE8F-453E-4D5F-8854-38FAD1474F00}" destId="{3A64F140-2942-435D-8CF0-A033051273D6}" srcOrd="0" destOrd="0" presId="urn:microsoft.com/office/officeart/2005/8/layout/vList5"/>
    <dgm:cxn modelId="{91928EB8-94D4-4753-B4DE-F7EC531258FC}" type="presParOf" srcId="{FC497C5E-0DC2-486C-834D-E7C5D2C08E1B}" destId="{851B126D-9255-4DFC-92E6-48A0A1491306}" srcOrd="0" destOrd="0" presId="urn:microsoft.com/office/officeart/2005/8/layout/vList5"/>
    <dgm:cxn modelId="{64DB3FE4-8E18-4596-98B0-E6CF6A22DE76}" type="presParOf" srcId="{851B126D-9255-4DFC-92E6-48A0A1491306}" destId="{6CB56187-6281-4888-817D-781CB19BB9CC}" srcOrd="0" destOrd="0" presId="urn:microsoft.com/office/officeart/2005/8/layout/vList5"/>
    <dgm:cxn modelId="{A896E2F2-4B37-4973-BE55-389FA1281B92}" type="presParOf" srcId="{FC497C5E-0DC2-486C-834D-E7C5D2C08E1B}" destId="{EBE3123C-E53A-4E49-9917-6C01567DCD25}" srcOrd="1" destOrd="0" presId="urn:microsoft.com/office/officeart/2005/8/layout/vList5"/>
    <dgm:cxn modelId="{0F1C97E6-008D-4D9B-B352-CB234AB23C44}" type="presParOf" srcId="{FC497C5E-0DC2-486C-834D-E7C5D2C08E1B}" destId="{9C9A095C-AB45-4D45-961E-F998B9418AA7}" srcOrd="2" destOrd="0" presId="urn:microsoft.com/office/officeart/2005/8/layout/vList5"/>
    <dgm:cxn modelId="{B4833FD4-A646-4659-A9F7-7B3C6ADD58AD}" type="presParOf" srcId="{9C9A095C-AB45-4D45-961E-F998B9418AA7}" destId="{B408D92D-49A0-495F-9A63-275604E1539B}" srcOrd="0" destOrd="0" presId="urn:microsoft.com/office/officeart/2005/8/layout/vList5"/>
    <dgm:cxn modelId="{F1E3D06D-2DD7-4E37-A3E3-D3388CA0C68E}" type="presParOf" srcId="{FC497C5E-0DC2-486C-834D-E7C5D2C08E1B}" destId="{3F81CAF5-0E44-4214-B064-1899536723A8}" srcOrd="3" destOrd="0" presId="urn:microsoft.com/office/officeart/2005/8/layout/vList5"/>
    <dgm:cxn modelId="{0E285D9A-C242-404A-92C2-84E3A4EF6020}" type="presParOf" srcId="{FC497C5E-0DC2-486C-834D-E7C5D2C08E1B}" destId="{BD457493-42A3-4FB4-A243-A3C02482A51C}" srcOrd="4" destOrd="0" presId="urn:microsoft.com/office/officeart/2005/8/layout/vList5"/>
    <dgm:cxn modelId="{5818DE1B-5B88-4172-984D-A8C7E331A4E6}" type="presParOf" srcId="{BD457493-42A3-4FB4-A243-A3C02482A51C}" destId="{3A64F140-2942-435D-8CF0-A033051273D6}" srcOrd="0" destOrd="0" presId="urn:microsoft.com/office/officeart/2005/8/layout/vList5"/>
    <dgm:cxn modelId="{D47FD637-7C94-4F6B-9C94-457E2BAB6D54}" type="presParOf" srcId="{FC497C5E-0DC2-486C-834D-E7C5D2C08E1B}" destId="{7BE3FCF2-505E-4BAD-A88C-4B87F18CD082}" srcOrd="5" destOrd="0" presId="urn:microsoft.com/office/officeart/2005/8/layout/vList5"/>
    <dgm:cxn modelId="{ACE8E019-99D3-470F-8007-36973E6039CB}" type="presParOf" srcId="{FC497C5E-0DC2-486C-834D-E7C5D2C08E1B}" destId="{032A27D1-94A0-4049-8686-636B5E159F01}" srcOrd="6" destOrd="0" presId="urn:microsoft.com/office/officeart/2005/8/layout/vList5"/>
    <dgm:cxn modelId="{5D0037F9-3361-47BC-84A7-7FBA2B6E8F41}" type="presParOf" srcId="{032A27D1-94A0-4049-8686-636B5E159F01}" destId="{95788248-17F0-4F02-B90A-4725CB6B2AF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10BA6-0DC3-4B41-9488-A7AE9B55CC8B}">
      <dsp:nvSpPr>
        <dsp:cNvPr id="0" name=""/>
        <dsp:cNvSpPr/>
      </dsp:nvSpPr>
      <dsp:spPr>
        <a:xfrm>
          <a:off x="2290" y="231388"/>
          <a:ext cx="1817520" cy="15334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ဖြောင့်မတ်သောသူ (ဆာ ၅၈:၁၁)၊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90" y="231388"/>
        <a:ext cx="1817520" cy="1533402"/>
      </dsp:txXfrm>
    </dsp:sp>
    <dsp:sp modelId="{986AD212-907B-49BB-AFEC-9501C023EB2C}">
      <dsp:nvSpPr>
        <dsp:cNvPr id="0" name=""/>
        <dsp:cNvSpPr/>
      </dsp:nvSpPr>
      <dsp:spPr>
        <a:xfrm>
          <a:off x="2001563" y="231388"/>
          <a:ext cx="1817520" cy="1533402"/>
        </a:xfrm>
        <a:prstGeom prst="rect">
          <a:avLst/>
        </a:prstGeom>
        <a:gradFill rotWithShape="0">
          <a:gsLst>
            <a:gs pos="0">
              <a:schemeClr val="accent5">
                <a:hueOff val="-2899700"/>
                <a:satOff val="1130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99700"/>
                <a:satOff val="1130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99700"/>
                <a:satOff val="1130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ဖြောင့်မတ်ခြင်းမျိုးစေ့ကိုကြဲသောသူ (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Pr. 11:18)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1563" y="231388"/>
        <a:ext cx="1817520" cy="1533402"/>
      </dsp:txXfrm>
    </dsp:sp>
    <dsp:sp modelId="{907DE2E7-03A4-45B0-B955-D9B0A8465DF8}">
      <dsp:nvSpPr>
        <dsp:cNvPr id="0" name=""/>
        <dsp:cNvSpPr/>
      </dsp:nvSpPr>
      <dsp:spPr>
        <a:xfrm>
          <a:off x="4000836" y="231388"/>
          <a:ext cx="1817520" cy="1533402"/>
        </a:xfrm>
        <a:prstGeom prst="rect">
          <a:avLst/>
        </a:prstGeom>
        <a:gradFill rotWithShape="0">
          <a:gsLst>
            <a:gs pos="0">
              <a:schemeClr val="accent5">
                <a:hueOff val="-5799400"/>
                <a:satOff val="2261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799400"/>
                <a:satOff val="2261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799400"/>
                <a:satOff val="2261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ယုံကြည်ခြင်းကြောင့် နှိပ်စက်ညှဉ်းပန်းခံရသူများ (မ ၅း၁၂)၊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00836" y="231388"/>
        <a:ext cx="1817520" cy="1533402"/>
      </dsp:txXfrm>
    </dsp:sp>
    <dsp:sp modelId="{EEC13835-F270-4840-ADBC-5779904B5A8B}">
      <dsp:nvSpPr>
        <dsp:cNvPr id="0" name=""/>
        <dsp:cNvSpPr/>
      </dsp:nvSpPr>
      <dsp:spPr>
        <a:xfrm>
          <a:off x="6000109" y="231388"/>
          <a:ext cx="1817520" cy="1533402"/>
        </a:xfrm>
        <a:prstGeom prst="rect">
          <a:avLst/>
        </a:prstGeom>
        <a:solidFill>
          <a:srgbClr val="8883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မိမိ၏ရန်သူတွေကို ချစ်တဲ့သူတွေ
( လု. ၆:၃၅ 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00109" y="231388"/>
        <a:ext cx="1817520" cy="1533402"/>
      </dsp:txXfrm>
    </dsp:sp>
    <dsp:sp modelId="{C0B6BD66-43F3-4259-92BA-A3C44339686A}">
      <dsp:nvSpPr>
        <dsp:cNvPr id="0" name=""/>
        <dsp:cNvSpPr/>
      </dsp:nvSpPr>
      <dsp:spPr>
        <a:xfrm>
          <a:off x="43666" y="1946542"/>
          <a:ext cx="1972700" cy="1431155"/>
        </a:xfrm>
        <a:prstGeom prst="rect">
          <a:avLst/>
        </a:prstGeom>
        <a:gradFill rotWithShape="0">
          <a:gsLst>
            <a:gs pos="0">
              <a:schemeClr val="accent5">
                <a:hueOff val="-11598800"/>
                <a:satOff val="4522"/>
                <a:lumOff val="-7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598800"/>
                <a:satOff val="4522"/>
                <a:lumOff val="-7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598800"/>
                <a:satOff val="4522"/>
                <a:lumOff val="-7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ယုံကြည်မှုရှိသူများ
( ဟေဗြဲ ၁၀:၃၅ 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66" y="1946542"/>
        <a:ext cx="1972700" cy="1431155"/>
      </dsp:txXfrm>
    </dsp:sp>
    <dsp:sp modelId="{CCAFB77A-A9DB-4F1D-83CA-70591A55628A}">
      <dsp:nvSpPr>
        <dsp:cNvPr id="0" name=""/>
        <dsp:cNvSpPr/>
      </dsp:nvSpPr>
      <dsp:spPr>
        <a:xfrm>
          <a:off x="2198119" y="1946542"/>
          <a:ext cx="1817520" cy="1431155"/>
        </a:xfrm>
        <a:prstGeom prst="rect">
          <a:avLst/>
        </a:prstGeom>
        <a:gradFill rotWithShape="0">
          <a:gsLst>
            <a:gs pos="0">
              <a:schemeClr val="accent5">
                <a:hueOff val="-14498500"/>
                <a:satOff val="5652"/>
                <a:lumOff val="-9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498500"/>
                <a:satOff val="5652"/>
                <a:lumOff val="-9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498500"/>
                <a:satOff val="5652"/>
                <a:lumOff val="-9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ဘုရားသခင်ကိုရှာသောသူ (ဟေဗြဲ ၁၁း၆)၊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98119" y="1946542"/>
        <a:ext cx="1817520" cy="1431155"/>
      </dsp:txXfrm>
    </dsp:sp>
    <dsp:sp modelId="{06C6CC84-CB2A-4306-98E8-B604F5DA7759}">
      <dsp:nvSpPr>
        <dsp:cNvPr id="0" name=""/>
        <dsp:cNvSpPr/>
      </dsp:nvSpPr>
      <dsp:spPr>
        <a:xfrm>
          <a:off x="4197392" y="1946542"/>
          <a:ext cx="3578861" cy="1431155"/>
        </a:xfrm>
        <a:prstGeom prst="rect">
          <a:avLst/>
        </a:prstGeom>
        <a:gradFill rotWithShape="0">
          <a:gsLst>
            <a:gs pos="0">
              <a:schemeClr val="accent5">
                <a:hueOff val="-17398200"/>
                <a:satOff val="6783"/>
                <a:lumOff val="-117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398200"/>
                <a:satOff val="6783"/>
                <a:lumOff val="-117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398200"/>
                <a:satOff val="6783"/>
                <a:lumOff val="-117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ပရောဖက်များ၊ သန့်ရှင်းသူများ၊ နာမတော်ကို ကြောက်ရွံ့သောသူတို့၊
( ဗျာ. ၁၁:၁၈ 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97392" y="1946542"/>
        <a:ext cx="3578861" cy="1431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5D137-2DA0-4910-87D7-25C5E2D01455}">
      <dsp:nvSpPr>
        <dsp:cNvPr id="0" name=""/>
        <dsp:cNvSpPr/>
      </dsp:nvSpPr>
      <dsp:spPr>
        <a:xfrm>
          <a:off x="0" y="0"/>
          <a:ext cx="11790097" cy="10556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ဘုရားသခင်ရဲ့မေတ္တာတော်ကငါတို့မျက်ရည်တွေကိုသုတ်ပေးလိမ့်မယ်။ဝေဒနာနှင့်သေခြင်းမရှိတော့ပါ (ဗျာ ၂၁း၄)။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3585" y="0"/>
        <a:ext cx="9326511" cy="1055661"/>
      </dsp:txXfrm>
    </dsp:sp>
    <dsp:sp modelId="{C839D920-4921-43D8-B66A-21525D133C58}">
      <dsp:nvSpPr>
        <dsp:cNvPr id="0" name=""/>
        <dsp:cNvSpPr/>
      </dsp:nvSpPr>
      <dsp:spPr>
        <a:xfrm>
          <a:off x="197859" y="0"/>
          <a:ext cx="2094770" cy="10556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C419658-21D0-4D31-9C1A-4F97B579C510}">
      <dsp:nvSpPr>
        <dsp:cNvPr id="0" name=""/>
        <dsp:cNvSpPr/>
      </dsp:nvSpPr>
      <dsp:spPr>
        <a:xfrm>
          <a:off x="0" y="1161227"/>
          <a:ext cx="11790097" cy="1055661"/>
        </a:xfrm>
        <a:prstGeom prst="roundRect">
          <a:avLst>
            <a:gd name="adj" fmla="val 10000"/>
          </a:avLst>
        </a:prstGeom>
        <a:solidFill>
          <a:schemeClr val="accent5">
            <a:hueOff val="-8699100"/>
            <a:satOff val="3391"/>
            <a:lumOff val="-5883"/>
            <a:alphaOff val="0"/>
          </a:schemeClr>
        </a:solidFill>
        <a:ln w="28575"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အသက်ပင်မှဝင်ရောက်စားသောက်မည့် ဧဒင်ဥယျာဉ် (</a:t>
          </a:r>
          <a:r>
            <a:rPr 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Gn. 3:22; Rev. 22:2)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3585" y="1161227"/>
        <a:ext cx="9326511" cy="1055661"/>
      </dsp:txXfrm>
    </dsp:sp>
    <dsp:sp modelId="{4244B6EA-2E3F-40F8-8ADA-C5132D8354B2}">
      <dsp:nvSpPr>
        <dsp:cNvPr id="0" name=""/>
        <dsp:cNvSpPr/>
      </dsp:nvSpPr>
      <dsp:spPr>
        <a:xfrm>
          <a:off x="197859" y="1161227"/>
          <a:ext cx="2094770" cy="105566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62A643-E36C-4893-8151-7A8BDD4529A0}">
      <dsp:nvSpPr>
        <dsp:cNvPr id="0" name=""/>
        <dsp:cNvSpPr/>
      </dsp:nvSpPr>
      <dsp:spPr>
        <a:xfrm>
          <a:off x="0" y="2322454"/>
          <a:ext cx="11790097" cy="1055661"/>
        </a:xfrm>
        <a:prstGeom prst="roundRect">
          <a:avLst>
            <a:gd name="adj" fmla="val 10000"/>
          </a:avLst>
        </a:prstGeom>
        <a:solidFill>
          <a:srgbClr val="00B0F0"/>
        </a:solid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ယေရှု။ ကိုယ်တော်ကို မျက်နှာချင်းဆိုင်တွေ့မြင်ရပါမည် (ဗျာ၊ ၂၂း၄)။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63585" y="2322454"/>
        <a:ext cx="9326511" cy="1055661"/>
      </dsp:txXfrm>
    </dsp:sp>
    <dsp:sp modelId="{DD7F5293-CF36-47C8-B89B-6E2FCD41E1BA}">
      <dsp:nvSpPr>
        <dsp:cNvPr id="0" name=""/>
        <dsp:cNvSpPr/>
      </dsp:nvSpPr>
      <dsp:spPr>
        <a:xfrm>
          <a:off x="197859" y="2322454"/>
          <a:ext cx="2094770" cy="1055661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469"/>
          </a:stretch>
        </a:blipFill>
        <a:ln w="28575">
          <a:solidFill>
            <a:schemeClr val="accent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56187-6281-4888-817D-781CB19BB9CC}">
      <dsp:nvSpPr>
        <dsp:cNvPr id="0" name=""/>
        <dsp:cNvSpPr/>
      </dsp:nvSpPr>
      <dsp:spPr>
        <a:xfrm>
          <a:off x="3443" y="240"/>
          <a:ext cx="6642697" cy="3450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ဥစ္စာများစွာရှိခြင်းအကြောင်းမဟုတ်ပါ။</a:t>
          </a:r>
          <a:endParaRPr lang="es-ES" sz="1800" kern="1200" dirty="0"/>
        </a:p>
      </dsp:txBody>
      <dsp:txXfrm>
        <a:off x="20285" y="17082"/>
        <a:ext cx="6609013" cy="311332"/>
      </dsp:txXfrm>
    </dsp:sp>
    <dsp:sp modelId="{B408D92D-49A0-495F-9A63-275604E1539B}">
      <dsp:nvSpPr>
        <dsp:cNvPr id="0" name=""/>
        <dsp:cNvSpPr/>
      </dsp:nvSpPr>
      <dsp:spPr>
        <a:xfrm>
          <a:off x="3443" y="362507"/>
          <a:ext cx="6642697" cy="34501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အဲဒါက မင်းလိုအပ်တဲ့အခါ မင်းလိုအပ်တဲအချိန်ရှိဖို့ပဲ။</a:t>
          </a:r>
          <a:endParaRPr lang="es-ES" sz="1800" kern="1200" dirty="0"/>
        </a:p>
      </dsp:txBody>
      <dsp:txXfrm>
        <a:off x="20285" y="379349"/>
        <a:ext cx="6609013" cy="311332"/>
      </dsp:txXfrm>
    </dsp:sp>
    <dsp:sp modelId="{3A64F140-2942-435D-8CF0-A033051273D6}">
      <dsp:nvSpPr>
        <dsp:cNvPr id="0" name=""/>
        <dsp:cNvSpPr/>
      </dsp:nvSpPr>
      <dsp:spPr>
        <a:xfrm>
          <a:off x="3443" y="724774"/>
          <a:ext cx="6642697" cy="34501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ဘုရားသခင်ရဲ့ကတိတော်တွေကိုလိုက်နာခြင်းနဲ့ပတ်သက်တယ်။</a:t>
          </a:r>
          <a:endParaRPr lang="es-ES" sz="1800" kern="1200" dirty="0"/>
        </a:p>
      </dsp:txBody>
      <dsp:txXfrm>
        <a:off x="20285" y="741616"/>
        <a:ext cx="6609013" cy="311332"/>
      </dsp:txXfrm>
    </dsp:sp>
    <dsp:sp modelId="{95788248-17F0-4F02-B90A-4725CB6B2AF1}">
      <dsp:nvSpPr>
        <dsp:cNvPr id="0" name=""/>
        <dsp:cNvSpPr/>
      </dsp:nvSpPr>
      <dsp:spPr>
        <a:xfrm>
          <a:off x="3443" y="1087042"/>
          <a:ext cx="7050356" cy="51315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y-MM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ဘုရားသခင်ကိုကျေးဇူးတင်ကြောင်းနှင့်သူ့ကိုယုံကြည်ခြင်းအကြောင်းဖြစ်သည်။</a:t>
          </a:r>
          <a:endParaRPr lang="es-ES" sz="1800" kern="1200" dirty="0"/>
        </a:p>
      </dsp:txBody>
      <dsp:txXfrm>
        <a:off x="28493" y="1112092"/>
        <a:ext cx="7000256" cy="463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C96A-9836-49C0-ACF1-7FECE561F7B9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0C1F-E593-4F7B-BEC6-800EF44E12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35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C96A-9836-49C0-ACF1-7FECE561F7B9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0C1F-E593-4F7B-BEC6-800EF44E12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39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C96A-9836-49C0-ACF1-7FECE561F7B9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0C1F-E593-4F7B-BEC6-800EF44E12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17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807CF-3FD5-086B-3BB2-D5309767D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2C9247-A99C-8366-3187-BC5458D4B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E24B9D-E7E1-92FC-8A43-27D790CA0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825C5E-C585-712B-33A2-1E512010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6BDCAF-3EB9-1348-E658-909E3AA51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8CC304-0B40-80FD-BB8F-F6377C4FE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723221-B5C4-9D2F-4B7C-FE0BAD874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02DFF3-7382-6EC1-FBDC-02304945C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15E7D1-81A7-C50F-3B37-F3EC11F2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9A62C4-BF96-7C3A-3DBE-78AB177DE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78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FCDDD-CC1A-F74A-BFD9-49974FD7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FF7FC0-3D7F-2061-942E-F6B5445B5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F5AAB2-BD6D-9413-9F78-68A298B1E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1B7F20-FD80-9A74-28E9-6DB56035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A96E2A-CED4-04DA-7DE6-D108F8BF3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6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07253-D87C-24FA-76F6-25672B05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904A8E-815F-BD05-05D1-E397FA85F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B26FC6-4BF8-3CFF-4B3A-E7411739C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774705-9016-19F8-ECB1-CB962A03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87AEBB-1317-E502-5EB4-D00D52B5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61A8C2-3A4B-E01E-407F-C2F41346D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8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8738D6-6E87-AAF5-B64A-06C5F378C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4FDF6B-ECFA-D59C-917C-5A47C5C2D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0FC4C2-4F6A-B1C9-162E-6876EA933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4F60AC-9401-0AE7-94A1-0A9EFF8B1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7AB201-920F-D234-1CAC-53AEF49F2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EB6F78F-9CC1-C023-58FE-13478D413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3F6FD6-1791-AB18-1FC9-D8D6F6E68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5722F0-1AF9-506D-D12F-AEC3FFD8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78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AD782-D8AB-A9F8-BF78-C3E60349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E61117-3EC4-8B40-039D-FDB6F6BA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B687619-270E-6CBE-AEB9-4F2F9B16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9F7854-32F5-7997-15BE-D73BF14D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09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F461AB-5343-67E8-5D6E-FEEF7C049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557E06A-8223-2607-C51C-AD923A24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7B35FD-30BF-BB17-3DB6-C19F9098E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8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5E100-8458-DB4A-DDB3-33B8C16F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BB71F1-3B60-351C-B6F5-0F98FDAF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BC72823-3199-2528-1551-C25897FA4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367766-425F-EAA3-A476-D2F1A9BC2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546895-F20F-3563-C29F-B7509BD9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5241DC-58BA-788B-A667-29DD8F84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4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C96A-9836-49C0-ACF1-7FECE561F7B9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0C1F-E593-4F7B-BEC6-800EF44E12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7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5F3088-E9C9-D526-7F7F-88AF686F0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06CA39-41A3-300B-5922-5A00AC383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C333D0-4051-D3D9-C140-743331CCD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1AE187-09D8-DF3E-920B-261CDA81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A0612D-0C07-B8BE-79B3-2901DBF8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A3280B-C8EE-D0CA-1ED7-9B1E9F46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5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82E835-E9CD-C576-3C19-771E7603A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F6A6EC9-6C14-EA3B-B21F-E74E9D2DC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12499-55DC-B58C-1E63-078ECFC4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04A2-43A7-C4EB-7D09-24B6223B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803480-6F94-575D-28B5-75DF16F7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76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D2023A-8512-D485-48DC-BB06BEA5E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070F4C-F110-3A87-501D-363526B29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5D392-270C-F407-3C29-1B0B6F0B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CDC9-C2D7-436A-99AA-38D37030999A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2108A9-E93D-B8DF-9F68-575E3C0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0FB0B5-0D86-B8E6-D9D5-CCA4CBBF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24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C96A-9836-49C0-ACF1-7FECE561F7B9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0C1F-E593-4F7B-BEC6-800EF44E12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369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C96A-9836-49C0-ACF1-7FECE561F7B9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0C1F-E593-4F7B-BEC6-800EF44E12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2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C96A-9836-49C0-ACF1-7FECE561F7B9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0C1F-E593-4F7B-BEC6-800EF44E12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6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C96A-9836-49C0-ACF1-7FECE561F7B9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0C1F-E593-4F7B-BEC6-800EF44E12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8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C96A-9836-49C0-ACF1-7FECE561F7B9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0C1F-E593-4F7B-BEC6-800EF44E12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5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C96A-9836-49C0-ACF1-7FECE561F7B9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0C1F-E593-4F7B-BEC6-800EF44E12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27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C96A-9836-49C0-ACF1-7FECE561F7B9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B0C1F-E593-4F7B-BEC6-800EF44E12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52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C96A-9836-49C0-ACF1-7FECE561F7B9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B0C1F-E593-4F7B-BEC6-800EF44E12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27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0635E0-0347-ED50-18D0-4E459C64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24C0C4-4A9C-20B6-91A9-2E40B09A6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713238-B14B-8EE0-A9EA-6376E7CCC0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FCDC9-C2D7-436A-99AA-38D37030999A}" type="datetimeFigureOut">
              <a:rPr lang="es-ES" smtClean="0"/>
              <a:t>09/03/2023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AF7DB0-0800-E886-0B13-EE95BDB9C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73796-5F2B-60D9-D775-7E55F48F9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526EE-CA3C-4C91-B858-3465C380FE9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4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3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4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e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microsoft.com/office/2007/relationships/hdphoto" Target="../media/hdphoto2.wdp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5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3E45B94-2E73-C258-C5D2-5F98DFB10FED}"/>
              </a:ext>
            </a:extLst>
          </p:cNvPr>
          <p:cNvSpPr txBox="1"/>
          <p:nvPr/>
        </p:nvSpPr>
        <p:spPr>
          <a:xfrm>
            <a:off x="0" y="642258"/>
            <a:ext cx="12192000" cy="9814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သစ္စာရှိခြင်း၏ဆုလာဘ်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08E898-CDC9-9D2B-1F5D-4B2026CCDDD0}"/>
              </a:ext>
            </a:extLst>
          </p:cNvPr>
          <p:cNvSpPr txBox="1"/>
          <p:nvPr/>
        </p:nvSpPr>
        <p:spPr>
          <a:xfrm>
            <a:off x="9432647" y="5795272"/>
            <a:ext cx="2625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US" sz="2800" b="1" dirty="0">
                <a:solidFill>
                  <a:srgbClr val="0F447E"/>
                </a:solidFill>
                <a:latin typeface="Calibri" panose="020F0502020204030204"/>
              </a:rPr>
              <a:t>Lesson 12 for </a:t>
            </a:r>
            <a:br>
              <a:rPr lang="en-US" sz="2800" b="1" dirty="0">
                <a:solidFill>
                  <a:srgbClr val="0F447E"/>
                </a:solidFill>
                <a:latin typeface="Calibri" panose="020F0502020204030204"/>
              </a:rPr>
            </a:br>
            <a:r>
              <a:rPr lang="en-US" sz="2800" b="1" dirty="0">
                <a:solidFill>
                  <a:srgbClr val="0F447E"/>
                </a:solidFill>
                <a:latin typeface="Calibri" panose="020F0502020204030204"/>
              </a:rPr>
              <a:t>March 25, 2023</a:t>
            </a:r>
            <a:endParaRPr lang="es-ES" sz="2800" b="1" dirty="0">
              <a:solidFill>
                <a:srgbClr val="0F447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54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E2070B-4649-EA40-FA95-C57B0CC4EDBE}"/>
              </a:ext>
            </a:extLst>
          </p:cNvPr>
          <p:cNvSpPr txBox="1"/>
          <p:nvPr/>
        </p:nvSpPr>
        <p:spPr>
          <a:xfrm>
            <a:off x="-217714" y="1714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4400" b="1" spc="67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…</a:t>
            </a:r>
            <a:r>
              <a:rPr lang="my-MM" sz="4400" b="1" dirty="0">
                <a:solidFill>
                  <a:schemeClr val="bg1"/>
                </a:solidFill>
              </a:rPr>
              <a:t> သူကြွလာချိန်အထိ</a:t>
            </a:r>
            <a:endParaRPr lang="es-ES" sz="4400" b="1" spc="67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432ABB-7DE9-78D2-E3E6-0FAA22D98F55}"/>
              </a:ext>
            </a:extLst>
          </p:cNvPr>
          <p:cNvSpPr txBox="1"/>
          <p:nvPr/>
        </p:nvSpPr>
        <p:spPr>
          <a:xfrm>
            <a:off x="387498" y="853733"/>
            <a:ext cx="11417005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2133" b="1" dirty="0">
                <a:solidFill>
                  <a:srgbClr val="2DCAD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ငါတို့အားပေါ်ထွန်းလတံ့သော ဘုန်းကိုထောက်သော်၊ ယခုမျက်မှောက်ကာလ၌ ခံရသောဆင်းရဲဒုက္ခကို ပမာဏမဦပထိုက်ဟုငါသဘောရှိ၏။ </a:t>
            </a:r>
            <a:r>
              <a:rPr lang="es-ES" sz="1600" b="1" dirty="0">
                <a:solidFill>
                  <a:srgbClr val="2DCAD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2DCAD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Romans</a:t>
            </a:r>
            <a:r>
              <a:rPr lang="es-ES" sz="1600" b="1" dirty="0">
                <a:solidFill>
                  <a:srgbClr val="2DCADB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8:18)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C2A3F1-0009-1589-EB17-E28139B152B7}"/>
              </a:ext>
            </a:extLst>
          </p:cNvPr>
          <p:cNvSpPr txBox="1"/>
          <p:nvPr/>
        </p:nvSpPr>
        <p:spPr>
          <a:xfrm>
            <a:off x="3591443" y="1677221"/>
            <a:ext cx="5992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ပေါလုသည်ယေရှုအပေါ်သစ္စာရှိခြင်းကြောင့်ဒုက္ခများစွာကိုဖြတ်သန်းခဲ့ရသည်(၂ကော၁၁း၂၃-၂၈)။ ကျွန်ုပ်တို့သည်ယင်းကိုဖြတ်ကျော်ရန်မလိုအပ်သော်လည်းလွယ်ကူသောအသက်တာကိုကျွန်ုပ်တို့ ကတိမပေးခဲ့ပါ။ (၂တိ ၃း၁၂)။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graphicFrame>
        <p:nvGraphicFramePr>
          <p:cNvPr id="15" name="Diagrama 14">
            <a:extLst>
              <a:ext uri="{FF2B5EF4-FFF2-40B4-BE49-F238E27FC236}">
                <a16:creationId xmlns:a16="http://schemas.microsoft.com/office/drawing/2014/main" id="{06720DAF-0827-B3B1-7935-BFE0AAF718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7973480"/>
              </p:ext>
            </p:extLst>
          </p:nvPr>
        </p:nvGraphicFramePr>
        <p:xfrm>
          <a:off x="2721935" y="4519502"/>
          <a:ext cx="7057243" cy="160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A7DBDA3-0895-B116-45BA-86921AF76027}"/>
              </a:ext>
            </a:extLst>
          </p:cNvPr>
          <p:cNvSpPr txBox="1"/>
          <p:nvPr/>
        </p:nvSpPr>
        <p:spPr>
          <a:xfrm>
            <a:off x="146494" y="6044898"/>
            <a:ext cx="943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သခင်ယေရှုကြွလာသောအခါ၊ကိုယ်တော်၏အရာကိုစီမံခန့်ခွဲခြင်းအတွက်ကျွန်ုပ်တို့၏ တရားမျှတသော ဆုလာဘ်ကို ကျွန်ုပ်တို့ ရရှိလိမ့်မည် (၂တိ ၄း၆-၈)။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4" name="Imagen 3" descr="Pin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0283CB77-6CE8-35E1-E784-FC933592809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06" y="1667036"/>
            <a:ext cx="3282327" cy="20410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n 11" descr="Imagen que contiene exterior, edificio, hombre, parado&#10;&#10;Descripción generada automáticamente">
            <a:extLst>
              <a:ext uri="{FF2B5EF4-FFF2-40B4-BE49-F238E27FC236}">
                <a16:creationId xmlns:a16="http://schemas.microsoft.com/office/drawing/2014/main" id="{975E7E18-3976-AACD-0334-F3B9EC219D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3118" y="1809125"/>
            <a:ext cx="2381692" cy="4976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025313E-D806-8CF6-03F8-AD9BD9939CC4}"/>
              </a:ext>
            </a:extLst>
          </p:cNvPr>
          <p:cNvSpPr txBox="1"/>
          <p:nvPr/>
        </p:nvSpPr>
        <p:spPr>
          <a:xfrm>
            <a:off x="146494" y="3685366"/>
            <a:ext cx="94369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ေါလုသည်သာယာဝပြောသောအသက်တာတွင်မနေထိုင်ခဲ့ပုံရသည်။သို့သော်သာယာပျော်ရွှင်သောအသက်တာနေထိုင်ခြင်းနှင့်ပတ်သက်၍သမ္မာကျမ်းစာက ဘာပြောသနည်း။ (၁တိ ၆း၆-၁၂)။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19" name="Imagen 18" descr="Sol brillando en el pasto&#10;&#10;Descripción generada automáticamente con confianza media">
            <a:extLst>
              <a:ext uri="{FF2B5EF4-FFF2-40B4-BE49-F238E27FC236}">
                <a16:creationId xmlns:a16="http://schemas.microsoft.com/office/drawing/2014/main" id="{B1D1E851-0728-A6AD-C7A4-878DB8655BB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98" y="4585514"/>
            <a:ext cx="2140593" cy="1395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81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6CB56187-6281-4888-817D-781CB19BB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graphicEl>
                                              <a:dgm id="{6CB56187-6281-4888-817D-781CB19BB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graphicEl>
                                              <a:dgm id="{6CB56187-6281-4888-817D-781CB19BB9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graphicEl>
                                              <a:dgm id="{6CB56187-6281-4888-817D-781CB19BB9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408D92D-49A0-495F-9A63-275604E1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graphicEl>
                                              <a:dgm id="{B408D92D-49A0-495F-9A63-275604E1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graphicEl>
                                              <a:dgm id="{B408D92D-49A0-495F-9A63-275604E1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graphicEl>
                                              <a:dgm id="{B408D92D-49A0-495F-9A63-275604E1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A64F140-2942-435D-8CF0-A03305127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graphicEl>
                                              <a:dgm id="{3A64F140-2942-435D-8CF0-A03305127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graphicEl>
                                              <a:dgm id="{3A64F140-2942-435D-8CF0-A03305127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graphicEl>
                                              <a:dgm id="{3A64F140-2942-435D-8CF0-A03305127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5788248-17F0-4F02-B90A-4725CB6B2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>
                                            <p:graphicEl>
                                              <a:dgm id="{95788248-17F0-4F02-B90A-4725CB6B2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>
                                            <p:graphicEl>
                                              <a:dgm id="{95788248-17F0-4F02-B90A-4725CB6B2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>
                                            <p:graphicEl>
                                              <a:dgm id="{95788248-17F0-4F02-B90A-4725CB6B2A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5" grpId="0" uiExpand="1">
        <p:bldSub>
          <a:bldDgm bld="one"/>
        </p:bldSub>
      </p:bldGraphic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11C298B-1CF1-249B-86B3-B2B2C32CC62B}"/>
              </a:ext>
            </a:extLst>
          </p:cNvPr>
          <p:cNvSpPr txBox="1"/>
          <p:nvPr/>
        </p:nvSpPr>
        <p:spPr>
          <a:xfrm>
            <a:off x="622153" y="920621"/>
            <a:ext cx="1094769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သူတို့မှာရှိတဲ့အရာအားလုံးကိုဘုရားသခင်ရဲ့ဘုန်းတော်ထင်ရှားအောင်အသုံးချဖို့နဲ့တိုးတက်အောင်လုပ်ဆောင်ဖို့အသင်းဝင်အားလုံးကနား လည်ပါသလား။ဘုရားသခင်သည်ကျွန်ုပ်တို့ကမ္ဘာရှိလူသားတိုင်း အတွက်သစ္စာရှိစာရင်းကိုသိမ်းဆည်းထားသည်။စာရင်းကောက်မည့်နေ့ရောက်လာသောအခါသစ္စာရှိဘဏ္ဍာစိုးသည်သူ့ကိုယ်သူဂုဏ်မယူဘဲ[…]သခင်ဘုရား၏သဘောတူညီချက်ကိုအံ့အားသင့်စွာလက်ခံရရှိ သည်မှာမထင်မှတ်လောက်အောင်ပင်။ခရစ်တော်က၊သစ္စာရှိကျွန်ကောင်း၊သင်သည်အနည်းငယ်သောအမှုတို့၌သစ္စာစောင့်၍၊များစွာသောအမှုတို့ကိုငါအုပ်စိုးစေမည်။သခင်ဘုရား၏ဝမ်းမြောက်ခြင်းထဲသို့ဝင်လော့ဟု မိန့်တော်မူ၏။</a:t>
            </a:r>
            <a:endParaRPr lang="es-ES" sz="32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CEB966-96EC-E06C-9AF2-734DB436CA35}"/>
              </a:ext>
            </a:extLst>
          </p:cNvPr>
          <p:cNvSpPr txBox="1"/>
          <p:nvPr/>
        </p:nvSpPr>
        <p:spPr>
          <a:xfrm>
            <a:off x="4039119" y="6193096"/>
            <a:ext cx="700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E. G. W. (Counsels on Stewardship, cp. 23, p. 111-112)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005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C2F8F76-4F55-4ED5-AC3D-1714C449C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Imagen 1" descr="Imagen que contiene tabla, mujer, pastel, hombre&#10;&#10;Descripción generada automáticamente">
            <a:extLst>
              <a:ext uri="{FF2B5EF4-FFF2-40B4-BE49-F238E27FC236}">
                <a16:creationId xmlns:a16="http://schemas.microsoft.com/office/drawing/2014/main" id="{327C60B3-3943-B8D8-35B2-BFDCA1FD7B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343480" cy="6858000"/>
          </a:xfrm>
          <a:prstGeom prst="rect">
            <a:avLst/>
          </a:prstGeom>
        </p:spPr>
      </p:pic>
      <p:sp useBgFill="1">
        <p:nvSpPr>
          <p:cNvPr id="10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3042" y="633620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9033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1E2DF8-F6D8-4E5C-B76E-E082FD8C1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5691" y="2122471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70A2DB-ED02-7690-4D02-2233DAB169EB}"/>
              </a:ext>
            </a:extLst>
          </p:cNvPr>
          <p:cNvSpPr txBox="1"/>
          <p:nvPr/>
        </p:nvSpPr>
        <p:spPr>
          <a:xfrm>
            <a:off x="7439033" y="97972"/>
            <a:ext cx="4692093" cy="6992107"/>
          </a:xfrm>
          <a:prstGeom prst="rect">
            <a:avLst/>
          </a:prstGeo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အရှင်ကလည်း၊သာဓုသစ္စာရှိသောငယ်သားကောင်း၊သင်သည်အမှုငယ်၌သစ္စာစောင့်လေပြီ။များစွာသောအမှုအခွင့်ကိုသင်၌ငါအပ်ပေးမည်။သင်၏သခင်နှင့်အတူစည်းစိမ်ကိုဝင်စားလော့ဟုမိန့်တော်မူ၏’’(မဿဲ၊၂၅း၂၁)။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algn="ctr" defTabSz="914377">
              <a:lnSpc>
                <a:spcPct val="150000"/>
              </a:lnSpc>
              <a:spcBef>
                <a:spcPts val="1800"/>
              </a:spcBef>
            </a:pPr>
            <a:endParaRPr lang="es-ES" sz="3200" b="1" dirty="0">
              <a:solidFill>
                <a:srgbClr val="81453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5449278-CFAB-13E6-1F26-CE8D796C51A6}"/>
              </a:ext>
            </a:extLst>
          </p:cNvPr>
          <p:cNvSpPr/>
          <p:nvPr/>
        </p:nvSpPr>
        <p:spPr>
          <a:xfrm>
            <a:off x="7321340" y="1170432"/>
            <a:ext cx="168399" cy="4517136"/>
          </a:xfrm>
          <a:prstGeom prst="rect">
            <a:avLst/>
          </a:prstGeom>
          <a:solidFill>
            <a:srgbClr val="814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C0EB161-CD81-0F18-16B7-4284A9C13A9B}"/>
              </a:ext>
            </a:extLst>
          </p:cNvPr>
          <p:cNvSpPr/>
          <p:nvPr/>
        </p:nvSpPr>
        <p:spPr>
          <a:xfrm>
            <a:off x="11940556" y="1123014"/>
            <a:ext cx="168399" cy="4517136"/>
          </a:xfrm>
          <a:prstGeom prst="rect">
            <a:avLst/>
          </a:prstGeom>
          <a:solidFill>
            <a:srgbClr val="814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s-E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53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6931E90-2665-6471-024A-1F90355DDCDB}"/>
              </a:ext>
            </a:extLst>
          </p:cNvPr>
          <p:cNvSpPr txBox="1"/>
          <p:nvPr/>
        </p:nvSpPr>
        <p:spPr>
          <a:xfrm>
            <a:off x="6981612" y="3717744"/>
            <a:ext cx="4980763" cy="26148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400" b="1" dirty="0">
                <a:solidFill>
                  <a:srgbClr val="C00000"/>
                </a:solidFill>
              </a:rPr>
              <a:t>ဆုလာဘ်များ-</a:t>
            </a:r>
            <a:endParaRPr lang="en-US" sz="2400" b="1" dirty="0">
              <a:solidFill>
                <a:srgbClr val="C00000"/>
              </a:solidFill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သူ့၏</a:t>
            </a:r>
            <a:r>
              <a:rPr lang="my-MM" sz="2400" b="1" dirty="0"/>
              <a:t>ဆုလာဘ် </a:t>
            </a:r>
            <a:endParaRPr lang="en-US" sz="2400" b="1" dirty="0"/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ထာဝရအသက်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prstClr val="black"/>
                </a:solidFill>
              </a:rPr>
              <a:t>ယေရှုနှင့်အတူရှိခြင်း။</a:t>
            </a:r>
            <a:endParaRPr lang="my-MM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09585"/>
            <a:r>
              <a:rPr lang="my-MM" sz="2400" b="1" dirty="0">
                <a:solidFill>
                  <a:srgbClr val="C00000"/>
                </a:solidFill>
              </a:rPr>
              <a:t>သစ္စာရှိမှု- </a:t>
            </a:r>
          </a:p>
          <a:p>
            <a:pPr defTabSz="609585">
              <a:lnSpc>
                <a:spcPts val="2600"/>
              </a:lnSpc>
            </a:pPr>
            <a:r>
              <a:rPr lang="my-MM" sz="2400" b="1" dirty="0">
                <a:solidFill>
                  <a:srgbClr val="C00000"/>
                </a:solidFill>
              </a:rPr>
              <a:t>     </a:t>
            </a:r>
            <a:r>
              <a:rPr lang="my-MM" sz="2400" b="1" dirty="0"/>
              <a:t>သခင်အတွက် စီမံခန့်ခွဲခြင်း... </a:t>
            </a:r>
          </a:p>
          <a:p>
            <a:pPr defTabSz="609585">
              <a:lnSpc>
                <a:spcPts val="2600"/>
              </a:lnSpc>
            </a:pPr>
            <a:r>
              <a:rPr lang="my-MM" sz="2400" b="1" dirty="0">
                <a:solidFill>
                  <a:prstClr val="black"/>
                </a:solidFill>
                <a:latin typeface="Calibri" panose="020F0502020204030204"/>
              </a:rPr>
              <a:t>     </a:t>
            </a:r>
            <a:r>
              <a:rPr lang="es-ES" sz="2400" b="1" dirty="0">
                <a:solidFill>
                  <a:prstClr val="black"/>
                </a:solidFill>
                <a:latin typeface="Calibri" panose="020F0502020204030204"/>
              </a:rPr>
              <a:t>…</a:t>
            </a:r>
            <a:r>
              <a:rPr lang="my-MM" sz="2400" b="1" dirty="0">
                <a:solidFill>
                  <a:prstClr val="black"/>
                </a:solidFill>
              </a:rPr>
              <a:t>သူကြွလာချိန်အထိ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A61EA2-84A3-6D42-986B-FD8861A8FE34}"/>
              </a:ext>
            </a:extLst>
          </p:cNvPr>
          <p:cNvSpPr txBox="1"/>
          <p:nvPr/>
        </p:nvSpPr>
        <p:spPr>
          <a:xfrm>
            <a:off x="302438" y="168055"/>
            <a:ext cx="78350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လက်ဝါးကပ်တိုင်မှာသခင်ယေရှုရရှိသောကယ်တင်ခြင်းကိုကျွန်ုပ်တို့လက်ခံသောအခါ၊ကျွန်ုပ်တို့သည်“ခရစ်တော်ယေရှု၌ငါတို့ကျင့်ကြံပြုမူသောကောင်းသောအကျင့်အတွက်ဖန်ဆင်းခံ”ရမည်(ဧဖက်၂း၁၀)။“လူတိုင်းသည်မိမိလုပ်အားအရမိမိအကျိုးကိုခံရကြလိမ့်မည်။” (၁ ကော. ၃:၈)“အလိုတော်ရှိစေခြင်းငှာ သင်တို့အထဲ၌ အမှုတော်ဆောင်သောဘုရားသခင်ဖြစ်တော်မူ၏”(</a:t>
            </a:r>
            <a:r>
              <a:rPr lang="en-US" sz="2400" b="1" dirty="0" err="1">
                <a:solidFill>
                  <a:prstClr val="black"/>
                </a:solidFill>
              </a:rPr>
              <a:t>Phlp</a:t>
            </a:r>
            <a:r>
              <a:rPr lang="en-US" sz="2400" b="1" dirty="0">
                <a:solidFill>
                  <a:prstClr val="black"/>
                </a:solidFill>
              </a:rPr>
              <a:t>. 2:13) </a:t>
            </a:r>
            <a:r>
              <a:rPr lang="my-MM" sz="2400" b="1" dirty="0">
                <a:solidFill>
                  <a:prstClr val="black"/>
                </a:solidFill>
              </a:rPr>
              <a:t>ဆိုလျှင်ကျွန်ုပ်တို့အားအဘယ်ကြောင့်ဆုချသင့်သနည်း။ တစ်ဖက်တွင် အဘယ်ဆုကျေးဇူးက ကျွန်ုပ်တို့ကို စောင့်ကြိုနေသနည်း။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Imagen 4" descr="Dibujo de una persona&#10;&#10;Descripción generada automáticamente">
            <a:extLst>
              <a:ext uri="{FF2B5EF4-FFF2-40B4-BE49-F238E27FC236}">
                <a16:creationId xmlns:a16="http://schemas.microsoft.com/office/drawing/2014/main" id="{FF32C83C-38ED-AE57-881B-14DF24358E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289" y="168055"/>
            <a:ext cx="3650087" cy="3202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n 6" descr="Imagen que contiene interior, tabla, morado, pequeño&#10;&#10;Descripción generada automáticamente">
            <a:extLst>
              <a:ext uri="{FF2B5EF4-FFF2-40B4-BE49-F238E27FC236}">
                <a16:creationId xmlns:a16="http://schemas.microsoft.com/office/drawing/2014/main" id="{E2BF9244-1986-7D92-8CBE-96A309F17C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437" y="3776327"/>
            <a:ext cx="5197267" cy="2913619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 descr="Forma&#10;&#10;Descripción generada automáticamente">
            <a:extLst>
              <a:ext uri="{FF2B5EF4-FFF2-40B4-BE49-F238E27FC236}">
                <a16:creationId xmlns:a16="http://schemas.microsoft.com/office/drawing/2014/main" id="{FDFFF1ED-94E3-8753-6E49-9301F0B86D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474" y="5650219"/>
            <a:ext cx="604976" cy="290051"/>
          </a:xfrm>
          <a:prstGeom prst="rect">
            <a:avLst/>
          </a:prstGeom>
        </p:spPr>
      </p:pic>
      <p:pic>
        <p:nvPicPr>
          <p:cNvPr id="13" name="Imagen 12" descr="Forma, Logotipo&#10;&#10;Descripción generada automáticamente">
            <a:extLst>
              <a:ext uri="{FF2B5EF4-FFF2-40B4-BE49-F238E27FC236}">
                <a16:creationId xmlns:a16="http://schemas.microsoft.com/office/drawing/2014/main" id="{A83CFA46-BDF2-3653-82D7-26FE58EB7DA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408" y="4173807"/>
            <a:ext cx="604976" cy="290051"/>
          </a:xfrm>
          <a:prstGeom prst="rect">
            <a:avLst/>
          </a:prstGeom>
        </p:spPr>
      </p:pic>
      <p:pic>
        <p:nvPicPr>
          <p:cNvPr id="15" name="Imagen 14" descr="Forma&#10;&#10;Descripción generada automáticamente">
            <a:extLst>
              <a:ext uri="{FF2B5EF4-FFF2-40B4-BE49-F238E27FC236}">
                <a16:creationId xmlns:a16="http://schemas.microsoft.com/office/drawing/2014/main" id="{11B98330-37E5-0B02-FF81-5A671D9B0B7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408" y="5997545"/>
            <a:ext cx="604976" cy="290051"/>
          </a:xfrm>
          <a:prstGeom prst="rect">
            <a:avLst/>
          </a:prstGeom>
        </p:spPr>
      </p:pic>
      <p:pic>
        <p:nvPicPr>
          <p:cNvPr id="16" name="Imagen 15" descr="Forma, Icono&#10;&#10;Descripción generada automáticamente">
            <a:extLst>
              <a:ext uri="{FF2B5EF4-FFF2-40B4-BE49-F238E27FC236}">
                <a16:creationId xmlns:a16="http://schemas.microsoft.com/office/drawing/2014/main" id="{4734B8C0-C199-CA25-BB1B-BDEFC44A145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408" y="4945675"/>
            <a:ext cx="604976" cy="290051"/>
          </a:xfrm>
          <a:prstGeom prst="rect">
            <a:avLst/>
          </a:prstGeom>
        </p:spPr>
      </p:pic>
      <p:pic>
        <p:nvPicPr>
          <p:cNvPr id="18" name="Imagen 17" descr="Forma, Logotipo&#10;&#10;Descripción generada automáticamente">
            <a:extLst>
              <a:ext uri="{FF2B5EF4-FFF2-40B4-BE49-F238E27FC236}">
                <a16:creationId xmlns:a16="http://schemas.microsoft.com/office/drawing/2014/main" id="{8CE8FC4B-8BD9-CC6E-0549-12FB39EC5C0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408" y="4576207"/>
            <a:ext cx="604976" cy="290051"/>
          </a:xfrm>
          <a:prstGeom prst="rect">
            <a:avLst/>
          </a:prstGeom>
        </p:spPr>
      </p:pic>
      <p:pic>
        <p:nvPicPr>
          <p:cNvPr id="26" name="Imagen 25" descr="Icono&#10;&#10;Descripción generada automáticamente">
            <a:extLst>
              <a:ext uri="{FF2B5EF4-FFF2-40B4-BE49-F238E27FC236}">
                <a16:creationId xmlns:a16="http://schemas.microsoft.com/office/drawing/2014/main" id="{270B6FED-D124-4958-D14C-5ECC147491D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453" y="5232371"/>
            <a:ext cx="376021" cy="3764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Descripción generada automáticamente">
            <a:extLst>
              <a:ext uri="{FF2B5EF4-FFF2-40B4-BE49-F238E27FC236}">
                <a16:creationId xmlns:a16="http://schemas.microsoft.com/office/drawing/2014/main" id="{4481DFD8-F7E9-CF03-3D1E-38096C2F68E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400" y="3748971"/>
            <a:ext cx="376021" cy="3764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49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D78862-37D1-CB3C-BEC6-B696D0CD6C2B}"/>
              </a:ext>
            </a:extLst>
          </p:cNvPr>
          <p:cNvSpPr txBox="1"/>
          <p:nvPr/>
        </p:nvSpPr>
        <p:spPr>
          <a:xfrm>
            <a:off x="3189516" y="2450850"/>
            <a:ext cx="66511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8800" b="1" dirty="0">
                <a:solidFill>
                  <a:schemeClr val="bg1"/>
                </a:solidFill>
              </a:rPr>
              <a:t>ဆုလာဘ်များ-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9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25693A6-93C1-0D8C-EF45-BD17CAE8CE6A}"/>
              </a:ext>
            </a:extLst>
          </p:cNvPr>
          <p:cNvSpPr txBox="1"/>
          <p:nvPr/>
        </p:nvSpPr>
        <p:spPr>
          <a:xfrm>
            <a:off x="0" y="204248"/>
            <a:ext cx="53650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09585"/>
            <a:r>
              <a:rPr lang="my-MM" sz="6000" b="1" dirty="0">
                <a:solidFill>
                  <a:prstClr val="black"/>
                </a:solidFill>
              </a:rPr>
              <a:t>သူ့၏</a:t>
            </a:r>
            <a:r>
              <a:rPr lang="my-MM" sz="6000" b="1" dirty="0"/>
              <a:t>ဆုလာဘ်</a:t>
            </a:r>
            <a:endParaRPr lang="es-ES" sz="5867" b="1" dirty="0">
              <a:ln/>
              <a:solidFill>
                <a:srgbClr val="FBD8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0A3E84-34EA-B82D-D7D9-70ABF54F69BB}"/>
              </a:ext>
            </a:extLst>
          </p:cNvPr>
          <p:cNvSpPr txBox="1"/>
          <p:nvPr/>
        </p:nvSpPr>
        <p:spPr>
          <a:xfrm>
            <a:off x="5335603" y="104719"/>
            <a:ext cx="6302477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21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ငါသည်အလျင်အမြန်လာမည်။ငါသည်အကျိုးအပြစ်ကိုဆောင်ခဲ့သည်ဖြစ်၍၊လူအသီးသီးတို့အားမိမိတို့အကျင့်အတိုင်း ဆပ်ပေးမည်။</a:t>
            </a:r>
            <a:r>
              <a:rPr lang="es-ES" sz="21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A636C9E-4E36-9C60-34D1-6A5EA2DBBD15}"/>
              </a:ext>
            </a:extLst>
          </p:cNvPr>
          <p:cNvSpPr txBox="1"/>
          <p:nvPr/>
        </p:nvSpPr>
        <p:spPr>
          <a:xfrm>
            <a:off x="103553" y="5018227"/>
            <a:ext cx="9634993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ဆုလာဘ်သည်လူတစ်ဦးစီ၏အလုပ်နှင့် အချိုးကျလိမ့်မည် (1</a:t>
            </a:r>
            <a:r>
              <a:rPr lang="en-US" sz="2000" b="1" dirty="0">
                <a:solidFill>
                  <a:prstClr val="black"/>
                </a:solidFill>
              </a:rPr>
              <a:t>Co. 3:8 NIV)</a:t>
            </a:r>
            <a:r>
              <a:rPr lang="my-MM" sz="2000" b="1" dirty="0">
                <a:solidFill>
                  <a:prstClr val="black"/>
                </a:solidFill>
              </a:rPr>
              <a:t>။ ကျွန်ုပ်တို့၏အကျင့်အားဖြင့် ကယ်တင်ခြင်းခံရသည်ဟု ဆိုလိုပါသလား။</a:t>
            </a:r>
          </a:p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လုံးဝမဟုတ်ဘူး!ကယ်တင်ခြင်းဆိုသည်မှာလူတိုင်းရနိုင်သောလက်ဆောင်ဖြစ်ပြီးမိမိတို့၏အလုပ် ပေါ်မမူတည်ပါ(တိ၊ ၃း၅)။ ကယ်တင်ခြင်းခံရသောသူတိုင်းသည် ၎င်းတို့၏ “သရဖူ” ကို မျှတသောဆုလာဘ်အဖြစ်ရရှိလိမ့်မည် (၂တိ ၄း၈)။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Imagen que contiene persona, pasto, mujer, niña&#10;&#10;Descripción generada automáticamente">
            <a:extLst>
              <a:ext uri="{FF2B5EF4-FFF2-40B4-BE49-F238E27FC236}">
                <a16:creationId xmlns:a16="http://schemas.microsoft.com/office/drawing/2014/main" id="{31CC0B02-8025-979C-14EF-25F54D8547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5937" y="5125974"/>
            <a:ext cx="2301041" cy="15352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42876C3-5AA9-A06D-BE33-D6E86FEE0980}"/>
              </a:ext>
            </a:extLst>
          </p:cNvPr>
          <p:cNvSpPr txBox="1"/>
          <p:nvPr/>
        </p:nvSpPr>
        <p:spPr>
          <a:xfrm>
            <a:off x="4576880" y="1364595"/>
            <a:ext cx="78199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သခင်ယေရှုကြွလာသောအခါတွင်ဆုကျေးဇူးကိုမည်သူခံရမည်နည်း။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2" name="Imagen 11" descr="Persona con humo saliendo&#10;&#10;Descripción generada automáticamente con confianza media">
            <a:extLst>
              <a:ext uri="{FF2B5EF4-FFF2-40B4-BE49-F238E27FC236}">
                <a16:creationId xmlns:a16="http://schemas.microsoft.com/office/drawing/2014/main" id="{B0EBCE7A-23A9-F66D-348A-4D6E7AC9D6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52" y="1284621"/>
            <a:ext cx="3962400" cy="35092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E496262C-581A-8314-C692-FE3E58710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4324843"/>
              </p:ext>
            </p:extLst>
          </p:nvPr>
        </p:nvGraphicFramePr>
        <p:xfrm>
          <a:off x="4267202" y="1591695"/>
          <a:ext cx="7819921" cy="3609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165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310BA6-0DC3-4B41-9488-A7AE9B55C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>
                                            <p:graphicEl>
                                              <a:dgm id="{8D310BA6-0DC3-4B41-9488-A7AE9B55C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graphicEl>
                                              <a:dgm id="{8D310BA6-0DC3-4B41-9488-A7AE9B55C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graphicEl>
                                              <a:dgm id="{8D310BA6-0DC3-4B41-9488-A7AE9B55C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6AD212-907B-49BB-AFEC-9501C023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graphicEl>
                                              <a:dgm id="{986AD212-907B-49BB-AFEC-9501C023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986AD212-907B-49BB-AFEC-9501C023E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graphicEl>
                                              <a:dgm id="{986AD212-907B-49BB-AFEC-9501C023E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07DE2E7-03A4-45B0-B955-D9B0A8465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907DE2E7-03A4-45B0-B955-D9B0A8465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907DE2E7-03A4-45B0-B955-D9B0A8465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907DE2E7-03A4-45B0-B955-D9B0A8465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C13835-F270-4840-ADBC-5779904B5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graphicEl>
                                              <a:dgm id="{EEC13835-F270-4840-ADBC-5779904B5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graphicEl>
                                              <a:dgm id="{EEC13835-F270-4840-ADBC-5779904B5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graphicEl>
                                              <a:dgm id="{EEC13835-F270-4840-ADBC-5779904B5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B6BD66-43F3-4259-92BA-A3C443396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dgm id="{C0B6BD66-43F3-4259-92BA-A3C443396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graphicEl>
                                              <a:dgm id="{C0B6BD66-43F3-4259-92BA-A3C4433968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graphicEl>
                                              <a:dgm id="{C0B6BD66-43F3-4259-92BA-A3C4433968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CAFB77A-A9DB-4F1D-83CA-70591A556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>
                                            <p:graphicEl>
                                              <a:dgm id="{CCAFB77A-A9DB-4F1D-83CA-70591A556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graphicEl>
                                              <a:dgm id="{CCAFB77A-A9DB-4F1D-83CA-70591A5562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graphicEl>
                                              <a:dgm id="{CCAFB77A-A9DB-4F1D-83CA-70591A5562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6C6CC84-CB2A-4306-98E8-B604F5DA7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>
                                            <p:graphicEl>
                                              <a:dgm id="{06C6CC84-CB2A-4306-98E8-B604F5DA7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>
                                            <p:graphicEl>
                                              <a:dgm id="{06C6CC84-CB2A-4306-98E8-B604F5DA7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graphicEl>
                                              <a:dgm id="{06C6CC84-CB2A-4306-98E8-B604F5DA7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7" grpId="0"/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2076EA-FC9E-BE18-BA51-762FBDF8796D}"/>
              </a:ext>
            </a:extLst>
          </p:cNvPr>
          <p:cNvSpPr txBox="1"/>
          <p:nvPr/>
        </p:nvSpPr>
        <p:spPr>
          <a:xfrm>
            <a:off x="4156236" y="37608"/>
            <a:ext cx="50095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5400" b="1" dirty="0">
                <a:solidFill>
                  <a:prstClr val="black"/>
                </a:solidFill>
              </a:rPr>
              <a:t>ထာဝရအသက်</a:t>
            </a:r>
            <a:endParaRPr lang="es-ES" sz="54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295996-1CF6-916F-AF32-B750AD0D221C}"/>
              </a:ext>
            </a:extLst>
          </p:cNvPr>
          <p:cNvSpPr txBox="1"/>
          <p:nvPr/>
        </p:nvSpPr>
        <p:spPr>
          <a:xfrm>
            <a:off x="1848465" y="785376"/>
            <a:ext cx="10130553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133" b="1" dirty="0">
                <a:solidFill>
                  <a:srgbClr val="C953DD">
                    <a:lumMod val="75000"/>
                  </a:srgbClr>
                </a:solidFill>
                <a:latin typeface="Comic Sans MS" panose="030F0702030302020204" pitchFamily="66" charset="0"/>
              </a:rPr>
              <a:t>အပြစ်တရား၏အခကားသေခြင်းပေတည်း။ဘုုရားသခင်ပေးတော်မူသောဆုကျေးဇူးတော်ကား၊ ငါတို့သခင်ယေရှုခရစ်အားဖြင့် ထာဝရအသက်ပေတည်း။ ။ </a:t>
            </a:r>
            <a:r>
              <a:rPr lang="es-ES" sz="1600" b="1" dirty="0">
                <a:solidFill>
                  <a:srgbClr val="C953DD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C953DD">
                    <a:lumMod val="75000"/>
                  </a:srgbClr>
                </a:solidFill>
                <a:latin typeface="Comic Sans MS" panose="030F0702030302020204" pitchFamily="66" charset="0"/>
              </a:rPr>
              <a:t>Romans</a:t>
            </a:r>
            <a:r>
              <a:rPr lang="es-ES" sz="1600" b="1" dirty="0">
                <a:solidFill>
                  <a:srgbClr val="C953DD">
                    <a:lumMod val="75000"/>
                  </a:srgbClr>
                </a:solidFill>
                <a:latin typeface="Comic Sans MS" panose="030F0702030302020204" pitchFamily="66" charset="0"/>
              </a:rPr>
              <a:t> 6:23)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1BA087-03D0-F958-DDFF-DEC53FDF370A}"/>
              </a:ext>
            </a:extLst>
          </p:cNvPr>
          <p:cNvSpPr txBox="1"/>
          <p:nvPr/>
        </p:nvSpPr>
        <p:spPr>
          <a:xfrm>
            <a:off x="349889" y="1722458"/>
            <a:ext cx="826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ျွန်ုပ်တို့အမှန်တကယ်ထိုက်တန်သည်မှာအဘယ်နည်း။ကျွန်တော်တို့ရဲ့“အခ"ကဘာလဲ။သေရုံပါပဲ။ဘုရားသခင်သည်ကျွန်ုပ်တို့အား“လက်ဆောင်”အဖြစ်အဘယ်အရာပေးသနည်း။ထာဝရအသက်(ရော၆:၂၃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Imagen 3" descr="Un espejo en la pared&#10;&#10;Descripción generada automáticamente con confianza media">
            <a:extLst>
              <a:ext uri="{FF2B5EF4-FFF2-40B4-BE49-F238E27FC236}">
                <a16:creationId xmlns:a16="http://schemas.microsoft.com/office/drawing/2014/main" id="{78D73D4C-DABE-581D-5E12-27DF724B42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927" y="1663373"/>
            <a:ext cx="3485736" cy="261430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Grupo de personas posando por un foto&#10;&#10;Descripción generada automáticamente">
            <a:extLst>
              <a:ext uri="{FF2B5EF4-FFF2-40B4-BE49-F238E27FC236}">
                <a16:creationId xmlns:a16="http://schemas.microsoft.com/office/drawing/2014/main" id="{379A9439-4BF1-BABC-76A3-78917D7ED4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044" y="2811437"/>
            <a:ext cx="2502127" cy="3931443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ACCD03E6-EBCE-620D-2C8C-6A8532E999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0806" y="4931663"/>
            <a:ext cx="2936567" cy="1759004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F7A6972-CD44-2BAF-C97D-AFB22E524E91}"/>
              </a:ext>
            </a:extLst>
          </p:cNvPr>
          <p:cNvSpPr txBox="1"/>
          <p:nvPr/>
        </p:nvSpPr>
        <p:spPr>
          <a:xfrm>
            <a:off x="2841652" y="2788770"/>
            <a:ext cx="57780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FF0000"/>
                </a:solidFill>
              </a:rPr>
              <a:t>ဤသည်မှာကျွန်ုပ်တို့ထိုက်တန်သောကံကြမ္မာနှင့် လုံးဝခြားနားသောဆုလာဘ်ဖြစ်သည်။ယုံကြည်ခြင်းအားဖြင့်လက်ခံမည်ဆိုပါကလူတိုင်းဤဆုလာဘ်ကို ရရှိနိုင်ပါသည်။ (ယော၊ ၃း၁၆)။</a:t>
            </a:r>
            <a:endParaRPr lang="es-ES" sz="2400" b="1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4DB579-0901-C649-89FA-7CDAB3B6931E}"/>
              </a:ext>
            </a:extLst>
          </p:cNvPr>
          <p:cNvSpPr txBox="1"/>
          <p:nvPr/>
        </p:nvSpPr>
        <p:spPr>
          <a:xfrm>
            <a:off x="2841653" y="4358430"/>
            <a:ext cx="93503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သခင်ယေရှုက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  <a:r>
              <a:rPr lang="my-MM" sz="2400" b="1" dirty="0">
                <a:solidFill>
                  <a:prstClr val="black"/>
                </a:solidFill>
              </a:rPr>
              <a:t>သင်တို့၏စိတ်နှလုံးကို မပူပန်စေနှင့်။ ဘုရားသခင်ကို ကိုးစားပါ၊ ငါ့ကိုလည်း ကိုးစားပါ။” (ယော ၁၄:၁ </a:t>
            </a:r>
            <a:r>
              <a:rPr lang="en-US" sz="2400" b="1" dirty="0">
                <a:solidFill>
                  <a:prstClr val="black"/>
                </a:solidFill>
              </a:rPr>
              <a:t>NLT)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CFC0DF6-96D7-2F4D-F0BB-4187856B9A71}"/>
              </a:ext>
            </a:extLst>
          </p:cNvPr>
          <p:cNvSpPr txBox="1"/>
          <p:nvPr/>
        </p:nvSpPr>
        <p:spPr>
          <a:xfrm>
            <a:off x="2841652" y="5395358"/>
            <a:ext cx="60706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သခင်ယေရှု၏အသေခံခြင်းနှင့်ရှင်ပြန်ထမြောက်ခြင်းသည်ကျွန်ုပ်တို့၏ထာဝရအသက်ကိုအာမခံသည် (ရော ၆း၃-၄)၊ သို့သော်ဤဆုလာဘ်ကိုရရှိရန်သူ၏ဒုတိယကြွလာချိန်အထိကျွန်ုပ်တို့စောင့်ဆိုင်းရပါမည် (ယော၊ ၁၄း၃)။</a:t>
            </a:r>
            <a:endParaRPr lang="es-ES" sz="20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D9B7DBD-A667-2071-DCAB-0275217CF2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818" y="52075"/>
            <a:ext cx="1441647" cy="1441647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0991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730B58-5FB5-5414-A834-CFD04C0BCBEF}"/>
              </a:ext>
            </a:extLst>
          </p:cNvPr>
          <p:cNvSpPr txBox="1"/>
          <p:nvPr/>
        </p:nvSpPr>
        <p:spPr>
          <a:xfrm>
            <a:off x="3189515" y="116164"/>
            <a:ext cx="53231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4800" b="1" dirty="0">
                <a:solidFill>
                  <a:prstClr val="black"/>
                </a:solidFill>
              </a:rPr>
              <a:t>ယေရှုနှင့်အတူရှိခြင်း။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8B24BB5-9C2B-7FAC-202B-1852B5A17CAD}"/>
              </a:ext>
            </a:extLst>
          </p:cNvPr>
          <p:cNvSpPr txBox="1"/>
          <p:nvPr/>
        </p:nvSpPr>
        <p:spPr>
          <a:xfrm>
            <a:off x="337288" y="889603"/>
            <a:ext cx="11365024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2133" b="1" dirty="0">
                <a:solidFill>
                  <a:srgbClr val="2DCAD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မျက်နှာတော်ကိုမြင်ရ၍၊ သူတို့နဖူး၌လည်း နာမတော်ရေးထားလျက်ရှိလိမ့်မည်။ </a:t>
            </a:r>
            <a:r>
              <a:rPr lang="es-ES" sz="1600" b="1" dirty="0">
                <a:solidFill>
                  <a:srgbClr val="2DCAD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solidFill>
                  <a:srgbClr val="2DCAD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Revelation</a:t>
            </a:r>
            <a:r>
              <a:rPr lang="es-ES" sz="1600" b="1" dirty="0">
                <a:solidFill>
                  <a:srgbClr val="2DCAD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22:4 </a:t>
            </a:r>
            <a:r>
              <a:rPr lang="es-ES" sz="1400" b="1" dirty="0">
                <a:solidFill>
                  <a:srgbClr val="2DCAD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s-ES" sz="1600" b="1" dirty="0">
                <a:solidFill>
                  <a:srgbClr val="2DCADB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64502E-821B-F364-A0C1-C023ACD08B67}"/>
              </a:ext>
            </a:extLst>
          </p:cNvPr>
          <p:cNvSpPr txBox="1"/>
          <p:nvPr/>
        </p:nvSpPr>
        <p:spPr>
          <a:xfrm>
            <a:off x="66462" y="1262876"/>
            <a:ext cx="7808033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ငါတို့ရှေ့ကယုံကြည်သူတွေဟာသူတို့မြို့ကိုဘုရားသခင်ပေးသနားဖို့မျှော်လင့်ကြတယ်(ဟေဗြဲ၁၁း၁၀၊၁၆)။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ျွန်ုပ်တို့တွင်တူညီသောမျှော်လင့်ချက်ရှိသည်“ကယ်တင်ခြင်းသို့ရောက်သောလူမျိုး”တို့အတွက်ယေရုရှလင်သစ်တွင်နေထိုင်ရန် (ဗျာ. ၂၁:၂၄)။ အဲဒီမှာ ဘာတွေ့မလဲ။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6FF09EB-8DBB-F2D4-47F9-BB33EF390F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628028"/>
              </p:ext>
            </p:extLst>
          </p:nvPr>
        </p:nvGraphicFramePr>
        <p:xfrm>
          <a:off x="254420" y="3362198"/>
          <a:ext cx="11790097" cy="3378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32460BD2-BA32-F34A-CA58-9BAB76F5C49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99548" y="1391528"/>
            <a:ext cx="2540696" cy="181364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4E3E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ropa, hombre, posando, parado&#10;&#10;Descripción generada automáticamente">
            <a:extLst>
              <a:ext uri="{FF2B5EF4-FFF2-40B4-BE49-F238E27FC236}">
                <a16:creationId xmlns:a16="http://schemas.microsoft.com/office/drawing/2014/main" id="{ED481B49-437C-0A55-AD27-89E3DE5402F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604" y="1391528"/>
            <a:ext cx="1450912" cy="181364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4E3E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01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39D920-4921-43D8-B66A-21525D133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839D920-4921-43D8-B66A-21525D133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839D920-4921-43D8-B66A-21525D133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C839D920-4921-43D8-B66A-21525D133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65D137-2DA0-4910-87D7-25C5E2D01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A465D137-2DA0-4910-87D7-25C5E2D01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44B6EA-2E3F-40F8-8ADA-C5132D835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244B6EA-2E3F-40F8-8ADA-C5132D835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4244B6EA-2E3F-40F8-8ADA-C5132D835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4244B6EA-2E3F-40F8-8ADA-C5132D835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19658-21D0-4D31-9C1A-4F97B579C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C419658-21D0-4D31-9C1A-4F97B579C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F5293-CF36-47C8-B89B-6E2FCD41E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F5293-CF36-47C8-B89B-6E2FCD41E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F5293-CF36-47C8-B89B-6E2FCD41E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DD7F5293-CF36-47C8-B89B-6E2FCD41E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62A643-E36C-4893-8151-7A8BDD452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E62A643-E36C-4893-8151-7A8BDD452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B849CC0-9072-E699-CFBE-AF3231551DE6}"/>
              </a:ext>
            </a:extLst>
          </p:cNvPr>
          <p:cNvSpPr txBox="1"/>
          <p:nvPr/>
        </p:nvSpPr>
        <p:spPr>
          <a:xfrm>
            <a:off x="1" y="2628780"/>
            <a:ext cx="121919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6600" b="1" spc="60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defTabSz="609585"/>
            <a:r>
              <a:rPr lang="my-MM" sz="9600" b="1" dirty="0">
                <a:solidFill>
                  <a:srgbClr val="C00000"/>
                </a:solidFill>
              </a:rPr>
              <a:t>သစ္စာရှိမှု- </a:t>
            </a:r>
          </a:p>
        </p:txBody>
      </p:sp>
    </p:spTree>
    <p:extLst>
      <p:ext uri="{BB962C8B-B14F-4D97-AF65-F5344CB8AC3E}">
        <p14:creationId xmlns:p14="http://schemas.microsoft.com/office/powerpoint/2010/main" val="15686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4036AEB-325D-76B6-0AF6-54B3CECC64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00723"/>
          </a:xfrm>
          <a:prstGeom prst="rect">
            <a:avLst/>
          </a:prstGeom>
          <a:solidFill>
            <a:srgbClr val="550F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D6C793B-750A-0B56-746B-04B932ECEDB7}"/>
              </a:ext>
            </a:extLst>
          </p:cNvPr>
          <p:cNvSpPr txBox="1"/>
          <p:nvPr/>
        </p:nvSpPr>
        <p:spPr>
          <a:xfrm>
            <a:off x="0" y="15161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4400" b="1" dirty="0">
                <a:solidFill>
                  <a:schemeClr val="bg1"/>
                </a:solidFill>
              </a:rPr>
              <a:t>သခင်အတွက် စီမံခန့်ခွဲခြင်း...</a:t>
            </a:r>
            <a:endParaRPr lang="es-ES" sz="4400" b="1" spc="67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BE464A-0C8F-E677-B41E-1C0575BEC6B7}"/>
              </a:ext>
            </a:extLst>
          </p:cNvPr>
          <p:cNvSpPr txBox="1"/>
          <p:nvPr/>
        </p:nvSpPr>
        <p:spPr>
          <a:xfrm>
            <a:off x="388439" y="1038986"/>
            <a:ext cx="1141512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2133" b="1" dirty="0">
                <a:solidFill>
                  <a:srgbClr val="E3FF86"/>
                </a:solidFill>
                <a:latin typeface="Comic Sans MS" panose="030F0702030302020204" pitchFamily="66" charset="0"/>
              </a:rPr>
              <a:t>တစ်ဦး၌အခွက်နှစ်ဆယ်၊ တစ်ဦး၌အခွက်တစ်ဆယ်ကိုအပ်ပေးပြီးမှ ချက်ခြင်းသွားလေ၏။</a:t>
            </a:r>
            <a:r>
              <a:rPr lang="es-ES" sz="1600" b="1" dirty="0">
                <a:solidFill>
                  <a:srgbClr val="E3FF86"/>
                </a:solidFill>
                <a:latin typeface="Comic Sans MS" panose="030F0702030302020204" pitchFamily="66" charset="0"/>
              </a:rPr>
              <a:t>(Matthew 25:15)</a:t>
            </a:r>
            <a:endParaRPr lang="es-ES" sz="2133" b="1" dirty="0">
              <a:solidFill>
                <a:srgbClr val="E3FF8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DD4B94-C7DC-1ED2-E622-161E8F4225CA}"/>
              </a:ext>
            </a:extLst>
          </p:cNvPr>
          <p:cNvSpPr txBox="1"/>
          <p:nvPr/>
        </p:nvSpPr>
        <p:spPr>
          <a:xfrm>
            <a:off x="0" y="1982310"/>
            <a:ext cx="7154531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အခွက်တဆယ်ပုံဥပမာသည်အဆုံးအချိန်ကာလ၏အခြေအနေတွင်ကျွန်ုပ်တို့အားဘုရားသခင်ပေးတော်မူသောအရာကို စီမံခန့်ခွဲပုံနှင့် သက်ဆိုင်သည် (မဿဲ ၂၅း၁၄-၃၀)။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ကျွန်ုပ်တို့၏ သဘာဝစွမ်းရည်များ၊ သန့်ရှင်းသော ဝိညာဉ်တော်က ကျွန်ုပ်တို့ထံ ပေးဆောင်ထားသော ဆုကျေးဇူးများနှင့် ဘုရားသခင်က ကျွန်ုပ်တို့ကို ပေးထားသည့် အရာအားလုံးကို စီမံခန့်ခွဲရမည်ဖြစ်သည်။ </a:t>
            </a:r>
          </a:p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black"/>
                </a:solidFill>
              </a:rPr>
              <a:t>သူက ကျွန်တော်တို့ကို တတ်နိုင်သလောက် ပေးတယ်။မည်မျှပင်ပေးသည်ဖြစ်စေ လက်ဆောင်များနှင့် အရင်းအမြစ်များအတွက် လူတိုင်းတွင် တာဝန်ရှိပါသည်။ ဆုလာဘ်သည် ထိုက်တန်သည် (မ၊ ၂၅း၂၃)။</a:t>
            </a:r>
            <a:endParaRPr lang="es-E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6" name="Imagen 5" descr="Un grupo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5CDD400E-F586-9368-AE91-EFA4E564B3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997" y="1738940"/>
            <a:ext cx="4412513" cy="5011056"/>
          </a:xfrm>
          <a:prstGeom prst="roundRect">
            <a:avLst>
              <a:gd name="adj" fmla="val 9537"/>
            </a:avLst>
          </a:prstGeom>
          <a:ln w="38100">
            <a:solidFill>
              <a:srgbClr val="550F08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52400" prst="relaxedInset"/>
            <a:bevelB w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9672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Personalizado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CADB"/>
      </a:accent1>
      <a:accent2>
        <a:srgbClr val="F4642A"/>
      </a:accent2>
      <a:accent3>
        <a:srgbClr val="5CEE74"/>
      </a:accent3>
      <a:accent4>
        <a:srgbClr val="FBD805"/>
      </a:accent4>
      <a:accent5>
        <a:srgbClr val="C953DD"/>
      </a:accent5>
      <a:accent6>
        <a:srgbClr val="D42420"/>
      </a:accent6>
      <a:hlink>
        <a:srgbClr val="0740BF"/>
      </a:hlink>
      <a:folHlink>
        <a:srgbClr val="A75E3D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3231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7</cp:revision>
  <dcterms:created xsi:type="dcterms:W3CDTF">2023-03-03T12:19:22Z</dcterms:created>
  <dcterms:modified xsi:type="dcterms:W3CDTF">2023-03-09T15:54:12Z</dcterms:modified>
</cp:coreProperties>
</file>