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3" r:id="rId3"/>
    <p:sldId id="274" r:id="rId4"/>
    <p:sldId id="258" r:id="rId5"/>
    <p:sldId id="259" r:id="rId6"/>
    <p:sldId id="260" r:id="rId7"/>
    <p:sldId id="261" r:id="rId8"/>
    <p:sldId id="278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13766-2473-41AB-AAA4-B55A8F9A75AC}" type="doc">
      <dgm:prSet loTypeId="urn:microsoft.com/office/officeart/2005/8/layout/hList7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EF13C3B-4114-4825-832B-02A91863B85E}">
      <dgm:prSet custT="1"/>
      <dgm:spPr/>
      <dgm:t>
        <a:bodyPr anchor="t" anchorCtr="0"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ပမာဏ- ကျွန်ုပ်တို့၏ ၀င်ငွေအားလုံး၏ 10% အတိအကျ။ မနည်း၊မများ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2B5266-99A6-49A8-BC29-E3AE6D4F9C24}" type="parTrans" cxnId="{C19A6A52-1E8C-45F3-B5F8-19D0BD7983F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A4F6DE-0E7E-4DA2-AE7A-05C03112CA15}" type="sibTrans" cxnId="{C19A6A52-1E8C-45F3-B5F8-19D0BD7983F9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83B488-0DB6-496E-96B6-F28E7C149679}">
      <dgm:prSet custT="1"/>
      <dgm:spPr/>
      <dgm:t>
        <a:bodyPr anchor="t" anchorCtr="0"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ကျွန်ုပ်တို့၏ဝင်ငွေကို အခြားရည်ရွယ်ချက်များအတွက် အသုံးမပြုမီ ထိုပမာဏကို ဖယ်ထားပါ။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04512C-8BE5-4C07-9B0F-9955A623D883}" type="parTrans" cxnId="{8A4718E0-A25F-45B8-84E8-6A653A3F66CB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F1E10-34A6-4B36-9A77-481C4278D95C}" type="sibTrans" cxnId="{8A4718E0-A25F-45B8-84E8-6A653A3F66CB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A7470CF-4ABB-4055-B6AD-914A793662B3}">
      <dgm:prSet custT="1"/>
      <dgm:spPr/>
      <dgm:t>
        <a:bodyPr anchor="t" anchorCtr="0"/>
        <a:lstStyle/>
        <a:p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ဆယ်ဖို့တစ်ဖို့ဖြစ်ပြီး ပူဇော်သက္ကာမဟုတ်ကြောင်း ညွှန်ပြကာ ဘုရားကျောင်းဘဏ္ဍာတိုက်သို့ ယူဆောင်သွားပါ။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553058-DA73-4D2F-B725-65556D5B7D79}" type="parTrans" cxnId="{E7D4A6F2-BFB5-4224-94C3-1859767F2101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D6905F-4CAD-425E-9EA8-33237E8AEBDD}" type="sibTrans" cxnId="{E7D4A6F2-BFB5-4224-94C3-1859767F2101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A18E595-2302-4669-8ABD-D6C1F73E50FE}">
      <dgm:prSet custT="1"/>
      <dgm:spPr/>
      <dgm:t>
        <a:bodyPr anchor="t" anchorCtr="0"/>
        <a:lstStyle/>
        <a:p>
          <a:pPr algn="l"/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၎င်းကို၎င်း၏မှန်ကန်သောရည်ရွယ်ချက်အတွက် အသုံးပြုခြင်း- အသင်းတော်မှအလုပ်ခန့်ထားသောအလုပ်သမားများကိုကူညီပံ့ပိုးပေးခြင်း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C369A-D87B-42D6-8864-507EDA2CB171}" type="parTrans" cxnId="{3C2E091B-A465-4FC9-B5A3-6390C26C160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5CE754-18AC-4842-9622-190C9B983F5B}" type="sibTrans" cxnId="{3C2E091B-A465-4FC9-B5A3-6390C26C160A}">
      <dgm:prSet/>
      <dgm:spPr/>
      <dgm:t>
        <a:bodyPr/>
        <a:lstStyle/>
        <a:p>
          <a:endParaRPr lang="es-ES" sz="16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2E6204-10F2-4B25-9C22-015763AE447D}" type="pres">
      <dgm:prSet presAssocID="{43013766-2473-41AB-AAA4-B55A8F9A75AC}" presName="Name0" presStyleCnt="0">
        <dgm:presLayoutVars>
          <dgm:dir/>
          <dgm:resizeHandles val="exact"/>
        </dgm:presLayoutVars>
      </dgm:prSet>
      <dgm:spPr/>
    </dgm:pt>
    <dgm:pt modelId="{B4EEC687-F5A8-4675-A0FF-F880F50A1DAA}" type="pres">
      <dgm:prSet presAssocID="{43013766-2473-41AB-AAA4-B55A8F9A75AC}" presName="fgShape" presStyleLbl="fgShp" presStyleIdx="0" presStyleCnt="1" custScaleY="25333" custLinFactNeighborY="37334"/>
      <dgm:spPr>
        <a:prstGeom prst="roundRect">
          <a:avLst/>
        </a:prstGeom>
      </dgm:spPr>
    </dgm:pt>
    <dgm:pt modelId="{0F4B3655-3A31-4B4E-AA61-A42629A9BFA0}" type="pres">
      <dgm:prSet presAssocID="{43013766-2473-41AB-AAA4-B55A8F9A75AC}" presName="linComp" presStyleCnt="0"/>
      <dgm:spPr/>
    </dgm:pt>
    <dgm:pt modelId="{B6526076-FBFD-47F1-81E0-2F569B4BE943}" type="pres">
      <dgm:prSet presAssocID="{3EF13C3B-4114-4825-832B-02A91863B85E}" presName="compNode" presStyleCnt="0"/>
      <dgm:spPr/>
    </dgm:pt>
    <dgm:pt modelId="{23E5B2D2-E639-4F52-B3B1-E6622DC692F0}" type="pres">
      <dgm:prSet presAssocID="{3EF13C3B-4114-4825-832B-02A91863B85E}" presName="bkgdShape" presStyleLbl="node1" presStyleIdx="0" presStyleCnt="4"/>
      <dgm:spPr/>
    </dgm:pt>
    <dgm:pt modelId="{B35993EB-D10F-408E-9662-DB8EE935E706}" type="pres">
      <dgm:prSet presAssocID="{3EF13C3B-4114-4825-832B-02A91863B85E}" presName="nodeTx" presStyleLbl="node1" presStyleIdx="0" presStyleCnt="4">
        <dgm:presLayoutVars>
          <dgm:bulletEnabled val="1"/>
        </dgm:presLayoutVars>
      </dgm:prSet>
      <dgm:spPr/>
    </dgm:pt>
    <dgm:pt modelId="{497130A8-0814-4C01-BAEA-0E22E82390D5}" type="pres">
      <dgm:prSet presAssocID="{3EF13C3B-4114-4825-832B-02A91863B85E}" presName="invisiNode" presStyleLbl="node1" presStyleIdx="0" presStyleCnt="4"/>
      <dgm:spPr/>
    </dgm:pt>
    <dgm:pt modelId="{9A7D658E-1A87-4EB5-A17E-5761B5237B6A}" type="pres">
      <dgm:prSet presAssocID="{3EF13C3B-4114-4825-832B-02A91863B85E}" presName="imagNode" presStyleLbl="fgImgPlace1" presStyleIdx="0" presStyleCnt="4"/>
      <dgm:spPr>
        <a:prstGeom prst="round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6819" t="4703" r="18316" b="2565"/>
          </a:stretch>
        </a:blipFill>
      </dgm:spPr>
    </dgm:pt>
    <dgm:pt modelId="{26C618A1-3B0C-477D-97E6-F393E6463D26}" type="pres">
      <dgm:prSet presAssocID="{BAA4F6DE-0E7E-4DA2-AE7A-05C03112CA15}" presName="sibTrans" presStyleLbl="sibTrans2D1" presStyleIdx="0" presStyleCnt="0"/>
      <dgm:spPr/>
    </dgm:pt>
    <dgm:pt modelId="{1CB31456-F5CD-4B9F-979C-C8C8225B8BB7}" type="pres">
      <dgm:prSet presAssocID="{0183B488-0DB6-496E-96B6-F28E7C149679}" presName="compNode" presStyleCnt="0"/>
      <dgm:spPr/>
    </dgm:pt>
    <dgm:pt modelId="{00465C0C-A46F-4F5A-B6C1-1C2386EDDD77}" type="pres">
      <dgm:prSet presAssocID="{0183B488-0DB6-496E-96B6-F28E7C149679}" presName="bkgdShape" presStyleLbl="node1" presStyleIdx="1" presStyleCnt="4"/>
      <dgm:spPr/>
    </dgm:pt>
    <dgm:pt modelId="{8C62837F-0B4D-4205-B444-CA8B3BF46116}" type="pres">
      <dgm:prSet presAssocID="{0183B488-0DB6-496E-96B6-F28E7C149679}" presName="nodeTx" presStyleLbl="node1" presStyleIdx="1" presStyleCnt="4">
        <dgm:presLayoutVars>
          <dgm:bulletEnabled val="1"/>
        </dgm:presLayoutVars>
      </dgm:prSet>
      <dgm:spPr/>
    </dgm:pt>
    <dgm:pt modelId="{76823EB6-7F61-436D-884B-7B94D88E62FD}" type="pres">
      <dgm:prSet presAssocID="{0183B488-0DB6-496E-96B6-F28E7C149679}" presName="invisiNode" presStyleLbl="node1" presStyleIdx="1" presStyleCnt="4"/>
      <dgm:spPr/>
    </dgm:pt>
    <dgm:pt modelId="{78D62345-BB97-4D72-8E39-449919880882}" type="pres">
      <dgm:prSet presAssocID="{0183B488-0DB6-496E-96B6-F28E7C149679}" presName="imagNode" presStyleLbl="fgImgPlace1" presStyleIdx="1" presStyleCnt="4"/>
      <dgm:spPr>
        <a:prstGeom prst="round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418" t="4986" r="9929" b="1509"/>
          </a:stretch>
        </a:blipFill>
      </dgm:spPr>
    </dgm:pt>
    <dgm:pt modelId="{5D5483BC-3488-4057-8441-CC4B2D993234}" type="pres">
      <dgm:prSet presAssocID="{39AF1E10-34A6-4B36-9A77-481C4278D95C}" presName="sibTrans" presStyleLbl="sibTrans2D1" presStyleIdx="0" presStyleCnt="0"/>
      <dgm:spPr/>
    </dgm:pt>
    <dgm:pt modelId="{5AD6D144-FD93-427B-9584-03E0332741B8}" type="pres">
      <dgm:prSet presAssocID="{0A7470CF-4ABB-4055-B6AD-914A793662B3}" presName="compNode" presStyleCnt="0"/>
      <dgm:spPr/>
    </dgm:pt>
    <dgm:pt modelId="{B6DB9123-512E-458A-B658-A6138641A9DF}" type="pres">
      <dgm:prSet presAssocID="{0A7470CF-4ABB-4055-B6AD-914A793662B3}" presName="bkgdShape" presStyleLbl="node1" presStyleIdx="2" presStyleCnt="4" custLinFactNeighborX="1720" custLinFactNeighborY="1659"/>
      <dgm:spPr/>
    </dgm:pt>
    <dgm:pt modelId="{6F23D554-9576-4B6E-ACD0-DAD0EA40A0A5}" type="pres">
      <dgm:prSet presAssocID="{0A7470CF-4ABB-4055-B6AD-914A793662B3}" presName="nodeTx" presStyleLbl="node1" presStyleIdx="2" presStyleCnt="4">
        <dgm:presLayoutVars>
          <dgm:bulletEnabled val="1"/>
        </dgm:presLayoutVars>
      </dgm:prSet>
      <dgm:spPr/>
    </dgm:pt>
    <dgm:pt modelId="{D4CE12DA-2D4F-4CA1-A057-EC40574C0380}" type="pres">
      <dgm:prSet presAssocID="{0A7470CF-4ABB-4055-B6AD-914A793662B3}" presName="invisiNode" presStyleLbl="node1" presStyleIdx="2" presStyleCnt="4"/>
      <dgm:spPr/>
    </dgm:pt>
    <dgm:pt modelId="{5C76E6EB-EDB4-4467-8F61-B68B2CEA3D46}" type="pres">
      <dgm:prSet presAssocID="{0A7470CF-4ABB-4055-B6AD-914A793662B3}" presName="imagNode" presStyleLbl="fgImgPlace1" presStyleIdx="2" presStyleCnt="4"/>
      <dgm:spPr>
        <a:prstGeom prst="round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662" t="5218" r="19472" b="2566"/>
          </a:stretch>
        </a:blipFill>
      </dgm:spPr>
    </dgm:pt>
    <dgm:pt modelId="{C7413084-D3EC-4DD7-92FF-6A3D95266917}" type="pres">
      <dgm:prSet presAssocID="{23D6905F-4CAD-425E-9EA8-33237E8AEBDD}" presName="sibTrans" presStyleLbl="sibTrans2D1" presStyleIdx="0" presStyleCnt="0"/>
      <dgm:spPr/>
    </dgm:pt>
    <dgm:pt modelId="{659577DC-1442-47D8-9199-0D48EDC810F7}" type="pres">
      <dgm:prSet presAssocID="{2A18E595-2302-4669-8ABD-D6C1F73E50FE}" presName="compNode" presStyleCnt="0"/>
      <dgm:spPr/>
    </dgm:pt>
    <dgm:pt modelId="{9B360676-34C2-4170-8D4D-B4F6493233A1}" type="pres">
      <dgm:prSet presAssocID="{2A18E595-2302-4669-8ABD-D6C1F73E50FE}" presName="bkgdShape" presStyleLbl="node1" presStyleIdx="3" presStyleCnt="4"/>
      <dgm:spPr/>
    </dgm:pt>
    <dgm:pt modelId="{10527E27-86B3-401C-8741-E970728045A0}" type="pres">
      <dgm:prSet presAssocID="{2A18E595-2302-4669-8ABD-D6C1F73E50FE}" presName="nodeTx" presStyleLbl="node1" presStyleIdx="3" presStyleCnt="4">
        <dgm:presLayoutVars>
          <dgm:bulletEnabled val="1"/>
        </dgm:presLayoutVars>
      </dgm:prSet>
      <dgm:spPr/>
    </dgm:pt>
    <dgm:pt modelId="{D3A6DE98-65B2-4BED-A2A0-07D45E814B81}" type="pres">
      <dgm:prSet presAssocID="{2A18E595-2302-4669-8ABD-D6C1F73E50FE}" presName="invisiNode" presStyleLbl="node1" presStyleIdx="3" presStyleCnt="4"/>
      <dgm:spPr/>
    </dgm:pt>
    <dgm:pt modelId="{699DEAA7-F6A2-4FF0-9356-DCD7A9CD388D}" type="pres">
      <dgm:prSet presAssocID="{2A18E595-2302-4669-8ABD-D6C1F73E50FE}" presName="imagNode" presStyleLbl="fgImgPlace1" presStyleIdx="3" presStyleCnt="4"/>
      <dgm:spPr>
        <a:prstGeom prst="round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976" t="3042" r="14026" b="364"/>
          </a:stretch>
        </a:blipFill>
      </dgm:spPr>
    </dgm:pt>
  </dgm:ptLst>
  <dgm:cxnLst>
    <dgm:cxn modelId="{E64FAE09-3A30-40EB-B3D3-2E181D373346}" type="presOf" srcId="{BAA4F6DE-0E7E-4DA2-AE7A-05C03112CA15}" destId="{26C618A1-3B0C-477D-97E6-F393E6463D26}" srcOrd="0" destOrd="0" presId="urn:microsoft.com/office/officeart/2005/8/layout/hList7"/>
    <dgm:cxn modelId="{ACE4C80C-635E-4751-B3C6-F60657933E32}" type="presOf" srcId="{23D6905F-4CAD-425E-9EA8-33237E8AEBDD}" destId="{C7413084-D3EC-4DD7-92FF-6A3D95266917}" srcOrd="0" destOrd="0" presId="urn:microsoft.com/office/officeart/2005/8/layout/hList7"/>
    <dgm:cxn modelId="{3C2E091B-A465-4FC9-B5A3-6390C26C160A}" srcId="{43013766-2473-41AB-AAA4-B55A8F9A75AC}" destId="{2A18E595-2302-4669-8ABD-D6C1F73E50FE}" srcOrd="3" destOrd="0" parTransId="{D01C369A-D87B-42D6-8864-507EDA2CB171}" sibTransId="{F75CE754-18AC-4842-9622-190C9B983F5B}"/>
    <dgm:cxn modelId="{86AF1E26-9BD2-49A5-8AAB-DA1833A45E27}" type="presOf" srcId="{2A18E595-2302-4669-8ABD-D6C1F73E50FE}" destId="{10527E27-86B3-401C-8741-E970728045A0}" srcOrd="1" destOrd="0" presId="urn:microsoft.com/office/officeart/2005/8/layout/hList7"/>
    <dgm:cxn modelId="{6EA65A2F-8588-46A7-9DB8-C3AA3F7547FB}" type="presOf" srcId="{39AF1E10-34A6-4B36-9A77-481C4278D95C}" destId="{5D5483BC-3488-4057-8441-CC4B2D993234}" srcOrd="0" destOrd="0" presId="urn:microsoft.com/office/officeart/2005/8/layout/hList7"/>
    <dgm:cxn modelId="{33B98D33-B393-4DE2-8ED4-5E84475BE592}" type="presOf" srcId="{43013766-2473-41AB-AAA4-B55A8F9A75AC}" destId="{5D2E6204-10F2-4B25-9C22-015763AE447D}" srcOrd="0" destOrd="0" presId="urn:microsoft.com/office/officeart/2005/8/layout/hList7"/>
    <dgm:cxn modelId="{4F462638-EA5A-4958-B079-975EB3599BA7}" type="presOf" srcId="{0A7470CF-4ABB-4055-B6AD-914A793662B3}" destId="{6F23D554-9576-4B6E-ACD0-DAD0EA40A0A5}" srcOrd="1" destOrd="0" presId="urn:microsoft.com/office/officeart/2005/8/layout/hList7"/>
    <dgm:cxn modelId="{AD09A667-E208-4EE7-94DB-802A6F4D9D4A}" type="presOf" srcId="{3EF13C3B-4114-4825-832B-02A91863B85E}" destId="{B35993EB-D10F-408E-9662-DB8EE935E706}" srcOrd="1" destOrd="0" presId="urn:microsoft.com/office/officeart/2005/8/layout/hList7"/>
    <dgm:cxn modelId="{01F77A4D-353F-4BAC-83DB-CD9D8E762A0B}" type="presOf" srcId="{0A7470CF-4ABB-4055-B6AD-914A793662B3}" destId="{B6DB9123-512E-458A-B658-A6138641A9DF}" srcOrd="0" destOrd="0" presId="urn:microsoft.com/office/officeart/2005/8/layout/hList7"/>
    <dgm:cxn modelId="{C19A6A52-1E8C-45F3-B5F8-19D0BD7983F9}" srcId="{43013766-2473-41AB-AAA4-B55A8F9A75AC}" destId="{3EF13C3B-4114-4825-832B-02A91863B85E}" srcOrd="0" destOrd="0" parTransId="{502B5266-99A6-49A8-BC29-E3AE6D4F9C24}" sibTransId="{BAA4F6DE-0E7E-4DA2-AE7A-05C03112CA15}"/>
    <dgm:cxn modelId="{9A8C27BB-ECBF-4A13-B5E6-2D760F343923}" type="presOf" srcId="{0183B488-0DB6-496E-96B6-F28E7C149679}" destId="{8C62837F-0B4D-4205-B444-CA8B3BF46116}" srcOrd="1" destOrd="0" presId="urn:microsoft.com/office/officeart/2005/8/layout/hList7"/>
    <dgm:cxn modelId="{252F9FC2-C51B-45D4-B383-8B8C3E273E3A}" type="presOf" srcId="{2A18E595-2302-4669-8ABD-D6C1F73E50FE}" destId="{9B360676-34C2-4170-8D4D-B4F6493233A1}" srcOrd="0" destOrd="0" presId="urn:microsoft.com/office/officeart/2005/8/layout/hList7"/>
    <dgm:cxn modelId="{8A4718E0-A25F-45B8-84E8-6A653A3F66CB}" srcId="{43013766-2473-41AB-AAA4-B55A8F9A75AC}" destId="{0183B488-0DB6-496E-96B6-F28E7C149679}" srcOrd="1" destOrd="0" parTransId="{A204512C-8BE5-4C07-9B0F-9955A623D883}" sibTransId="{39AF1E10-34A6-4B36-9A77-481C4278D95C}"/>
    <dgm:cxn modelId="{F91D89EA-F480-4D5C-9139-9DC249E26DE5}" type="presOf" srcId="{3EF13C3B-4114-4825-832B-02A91863B85E}" destId="{23E5B2D2-E639-4F52-B3B1-E6622DC692F0}" srcOrd="0" destOrd="0" presId="urn:microsoft.com/office/officeart/2005/8/layout/hList7"/>
    <dgm:cxn modelId="{E7D4A6F2-BFB5-4224-94C3-1859767F2101}" srcId="{43013766-2473-41AB-AAA4-B55A8F9A75AC}" destId="{0A7470CF-4ABB-4055-B6AD-914A793662B3}" srcOrd="2" destOrd="0" parTransId="{E4553058-DA73-4D2F-B725-65556D5B7D79}" sibTransId="{23D6905F-4CAD-425E-9EA8-33237E8AEBDD}"/>
    <dgm:cxn modelId="{5C173BF7-BD66-4DC8-B1ED-E825502694C4}" type="presOf" srcId="{0183B488-0DB6-496E-96B6-F28E7C149679}" destId="{00465C0C-A46F-4F5A-B6C1-1C2386EDDD77}" srcOrd="0" destOrd="0" presId="urn:microsoft.com/office/officeart/2005/8/layout/hList7"/>
    <dgm:cxn modelId="{DA010FE8-B7BC-409B-8BBC-911CFEBC03A2}" type="presParOf" srcId="{5D2E6204-10F2-4B25-9C22-015763AE447D}" destId="{B4EEC687-F5A8-4675-A0FF-F880F50A1DAA}" srcOrd="0" destOrd="0" presId="urn:microsoft.com/office/officeart/2005/8/layout/hList7"/>
    <dgm:cxn modelId="{A9572485-C25C-4B70-ABF3-38BBA1BA14A5}" type="presParOf" srcId="{5D2E6204-10F2-4B25-9C22-015763AE447D}" destId="{0F4B3655-3A31-4B4E-AA61-A42629A9BFA0}" srcOrd="1" destOrd="0" presId="urn:microsoft.com/office/officeart/2005/8/layout/hList7"/>
    <dgm:cxn modelId="{D29094F5-2902-4805-BE4F-B5E5DF5BE1FD}" type="presParOf" srcId="{0F4B3655-3A31-4B4E-AA61-A42629A9BFA0}" destId="{B6526076-FBFD-47F1-81E0-2F569B4BE943}" srcOrd="0" destOrd="0" presId="urn:microsoft.com/office/officeart/2005/8/layout/hList7"/>
    <dgm:cxn modelId="{EBF4716E-868F-46D0-965A-1E53F6B3ABC1}" type="presParOf" srcId="{B6526076-FBFD-47F1-81E0-2F569B4BE943}" destId="{23E5B2D2-E639-4F52-B3B1-E6622DC692F0}" srcOrd="0" destOrd="0" presId="urn:microsoft.com/office/officeart/2005/8/layout/hList7"/>
    <dgm:cxn modelId="{31C0657B-D431-4398-8144-8AB8A2E397D9}" type="presParOf" srcId="{B6526076-FBFD-47F1-81E0-2F569B4BE943}" destId="{B35993EB-D10F-408E-9662-DB8EE935E706}" srcOrd="1" destOrd="0" presId="urn:microsoft.com/office/officeart/2005/8/layout/hList7"/>
    <dgm:cxn modelId="{3423DED8-2A59-4C56-96BE-BD9C48742467}" type="presParOf" srcId="{B6526076-FBFD-47F1-81E0-2F569B4BE943}" destId="{497130A8-0814-4C01-BAEA-0E22E82390D5}" srcOrd="2" destOrd="0" presId="urn:microsoft.com/office/officeart/2005/8/layout/hList7"/>
    <dgm:cxn modelId="{0E3E781A-D9E7-4079-B917-2038F770FE40}" type="presParOf" srcId="{B6526076-FBFD-47F1-81E0-2F569B4BE943}" destId="{9A7D658E-1A87-4EB5-A17E-5761B5237B6A}" srcOrd="3" destOrd="0" presId="urn:microsoft.com/office/officeart/2005/8/layout/hList7"/>
    <dgm:cxn modelId="{27FB33CA-D1BA-4E93-B2E4-BAB8DCED166A}" type="presParOf" srcId="{0F4B3655-3A31-4B4E-AA61-A42629A9BFA0}" destId="{26C618A1-3B0C-477D-97E6-F393E6463D26}" srcOrd="1" destOrd="0" presId="urn:microsoft.com/office/officeart/2005/8/layout/hList7"/>
    <dgm:cxn modelId="{D92D6E2D-D956-4456-80DA-E7206750C613}" type="presParOf" srcId="{0F4B3655-3A31-4B4E-AA61-A42629A9BFA0}" destId="{1CB31456-F5CD-4B9F-979C-C8C8225B8BB7}" srcOrd="2" destOrd="0" presId="urn:microsoft.com/office/officeart/2005/8/layout/hList7"/>
    <dgm:cxn modelId="{D776EEFD-01FD-492D-BC99-06AA9E6ABCBE}" type="presParOf" srcId="{1CB31456-F5CD-4B9F-979C-C8C8225B8BB7}" destId="{00465C0C-A46F-4F5A-B6C1-1C2386EDDD77}" srcOrd="0" destOrd="0" presId="urn:microsoft.com/office/officeart/2005/8/layout/hList7"/>
    <dgm:cxn modelId="{AAACB636-6387-417D-9DFC-08ECA710C052}" type="presParOf" srcId="{1CB31456-F5CD-4B9F-979C-C8C8225B8BB7}" destId="{8C62837F-0B4D-4205-B444-CA8B3BF46116}" srcOrd="1" destOrd="0" presId="urn:microsoft.com/office/officeart/2005/8/layout/hList7"/>
    <dgm:cxn modelId="{6BF003BE-3F0A-47A6-A03E-D593DF55892E}" type="presParOf" srcId="{1CB31456-F5CD-4B9F-979C-C8C8225B8BB7}" destId="{76823EB6-7F61-436D-884B-7B94D88E62FD}" srcOrd="2" destOrd="0" presId="urn:microsoft.com/office/officeart/2005/8/layout/hList7"/>
    <dgm:cxn modelId="{F83E91A5-563B-44C8-9C5F-52C0BB25D8FD}" type="presParOf" srcId="{1CB31456-F5CD-4B9F-979C-C8C8225B8BB7}" destId="{78D62345-BB97-4D72-8E39-449919880882}" srcOrd="3" destOrd="0" presId="urn:microsoft.com/office/officeart/2005/8/layout/hList7"/>
    <dgm:cxn modelId="{A23E4B57-E4CB-4016-ADB7-400D60240AFE}" type="presParOf" srcId="{0F4B3655-3A31-4B4E-AA61-A42629A9BFA0}" destId="{5D5483BC-3488-4057-8441-CC4B2D993234}" srcOrd="3" destOrd="0" presId="urn:microsoft.com/office/officeart/2005/8/layout/hList7"/>
    <dgm:cxn modelId="{45F2C15D-AE14-45FD-BEAB-881E4801F269}" type="presParOf" srcId="{0F4B3655-3A31-4B4E-AA61-A42629A9BFA0}" destId="{5AD6D144-FD93-427B-9584-03E0332741B8}" srcOrd="4" destOrd="0" presId="urn:microsoft.com/office/officeart/2005/8/layout/hList7"/>
    <dgm:cxn modelId="{48A26754-4992-432D-80DE-0C529816D733}" type="presParOf" srcId="{5AD6D144-FD93-427B-9584-03E0332741B8}" destId="{B6DB9123-512E-458A-B658-A6138641A9DF}" srcOrd="0" destOrd="0" presId="urn:microsoft.com/office/officeart/2005/8/layout/hList7"/>
    <dgm:cxn modelId="{B4244548-B61D-4922-9A83-0217581845D8}" type="presParOf" srcId="{5AD6D144-FD93-427B-9584-03E0332741B8}" destId="{6F23D554-9576-4B6E-ACD0-DAD0EA40A0A5}" srcOrd="1" destOrd="0" presId="urn:microsoft.com/office/officeart/2005/8/layout/hList7"/>
    <dgm:cxn modelId="{C21323E5-0190-4931-AF44-1C1104DC3C24}" type="presParOf" srcId="{5AD6D144-FD93-427B-9584-03E0332741B8}" destId="{D4CE12DA-2D4F-4CA1-A057-EC40574C0380}" srcOrd="2" destOrd="0" presId="urn:microsoft.com/office/officeart/2005/8/layout/hList7"/>
    <dgm:cxn modelId="{31483EA6-7ECD-4088-B698-7675CCD2AB82}" type="presParOf" srcId="{5AD6D144-FD93-427B-9584-03E0332741B8}" destId="{5C76E6EB-EDB4-4467-8F61-B68B2CEA3D46}" srcOrd="3" destOrd="0" presId="urn:microsoft.com/office/officeart/2005/8/layout/hList7"/>
    <dgm:cxn modelId="{A97437A4-CA12-4890-AEBA-36799064D264}" type="presParOf" srcId="{0F4B3655-3A31-4B4E-AA61-A42629A9BFA0}" destId="{C7413084-D3EC-4DD7-92FF-6A3D95266917}" srcOrd="5" destOrd="0" presId="urn:microsoft.com/office/officeart/2005/8/layout/hList7"/>
    <dgm:cxn modelId="{A3985252-30F4-490B-8EDF-FF1F4584D619}" type="presParOf" srcId="{0F4B3655-3A31-4B4E-AA61-A42629A9BFA0}" destId="{659577DC-1442-47D8-9199-0D48EDC810F7}" srcOrd="6" destOrd="0" presId="urn:microsoft.com/office/officeart/2005/8/layout/hList7"/>
    <dgm:cxn modelId="{C0EB8029-30E5-444A-9BD3-35B725E4D7A9}" type="presParOf" srcId="{659577DC-1442-47D8-9199-0D48EDC810F7}" destId="{9B360676-34C2-4170-8D4D-B4F6493233A1}" srcOrd="0" destOrd="0" presId="urn:microsoft.com/office/officeart/2005/8/layout/hList7"/>
    <dgm:cxn modelId="{C46DCF21-76F2-4FA2-BD55-10B65DB4B022}" type="presParOf" srcId="{659577DC-1442-47D8-9199-0D48EDC810F7}" destId="{10527E27-86B3-401C-8741-E970728045A0}" srcOrd="1" destOrd="0" presId="urn:microsoft.com/office/officeart/2005/8/layout/hList7"/>
    <dgm:cxn modelId="{1F7E276A-0387-4BF3-B5F4-7FA252EA5ACC}" type="presParOf" srcId="{659577DC-1442-47D8-9199-0D48EDC810F7}" destId="{D3A6DE98-65B2-4BED-A2A0-07D45E814B81}" srcOrd="2" destOrd="0" presId="urn:microsoft.com/office/officeart/2005/8/layout/hList7"/>
    <dgm:cxn modelId="{ABA71D49-8C54-4178-B74A-E559CB5D1D83}" type="presParOf" srcId="{659577DC-1442-47D8-9199-0D48EDC810F7}" destId="{699DEAA7-F6A2-4FF0-9356-DCD7A9CD388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5B2D2-E639-4F52-B3B1-E6622DC692F0}">
      <dsp:nvSpPr>
        <dsp:cNvPr id="0" name=""/>
        <dsp:cNvSpPr/>
      </dsp:nvSpPr>
      <dsp:spPr>
        <a:xfrm>
          <a:off x="2807" y="0"/>
          <a:ext cx="2942875" cy="360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ပမာဏ- ကျွန်ုပ်တို့၏ ၀င်ငွေအားလုံး၏ 10% အတိအကျ။ မနည်း၊မများ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7" y="1440000"/>
        <a:ext cx="2942875" cy="1440000"/>
      </dsp:txXfrm>
    </dsp:sp>
    <dsp:sp modelId="{9A7D658E-1A87-4EB5-A17E-5761B5237B6A}">
      <dsp:nvSpPr>
        <dsp:cNvPr id="0" name=""/>
        <dsp:cNvSpPr/>
      </dsp:nvSpPr>
      <dsp:spPr>
        <a:xfrm>
          <a:off x="874845" y="216000"/>
          <a:ext cx="1198800" cy="1198800"/>
        </a:xfrm>
        <a:prstGeom prst="roundRect">
          <a:avLst/>
        </a:prstGeom>
        <a:blipFill dpi="0"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6819" t="4703" r="18316" b="2565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465C0C-A46F-4F5A-B6C1-1C2386EDDD77}">
      <dsp:nvSpPr>
        <dsp:cNvPr id="0" name=""/>
        <dsp:cNvSpPr/>
      </dsp:nvSpPr>
      <dsp:spPr>
        <a:xfrm>
          <a:off x="3033969" y="0"/>
          <a:ext cx="2942875" cy="360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ကျွန်ုပ်တို့၏ဝင်ငွေကို အခြားရည်ရွယ်ချက်များအတွက် အသုံးမပြုမီ ထိုပမာဏကို ဖယ်ထားပါ။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33969" y="1440000"/>
        <a:ext cx="2942875" cy="1440000"/>
      </dsp:txXfrm>
    </dsp:sp>
    <dsp:sp modelId="{78D62345-BB97-4D72-8E39-449919880882}">
      <dsp:nvSpPr>
        <dsp:cNvPr id="0" name=""/>
        <dsp:cNvSpPr/>
      </dsp:nvSpPr>
      <dsp:spPr>
        <a:xfrm>
          <a:off x="3906007" y="216000"/>
          <a:ext cx="1198800" cy="1198800"/>
        </a:xfrm>
        <a:prstGeom prst="roundRect">
          <a:avLst/>
        </a:prstGeom>
        <a:blipFill dpi="0"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3418" t="4986" r="9929" b="1509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DB9123-512E-458A-B658-A6138641A9DF}">
      <dsp:nvSpPr>
        <dsp:cNvPr id="0" name=""/>
        <dsp:cNvSpPr/>
      </dsp:nvSpPr>
      <dsp:spPr>
        <a:xfrm>
          <a:off x="6115748" y="0"/>
          <a:ext cx="2942875" cy="360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ဆယ်ဖို့တစ်ဖို့ဖြစ်ပြီး ပူဇော်သက္ကာမဟုတ်ကြောင်း ညွှန်ပြကာ ဘုရားကျောင်းဘဏ္ဍာတိုက်သို့ ယူဆောင်သွားပါ။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15748" y="1440000"/>
        <a:ext cx="2942875" cy="1440000"/>
      </dsp:txXfrm>
    </dsp:sp>
    <dsp:sp modelId="{5C76E6EB-EDB4-4467-8F61-B68B2CEA3D46}">
      <dsp:nvSpPr>
        <dsp:cNvPr id="0" name=""/>
        <dsp:cNvSpPr/>
      </dsp:nvSpPr>
      <dsp:spPr>
        <a:xfrm>
          <a:off x="6937168" y="216000"/>
          <a:ext cx="1198800" cy="1198800"/>
        </a:xfrm>
        <a:prstGeom prst="round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7662" t="5218" r="19472" b="2566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360676-34C2-4170-8D4D-B4F6493233A1}">
      <dsp:nvSpPr>
        <dsp:cNvPr id="0" name=""/>
        <dsp:cNvSpPr/>
      </dsp:nvSpPr>
      <dsp:spPr>
        <a:xfrm>
          <a:off x="9096292" y="0"/>
          <a:ext cx="2942875" cy="36000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၎င်းကို၎င်း၏မှန်ကန်သောရည်ရွယ်ချက်အတွက် အသုံးပြုခြင်း- အသင်းတော်မှအလုပ်ခန့်ထားသောအလုပ်သမားများကိုကူညီပံ့ပိုးပေးခြင်း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96292" y="1440000"/>
        <a:ext cx="2942875" cy="1440000"/>
      </dsp:txXfrm>
    </dsp:sp>
    <dsp:sp modelId="{699DEAA7-F6A2-4FF0-9356-DCD7A9CD388D}">
      <dsp:nvSpPr>
        <dsp:cNvPr id="0" name=""/>
        <dsp:cNvSpPr/>
      </dsp:nvSpPr>
      <dsp:spPr>
        <a:xfrm>
          <a:off x="9968330" y="216000"/>
          <a:ext cx="1198800" cy="1198800"/>
        </a:xfrm>
        <a:prstGeom prst="roundRect">
          <a:avLst/>
        </a:prstGeom>
        <a:blipFill dpi="0"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1976" t="3042" r="14026" b="364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4EEC687-F5A8-4675-A0FF-F880F50A1DAA}">
      <dsp:nvSpPr>
        <dsp:cNvPr id="0" name=""/>
        <dsp:cNvSpPr/>
      </dsp:nvSpPr>
      <dsp:spPr>
        <a:xfrm>
          <a:off x="481679" y="3283204"/>
          <a:ext cx="11078617" cy="136798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F9CAB-0D03-67F7-5097-FC71A587A6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277E9-C014-F7A5-EBB2-F8CC15911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5375C-2D32-917B-502E-F1E73809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0F52-FC48-0122-3FDF-0E0AA546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F1E7-450B-5A17-30A9-D3AF150C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7EA6-6E63-6F8D-C8ED-47A16FEF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F45E8-13B4-AB59-2412-F7D51B53F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09DFD-88D9-396F-68F9-E72129D20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768B4-0DB7-4005-7012-CC70F1F14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05934-D199-9A80-2869-3CF0C0048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5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E00BF7-CB25-92BC-5173-ADF42E13B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CED8A-968B-5C06-206B-FA65BF664D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725E4-F68C-4427-7FFF-34B40B91B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1880E-CE86-515B-C226-0717FEB18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3A62E-D538-541F-BCF7-6BA869ABA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3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31BE8-1A36-B564-9405-E25619660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8FE3D-FBA3-8743-F8A5-93E8B658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2F1CE-7451-6A47-CBB0-D723E14E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B62D-1795-135A-CD40-49DFE7C8D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1172-75B8-C513-F382-58527371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3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C3C61-0382-5922-03AF-5291E2F42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E7AC3-FC61-7F99-C708-FC9BEB10F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03983-81A0-C631-07F7-CAA315625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DD640-3274-1214-1B70-08363862A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97DF2-7A74-E4E3-7F6D-875EBABC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A6C2C-5301-2122-C3C2-58E6161EA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E873B-E412-867C-A023-AEB0703E0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4413F0-BBCD-1036-B943-AB387B522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96946-AB09-73EA-0D9C-B525E681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15DA2-E183-A57B-CE9D-6C2077798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74EE4-C082-AA40-408C-7CBEBC14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4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4442-1CEF-00E2-8660-837CDEA43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3A83C-99E9-DAB9-76B4-A9E0C812D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78B36F-F8A8-8967-04E7-B93AAD400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9B115-BBC4-6D2E-DC38-05C3E3D0C0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5282A9-0E0B-9800-88BD-93432E25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8647C3-8B42-E863-098D-216CAE71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FFE70-DB6D-4A46-2607-EC8BF3EDC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E981B0-08B0-3D89-7400-890FF7F9F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00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6DB14-6E77-7F6F-BD5F-523ECE4C0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1370FB-0065-1BBF-267D-295AA3FA3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FA99C2-4EC6-6764-FF58-81781D552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FCA8D5-F6E4-FC4C-2EAE-5C944656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92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DDDB12-64D1-D38A-4FFC-A9F792C86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4E0D0-24C7-5464-0542-8E66DE96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9E015-5C55-A6A0-4DD0-71FBB503B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3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DC0F-3CC3-E296-8A3C-3FC6D5495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4357-C598-69DA-8F97-D215A3A7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0C252-F514-C379-4A6C-99A04F815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4F765-5A37-20D0-070B-9A3CDF56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41B98-08A0-D45A-C9C4-CB84F48DA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865EF-A6B2-BBD3-9466-90675654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4A1E1-7D95-18B1-3E8B-FEAB6056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2D0FED-7C99-2E02-45D6-5277AF100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10705-EE43-3E9A-5CE3-D2FBE52CB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E00FCF-70E7-468F-0CBE-B5D47FEF8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3D24E4-F508-E8EB-11AD-1D24C58D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700D59-5837-7ACE-C900-BD8AF184B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67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238C47-B783-3142-0195-AE5464FF1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FA36C-5DE0-9588-8724-0A60421B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5F290-0B0B-2A14-776B-3925DAE3F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81C1-E53E-4D9A-9C3F-644329E7B713}" type="datetimeFigureOut">
              <a:rPr lang="en-US" smtClean="0"/>
              <a:t>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56717-42F5-5896-B98F-921B970385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3ED4A-187F-9FBD-AB69-29FC98FD1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04AC-CDF6-4D89-8848-81AC91550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27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8DEC83-D762-05CF-661C-E979EAE6B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8" y="0"/>
            <a:ext cx="12173966" cy="6858000"/>
          </a:xfrm>
          <a:prstGeom prst="rect">
            <a:avLst/>
          </a:prstGeom>
        </p:spPr>
      </p:pic>
      <p:sp>
        <p:nvSpPr>
          <p:cNvPr id="3" name="CuadroTexto 3">
            <a:extLst>
              <a:ext uri="{FF2B5EF4-FFF2-40B4-BE49-F238E27FC236}">
                <a16:creationId xmlns:a16="http://schemas.microsoft.com/office/drawing/2014/main" id="{E9AD5F52-D4B4-0DD6-C518-BC77EFCAB82E}"/>
              </a:ext>
            </a:extLst>
          </p:cNvPr>
          <p:cNvSpPr txBox="1"/>
          <p:nvPr/>
        </p:nvSpPr>
        <p:spPr>
          <a:xfrm>
            <a:off x="642893" y="1513115"/>
            <a:ext cx="95352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y-MM" sz="5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ဆယ်ဖို့တစ်ဖို့သဘောတူညီချက်</a:t>
            </a:r>
            <a:endParaRPr lang="en-US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dibujo de una cascada&#10;&#10;Descripción generada automáticamente con confianza baja">
            <a:extLst>
              <a:ext uri="{FF2B5EF4-FFF2-40B4-BE49-F238E27FC236}">
                <a16:creationId xmlns:a16="http://schemas.microsoft.com/office/drawing/2014/main" id="{18144A1A-E89D-37B8-B6B5-AB7620BFEB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32" cy="685799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146B39F-71F7-1EC4-B3C4-47ECBBBBC915}"/>
              </a:ext>
            </a:extLst>
          </p:cNvPr>
          <p:cNvSpPr txBox="1"/>
          <p:nvPr/>
        </p:nvSpPr>
        <p:spPr>
          <a:xfrm>
            <a:off x="200816" y="3428995"/>
            <a:ext cx="10000849" cy="3270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‘‘ဆယ်ဖို့တစ်ဖို့ရှိသမျှကိုဘဏာတိုက်ထဲသို့သွင်း၍၊ငါ့အိမ်တော်၌စားစရာရှိစေခြင်းငှာပြုကြလော့။ငါသည် မိုးကောင်းကင် ပြတင်းပေါက်ကိုဖွင့်၍ ကောင်းချီးမင်္ဂလာကိုအကုန်အစင်သွန်းလောင်းမည်၊မသွန်းလောင်းမည်ကိုထိုသို့စုံစမ်းကြလော့ဟုကောင်းကင်ဗိုလ်ခြေအရှင်ထာဝရဘုရားမိန့်တော်မူ၏’’ (မာလခိ၊ ၃း၁ဝ)။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20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D9AF40-C236-B872-9758-3BBE44C4C70F}"/>
              </a:ext>
            </a:extLst>
          </p:cNvPr>
          <p:cNvSpPr txBox="1"/>
          <p:nvPr/>
        </p:nvSpPr>
        <p:spPr>
          <a:xfrm>
            <a:off x="6823781" y="3193357"/>
            <a:ext cx="4971309" cy="322171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2133"/>
              </a:spcBef>
            </a:pPr>
            <a:r>
              <a:rPr lang="my-MM" sz="2667" b="1" dirty="0">
                <a:solidFill>
                  <a:srgbClr val="B34B4B"/>
                </a:solidFill>
              </a:rPr>
              <a:t>ဆယ်ဖို့တစ်ဖို့ဆိုတာဘာလဲ</a:t>
            </a:r>
            <a:r>
              <a:rPr lang="es-ES" sz="2667" b="1" dirty="0">
                <a:solidFill>
                  <a:srgbClr val="B34B4B"/>
                </a:solidFill>
              </a:rPr>
              <a:t>?</a:t>
            </a:r>
          </a:p>
          <a:p>
            <a:pPr>
              <a:spcBef>
                <a:spcPts val="2133"/>
              </a:spcBef>
            </a:pPr>
            <a:r>
              <a:rPr lang="my-MM" sz="2667" b="1" dirty="0">
                <a:solidFill>
                  <a:srgbClr val="6D5A88"/>
                </a:solidFill>
              </a:rPr>
              <a:t>မည်ကဲ့သို့ပေးသင့်သနည်</a:t>
            </a:r>
            <a:r>
              <a:rPr lang="en-US" sz="2667" b="1" dirty="0">
                <a:solidFill>
                  <a:srgbClr val="6D5A88"/>
                </a:solidFill>
              </a:rPr>
              <a:t>?</a:t>
            </a:r>
            <a:endParaRPr lang="es-ES" sz="2667" b="1" dirty="0">
              <a:solidFill>
                <a:srgbClr val="6D5A88"/>
              </a:solidFill>
            </a:endParaRPr>
          </a:p>
          <a:p>
            <a:pPr>
              <a:spcBef>
                <a:spcPts val="2133"/>
              </a:spcBef>
            </a:pPr>
            <a:r>
              <a:rPr lang="my-MM" sz="2667" b="1" dirty="0">
                <a:solidFill>
                  <a:srgbClr val="4E8A8A"/>
                </a:solidFill>
              </a:rPr>
              <a:t>ဘယ်လိုသုံးသင့်လဲ</a:t>
            </a:r>
            <a:r>
              <a:rPr lang="en-US" sz="2667" b="1" dirty="0">
                <a:solidFill>
                  <a:srgbClr val="4E8A8A"/>
                </a:solidFill>
              </a:rPr>
              <a:t>?</a:t>
            </a:r>
            <a:endParaRPr lang="es-ES" sz="2667" b="1" dirty="0">
              <a:solidFill>
                <a:srgbClr val="4E8A8A"/>
              </a:solidFill>
            </a:endParaRPr>
          </a:p>
          <a:p>
            <a:pPr>
              <a:spcBef>
                <a:spcPts val="2133"/>
              </a:spcBef>
            </a:pPr>
            <a:r>
              <a:rPr lang="my-MM" sz="2667" b="1" dirty="0">
                <a:solidFill>
                  <a:srgbClr val="8A863A"/>
                </a:solidFill>
              </a:rPr>
              <a:t>ဘာဆယ်စုပေးရမလဲ</a:t>
            </a:r>
            <a:r>
              <a:rPr lang="es-ES" sz="2667" b="1" dirty="0">
                <a:solidFill>
                  <a:srgbClr val="8A863A"/>
                </a:solidFill>
              </a:rPr>
              <a:t>?</a:t>
            </a:r>
          </a:p>
          <a:p>
            <a:pPr>
              <a:spcBef>
                <a:spcPts val="2133"/>
              </a:spcBef>
            </a:pPr>
            <a:r>
              <a:rPr lang="my-MM" sz="2667" b="1" dirty="0">
                <a:solidFill>
                  <a:srgbClr val="8A5147"/>
                </a:solidFill>
              </a:rPr>
              <a:t>သစ္စာရှိ ဆယ်ဖို့တစ်ဖို့</a:t>
            </a:r>
            <a:endParaRPr lang="es-ES" sz="2667" b="1" dirty="0">
              <a:solidFill>
                <a:srgbClr val="8A5147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26FA48E-039D-9B58-32C7-02EFFE2E41D8}"/>
              </a:ext>
            </a:extLst>
          </p:cNvPr>
          <p:cNvSpPr txBox="1"/>
          <p:nvPr/>
        </p:nvSpPr>
        <p:spPr>
          <a:xfrm>
            <a:off x="5134721" y="136302"/>
            <a:ext cx="70127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မာလခိ 3:10 တွင်၊ ဘုရားသခင်သည် သူ၏လူများနှင့် စာချုပ်တစ်ရပ်ကို အဆိုပြုခဲ့သည်– “ဆယ်ဘို့တဘို့ကို ငါ့ထံသို့ယူခဲ့လော့၊ငါသည်သင့်ကိုကောင်းချီးပေးမည်။ဤသည်မှာအစ္စရေးလူမျိုးအတွက်သာဖြစ်ပြီး၊ခရစ်ယာန်များသည်ထိုစာချုပ်၏အကျိုးကျေးဇူးများမှဖယ်ထုတ်ခံရပါ</a:t>
            </a:r>
            <a:r>
              <a:rPr lang="en-US" sz="2400" b="1" dirty="0"/>
              <a:t> </a:t>
            </a:r>
            <a:r>
              <a:rPr lang="my-MM" sz="2400" b="1" dirty="0"/>
              <a:t>သလား။ ငါတို့မဟုတ်! ထို့ကြောင့်ကျွန်ုပ်တို့သည်စာချုပ်၏ အစိတ်အပိုင်းကိုမည်သို့ဖြည့်ဆည်းရမည်ကိုသေချာစွာလေ့လာရပါမည်။</a:t>
            </a:r>
            <a:endParaRPr lang="es-ES" sz="2400" b="1" dirty="0"/>
          </a:p>
        </p:txBody>
      </p:sp>
      <p:pic>
        <p:nvPicPr>
          <p:cNvPr id="5" name="Imagen 4" descr="Grupo de personas alrededor de una mesa&#10;&#10;Descripción generada automáticamente">
            <a:extLst>
              <a:ext uri="{FF2B5EF4-FFF2-40B4-BE49-F238E27FC236}">
                <a16:creationId xmlns:a16="http://schemas.microsoft.com/office/drawing/2014/main" id="{338E4DD0-F802-8AAA-5504-6BB07CB0C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5179237" cy="6857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7964C160-CF52-57B9-BCD5-D5C62C78C7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duotone>
              <a:prstClr val="black"/>
              <a:srgbClr val="FF090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73" y="3293633"/>
            <a:ext cx="462976" cy="524395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4EDF3C88-9911-C047-99C3-6CD8CFCB14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056" y="4583731"/>
            <a:ext cx="583909" cy="661371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59DA34D7-2874-73A2-A401-C0B5E23A1B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274" y="5264067"/>
            <a:ext cx="592177" cy="670736"/>
          </a:xfrm>
          <a:prstGeom prst="rect">
            <a:avLst/>
          </a:prstGeom>
        </p:spPr>
      </p:pic>
      <p:pic>
        <p:nvPicPr>
          <p:cNvPr id="9" name="Imagen 8" descr="Icono&#10;&#10;Descripción generada automáticamente">
            <a:extLst>
              <a:ext uri="{FF2B5EF4-FFF2-40B4-BE49-F238E27FC236}">
                <a16:creationId xmlns:a16="http://schemas.microsoft.com/office/drawing/2014/main" id="{E32817B3-8FF4-9DD0-F668-E33F7BB800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8473" y="3864761"/>
            <a:ext cx="462976" cy="524395"/>
          </a:xfrm>
          <a:prstGeom prst="rect">
            <a:avLst/>
          </a:prstGeom>
        </p:spPr>
      </p:pic>
      <p:pic>
        <p:nvPicPr>
          <p:cNvPr id="10" name="Imagen 9" descr="Icono&#10;&#10;Descripción generada automáticamente">
            <a:extLst>
              <a:ext uri="{FF2B5EF4-FFF2-40B4-BE49-F238E27FC236}">
                <a16:creationId xmlns:a16="http://schemas.microsoft.com/office/drawing/2014/main" id="{12A94EE0-FA22-1E53-7FC4-4295AFD5E50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351256" y="5873595"/>
            <a:ext cx="472525" cy="53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7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234E71-E30C-D55A-B51B-FAAA23D8A335}"/>
              </a:ext>
            </a:extLst>
          </p:cNvPr>
          <p:cNvSpPr/>
          <p:nvPr/>
        </p:nvSpPr>
        <p:spPr>
          <a:xfrm>
            <a:off x="0" y="0"/>
            <a:ext cx="12192000" cy="16257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443B05-04FC-F0C6-BFD1-5528977556F9}"/>
              </a:ext>
            </a:extLst>
          </p:cNvPr>
          <p:cNvSpPr txBox="1"/>
          <p:nvPr/>
        </p:nvSpPr>
        <p:spPr>
          <a:xfrm>
            <a:off x="3464560" y="129360"/>
            <a:ext cx="4927600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spcBef>
                <a:spcPts val="2133"/>
              </a:spcBef>
            </a:pPr>
            <a:r>
              <a:rPr lang="my-MM" sz="3400" b="1" dirty="0">
                <a:solidFill>
                  <a:srgbClr val="B34B4B"/>
                </a:solidFill>
              </a:rPr>
              <a:t>ဆယ်ဖို့တစ်ဖို့ဆိုတာဘာလဲ</a:t>
            </a:r>
            <a:r>
              <a:rPr lang="es-ES" sz="3400" b="1" dirty="0">
                <a:solidFill>
                  <a:srgbClr val="B34B4B"/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FB7204-1230-FCB9-0CB6-4EF2AB257481}"/>
              </a:ext>
            </a:extLst>
          </p:cNvPr>
          <p:cNvSpPr txBox="1"/>
          <p:nvPr/>
        </p:nvSpPr>
        <p:spPr>
          <a:xfrm>
            <a:off x="2201648" y="707862"/>
            <a:ext cx="7788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6C0000"/>
                </a:solidFill>
                <a:latin typeface="Comic Sans MS" panose="030F0702030302020204" pitchFamily="66" charset="0"/>
              </a:rPr>
              <a:t>“[…]</a:t>
            </a:r>
            <a:r>
              <a:rPr lang="my-MM" sz="2000" b="1" dirty="0">
                <a:solidFill>
                  <a:srgbClr val="6C0000"/>
                </a:solidFill>
                <a:latin typeface="Comic Sans MS" panose="030F0702030302020204" pitchFamily="66" charset="0"/>
              </a:rPr>
              <a:t>လယ်လုပ်သောဦမိ့ရွာရှိသမျှတို့၌မြေအသီးအနှံဆယ်ဖို့တစ်ဖို့ကိုလေဝိသားတို့ထံသို့လည်းကောင်း၊ဆောင်ခဲ့ရမည်အကြောင်းစီရင်ထုံးဖွဲ့ကြ၏။ </a:t>
            </a:r>
            <a:r>
              <a:rPr lang="es-ES" sz="2000" b="1" dirty="0">
                <a:solidFill>
                  <a:srgbClr val="6C0000"/>
                </a:solidFill>
                <a:latin typeface="Comic Sans MS" panose="030F0702030302020204" pitchFamily="66" charset="0"/>
              </a:rPr>
              <a:t>” 			(</a:t>
            </a:r>
            <a:r>
              <a:rPr lang="es-ES" sz="2000" b="1" dirty="0" err="1">
                <a:solidFill>
                  <a:srgbClr val="6C0000"/>
                </a:solidFill>
                <a:latin typeface="Comic Sans MS" panose="030F0702030302020204" pitchFamily="66" charset="0"/>
              </a:rPr>
              <a:t>Nehemiah</a:t>
            </a:r>
            <a:r>
              <a:rPr lang="es-ES" sz="2000" b="1" dirty="0">
                <a:solidFill>
                  <a:srgbClr val="6C0000"/>
                </a:solidFill>
                <a:latin typeface="Comic Sans MS" panose="030F0702030302020204" pitchFamily="66" charset="0"/>
              </a:rPr>
              <a:t> 10:37)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D448841-375B-4839-3F10-2D0E8DB226C5}"/>
              </a:ext>
            </a:extLst>
          </p:cNvPr>
          <p:cNvSpPr txBox="1"/>
          <p:nvPr/>
        </p:nvSpPr>
        <p:spPr>
          <a:xfrm>
            <a:off x="2337488" y="1625799"/>
            <a:ext cx="985451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ဆယ်ဖို့သည် တစ်စုံတစ်ခု၏ ဒသမ (၁၀%) ဖြစ်သည်။ဥပမာအားဖြင့်၊$340၏ဆယ်စုသည် $34 ဖြစ်သည်။ ဒါဟာရိုးရှင်းပါတယ်။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အာဗြဟံနှင့်သူ၏မဟာမိတ်များသည်သောဒုံမြို့သားများကိုသုံ့ပန်းအဖြစ်ဖမ်းဆီးခေါ်ဆောင်သွားသောဘုရင်များကိုလုပ်ကြံသောအခါဆယ်ဖို့တစ်ဖို့ကိုပထမဆုံးအကြိမ်ဖော်ပြခြင်းဖြစ်သည် (</a:t>
            </a:r>
            <a:r>
              <a:rPr lang="en-US" sz="2200" b="1" dirty="0"/>
              <a:t>Gn. 14:17-20)</a:t>
            </a:r>
            <a:r>
              <a:rPr lang="my-MM" sz="2200" b="1" dirty="0"/>
              <a:t>။</a:t>
            </a:r>
            <a:endParaRPr lang="es-ES" sz="22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92A957F-2F0C-0A3C-1BC0-FDE86E003B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419" y="88156"/>
            <a:ext cx="2009948" cy="14896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persona, sostener, mujer, hombre&#10;&#10;Descripción generada automáticamente">
            <a:extLst>
              <a:ext uri="{FF2B5EF4-FFF2-40B4-BE49-F238E27FC236}">
                <a16:creationId xmlns:a16="http://schemas.microsoft.com/office/drawing/2014/main" id="{53FA5E7D-DB0E-BE54-3960-9A887B31B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6211" y="54335"/>
            <a:ext cx="1802544" cy="1558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magen que contiene vaca, exterior, caballo, parado&#10;&#10;Descripción generada automáticamente">
            <a:extLst>
              <a:ext uri="{FF2B5EF4-FFF2-40B4-BE49-F238E27FC236}">
                <a16:creationId xmlns:a16="http://schemas.microsoft.com/office/drawing/2014/main" id="{A9674E03-2F9C-F164-9533-030FFDD13DA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66" y="1734954"/>
            <a:ext cx="2126511" cy="3087695"/>
          </a:xfrm>
          <a:prstGeom prst="roundRect">
            <a:avLst>
              <a:gd name="adj" fmla="val 989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4F7C81CF-A1B6-A3C8-DF73-B69E9D61C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8430" y="3429000"/>
            <a:ext cx="2470325" cy="31772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89AC8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D18530F-36DA-CCF1-38B8-51F2558397D8}"/>
              </a:ext>
            </a:extLst>
          </p:cNvPr>
          <p:cNvSpPr txBox="1"/>
          <p:nvPr/>
        </p:nvSpPr>
        <p:spPr>
          <a:xfrm>
            <a:off x="2337488" y="3565290"/>
            <a:ext cx="7170942" cy="3241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သမ္မာကျမ်းစာတွင်ယာကုပ်သည်ယင်းကိုဒုတိယအကြိမ်အဖြစ်ဖော်ပြခဲ့သည်(</a:t>
            </a:r>
            <a:r>
              <a:rPr lang="en-US" sz="2200" b="1" dirty="0"/>
              <a:t>Gn.28:2022)</a:t>
            </a:r>
            <a:r>
              <a:rPr lang="my-MM" sz="2200" b="1" dirty="0"/>
              <a:t>။နောက်ဆုံးတွင်ဆယ်ဖို့တစ်ဖို့ရရှိမည့် လေဝိသည် “ဆယ်ဖို့တစ်ဖို့ပေး” ကြောင်း ပေါလုရှင်းပြခဲ့သည် (ဟေဗြဲ ၇:၉)။</a:t>
            </a:r>
            <a:endParaRPr lang="en-US" sz="2200" b="1" dirty="0"/>
          </a:p>
          <a:p>
            <a:pPr>
              <a:spcBef>
                <a:spcPts val="800"/>
              </a:spcBef>
            </a:pPr>
            <a:r>
              <a:rPr lang="my-MM" sz="2200" b="1" dirty="0"/>
              <a:t>ကျွန်ုပ်တို့ရရှိသမျှ၏ဆယ်ပုံတစ်ပုံအားဘုရားသခင်အားပေးကမ်းခြင်းသည် ဆိုင်းနိုင်းဥပဒေများမတိုင်မီ ကြာမြင့်စွာကတည်းက တည်ခဲ့သောဥပဒေတစ်ခုဖြစ်သည်။ထို့ကြောင့်၊၎င်းသည်ဟေဗြဲဘာသာဝင်များသာမကခေတ်အဆက်ဆက်ယုံကြည်သူများအတွက် တရားဝင်သည်။</a:t>
            </a:r>
            <a:endParaRPr lang="es-ES" sz="2200" b="1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891160D1-FE29-EF89-8C3B-79357422817E}"/>
              </a:ext>
            </a:extLst>
          </p:cNvPr>
          <p:cNvGrpSpPr/>
          <p:nvPr/>
        </p:nvGrpSpPr>
        <p:grpSpPr>
          <a:xfrm>
            <a:off x="125813" y="4990870"/>
            <a:ext cx="2154075" cy="1557797"/>
            <a:chOff x="94360" y="3786352"/>
            <a:chExt cx="1615556" cy="1168348"/>
          </a:xfrm>
        </p:grpSpPr>
        <p:pic>
          <p:nvPicPr>
            <p:cNvPr id="18" name="Imagen 17" descr="Imagen que contiene persona, hombre, interior, tabla&#10;&#10;Descripción generada automáticamente">
              <a:extLst>
                <a:ext uri="{FF2B5EF4-FFF2-40B4-BE49-F238E27FC236}">
                  <a16:creationId xmlns:a16="http://schemas.microsoft.com/office/drawing/2014/main" id="{E1E78EBD-4733-668C-C6E0-1A6E3B8D91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4360" y="3786352"/>
              <a:ext cx="1615556" cy="116834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6C0000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7470FBB7-281A-0F7E-8D36-A302F7060A63}"/>
                </a:ext>
              </a:extLst>
            </p:cNvPr>
            <p:cNvSpPr txBox="1"/>
            <p:nvPr/>
          </p:nvSpPr>
          <p:spPr>
            <a:xfrm rot="1092117">
              <a:off x="455087" y="4439816"/>
              <a:ext cx="499175" cy="2385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1467" i="1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anose="030F0702030302020204" pitchFamily="66" charset="0"/>
                </a:rPr>
                <a:t>Tithe</a:t>
              </a:r>
              <a:endParaRPr lang="es-ES" sz="1467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248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94C158-690D-E26D-E486-DDA103A5B6E8}"/>
              </a:ext>
            </a:extLst>
          </p:cNvPr>
          <p:cNvSpPr/>
          <p:nvPr/>
        </p:nvSpPr>
        <p:spPr>
          <a:xfrm>
            <a:off x="0" y="0"/>
            <a:ext cx="12192000" cy="162989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B852F1-761F-711F-814F-5F872D584DA4}"/>
              </a:ext>
            </a:extLst>
          </p:cNvPr>
          <p:cNvSpPr txBox="1"/>
          <p:nvPr/>
        </p:nvSpPr>
        <p:spPr>
          <a:xfrm>
            <a:off x="3911601" y="99630"/>
            <a:ext cx="473455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33"/>
              </a:spcBef>
            </a:pPr>
            <a:r>
              <a:rPr lang="my-MM" sz="3500" b="1" dirty="0"/>
              <a:t>မည်ကဲ့သို့ပေးသင့်သနည်</a:t>
            </a:r>
            <a:r>
              <a:rPr lang="en-US" sz="3500" b="1" dirty="0"/>
              <a:t>?</a:t>
            </a:r>
            <a:endParaRPr lang="es-ES" sz="35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6F1860-0182-E0ED-DD15-37B1E4FC3F7A}"/>
              </a:ext>
            </a:extLst>
          </p:cNvPr>
          <p:cNvSpPr txBox="1"/>
          <p:nvPr/>
        </p:nvSpPr>
        <p:spPr>
          <a:xfrm>
            <a:off x="1492799" y="798896"/>
            <a:ext cx="920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2400" b="1" dirty="0">
                <a:latin typeface="Calibri" panose="020F0502020204030204" pitchFamily="34" charset="0"/>
                <a:ea typeface="Calibri" panose="020F0502020204030204" pitchFamily="34" charset="0"/>
              </a:rPr>
              <a:t>‘‘ဆယ်ဖို့တစ်ဖို့ရှိသမျှကိုဘဏာတိုက်ထဲသို့သွင်း၍၊ငါ့အိမ်တော်၌စားစရာရှိစေခြင်းငှာပြုကြလော့။</a:t>
            </a:r>
            <a:r>
              <a:rPr lang="es-ES" sz="2133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[…]” 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Malachi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3:10 </a:t>
            </a: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GNT</a:t>
            </a:r>
            <a:r>
              <a:rPr lang="es-E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es-ES" sz="2133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1DF2DDF-C308-FEEB-BF81-CA88A50899E2}"/>
              </a:ext>
            </a:extLst>
          </p:cNvPr>
          <p:cNvSpPr txBox="1"/>
          <p:nvPr/>
        </p:nvSpPr>
        <p:spPr>
          <a:xfrm>
            <a:off x="141767" y="1741996"/>
            <a:ext cx="783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ဆင်းရဲသားတို့အားပေးဆောင်ရမည့်နှစ်ပေါင်းများစွာအထူးဆယ်ဖို့တစ်ဖို့အကြောင်းသမ္မာကျမ်းစာတွင်ဖော်ပြထားသည်(</a:t>
            </a:r>
            <a:r>
              <a:rPr lang="en-US" sz="2400" b="1" dirty="0"/>
              <a:t>Dt.14:28-29)</a:t>
            </a:r>
            <a:r>
              <a:rPr lang="my-MM" sz="2400" b="1" dirty="0"/>
              <a:t>။ သို့ရာတွင် ပုံမှန်ဆယ်ဖို့တစ်ဖို့ကို ဗိမာန်တော်ဘဏ္ဍာတိုက်သို့ အမြဲပေးဆောင်ရမည် (မာလ ၃း၁၀၊ နေ၊ ၁၂း၄၄)။</a:t>
            </a:r>
            <a:endParaRPr lang="es-ES" sz="2400" b="1" dirty="0"/>
          </a:p>
        </p:txBody>
      </p:sp>
      <p:pic>
        <p:nvPicPr>
          <p:cNvPr id="4" name="Imagen 3" descr="Dibujo de ingeniería&#10;&#10;Descripción generada automáticamente">
            <a:extLst>
              <a:ext uri="{FF2B5EF4-FFF2-40B4-BE49-F238E27FC236}">
                <a16:creationId xmlns:a16="http://schemas.microsoft.com/office/drawing/2014/main" id="{D4EF2BC7-A466-3E25-5F97-8414975CCF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0652" y="3869207"/>
            <a:ext cx="2109581" cy="2777615"/>
          </a:xfrm>
          <a:prstGeom prst="rect">
            <a:avLst/>
          </a:prstGeom>
          <a:ln w="38100" cap="sq">
            <a:solidFill>
              <a:srgbClr val="354E6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a torre de un edificio de ladrillo&#10;&#10;Descripción generada automáticamente">
            <a:extLst>
              <a:ext uri="{FF2B5EF4-FFF2-40B4-BE49-F238E27FC236}">
                <a16:creationId xmlns:a16="http://schemas.microsoft.com/office/drawing/2014/main" id="{3EFCE417-842B-41C6-C33E-ABAF080A2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890" y="3459836"/>
            <a:ext cx="3330583" cy="2446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ECE7D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A4102633-3526-7584-506B-9311B4FD3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2000" y="1663618"/>
            <a:ext cx="3938233" cy="1907583"/>
          </a:xfrm>
          <a:prstGeom prst="rect">
            <a:avLst/>
          </a:prstGeom>
          <a:ln w="57150" cap="rnd">
            <a:solidFill>
              <a:srgbClr val="E1AC0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AE0C9F6-DC88-3CE0-F973-7B6301EC6980}"/>
              </a:ext>
            </a:extLst>
          </p:cNvPr>
          <p:cNvSpPr txBox="1"/>
          <p:nvPr/>
        </p:nvSpPr>
        <p:spPr>
          <a:xfrm>
            <a:off x="3479473" y="3599834"/>
            <a:ext cx="61353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ဘဏ္ဍာတိုက်သို့မဟုတ်ဘဏ္ဍာတိုက်သည်ဆယ်ဖို့</a:t>
            </a:r>
            <a:r>
              <a:rPr lang="en-US" sz="2400" b="1" dirty="0"/>
              <a:t> </a:t>
            </a:r>
            <a:r>
              <a:rPr lang="my-MM" sz="2400" b="1" dirty="0"/>
              <a:t>တစ်ဖို့ကိုသိမ်းဆည်းထားသည့်ဗိမာန်တော်နှင့်တွဲ</a:t>
            </a:r>
            <a:r>
              <a:rPr lang="en-US" sz="2400" b="1" dirty="0"/>
              <a:t> </a:t>
            </a:r>
            <a:r>
              <a:rPr lang="my-MM" sz="2400" b="1" dirty="0"/>
              <a:t>လျက် အထူးအခန်းဖြစ်သည် (၂ ရာ ၃၁း၁၁-၁၂)။ လူတို့သည် သိုး၊ စပါး၊ အသီးအနှံ ဆယ်ဖို့တဖို့ကို သယ်ယူရန်ဝေးလွန်းသောအခါ၊ထိုအစားညီမျှသော ကုန်ကျစရိတ်ကို ပေးခဲ့ကြသည် (</a:t>
            </a:r>
            <a:r>
              <a:rPr lang="en-US" sz="2400" b="1" dirty="0"/>
              <a:t>Dt. 14:24-25)</a:t>
            </a:r>
            <a:r>
              <a:rPr lang="my-MM" sz="2400" b="1" dirty="0"/>
              <a:t>။</a:t>
            </a:r>
            <a:endParaRPr lang="es-ES" sz="24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753B151-3CDB-893D-9442-D656361A4486}"/>
              </a:ext>
            </a:extLst>
          </p:cNvPr>
          <p:cNvSpPr txBox="1"/>
          <p:nvPr/>
        </p:nvSpPr>
        <p:spPr>
          <a:xfrm>
            <a:off x="141767" y="5981497"/>
            <a:ext cx="97988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ယခုအချိန်တွင် ဆယ်ဖို့တစ်ဖို့ကို ဒေသခံအသင်းတော်များတွင်ပေးဆောင်ကြသည်။ ထို့နောက် ၎င်းတို့၏ ညီလာခံ၊ ပြည်ထောင်စု သို့မဟုတ် မစ်ရှင်၏ ဘဏ္ဍာတိုက်သို့ ပေးပို့သည်။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2518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43EE85-B239-7D73-0AA9-C57404452D88}"/>
              </a:ext>
            </a:extLst>
          </p:cNvPr>
          <p:cNvSpPr/>
          <p:nvPr/>
        </p:nvSpPr>
        <p:spPr>
          <a:xfrm>
            <a:off x="0" y="0"/>
            <a:ext cx="12192000" cy="18266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A0EFC93-F8EA-7597-980F-3D733FD0508D}"/>
              </a:ext>
            </a:extLst>
          </p:cNvPr>
          <p:cNvSpPr txBox="1"/>
          <p:nvPr/>
        </p:nvSpPr>
        <p:spPr>
          <a:xfrm>
            <a:off x="3527363" y="3101514"/>
            <a:ext cx="520158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လေဝိသားများနှင့် ယဇ်ပုရောဟိတ်များသည် သာသနာရေးတာဝန်များကိုအချိန်ပြည့်တာဝန်ယူကြသည်။ထို့ကြောင့်ဆယ်ဖို့တစ်ဖို့ကိုအသင်းတော်မှအလုပ်ခန့်ထားသောသင်းအုပ်ဆရာများနှင့်</a:t>
            </a:r>
            <a:r>
              <a:rPr lang="en-US" sz="2200" b="1" dirty="0" err="1"/>
              <a:t>Layworker</a:t>
            </a:r>
            <a:r>
              <a:rPr lang="my-MM" sz="2200" b="1" dirty="0"/>
              <a:t>များကိုထောက်ပံ့ရန်လက်ရှိအသုံး</a:t>
            </a:r>
            <a:r>
              <a:rPr lang="en-US" sz="2200" b="1" dirty="0"/>
              <a:t> </a:t>
            </a:r>
            <a:r>
              <a:rPr lang="my-MM" sz="2200" b="1" dirty="0"/>
              <a:t>ပြုနေသည့် အကြောင်းရင်းဖြစ်သည်။</a:t>
            </a:r>
            <a:endParaRPr lang="es-ES" sz="22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E772A3-67CE-9929-CDCD-E7C6FE13FB08}"/>
              </a:ext>
            </a:extLst>
          </p:cNvPr>
          <p:cNvSpPr txBox="1"/>
          <p:nvPr/>
        </p:nvSpPr>
        <p:spPr>
          <a:xfrm>
            <a:off x="4801091" y="162135"/>
            <a:ext cx="3570749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133"/>
              </a:spcBef>
            </a:pPr>
            <a:r>
              <a:rPr lang="my-MM" sz="3500" b="1" dirty="0"/>
              <a:t>ဘယ်လိုသုံးသင့်လဲ</a:t>
            </a:r>
            <a:r>
              <a:rPr lang="en-US" sz="3500" b="1" dirty="0"/>
              <a:t>?</a:t>
            </a:r>
            <a:endParaRPr lang="es-ES" sz="35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343216-96BC-D116-C2BE-4591A7698029}"/>
              </a:ext>
            </a:extLst>
          </p:cNvPr>
          <p:cNvSpPr txBox="1"/>
          <p:nvPr/>
        </p:nvSpPr>
        <p:spPr>
          <a:xfrm>
            <a:off x="3106058" y="793077"/>
            <a:ext cx="90859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ဣသရေလအမျိုးသားတို့သည်ထာဝရဘုရားအားပူဇော်သက္ကာဦပသောကိုယ်ဥစ္စာဆယ်ဖို့တစ်ဖို့ကို၊လေဝိသားအမွေခံစရာအဖို့ငါပေးပြီ။ထိုကြောင့်သူတို့သည်ဣသရေလအမျိိုးသားတို့နှင့်ရော၍ အမွေမခံရဟု ငါ့အမိန့်တော်ရှိ၏။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s-E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Numbers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18:24)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998848-6FEE-E4C2-F1AE-26F61984CDD9}"/>
              </a:ext>
            </a:extLst>
          </p:cNvPr>
          <p:cNvSpPr txBox="1"/>
          <p:nvPr/>
        </p:nvSpPr>
        <p:spPr>
          <a:xfrm>
            <a:off x="3357604" y="1975626"/>
            <a:ext cx="8787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ဆယ်ဖို့တစ်ဖို့ကလေဝိသားတွေကိုထောက်ပံ့ဖို့ရည်ရွယ်ထားတယ်။ထိုဆယ်ဘို့တဘို့၏ဆယ်ဘို့တဘို့ကိုလည်း ယဇ်ပုရောဟိတ်တို့အားပေးသည် (တော၊ ၁၈း၂၃-၂၆)။</a:t>
            </a:r>
            <a:endParaRPr lang="es-ES" sz="2200" b="1" dirty="0"/>
          </a:p>
        </p:txBody>
      </p:sp>
      <p:pic>
        <p:nvPicPr>
          <p:cNvPr id="14" name="Imagen 13" descr="Una foto de un hombre con traje y corbata&#10;&#10;Descripción generada automáticamente con confianza media">
            <a:extLst>
              <a:ext uri="{FF2B5EF4-FFF2-40B4-BE49-F238E27FC236}">
                <a16:creationId xmlns:a16="http://schemas.microsoft.com/office/drawing/2014/main" id="{0D7B49B3-6EDA-6637-A515-605F9DF0E2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2166" y="3145905"/>
            <a:ext cx="2952169" cy="2248527"/>
          </a:xfrm>
          <a:prstGeom prst="rect">
            <a:avLst/>
          </a:prstGeom>
          <a:ln w="38100" cap="sq">
            <a:solidFill>
              <a:srgbClr val="9E290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E279E8B3-0637-BDAE-AF1F-BF7BB00CEC43}"/>
              </a:ext>
            </a:extLst>
          </p:cNvPr>
          <p:cNvSpPr txBox="1"/>
          <p:nvPr/>
        </p:nvSpPr>
        <p:spPr>
          <a:xfrm>
            <a:off x="3537957" y="5531786"/>
            <a:ext cx="84272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ထို့အပြင်၊ ကျန် 90% ကို ဘုရားသခင် ကောင်းချီးပေးမည်ဟုကျွန်ုပ်တို့ ယုံကြည်သောကြောင့်ကျွန်ုပ်တို့၏၀င်ငွေ၏10%ကိုပေးသောအခါတွင် ဘုရားသခင်အပေါ် ကျွန်ုပ်တို့၏ ယုံကြည်ကိုးစားမှုကို ခိုင်ခံ့စေပါသည်။</a:t>
            </a:r>
            <a:endParaRPr lang="es-ES" sz="2400" b="1" dirty="0"/>
          </a:p>
        </p:txBody>
      </p:sp>
      <p:pic>
        <p:nvPicPr>
          <p:cNvPr id="21" name="Imagen 2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71EAC6C8-35E8-A46E-7165-32D31F3D7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38" y="3419738"/>
            <a:ext cx="3436919" cy="3297268"/>
          </a:xfrm>
          <a:prstGeom prst="rect">
            <a:avLst/>
          </a:prstGeom>
        </p:spPr>
      </p:pic>
      <p:pic>
        <p:nvPicPr>
          <p:cNvPr id="23" name="Imagen 22" descr="Imagen que contiene tabla, pequeño, colorido, comida&#10;&#10;Descripción generada automáticamente">
            <a:extLst>
              <a:ext uri="{FF2B5EF4-FFF2-40B4-BE49-F238E27FC236}">
                <a16:creationId xmlns:a16="http://schemas.microsoft.com/office/drawing/2014/main" id="{2C844431-5FE6-2082-C366-D6EAE9749B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177" y="162135"/>
            <a:ext cx="2685705" cy="294356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762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5" grpId="0"/>
      <p:bldP spid="6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260542-87EF-8F9E-2695-A2C66CE45013}"/>
              </a:ext>
            </a:extLst>
          </p:cNvPr>
          <p:cNvSpPr txBox="1"/>
          <p:nvPr/>
        </p:nvSpPr>
        <p:spPr>
          <a:xfrm>
            <a:off x="4088487" y="79581"/>
            <a:ext cx="4253599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reezing" dir="t"/>
            </a:scene3d>
            <a:sp3d extrusionH="57150" contourW="25400">
              <a:bevelT w="38100" h="38100" prst="angle"/>
              <a:contourClr>
                <a:schemeClr val="accent2"/>
              </a:contourClr>
            </a:sp3d>
          </a:bodyPr>
          <a:lstStyle/>
          <a:p>
            <a:pPr>
              <a:spcBef>
                <a:spcPts val="2133"/>
              </a:spcBef>
            </a:pPr>
            <a:r>
              <a:rPr lang="my-MM" sz="3500" b="1" dirty="0"/>
              <a:t>ဘာဆယ်စုပေးရမလဲ</a:t>
            </a:r>
            <a:r>
              <a:rPr lang="es-ES" sz="3500" b="1" dirty="0"/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9C8306B-8ECC-CE02-F9C3-4C10DCCDE7FD}"/>
              </a:ext>
            </a:extLst>
          </p:cNvPr>
          <p:cNvSpPr txBox="1"/>
          <p:nvPr/>
        </p:nvSpPr>
        <p:spPr>
          <a:xfrm>
            <a:off x="1" y="1108839"/>
            <a:ext cx="12191999" cy="4205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latin typeface="Comic Sans MS" panose="030F0702030302020204" pitchFamily="66" charset="0"/>
              </a:rPr>
              <a:t>“[…] </a:t>
            </a:r>
            <a:r>
              <a:rPr lang="my-MM" sz="2133" b="1" dirty="0">
                <a:latin typeface="Comic Sans MS" panose="030F0702030302020204" pitchFamily="66" charset="0"/>
              </a:rPr>
              <a:t>ပေးသနားတော်မူသမျှတို့ကို ဆယ်ဖို့တဖို့ ပူဇော်ပါမည်ဟူ၍ သစ္စာဦပလေ၏။ 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(Genesis 28:22)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9871AB-552C-7594-6BD0-72FF82F4A965}"/>
              </a:ext>
            </a:extLst>
          </p:cNvPr>
          <p:cNvSpPr txBox="1"/>
          <p:nvPr/>
        </p:nvSpPr>
        <p:spPr>
          <a:xfrm>
            <a:off x="371869" y="1759286"/>
            <a:ext cx="11656845" cy="2780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en-US" sz="2400" b="1" dirty="0"/>
              <a:t>(Gn. 14:16</a:t>
            </a:r>
            <a:r>
              <a:rPr lang="my-MM" sz="2400" b="1" dirty="0"/>
              <a:t>၊ 22) အာဗြဟံပေးသော “စည်းစိမ်ဥစ္စာ” သည် တိရစ္ဆာန်များနှင့် သက်ဆိုင်သည်။ အစားအစာ; ရွှေ၊ ငွေ၊ အဝတ်စတဲ့ အဖိုးတန်ပစ္စည်းတွေ။ ဤအရာများသည် သူအရင်က မပိုင်ဆိုင်ခဲ့သော ကုန်ပစ္စည်းများဖြစ်ပြီး တိုးလာမှုကို ညွှန်ပြနေသည်။ ထို့ကြောင့် ဆယ်ဖို့တစ်ဖို့ကို ငွေကြေးနှင့် ပိုင်ဆိုင်မှုအားလုံးတွင် တွက်ချက်သင့်သည်။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ကျွန်ုပ်တို့၏ဝင်ငွေရရှိသည်နှင့်တပြိုင်နက်ကျွန်ုပ်တို့၏ဆယ်ဖို့တစ်ဖို့ကိုဘေးဖယ်ထားရမည်ဖြစ်သည်။ ၎င်းသည် ဘုရားသခင်ဖြစ်ပြီး၊ ကျွန်ုပ်တို့၏ဘ၀တွင် သူသည် ပထမဖြစ်ရမည်။ ကျွန်ုပ်တို့သည် ဘုရားသခင်နှင့်ကျွန်ုပ်တို့၏ကတိကဝတ်ကို မပြီးမချင်း ကျွန်ုပ်တို့၏ဝင်ငွေကို အသုံးမပြုသင့်ပါ။</a:t>
            </a:r>
            <a:endParaRPr lang="es-ES" sz="24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628617-AC0C-CD41-F1ED-F1EEFCD01F71}"/>
              </a:ext>
            </a:extLst>
          </p:cNvPr>
          <p:cNvSpPr txBox="1"/>
          <p:nvPr/>
        </p:nvSpPr>
        <p:spPr>
          <a:xfrm>
            <a:off x="3048000" y="5074556"/>
            <a:ext cx="88718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ဇရတ္တ၏မုဆိုးမသည်ဘုရားသခင်၏ပရောဖက်ကိုဦးစွာပြုစုခဲ့ပြီး၊သူမသည်အမြဲအစာအလုံအလောက်ရှိသည် (1</a:t>
            </a:r>
            <a:r>
              <a:rPr lang="en-US" sz="2400" b="1" dirty="0"/>
              <a:t>K. 17:13-16)</a:t>
            </a:r>
            <a:r>
              <a:rPr lang="my-MM" sz="2400" b="1" dirty="0"/>
              <a:t>။</a:t>
            </a:r>
            <a:endParaRPr lang="es-ES" sz="2400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2722785-FCBA-0073-4713-B66F4586207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69417"/>
            <a:ext cx="2851200" cy="1555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819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1DD844A-56F5-A03F-DDFF-B9829B051DAF}"/>
              </a:ext>
            </a:extLst>
          </p:cNvPr>
          <p:cNvSpPr txBox="1"/>
          <p:nvPr/>
        </p:nvSpPr>
        <p:spPr>
          <a:xfrm>
            <a:off x="3429002" y="94673"/>
            <a:ext cx="3853541" cy="6309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morning" dir="t"/>
            </a:scene3d>
            <a:sp3d extrusionH="57150" contourW="1270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>
              <a:spcBef>
                <a:spcPts val="2133"/>
              </a:spcBef>
            </a:pPr>
            <a:r>
              <a:rPr lang="my-MM" sz="3500" b="1" dirty="0">
                <a:solidFill>
                  <a:srgbClr val="8A5147"/>
                </a:solidFill>
              </a:rPr>
              <a:t>သစ္စာရှိ ဆယ်ဖို့တစ်ဖို့</a:t>
            </a:r>
            <a:endParaRPr lang="es-ES" sz="3500" b="1" dirty="0">
              <a:solidFill>
                <a:srgbClr val="8A5147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8FC66E-E31F-8FB3-CF7D-0DD16FE1113E}"/>
              </a:ext>
            </a:extLst>
          </p:cNvPr>
          <p:cNvSpPr txBox="1"/>
          <p:nvPr/>
        </p:nvSpPr>
        <p:spPr>
          <a:xfrm>
            <a:off x="226826" y="767644"/>
            <a:ext cx="7984151" cy="420564"/>
          </a:xfrm>
          <a:prstGeom prst="rect">
            <a:avLst/>
          </a:prstGeom>
          <a:solidFill>
            <a:schemeClr val="bg1">
              <a:alpha val="77000"/>
            </a:schemeClr>
          </a:solidFill>
          <a:effectLst>
            <a:softEdge rad="2540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2133" b="1" dirty="0">
                <a:solidFill>
                  <a:srgbClr val="0070C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0070C0"/>
                </a:solidFill>
                <a:latin typeface="Comic Sans MS" panose="030F0702030302020204" pitchFamily="66" charset="0"/>
              </a:rPr>
              <a:t>ထိုမှတပါး၊ ဘဏာစိုးမည်သည်ကား၊ သစ္စာရှိရမည်။ </a:t>
            </a:r>
            <a:r>
              <a:rPr lang="es-ES" sz="2133" b="1" dirty="0">
                <a:solidFill>
                  <a:srgbClr val="0070C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(1 </a:t>
            </a:r>
            <a:r>
              <a:rPr lang="es-ES" sz="1600" b="1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Corinthians</a:t>
            </a:r>
            <a:r>
              <a:rPr lang="es-ES" sz="1600" b="1" dirty="0">
                <a:solidFill>
                  <a:srgbClr val="0070C0"/>
                </a:solidFill>
                <a:latin typeface="Comic Sans MS" panose="030F0702030302020204" pitchFamily="66" charset="0"/>
              </a:rPr>
              <a:t> 4:2)</a:t>
            </a:r>
            <a:endParaRPr lang="es-ES" sz="2133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554707-804E-BF19-6D91-DD59B2F60464}"/>
              </a:ext>
            </a:extLst>
          </p:cNvPr>
          <p:cNvSpPr txBox="1"/>
          <p:nvPr/>
        </p:nvSpPr>
        <p:spPr>
          <a:xfrm>
            <a:off x="226828" y="1558468"/>
            <a:ext cx="9091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ဆယ်ဖို့တစ်ဖို့သဘော်တူညီချက်ကိုပြန်သုံးသပ်ကြည့်ရအောင်။</a:t>
            </a:r>
            <a:endParaRPr lang="es-ES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49506D5-C5FC-6423-DF60-486DF0D56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5675997"/>
              </p:ext>
            </p:extLst>
          </p:nvPr>
        </p:nvGraphicFramePr>
        <p:xfrm>
          <a:off x="63624" y="2016000"/>
          <a:ext cx="12041976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5909E5B-41C4-4E2F-A358-BAFD26931FB8}"/>
              </a:ext>
            </a:extLst>
          </p:cNvPr>
          <p:cNvSpPr txBox="1"/>
          <p:nvPr/>
        </p:nvSpPr>
        <p:spPr>
          <a:xfrm>
            <a:off x="226826" y="5731325"/>
            <a:ext cx="11965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200" b="1" dirty="0"/>
              <a:t>ကျွန်ုပ်တို့သည်ပထမလိုအပ်ချက်သုံးခုကိုဖြည့်ဆည်းခြင်းဖြင့်ဘုရားသခင်အပေါ်ကျွန်ုပ်တို့၏သစ္စာရှိမှုကို ပြသသည်။စတုတ္ထအချက်မှာအသင်းတော်အုပ်ချုပ်သူများ၏သစ္စာရှိမှုအပေါ်မူတည်သည်။သခင်ဘုရား၏ဘဏ္ဍာစိုးဖြစ်ခြင်းသည် ကောင်းချီးမင်္ဂလာများဆောင်ကြဉ်းပေးသည့် အခွင့်ထူးတစ်ခုဖြစ်သည်။</a:t>
            </a:r>
            <a:endParaRPr lang="es-ES" sz="2200" b="1" dirty="0"/>
          </a:p>
        </p:txBody>
      </p:sp>
      <p:pic>
        <p:nvPicPr>
          <p:cNvPr id="9" name="Imagen 8" descr="Un hombre sentado en una silla azul&#10;&#10;Descripción generada automáticamente con confianza baja">
            <a:extLst>
              <a:ext uri="{FF2B5EF4-FFF2-40B4-BE49-F238E27FC236}">
                <a16:creationId xmlns:a16="http://schemas.microsoft.com/office/drawing/2014/main" id="{BAB97358-FEB1-CB80-6DBE-D8B4A8D9AAC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364" y="152606"/>
            <a:ext cx="2410307" cy="16041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736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EC687-F5A8-4675-A0FF-F880F50A1D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B4EEC687-F5A8-4675-A0FF-F880F50A1D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7D658E-1A87-4EB5-A17E-5761B5237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9A7D658E-1A87-4EB5-A17E-5761B5237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9A7D658E-1A87-4EB5-A17E-5761B5237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9A7D658E-1A87-4EB5-A17E-5761B5237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A7D658E-1A87-4EB5-A17E-5761B5237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A7D658E-1A87-4EB5-A17E-5761B5237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E5B2D2-E639-4F52-B3B1-E6622DC6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E5B2D2-E639-4F52-B3B1-E6622DC6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23E5B2D2-E639-4F52-B3B1-E6622DC6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23E5B2D2-E639-4F52-B3B1-E6622DC692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23E5B2D2-E639-4F52-B3B1-E6622DC6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23E5B2D2-E639-4F52-B3B1-E6622DC692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D62345-BB97-4D72-8E39-44991988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78D62345-BB97-4D72-8E39-44991988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78D62345-BB97-4D72-8E39-44991988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78D62345-BB97-4D72-8E39-4499198808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78D62345-BB97-4D72-8E39-44991988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78D62345-BB97-4D72-8E39-4499198808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465C0C-A46F-4F5A-B6C1-1C2386ED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00465C0C-A46F-4F5A-B6C1-1C2386ED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00465C0C-A46F-4F5A-B6C1-1C2386ED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00465C0C-A46F-4F5A-B6C1-1C2386EDDD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0465C0C-A46F-4F5A-B6C1-1C2386ED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00465C0C-A46F-4F5A-B6C1-1C2386EDDD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C76E6EB-EDB4-4467-8F61-B68B2CEA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5C76E6EB-EDB4-4467-8F61-B68B2CEA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5C76E6EB-EDB4-4467-8F61-B68B2CEA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5C76E6EB-EDB4-4467-8F61-B68B2CEA3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5C76E6EB-EDB4-4467-8F61-B68B2CEA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5C76E6EB-EDB4-4467-8F61-B68B2CEA3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DB9123-512E-458A-B658-A6138641A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B6DB9123-512E-458A-B658-A6138641A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B6DB9123-512E-458A-B658-A6138641A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B6DB9123-512E-458A-B658-A6138641A9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6DB9123-512E-458A-B658-A6138641A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B6DB9123-512E-458A-B658-A6138641A9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9DEAA7-F6A2-4FF0-9356-DCD7A9CD3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99DEAA7-F6A2-4FF0-9356-DCD7A9CD3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99DEAA7-F6A2-4FF0-9356-DCD7A9CD3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699DEAA7-F6A2-4FF0-9356-DCD7A9CD38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99DEAA7-F6A2-4FF0-9356-DCD7A9CD3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699DEAA7-F6A2-4FF0-9356-DCD7A9CD38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360676-34C2-4170-8D4D-B4F649323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9B360676-34C2-4170-8D4D-B4F649323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9B360676-34C2-4170-8D4D-B4F649323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9B360676-34C2-4170-8D4D-B4F6493233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9B360676-34C2-4170-8D4D-B4F649323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9B360676-34C2-4170-8D4D-B4F6493233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0EE4111-E2A6-3FFA-039C-36AB5401E5F8}"/>
              </a:ext>
            </a:extLst>
          </p:cNvPr>
          <p:cNvSpPr txBox="1"/>
          <p:nvPr/>
        </p:nvSpPr>
        <p:spPr>
          <a:xfrm>
            <a:off x="-87086" y="0"/>
            <a:ext cx="12279086" cy="6501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y-MM" sz="2800" b="1" dirty="0">
                <a:latin typeface="Constantia" panose="02030602050306030303" pitchFamily="18" charset="0"/>
              </a:rPr>
              <a:t>“ဆယ်ဖို့တစ်ဖို့စနစ်မှာရှိတဲ့ ဘုရားရဲ့အစီအစဉ်က ရိုးရှင်းပြီး သာတူညီမျှရှိတဲ့အတွက် လှပပါတယ်…အားလုံးကကယ်တင်ခြင်းရဲ့အဖိုးတန်တဲ့အလုပ်ကိုရှေ့ဆက်လုပ်ဆောင်ရာမှာတစ်စိတ်တစ်ပိုင်းပါဝင်လုပ်ဆောင်နိုင်တယ်လို့ယူဆနိုင်ပါတယ်။အမျိုးသား၊အမျိုးသမီး၊လူငယ်တိုင်းသည် သခင်ဘုရားအတွက် ဘဏ္ဍာထိန်းတစ်ဦးဖြစ်လာနိုင်ပြီး ဘဏ္ဍာတိုက်၏တောင်းဆိုချက်များကိုဖြည့်ဆည်းရန်ကိုယ်စားလှယ်တစ်ဦးဖြစ်လာနိုင်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my-MM" sz="2800" b="1" dirty="0">
                <a:latin typeface="Constantia" panose="02030602050306030303" pitchFamily="18" charset="0"/>
              </a:rPr>
              <a:t>သည်။ဘုရားသခင်ထံမှ ကောင်းကြီးမင်္ဂလာဖြစ်သည့် မိမိ၏ဝင်ငွေကို မှန်မှန်စစ်ဆေးပြီး ဆယ်ဖို့တစ်ဖို့ကို သီးခြားရန်ပုံငွေအဖြစ်၊ သခင်ဘုရား၏ မြင့်မြတ်မှုအဖြစ် ခွဲထားပါစေ။ ဤရန်ပုံငွေကိုမည်သည့်ကိစ္စတွင်မဆိုအခြားအသုံးပြုမှုအတွက်မြှုပ်နှံထားခြင်းမပြုသင့်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my-MM" sz="2800" b="1" dirty="0">
                <a:latin typeface="Constantia" panose="02030602050306030303" pitchFamily="18" charset="0"/>
              </a:rPr>
              <a:t>ပါ။ဧဝံဂေလိတရားဓမ္မကိုထောက်မရန်တစ်ခုတည်းကိုသာဇောက်ချလုပ်ဆောင်ရမည်ဖြစ်</a:t>
            </a:r>
            <a:r>
              <a:rPr lang="en-US" sz="2800" b="1" dirty="0">
                <a:latin typeface="Constantia" panose="02030602050306030303" pitchFamily="18" charset="0"/>
              </a:rPr>
              <a:t> </a:t>
            </a:r>
            <a:r>
              <a:rPr lang="my-MM" sz="2800" b="1" dirty="0">
                <a:latin typeface="Constantia" panose="02030602050306030303" pitchFamily="18" charset="0"/>
              </a:rPr>
              <a:t>သည်။”</a:t>
            </a:r>
            <a:endParaRPr lang="es-ES" sz="28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75DC58-2075-CAD6-A1BA-1298386A1E55}"/>
              </a:ext>
            </a:extLst>
          </p:cNvPr>
          <p:cNvSpPr txBox="1"/>
          <p:nvPr/>
        </p:nvSpPr>
        <p:spPr>
          <a:xfrm>
            <a:off x="5704114" y="6396335"/>
            <a:ext cx="6150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/>
              <a:t>E. G. W. (The Faith I Live By, August 26)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96263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3448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10</cp:revision>
  <dcterms:created xsi:type="dcterms:W3CDTF">2023-01-08T13:03:18Z</dcterms:created>
  <dcterms:modified xsi:type="dcterms:W3CDTF">2023-01-09T15:31:06Z</dcterms:modified>
</cp:coreProperties>
</file>