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57" r:id="rId4"/>
    <p:sldId id="258" r:id="rId5"/>
    <p:sldId id="280" r:id="rId6"/>
    <p:sldId id="260" r:id="rId7"/>
    <p:sldId id="278" r:id="rId8"/>
    <p:sldId id="262" r:id="rId9"/>
    <p:sldId id="263" r:id="rId10"/>
    <p:sldId id="27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9D3"/>
    <a:srgbClr val="D735C4"/>
    <a:srgbClr val="FD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92DFF-AF81-45B9-A0CE-F48FEE0ED8F9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35E1BDD-9C49-4F13-9F48-10F61FDBC19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pPr algn="l">
            <a:lnSpc>
              <a:spcPts val="1900"/>
            </a:lnSpc>
          </a:pPr>
          <a:endParaRPr lang="my-MM" sz="1800" b="1" dirty="0"/>
        </a:p>
        <a:p>
          <a:pPr algn="thaiDist">
            <a:lnSpc>
              <a:spcPts val="1900"/>
            </a:lnSpc>
          </a:pPr>
          <a:r>
            <a:rPr lang="my-MM" sz="1800" b="1" dirty="0"/>
            <a:t>သခင်ယေရှု၏စွန့်လွှတ်အနစ်နာခံမှုနှင့်ကောင်းကြီးမင်္ဂလာများအတွက် ကျေးဇူးတင်ရှိပါသည်။</a:t>
          </a:r>
          <a:endParaRPr lang="es-ES" sz="1800" dirty="0"/>
        </a:p>
      </dgm:t>
    </dgm:pt>
    <dgm:pt modelId="{2D27DAD9-04F4-4CE6-83C1-09E7A2BD3E82}" type="parTrans" cxnId="{FADADD9D-D8BD-462E-89B4-8BD33A179779}">
      <dgm:prSet/>
      <dgm:spPr/>
      <dgm:t>
        <a:bodyPr/>
        <a:lstStyle/>
        <a:p>
          <a:endParaRPr lang="es-ES" sz="1800"/>
        </a:p>
      </dgm:t>
    </dgm:pt>
    <dgm:pt modelId="{64A32EA6-3400-457A-9C37-64F10771F625}" type="sibTrans" cxnId="{FADADD9D-D8BD-462E-89B4-8BD33A179779}">
      <dgm:prSet/>
      <dgm:spPr/>
      <dgm:t>
        <a:bodyPr/>
        <a:lstStyle/>
        <a:p>
          <a:endParaRPr lang="es-ES" sz="1800"/>
        </a:p>
      </dgm:t>
    </dgm:pt>
    <dgm:pt modelId="{263D39C0-D64D-4740-9D1F-FF38CDF4F98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my-MM" sz="1800" b="1" dirty="0"/>
            <a:t>ဘုရားသခင်ထံကျွန်ုပ်တို့၏အပြည့်အစုံဆက်ကပ် ခြင်းကိုဖော်ပြခြင်း။</a:t>
          </a:r>
          <a:endParaRPr lang="es-ES" sz="1800" dirty="0"/>
        </a:p>
      </dgm:t>
    </dgm:pt>
    <dgm:pt modelId="{986BC808-1526-4BD6-9A8C-5F2E535AB01E}" type="parTrans" cxnId="{323465F9-0D88-49E1-8387-27DF9A4A22E4}">
      <dgm:prSet/>
      <dgm:spPr/>
      <dgm:t>
        <a:bodyPr/>
        <a:lstStyle/>
        <a:p>
          <a:endParaRPr lang="es-ES" sz="1800"/>
        </a:p>
      </dgm:t>
    </dgm:pt>
    <dgm:pt modelId="{8BC31259-4D7C-4E2B-9133-86510885EF60}" type="sibTrans" cxnId="{323465F9-0D88-49E1-8387-27DF9A4A22E4}">
      <dgm:prSet/>
      <dgm:spPr/>
      <dgm:t>
        <a:bodyPr/>
        <a:lstStyle/>
        <a:p>
          <a:endParaRPr lang="es-ES" sz="1800"/>
        </a:p>
      </dgm:t>
    </dgm:pt>
    <dgm:pt modelId="{93FDBC0B-256D-4948-AFAB-8ADAF331114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r>
            <a:rPr lang="my-MM" sz="1800" b="1" dirty="0"/>
            <a:t>ကျွန်ုပ်တို့သည်ကိုယ်တော်ကိုယုံကြည်ကြောင်းပြသသည်။</a:t>
          </a:r>
          <a:endParaRPr lang="es-ES" sz="1800" dirty="0"/>
        </a:p>
      </dgm:t>
    </dgm:pt>
    <dgm:pt modelId="{75F90157-AE59-4972-A28F-844A4B8A6B37}" type="parTrans" cxnId="{39B11918-C748-49F0-8ABB-5CA46CD95903}">
      <dgm:prSet/>
      <dgm:spPr/>
      <dgm:t>
        <a:bodyPr/>
        <a:lstStyle/>
        <a:p>
          <a:endParaRPr lang="es-ES" sz="1800"/>
        </a:p>
      </dgm:t>
    </dgm:pt>
    <dgm:pt modelId="{D7E82564-9B71-4A09-ABFA-C949069D3FA8}" type="sibTrans" cxnId="{39B11918-C748-49F0-8ABB-5CA46CD95903}">
      <dgm:prSet/>
      <dgm:spPr/>
      <dgm:t>
        <a:bodyPr/>
        <a:lstStyle/>
        <a:p>
          <a:endParaRPr lang="es-ES" sz="1800"/>
        </a:p>
      </dgm:t>
    </dgm:pt>
    <dgm:pt modelId="{D8167307-9830-4A87-BA56-6C66EB03523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r>
            <a:rPr lang="my-MM" sz="1800" b="1" dirty="0"/>
            <a:t>ဘုရားသခင်နှင့်ကျွန်ုပ်တို့၏အိမ်နီးချင်းအပေါ် ကျွန်ုပ်တို့၏မေတ္တာကို ထုတ်ဖော်ပြသခြင်း</a:t>
          </a:r>
          <a:endParaRPr lang="es-ES" sz="1800" dirty="0"/>
        </a:p>
      </dgm:t>
    </dgm:pt>
    <dgm:pt modelId="{8DC85EBC-5E3E-44E9-A31E-21DFC88D43FC}" type="parTrans" cxnId="{6DD5FA43-4750-4F85-99AB-E0F983144308}">
      <dgm:prSet/>
      <dgm:spPr/>
      <dgm:t>
        <a:bodyPr/>
        <a:lstStyle/>
        <a:p>
          <a:endParaRPr lang="es-ES" sz="1800"/>
        </a:p>
      </dgm:t>
    </dgm:pt>
    <dgm:pt modelId="{F043F445-A7B7-4B4A-9DB8-990778231D43}" type="sibTrans" cxnId="{6DD5FA43-4750-4F85-99AB-E0F983144308}">
      <dgm:prSet/>
      <dgm:spPr/>
      <dgm:t>
        <a:bodyPr/>
        <a:lstStyle/>
        <a:p>
          <a:endParaRPr lang="es-ES" sz="1800"/>
        </a:p>
      </dgm:t>
    </dgm:pt>
    <dgm:pt modelId="{3B8691BA-F7C3-4222-B906-2761EDE2C05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0"/>
        <a:lstStyle/>
        <a:p>
          <a:r>
            <a:rPr lang="my-MM" sz="1800" b="1" dirty="0"/>
            <a:t>ငွေမက်မောခြင်းကို ငြင်းပယ်ခြင်း။</a:t>
          </a:r>
          <a:endParaRPr lang="es-ES" sz="1800" dirty="0"/>
        </a:p>
      </dgm:t>
    </dgm:pt>
    <dgm:pt modelId="{9EF6F8D7-C3F7-4B24-9FA9-CA41EE4DFF2A}" type="parTrans" cxnId="{1DEBFB33-64C0-4112-A50A-EE4CB3E1462D}">
      <dgm:prSet/>
      <dgm:spPr/>
      <dgm:t>
        <a:bodyPr/>
        <a:lstStyle/>
        <a:p>
          <a:endParaRPr lang="es-ES" sz="1800"/>
        </a:p>
      </dgm:t>
    </dgm:pt>
    <dgm:pt modelId="{EC6D863D-9E2E-4DE0-A0A5-EAF50DADB32A}" type="sibTrans" cxnId="{1DEBFB33-64C0-4112-A50A-EE4CB3E1462D}">
      <dgm:prSet/>
      <dgm:spPr/>
      <dgm:t>
        <a:bodyPr/>
        <a:lstStyle/>
        <a:p>
          <a:endParaRPr lang="es-ES" sz="1800"/>
        </a:p>
      </dgm:t>
    </dgm:pt>
    <dgm:pt modelId="{A2874017-CEBA-4133-ADA1-9E86F6197417}" type="pres">
      <dgm:prSet presAssocID="{C0C92DFF-AF81-45B9-A0CE-F48FEE0ED8F9}" presName="linear" presStyleCnt="0">
        <dgm:presLayoutVars>
          <dgm:dir/>
          <dgm:resizeHandles val="exact"/>
        </dgm:presLayoutVars>
      </dgm:prSet>
      <dgm:spPr/>
    </dgm:pt>
    <dgm:pt modelId="{2CB8D23C-D631-4F64-AD92-1C1E87112076}" type="pres">
      <dgm:prSet presAssocID="{B35E1BDD-9C49-4F13-9F48-10F61FDBC193}" presName="comp" presStyleCnt="0"/>
      <dgm:spPr/>
    </dgm:pt>
    <dgm:pt modelId="{8E64B89F-78E0-43F5-BA55-AE23C43BD89E}" type="pres">
      <dgm:prSet presAssocID="{B35E1BDD-9C49-4F13-9F48-10F61FDBC193}" presName="box" presStyleLbl="node1" presStyleIdx="0" presStyleCnt="5"/>
      <dgm:spPr/>
    </dgm:pt>
    <dgm:pt modelId="{E6283472-7B45-43CB-BD99-C0462051B865}" type="pres">
      <dgm:prSet presAssocID="{B35E1BDD-9C49-4F13-9F48-10F61FDBC193}" presName="img" presStyleLbl="fgImgPlace1" presStyleIdx="0" presStyleCnt="5" custScaleX="44317" custLinFactNeighborX="-4543"/>
      <dgm:spPr>
        <a:prstGeom prst="star6">
          <a:avLst/>
        </a:prstGeom>
        <a:solidFill>
          <a:srgbClr val="9156C2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C1DDE2A-2CD6-4BED-AEF4-7700E5B59DE4}" type="pres">
      <dgm:prSet presAssocID="{B35E1BDD-9C49-4F13-9F48-10F61FDBC193}" presName="text" presStyleLbl="node1" presStyleIdx="0" presStyleCnt="5">
        <dgm:presLayoutVars>
          <dgm:bulletEnabled val="1"/>
        </dgm:presLayoutVars>
      </dgm:prSet>
      <dgm:spPr/>
    </dgm:pt>
    <dgm:pt modelId="{95F500C6-B30F-456B-8E98-9A6CF65FB9B0}" type="pres">
      <dgm:prSet presAssocID="{64A32EA6-3400-457A-9C37-64F10771F625}" presName="spacer" presStyleCnt="0"/>
      <dgm:spPr/>
    </dgm:pt>
    <dgm:pt modelId="{6346AF26-5BD1-4DF8-B3C7-DFF5123A9748}" type="pres">
      <dgm:prSet presAssocID="{263D39C0-D64D-4740-9D1F-FF38CDF4F983}" presName="comp" presStyleCnt="0"/>
      <dgm:spPr/>
    </dgm:pt>
    <dgm:pt modelId="{D5E43024-9135-4B51-AB16-4CCF22BBE56C}" type="pres">
      <dgm:prSet presAssocID="{263D39C0-D64D-4740-9D1F-FF38CDF4F983}" presName="box" presStyleLbl="node1" presStyleIdx="1" presStyleCnt="5"/>
      <dgm:spPr/>
    </dgm:pt>
    <dgm:pt modelId="{B489FDF9-F58C-4A97-8DB2-24B423D9E077}" type="pres">
      <dgm:prSet presAssocID="{263D39C0-D64D-4740-9D1F-FF38CDF4F983}" presName="img" presStyleLbl="fgImgPlace1" presStyleIdx="1" presStyleCnt="5" custScaleX="44317" custLinFactNeighborX="-4543"/>
      <dgm:spPr>
        <a:prstGeom prst="star6">
          <a:avLst/>
        </a:prstGeom>
        <a:solidFill>
          <a:srgbClr val="4796D1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67744176-001A-4226-ACBA-0698C0D3A1CC}" type="pres">
      <dgm:prSet presAssocID="{263D39C0-D64D-4740-9D1F-FF38CDF4F983}" presName="text" presStyleLbl="node1" presStyleIdx="1" presStyleCnt="5">
        <dgm:presLayoutVars>
          <dgm:bulletEnabled val="1"/>
        </dgm:presLayoutVars>
      </dgm:prSet>
      <dgm:spPr/>
    </dgm:pt>
    <dgm:pt modelId="{BFB2FE74-6F95-4708-96DF-9051D1EC6123}" type="pres">
      <dgm:prSet presAssocID="{8BC31259-4D7C-4E2B-9133-86510885EF60}" presName="spacer" presStyleCnt="0"/>
      <dgm:spPr/>
    </dgm:pt>
    <dgm:pt modelId="{E3048DCB-BC6B-43D1-8A99-4CA5E9E53D31}" type="pres">
      <dgm:prSet presAssocID="{93FDBC0B-256D-4948-AFAB-8ADAF331114D}" presName="comp" presStyleCnt="0"/>
      <dgm:spPr/>
    </dgm:pt>
    <dgm:pt modelId="{806A3EE8-48F2-426A-AD03-1A230F0BDB43}" type="pres">
      <dgm:prSet presAssocID="{93FDBC0B-256D-4948-AFAB-8ADAF331114D}" presName="box" presStyleLbl="node1" presStyleIdx="2" presStyleCnt="5"/>
      <dgm:spPr/>
    </dgm:pt>
    <dgm:pt modelId="{AB9EA06C-0051-47C6-ADF3-B2398A4BB7C6}" type="pres">
      <dgm:prSet presAssocID="{93FDBC0B-256D-4948-AFAB-8ADAF331114D}" presName="img" presStyleLbl="fgImgPlace1" presStyleIdx="2" presStyleCnt="5" custScaleX="44317" custLinFactNeighborX="-4543"/>
      <dgm:spPr>
        <a:prstGeom prst="star6">
          <a:avLst/>
        </a:prstGeom>
        <a:solidFill>
          <a:srgbClr val="1ED055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AE8DA814-6C5A-4F33-9DBB-9AC78ECDA820}" type="pres">
      <dgm:prSet presAssocID="{93FDBC0B-256D-4948-AFAB-8ADAF331114D}" presName="text" presStyleLbl="node1" presStyleIdx="2" presStyleCnt="5">
        <dgm:presLayoutVars>
          <dgm:bulletEnabled val="1"/>
        </dgm:presLayoutVars>
      </dgm:prSet>
      <dgm:spPr/>
    </dgm:pt>
    <dgm:pt modelId="{A1190AAE-2EC2-4D39-BF0B-8BBA4311F748}" type="pres">
      <dgm:prSet presAssocID="{D7E82564-9B71-4A09-ABFA-C949069D3FA8}" presName="spacer" presStyleCnt="0"/>
      <dgm:spPr/>
    </dgm:pt>
    <dgm:pt modelId="{C886D3A3-E5EE-4F22-ADBB-6D1CC3E5FE86}" type="pres">
      <dgm:prSet presAssocID="{D8167307-9830-4A87-BA56-6C66EB03523E}" presName="comp" presStyleCnt="0"/>
      <dgm:spPr/>
    </dgm:pt>
    <dgm:pt modelId="{2B4EA0C6-8AE5-4461-B69C-98920D198BE1}" type="pres">
      <dgm:prSet presAssocID="{D8167307-9830-4A87-BA56-6C66EB03523E}" presName="box" presStyleLbl="node1" presStyleIdx="3" presStyleCnt="5"/>
      <dgm:spPr/>
    </dgm:pt>
    <dgm:pt modelId="{0DF3B68C-D0D6-4ACB-A4B2-B3D363971656}" type="pres">
      <dgm:prSet presAssocID="{D8167307-9830-4A87-BA56-6C66EB03523E}" presName="img" presStyleLbl="fgImgPlace1" presStyleIdx="3" presStyleCnt="5" custScaleX="44317" custLinFactNeighborX="-4543"/>
      <dgm:spPr>
        <a:prstGeom prst="star6">
          <a:avLst/>
        </a:prstGeom>
        <a:solidFill>
          <a:srgbClr val="BFE21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CBA97621-E873-48B7-B94C-A69A59D34BA3}" type="pres">
      <dgm:prSet presAssocID="{D8167307-9830-4A87-BA56-6C66EB03523E}" presName="text" presStyleLbl="node1" presStyleIdx="3" presStyleCnt="5">
        <dgm:presLayoutVars>
          <dgm:bulletEnabled val="1"/>
        </dgm:presLayoutVars>
      </dgm:prSet>
      <dgm:spPr/>
    </dgm:pt>
    <dgm:pt modelId="{D3B80DEC-0708-43AE-8FD6-7EC6EF7D5AB9}" type="pres">
      <dgm:prSet presAssocID="{F043F445-A7B7-4B4A-9DB8-990778231D43}" presName="spacer" presStyleCnt="0"/>
      <dgm:spPr/>
    </dgm:pt>
    <dgm:pt modelId="{E91D9A80-EB13-4AF5-9093-7F2508E96AE5}" type="pres">
      <dgm:prSet presAssocID="{3B8691BA-F7C3-4222-B906-2761EDE2C057}" presName="comp" presStyleCnt="0"/>
      <dgm:spPr/>
    </dgm:pt>
    <dgm:pt modelId="{BD8007F5-34F4-4EAD-984D-3CA6005BB3CB}" type="pres">
      <dgm:prSet presAssocID="{3B8691BA-F7C3-4222-B906-2761EDE2C057}" presName="box" presStyleLbl="node1" presStyleIdx="4" presStyleCnt="5"/>
      <dgm:spPr/>
    </dgm:pt>
    <dgm:pt modelId="{B3AF4C1D-D967-4F5B-AFCB-334BB97D19AB}" type="pres">
      <dgm:prSet presAssocID="{3B8691BA-F7C3-4222-B906-2761EDE2C057}" presName="img" presStyleLbl="fgImgPlace1" presStyleIdx="4" presStyleCnt="5" custScaleX="44317" custLinFactNeighborX="-4543"/>
      <dgm:spPr>
        <a:prstGeom prst="star6">
          <a:avLst/>
        </a:prstGeom>
        <a:solidFill>
          <a:srgbClr val="FF6D69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A1B048A1-F5CB-4915-B6BC-878633F11FC7}" type="pres">
      <dgm:prSet presAssocID="{3B8691BA-F7C3-4222-B906-2761EDE2C057}" presName="text" presStyleLbl="node1" presStyleIdx="4" presStyleCnt="5">
        <dgm:presLayoutVars>
          <dgm:bulletEnabled val="1"/>
        </dgm:presLayoutVars>
      </dgm:prSet>
      <dgm:spPr/>
    </dgm:pt>
  </dgm:ptLst>
  <dgm:cxnLst>
    <dgm:cxn modelId="{39B11918-C748-49F0-8ABB-5CA46CD95903}" srcId="{C0C92DFF-AF81-45B9-A0CE-F48FEE0ED8F9}" destId="{93FDBC0B-256D-4948-AFAB-8ADAF331114D}" srcOrd="2" destOrd="0" parTransId="{75F90157-AE59-4972-A28F-844A4B8A6B37}" sibTransId="{D7E82564-9B71-4A09-ABFA-C949069D3FA8}"/>
    <dgm:cxn modelId="{90F4A629-F74C-41F9-9947-CF3F52383BE3}" type="presOf" srcId="{C0C92DFF-AF81-45B9-A0CE-F48FEE0ED8F9}" destId="{A2874017-CEBA-4133-ADA1-9E86F6197417}" srcOrd="0" destOrd="0" presId="urn:microsoft.com/office/officeart/2005/8/layout/vList4"/>
    <dgm:cxn modelId="{1DEBFB33-64C0-4112-A50A-EE4CB3E1462D}" srcId="{C0C92DFF-AF81-45B9-A0CE-F48FEE0ED8F9}" destId="{3B8691BA-F7C3-4222-B906-2761EDE2C057}" srcOrd="4" destOrd="0" parTransId="{9EF6F8D7-C3F7-4B24-9FA9-CA41EE4DFF2A}" sibTransId="{EC6D863D-9E2E-4DE0-A0A5-EAF50DADB32A}"/>
    <dgm:cxn modelId="{13BEB03A-7426-4CBC-8784-A3F5A793FF03}" type="presOf" srcId="{263D39C0-D64D-4740-9D1F-FF38CDF4F983}" destId="{D5E43024-9135-4B51-AB16-4CCF22BBE56C}" srcOrd="0" destOrd="0" presId="urn:microsoft.com/office/officeart/2005/8/layout/vList4"/>
    <dgm:cxn modelId="{44386F5E-C7D4-406E-AFCB-3A04F16D1536}" type="presOf" srcId="{3B8691BA-F7C3-4222-B906-2761EDE2C057}" destId="{A1B048A1-F5CB-4915-B6BC-878633F11FC7}" srcOrd="1" destOrd="0" presId="urn:microsoft.com/office/officeart/2005/8/layout/vList4"/>
    <dgm:cxn modelId="{A24E3760-4E15-4115-91A3-8369845B3576}" type="presOf" srcId="{263D39C0-D64D-4740-9D1F-FF38CDF4F983}" destId="{67744176-001A-4226-ACBA-0698C0D3A1CC}" srcOrd="1" destOrd="0" presId="urn:microsoft.com/office/officeart/2005/8/layout/vList4"/>
    <dgm:cxn modelId="{6DD5FA43-4750-4F85-99AB-E0F983144308}" srcId="{C0C92DFF-AF81-45B9-A0CE-F48FEE0ED8F9}" destId="{D8167307-9830-4A87-BA56-6C66EB03523E}" srcOrd="3" destOrd="0" parTransId="{8DC85EBC-5E3E-44E9-A31E-21DFC88D43FC}" sibTransId="{F043F445-A7B7-4B4A-9DB8-990778231D43}"/>
    <dgm:cxn modelId="{1A27D765-A476-48C2-8902-4C65A8A256EA}" type="presOf" srcId="{93FDBC0B-256D-4948-AFAB-8ADAF331114D}" destId="{806A3EE8-48F2-426A-AD03-1A230F0BDB43}" srcOrd="0" destOrd="0" presId="urn:microsoft.com/office/officeart/2005/8/layout/vList4"/>
    <dgm:cxn modelId="{FEFA357B-B31C-4AF1-B5E2-9A81A2B5AC9F}" type="presOf" srcId="{D8167307-9830-4A87-BA56-6C66EB03523E}" destId="{CBA97621-E873-48B7-B94C-A69A59D34BA3}" srcOrd="1" destOrd="0" presId="urn:microsoft.com/office/officeart/2005/8/layout/vList4"/>
    <dgm:cxn modelId="{D8968581-7E99-426C-8AD8-86F9AD0DD167}" type="presOf" srcId="{B35E1BDD-9C49-4F13-9F48-10F61FDBC193}" destId="{8E64B89F-78E0-43F5-BA55-AE23C43BD89E}" srcOrd="0" destOrd="0" presId="urn:microsoft.com/office/officeart/2005/8/layout/vList4"/>
    <dgm:cxn modelId="{FADADD9D-D8BD-462E-89B4-8BD33A179779}" srcId="{C0C92DFF-AF81-45B9-A0CE-F48FEE0ED8F9}" destId="{B35E1BDD-9C49-4F13-9F48-10F61FDBC193}" srcOrd="0" destOrd="0" parTransId="{2D27DAD9-04F4-4CE6-83C1-09E7A2BD3E82}" sibTransId="{64A32EA6-3400-457A-9C37-64F10771F625}"/>
    <dgm:cxn modelId="{4A1B46A4-AF74-4E3B-B888-475820EB288C}" type="presOf" srcId="{B35E1BDD-9C49-4F13-9F48-10F61FDBC193}" destId="{7C1DDE2A-2CD6-4BED-AEF4-7700E5B59DE4}" srcOrd="1" destOrd="0" presId="urn:microsoft.com/office/officeart/2005/8/layout/vList4"/>
    <dgm:cxn modelId="{97CFD3C1-3867-420F-8910-B454EC024836}" type="presOf" srcId="{3B8691BA-F7C3-4222-B906-2761EDE2C057}" destId="{BD8007F5-34F4-4EAD-984D-3CA6005BB3CB}" srcOrd="0" destOrd="0" presId="urn:microsoft.com/office/officeart/2005/8/layout/vList4"/>
    <dgm:cxn modelId="{AC0C51E7-B120-4A70-8277-3CB079D9F3F3}" type="presOf" srcId="{D8167307-9830-4A87-BA56-6C66EB03523E}" destId="{2B4EA0C6-8AE5-4461-B69C-98920D198BE1}" srcOrd="0" destOrd="0" presId="urn:microsoft.com/office/officeart/2005/8/layout/vList4"/>
    <dgm:cxn modelId="{9DD33CF7-E358-4043-B600-8B3BE6CA14BD}" type="presOf" srcId="{93FDBC0B-256D-4948-AFAB-8ADAF331114D}" destId="{AE8DA814-6C5A-4F33-9DBB-9AC78ECDA820}" srcOrd="1" destOrd="0" presId="urn:microsoft.com/office/officeart/2005/8/layout/vList4"/>
    <dgm:cxn modelId="{323465F9-0D88-49E1-8387-27DF9A4A22E4}" srcId="{C0C92DFF-AF81-45B9-A0CE-F48FEE0ED8F9}" destId="{263D39C0-D64D-4740-9D1F-FF38CDF4F983}" srcOrd="1" destOrd="0" parTransId="{986BC808-1526-4BD6-9A8C-5F2E535AB01E}" sibTransId="{8BC31259-4D7C-4E2B-9133-86510885EF60}"/>
    <dgm:cxn modelId="{6DB2396D-72AC-4E81-8E84-2C5F2D90AA73}" type="presParOf" srcId="{A2874017-CEBA-4133-ADA1-9E86F6197417}" destId="{2CB8D23C-D631-4F64-AD92-1C1E87112076}" srcOrd="0" destOrd="0" presId="urn:microsoft.com/office/officeart/2005/8/layout/vList4"/>
    <dgm:cxn modelId="{C6DF721B-825F-4503-B8D4-93B2613C8A3A}" type="presParOf" srcId="{2CB8D23C-D631-4F64-AD92-1C1E87112076}" destId="{8E64B89F-78E0-43F5-BA55-AE23C43BD89E}" srcOrd="0" destOrd="0" presId="urn:microsoft.com/office/officeart/2005/8/layout/vList4"/>
    <dgm:cxn modelId="{C84F21CC-A716-411B-9866-863A1C2BDF70}" type="presParOf" srcId="{2CB8D23C-D631-4F64-AD92-1C1E87112076}" destId="{E6283472-7B45-43CB-BD99-C0462051B865}" srcOrd="1" destOrd="0" presId="urn:microsoft.com/office/officeart/2005/8/layout/vList4"/>
    <dgm:cxn modelId="{2E337B5B-3EE0-4853-A37F-2789CC5EAA55}" type="presParOf" srcId="{2CB8D23C-D631-4F64-AD92-1C1E87112076}" destId="{7C1DDE2A-2CD6-4BED-AEF4-7700E5B59DE4}" srcOrd="2" destOrd="0" presId="urn:microsoft.com/office/officeart/2005/8/layout/vList4"/>
    <dgm:cxn modelId="{FA683BF1-651E-4512-8DD4-1C6BFC6E49D9}" type="presParOf" srcId="{A2874017-CEBA-4133-ADA1-9E86F6197417}" destId="{95F500C6-B30F-456B-8E98-9A6CF65FB9B0}" srcOrd="1" destOrd="0" presId="urn:microsoft.com/office/officeart/2005/8/layout/vList4"/>
    <dgm:cxn modelId="{7CCB129B-A901-4C49-B0B6-2DF860B5C31E}" type="presParOf" srcId="{A2874017-CEBA-4133-ADA1-9E86F6197417}" destId="{6346AF26-5BD1-4DF8-B3C7-DFF5123A9748}" srcOrd="2" destOrd="0" presId="urn:microsoft.com/office/officeart/2005/8/layout/vList4"/>
    <dgm:cxn modelId="{ED6267F9-CE3E-47A8-B641-DE5A966823C3}" type="presParOf" srcId="{6346AF26-5BD1-4DF8-B3C7-DFF5123A9748}" destId="{D5E43024-9135-4B51-AB16-4CCF22BBE56C}" srcOrd="0" destOrd="0" presId="urn:microsoft.com/office/officeart/2005/8/layout/vList4"/>
    <dgm:cxn modelId="{10D793C6-0DDB-422A-8034-025C364E8BA9}" type="presParOf" srcId="{6346AF26-5BD1-4DF8-B3C7-DFF5123A9748}" destId="{B489FDF9-F58C-4A97-8DB2-24B423D9E077}" srcOrd="1" destOrd="0" presId="urn:microsoft.com/office/officeart/2005/8/layout/vList4"/>
    <dgm:cxn modelId="{5869F80E-BA6C-4435-A6FE-715DE6C44224}" type="presParOf" srcId="{6346AF26-5BD1-4DF8-B3C7-DFF5123A9748}" destId="{67744176-001A-4226-ACBA-0698C0D3A1CC}" srcOrd="2" destOrd="0" presId="urn:microsoft.com/office/officeart/2005/8/layout/vList4"/>
    <dgm:cxn modelId="{86EBD575-0818-4F04-9419-6F80A15B8F7F}" type="presParOf" srcId="{A2874017-CEBA-4133-ADA1-9E86F6197417}" destId="{BFB2FE74-6F95-4708-96DF-9051D1EC6123}" srcOrd="3" destOrd="0" presId="urn:microsoft.com/office/officeart/2005/8/layout/vList4"/>
    <dgm:cxn modelId="{2DB2FE7D-E9B0-4A6D-8C08-20B05A5ED052}" type="presParOf" srcId="{A2874017-CEBA-4133-ADA1-9E86F6197417}" destId="{E3048DCB-BC6B-43D1-8A99-4CA5E9E53D31}" srcOrd="4" destOrd="0" presId="urn:microsoft.com/office/officeart/2005/8/layout/vList4"/>
    <dgm:cxn modelId="{F9223893-6B9B-4477-95AA-9F57B876BA88}" type="presParOf" srcId="{E3048DCB-BC6B-43D1-8A99-4CA5E9E53D31}" destId="{806A3EE8-48F2-426A-AD03-1A230F0BDB43}" srcOrd="0" destOrd="0" presId="urn:microsoft.com/office/officeart/2005/8/layout/vList4"/>
    <dgm:cxn modelId="{375AB7EB-4985-493C-B310-DA0E02E53000}" type="presParOf" srcId="{E3048DCB-BC6B-43D1-8A99-4CA5E9E53D31}" destId="{AB9EA06C-0051-47C6-ADF3-B2398A4BB7C6}" srcOrd="1" destOrd="0" presId="urn:microsoft.com/office/officeart/2005/8/layout/vList4"/>
    <dgm:cxn modelId="{67AE7238-BA4A-4798-A44E-F31AC4906959}" type="presParOf" srcId="{E3048DCB-BC6B-43D1-8A99-4CA5E9E53D31}" destId="{AE8DA814-6C5A-4F33-9DBB-9AC78ECDA820}" srcOrd="2" destOrd="0" presId="urn:microsoft.com/office/officeart/2005/8/layout/vList4"/>
    <dgm:cxn modelId="{E035DEE5-9EE6-48B8-86A1-FDB94851C9D4}" type="presParOf" srcId="{A2874017-CEBA-4133-ADA1-9E86F6197417}" destId="{A1190AAE-2EC2-4D39-BF0B-8BBA4311F748}" srcOrd="5" destOrd="0" presId="urn:microsoft.com/office/officeart/2005/8/layout/vList4"/>
    <dgm:cxn modelId="{C7F17866-D473-41C4-AF5D-3C0D97E30777}" type="presParOf" srcId="{A2874017-CEBA-4133-ADA1-9E86F6197417}" destId="{C886D3A3-E5EE-4F22-ADBB-6D1CC3E5FE86}" srcOrd="6" destOrd="0" presId="urn:microsoft.com/office/officeart/2005/8/layout/vList4"/>
    <dgm:cxn modelId="{58326252-7C71-4516-A747-57E89EC5CC58}" type="presParOf" srcId="{C886D3A3-E5EE-4F22-ADBB-6D1CC3E5FE86}" destId="{2B4EA0C6-8AE5-4461-B69C-98920D198BE1}" srcOrd="0" destOrd="0" presId="urn:microsoft.com/office/officeart/2005/8/layout/vList4"/>
    <dgm:cxn modelId="{1DAC56E2-E08B-47EB-8682-781F168C5FF6}" type="presParOf" srcId="{C886D3A3-E5EE-4F22-ADBB-6D1CC3E5FE86}" destId="{0DF3B68C-D0D6-4ACB-A4B2-B3D363971656}" srcOrd="1" destOrd="0" presId="urn:microsoft.com/office/officeart/2005/8/layout/vList4"/>
    <dgm:cxn modelId="{21864531-AE7A-4BD9-88DB-AFE30D44B739}" type="presParOf" srcId="{C886D3A3-E5EE-4F22-ADBB-6D1CC3E5FE86}" destId="{CBA97621-E873-48B7-B94C-A69A59D34BA3}" srcOrd="2" destOrd="0" presId="urn:microsoft.com/office/officeart/2005/8/layout/vList4"/>
    <dgm:cxn modelId="{B463AF59-2080-407B-B5B8-5FC3C3A690B3}" type="presParOf" srcId="{A2874017-CEBA-4133-ADA1-9E86F6197417}" destId="{D3B80DEC-0708-43AE-8FD6-7EC6EF7D5AB9}" srcOrd="7" destOrd="0" presId="urn:microsoft.com/office/officeart/2005/8/layout/vList4"/>
    <dgm:cxn modelId="{B13897A4-EF0C-4DEE-8E23-1161961EB3F6}" type="presParOf" srcId="{A2874017-CEBA-4133-ADA1-9E86F6197417}" destId="{E91D9A80-EB13-4AF5-9093-7F2508E96AE5}" srcOrd="8" destOrd="0" presId="urn:microsoft.com/office/officeart/2005/8/layout/vList4"/>
    <dgm:cxn modelId="{611B8EA4-D635-4357-9B03-3E71DF07D81F}" type="presParOf" srcId="{E91D9A80-EB13-4AF5-9093-7F2508E96AE5}" destId="{BD8007F5-34F4-4EAD-984D-3CA6005BB3CB}" srcOrd="0" destOrd="0" presId="urn:microsoft.com/office/officeart/2005/8/layout/vList4"/>
    <dgm:cxn modelId="{815EEC8F-3BFB-4651-A222-6E3CB2549624}" type="presParOf" srcId="{E91D9A80-EB13-4AF5-9093-7F2508E96AE5}" destId="{B3AF4C1D-D967-4F5B-AFCB-334BB97D19AB}" srcOrd="1" destOrd="0" presId="urn:microsoft.com/office/officeart/2005/8/layout/vList4"/>
    <dgm:cxn modelId="{0BCC5D29-3B09-4FA7-A8EA-A799A573E71C}" type="presParOf" srcId="{E91D9A80-EB13-4AF5-9093-7F2508E96AE5}" destId="{A1B048A1-F5CB-4915-B6BC-878633F11F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4B89F-78E0-43F5-BA55-AE23C43BD89E}">
      <dsp:nvSpPr>
        <dsp:cNvPr id="0" name=""/>
        <dsp:cNvSpPr/>
      </dsp:nvSpPr>
      <dsp:spPr>
        <a:xfrm>
          <a:off x="0" y="0"/>
          <a:ext cx="5751248" cy="65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/>
        </a:p>
        <a:p>
          <a:pPr marL="0" lvl="0" indent="0" algn="thaiDist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သခင်ယေရှု၏စွန့်လွှတ်အနစ်နာခံမှုနှင့်ကောင်းကြီးမင်္ဂလာများအတွက် ကျေးဇူးတင်ရှိပါသည်။</a:t>
          </a:r>
          <a:endParaRPr lang="es-ES" sz="1800" kern="1200" dirty="0"/>
        </a:p>
      </dsp:txBody>
      <dsp:txXfrm>
        <a:off x="1215598" y="0"/>
        <a:ext cx="4535649" cy="653488"/>
      </dsp:txXfrm>
    </dsp:sp>
    <dsp:sp modelId="{E6283472-7B45-43CB-BD99-C0462051B865}">
      <dsp:nvSpPr>
        <dsp:cNvPr id="0" name=""/>
        <dsp:cNvSpPr/>
      </dsp:nvSpPr>
      <dsp:spPr>
        <a:xfrm>
          <a:off x="333339" y="65348"/>
          <a:ext cx="509756" cy="522790"/>
        </a:xfrm>
        <a:prstGeom prst="star6">
          <a:avLst/>
        </a:prstGeom>
        <a:solidFill>
          <a:srgbClr val="9156C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E43024-9135-4B51-AB16-4CCF22BBE56C}">
      <dsp:nvSpPr>
        <dsp:cNvPr id="0" name=""/>
        <dsp:cNvSpPr/>
      </dsp:nvSpPr>
      <dsp:spPr>
        <a:xfrm>
          <a:off x="0" y="718837"/>
          <a:ext cx="5751248" cy="65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ဘုရားသခင်ထံကျွန်ုပ်တို့၏အပြည့်အစုံဆက်ကပ် ခြင်းကိုဖော်ပြခြင်း။</a:t>
          </a:r>
          <a:endParaRPr lang="es-ES" sz="1800" kern="1200" dirty="0"/>
        </a:p>
      </dsp:txBody>
      <dsp:txXfrm>
        <a:off x="1215598" y="718837"/>
        <a:ext cx="4535649" cy="653488"/>
      </dsp:txXfrm>
    </dsp:sp>
    <dsp:sp modelId="{B489FDF9-F58C-4A97-8DB2-24B423D9E077}">
      <dsp:nvSpPr>
        <dsp:cNvPr id="0" name=""/>
        <dsp:cNvSpPr/>
      </dsp:nvSpPr>
      <dsp:spPr>
        <a:xfrm>
          <a:off x="333339" y="784186"/>
          <a:ext cx="509756" cy="522790"/>
        </a:xfrm>
        <a:prstGeom prst="star6">
          <a:avLst/>
        </a:prstGeom>
        <a:solidFill>
          <a:srgbClr val="4796D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6A3EE8-48F2-426A-AD03-1A230F0BDB43}">
      <dsp:nvSpPr>
        <dsp:cNvPr id="0" name=""/>
        <dsp:cNvSpPr/>
      </dsp:nvSpPr>
      <dsp:spPr>
        <a:xfrm>
          <a:off x="0" y="1437674"/>
          <a:ext cx="5751248" cy="65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ကျွန်ုပ်တို့သည်ကိုယ်တော်ကိုယုံကြည်ကြောင်းပြသသည်။</a:t>
          </a:r>
          <a:endParaRPr lang="es-ES" sz="1800" kern="1200" dirty="0"/>
        </a:p>
      </dsp:txBody>
      <dsp:txXfrm>
        <a:off x="1215598" y="1437674"/>
        <a:ext cx="4535649" cy="653488"/>
      </dsp:txXfrm>
    </dsp:sp>
    <dsp:sp modelId="{AB9EA06C-0051-47C6-ADF3-B2398A4BB7C6}">
      <dsp:nvSpPr>
        <dsp:cNvPr id="0" name=""/>
        <dsp:cNvSpPr/>
      </dsp:nvSpPr>
      <dsp:spPr>
        <a:xfrm>
          <a:off x="333339" y="1503023"/>
          <a:ext cx="509756" cy="522790"/>
        </a:xfrm>
        <a:prstGeom prst="star6">
          <a:avLst/>
        </a:prstGeom>
        <a:solidFill>
          <a:srgbClr val="1ED055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4EA0C6-8AE5-4461-B69C-98920D198BE1}">
      <dsp:nvSpPr>
        <dsp:cNvPr id="0" name=""/>
        <dsp:cNvSpPr/>
      </dsp:nvSpPr>
      <dsp:spPr>
        <a:xfrm>
          <a:off x="0" y="2156512"/>
          <a:ext cx="5751248" cy="65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ဘုရားသခင်နှင့်ကျွန်ုပ်တို့၏အိမ်နီးချင်းအပေါ် ကျွန်ုပ်တို့၏မေတ္တာကို ထုတ်ဖော်ပြသခြင်း</a:t>
          </a:r>
          <a:endParaRPr lang="es-ES" sz="1800" kern="1200" dirty="0"/>
        </a:p>
      </dsp:txBody>
      <dsp:txXfrm>
        <a:off x="1215598" y="2156512"/>
        <a:ext cx="4535649" cy="653488"/>
      </dsp:txXfrm>
    </dsp:sp>
    <dsp:sp modelId="{0DF3B68C-D0D6-4ACB-A4B2-B3D363971656}">
      <dsp:nvSpPr>
        <dsp:cNvPr id="0" name=""/>
        <dsp:cNvSpPr/>
      </dsp:nvSpPr>
      <dsp:spPr>
        <a:xfrm>
          <a:off x="333339" y="2221860"/>
          <a:ext cx="509756" cy="522790"/>
        </a:xfrm>
        <a:prstGeom prst="star6">
          <a:avLst/>
        </a:prstGeom>
        <a:solidFill>
          <a:srgbClr val="BFE210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8007F5-34F4-4EAD-984D-3CA6005BB3CB}">
      <dsp:nvSpPr>
        <dsp:cNvPr id="0" name=""/>
        <dsp:cNvSpPr/>
      </dsp:nvSpPr>
      <dsp:spPr>
        <a:xfrm>
          <a:off x="0" y="2875349"/>
          <a:ext cx="5751248" cy="65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ငွေမက်မောခြင်းကို ငြင်းပယ်ခြင်း။</a:t>
          </a:r>
          <a:endParaRPr lang="es-ES" sz="1800" kern="1200" dirty="0"/>
        </a:p>
      </dsp:txBody>
      <dsp:txXfrm>
        <a:off x="1215598" y="2875349"/>
        <a:ext cx="4535649" cy="653488"/>
      </dsp:txXfrm>
    </dsp:sp>
    <dsp:sp modelId="{B3AF4C1D-D967-4F5B-AFCB-334BB97D19AB}">
      <dsp:nvSpPr>
        <dsp:cNvPr id="0" name=""/>
        <dsp:cNvSpPr/>
      </dsp:nvSpPr>
      <dsp:spPr>
        <a:xfrm>
          <a:off x="333339" y="2940698"/>
          <a:ext cx="509756" cy="522790"/>
        </a:xfrm>
        <a:prstGeom prst="star6">
          <a:avLst/>
        </a:prstGeom>
        <a:solidFill>
          <a:srgbClr val="FF6D69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8464-E058-1023-B832-82369F570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883C5-ECF1-280A-8B67-7304F7C1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88A74-9A94-80B4-6B03-E848F973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AB5F1-FFA5-22A6-8EAC-C66ABE6F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9012F-87E4-75A7-1CF0-15FA719E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3F8-63F7-D5A6-2782-A50D03D4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F6AD9-ACD3-BC49-40C3-4E242495A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97C6-C76B-62A5-3694-C8AAA12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ACE9-942D-C019-F859-6082324F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5814A-5D6F-EF52-35FA-44535739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34627-7941-4A50-EC31-F215E13CB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B2DF7-FBA4-745D-819B-E8640F9C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1CED-6550-87D4-896F-5F62A8DE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A3792-8152-145D-CD7A-E0EA3643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EC97-32EE-B94D-8CE7-502AAC7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0480-4734-8E23-1ECA-1376B60D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0235-C775-D864-204D-3B1B7CFD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570F8-1951-6A72-058B-E0B173BD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E4E7-BAD5-6678-E6C6-768E359E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C7B1-9882-94AF-1860-BB8A3988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CAEC-DACD-0AF2-344D-8D051941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73790-73BD-6454-186F-F80883F4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EDC8-AE15-9977-C611-9CE7CF4C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6D02A-99F5-04CF-7414-F4F6927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E1D0-D165-7B4E-9C00-121C07F8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5152-F78F-13E5-F931-6B6DE18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41C2-A9D9-FDE6-87A0-8BB648462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85E6F-6DA5-716B-8F0A-7F3751D1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A48E1-3BB0-021D-C155-DC9240FF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AC40C-AD75-7FEF-4051-27C6FA51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3466D-EB32-E184-A08A-2CFE4680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E276-4CC3-6EBE-52BA-B5EAD2AA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29D2E-3F2C-543C-7A15-FCF42C56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896B2-4665-6EE7-37D7-834D9F270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CB901-3909-FF5F-33FE-F2F9CA876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92048-B586-14EE-091C-11B64E78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94E98-E825-6867-F326-A7E09C67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D5D98-3343-8779-89B2-86855E62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CD85D-1D48-B826-5809-C3F8E977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BAE5-5A7B-BFB6-A5A6-3B055EEF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60028-9CAD-4380-2434-3A2B077D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9CA77-D35F-BD7B-867E-0E081E2E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231B9-0F9B-D34D-7129-C1ACD8B8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B15B1-40C1-E958-54C4-B0A4B1A0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56C26-59AA-D1BB-FBA1-A1481A81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A995B-21C9-C5D3-73E7-15D41927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41AD-72AD-6221-D037-EF283747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497D-B06C-4B6A-E792-B3430E1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D7645-18EC-15D9-6AC5-12CE62DE1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738A6-1107-6B5B-38D7-97D691BC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BB26E-F0C2-1280-89A1-9DECE069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78A90-9E97-D719-05EF-BB189BB6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1A44-5324-75F9-2826-449ACA12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F9009-A904-9B57-146A-3ADA96536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EBE76-773B-6B2A-DAA2-4069FE7AB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38347-8955-C695-D153-84BB6C6D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BCB0F-E63B-749E-C95C-EA92248F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848B6-5419-DFBA-7D25-F42FBA89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25640-7F03-801C-322B-253173FF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DCB1-0383-1204-3997-D89BB999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846A3-7DC9-87FD-4508-F0EA1D048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EFB3-58B0-4356-A9EF-5090BCC67DE6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CA06-B9EC-8DE3-D729-BD0725683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33E27-05A0-D120-1AB9-95A6CA531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1A2F-0E54-4D33-A512-842BDAE9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mujer, parado, gente&#10;&#10;Descripción generada automáticamente">
            <a:extLst>
              <a:ext uri="{FF2B5EF4-FFF2-40B4-BE49-F238E27FC236}">
                <a16:creationId xmlns:a16="http://schemas.microsoft.com/office/drawing/2014/main" id="{E9CFF75A-4E50-9D33-5FF2-F0C84DDB5F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5"/>
            <a:ext cx="3922748" cy="6857995"/>
          </a:xfrm>
          <a:prstGeom prst="rect">
            <a:avLst/>
          </a:prstGeom>
        </p:spPr>
      </p:pic>
      <p:pic>
        <p:nvPicPr>
          <p:cNvPr id="9" name="Imagen 8" descr="Imagen que contiene persona, tabla, pequeño, niño&#10;&#10;Descripción generada automáticamente">
            <a:extLst>
              <a:ext uri="{FF2B5EF4-FFF2-40B4-BE49-F238E27FC236}">
                <a16:creationId xmlns:a16="http://schemas.microsoft.com/office/drawing/2014/main" id="{403CD2DC-04D1-B1FB-8B7F-0424B411A1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2" y="13"/>
            <a:ext cx="3922776" cy="2642603"/>
          </a:xfrm>
          <a:prstGeom prst="rect">
            <a:avLst/>
          </a:prstGeom>
        </p:spPr>
      </p:pic>
      <p:pic>
        <p:nvPicPr>
          <p:cNvPr id="3" name="Imagen 2" descr="Imagen que contiene persona, mujer, parado, hombre&#10;&#10;Descripción generada automáticamente">
            <a:extLst>
              <a:ext uri="{FF2B5EF4-FFF2-40B4-BE49-F238E27FC236}">
                <a16:creationId xmlns:a16="http://schemas.microsoft.com/office/drawing/2014/main" id="{0708B991-2365-834A-E3B5-17E8F40EB8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224" y="0"/>
            <a:ext cx="39227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C8F8F1-3886-3BA0-0581-6D58BC3B2D28}"/>
              </a:ext>
            </a:extLst>
          </p:cNvPr>
          <p:cNvSpPr txBox="1">
            <a:spLocks/>
          </p:cNvSpPr>
          <p:nvPr/>
        </p:nvSpPr>
        <p:spPr>
          <a:xfrm>
            <a:off x="4110167" y="3113228"/>
            <a:ext cx="3922748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ယေရှုရှင်အတွက်အလှူငွေ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3D38A3-49B0-24B8-0F7B-38C87EEAFC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7920" y="5889025"/>
            <a:ext cx="316724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/>
              <a:t>Lesson 4 for </a:t>
            </a:r>
            <a:br>
              <a:rPr lang="en-US" sz="1867" b="1" dirty="0"/>
            </a:br>
            <a:r>
              <a:rPr lang="en-US" sz="1867" b="1" dirty="0"/>
              <a:t>January 28, 2023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9194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AED779-ABAE-9287-2007-2D91B135EA62}"/>
              </a:ext>
            </a:extLst>
          </p:cNvPr>
          <p:cNvSpPr txBox="1"/>
          <p:nvPr/>
        </p:nvSpPr>
        <p:spPr>
          <a:xfrm rot="20349853">
            <a:off x="-216200" y="3072082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my-MM" sz="8000" b="1" dirty="0"/>
              <a:t>အထူးပူဇော်သက္ကာ</a:t>
            </a:r>
            <a:endParaRPr lang="es-ES" sz="8000" b="1" dirty="0"/>
          </a:p>
        </p:txBody>
      </p:sp>
    </p:spTree>
    <p:extLst>
      <p:ext uri="{BB962C8B-B14F-4D97-AF65-F5344CB8AC3E}">
        <p14:creationId xmlns:p14="http://schemas.microsoft.com/office/powerpoint/2010/main" val="3451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BBC0957-D385-8F4B-F065-0AAA2E0892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83033" y="107898"/>
            <a:ext cx="4349811" cy="6642205"/>
          </a:xfrm>
          <a:prstGeom prst="roundRect">
            <a:avLst>
              <a:gd name="adj" fmla="val 8757"/>
            </a:avLst>
          </a:prstGeom>
          <a:solidFill>
            <a:srgbClr val="FFF3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26C127C-515F-2ED9-A450-EEC3B57345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946" y="123826"/>
            <a:ext cx="4820221" cy="6642205"/>
          </a:xfrm>
          <a:prstGeom prst="roundRect">
            <a:avLst>
              <a:gd name="adj" fmla="val 8757"/>
            </a:avLst>
          </a:prstGeom>
          <a:solidFill>
            <a:srgbClr val="FFF3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E7D96-FD60-1757-E61E-A84F8386878A}"/>
              </a:ext>
            </a:extLst>
          </p:cNvPr>
          <p:cNvSpPr txBox="1"/>
          <p:nvPr/>
        </p:nvSpPr>
        <p:spPr>
          <a:xfrm>
            <a:off x="262335" y="264254"/>
            <a:ext cx="4607443" cy="17334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133" b="1" dirty="0">
                <a:latin typeface="Comic Sans MS" panose="030F0702030302020204" pitchFamily="66" charset="0"/>
              </a:rPr>
              <a:t>ထိုအခါမာရိသည်အဖိုးများစွာထိုက်သောနာဒုဆီမွေးစစ်အကျပ်သုံးဆယ်ကိုယူ၍၊ယေရှု၏ခြေတော်ကိုလောင်းပြီးလျှင်မိမိဆံပင်ဖြင့်သုတ်သဖြင့်၊ထိုဆီ၏အမွေးသည် တစ်အိမ်လုံးကိုနှံပြား၏။ </a:t>
            </a:r>
            <a:r>
              <a:rPr lang="es-ES" sz="1600" b="1" dirty="0">
                <a:latin typeface="Comic Sans MS" panose="030F0702030302020204" pitchFamily="66" charset="0"/>
              </a:rPr>
              <a:t>(John 12:3 </a:t>
            </a:r>
            <a:r>
              <a:rPr lang="es-ES" sz="1400" b="1" dirty="0"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  <a:endParaRPr lang="es-ES" sz="2133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BF2AA-1F0E-39E4-8ABD-C3F85385BFC9}"/>
              </a:ext>
            </a:extLst>
          </p:cNvPr>
          <p:cNvSpPr txBox="1"/>
          <p:nvPr/>
        </p:nvSpPr>
        <p:spPr>
          <a:xfrm>
            <a:off x="8041715" y="366561"/>
            <a:ext cx="3832447" cy="13232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133" b="1" dirty="0">
                <a:latin typeface="Comic Sans MS" panose="030F0702030302020204" pitchFamily="66" charset="0"/>
              </a:rPr>
              <a:t>မိမိပိုင်သောမြေကိုရောင်းပြီးလျှင်၊ ရသောငွေကိုယူဆောင်ခဲ့၍တမန်တော်တို့၏ခြေရင်း၌ ထားလေ၏။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Acts</a:t>
            </a:r>
            <a:r>
              <a:rPr lang="es-ES" sz="1600" b="1" dirty="0">
                <a:latin typeface="Comic Sans MS" panose="030F0702030302020204" pitchFamily="66" charset="0"/>
              </a:rPr>
              <a:t>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E3A93F-04DE-3295-B4FB-9D3B10AB89D3}"/>
              </a:ext>
            </a:extLst>
          </p:cNvPr>
          <p:cNvSpPr txBox="1"/>
          <p:nvPr/>
        </p:nvSpPr>
        <p:spPr>
          <a:xfrm>
            <a:off x="262334" y="2138170"/>
            <a:ext cx="4607444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မာရိ၏ပူဇော်သက္ကာသည်နည်းလမ်းနှစ်သွယ်ဖြင့် ထူးခြားသည် (မစ္စ ၁၄:၃-၅)။သူမသည်ပိုက်ဆံမပေးဘဲ၊ကုန်ကျစရိတ်သည် ကြီးမားသည် (၁၀ လ၏လစာနှင့်ညီမျှသည်)။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ဘုရားသခင်သည်ငွေအပြင်အခြားအရာများကိုပူဇော်သက္ကာအဖြစ်လက်ခံသည်။တိကျသောရည်ရွယ်ချက်၊ကျွန်ုပ်တို့၏ကိုယ်ပိုင်ကြိုးစားအားထုတ်မှု နှင့်အချိန်အတွက်လိုအပ်သောအရာများကို ပေးဆောင်နိုင်သည်...</a:t>
            </a:r>
            <a:endParaRPr lang="es-ES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77DDEB-8F94-8CF3-8E0E-6640EF6CF0FA}"/>
              </a:ext>
            </a:extLst>
          </p:cNvPr>
          <p:cNvSpPr txBox="1"/>
          <p:nvPr/>
        </p:nvSpPr>
        <p:spPr>
          <a:xfrm>
            <a:off x="7929062" y="1818718"/>
            <a:ext cx="4203772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ဗာနဗသည် အထူးပူဇော်သက္ကာကို ပေး၏။မြေတစ်ကွက်ကိုရောင်းပြီး ပမာဏအပြည့်ပေးတယ်။ သူသည် အခြားသူများအတွက် ရက်ရောမှု၏ပုံသက်သေဖြစ်လာခဲ့သည်(တ</a:t>
            </a:r>
            <a:r>
              <a:rPr lang="en-US" sz="2400" b="1" dirty="0"/>
              <a:t> </a:t>
            </a:r>
            <a:r>
              <a:rPr lang="my-MM" sz="2400" b="1" dirty="0"/>
              <a:t>၄း၃၄</a:t>
            </a:r>
            <a:r>
              <a:rPr lang="en-US" sz="2400" b="1" dirty="0"/>
              <a:t>-</a:t>
            </a:r>
            <a:r>
              <a:rPr lang="my-MM" sz="2400" b="1" dirty="0"/>
              <a:t>၃၇)။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ကမ္ဘာတဝှမ်းတွင်ဘုရားရှိခိုး ကျောင်းများကိုစွန့်ကြဲပေးကမ်းသော ဘုရားသခင်၏အမှုတော်ကို ဝါသနာပါသူများမှ လှူဒါန်းသော ဘုရားကျောင်းဝင်းများစွာရှိပါ သည်။</a:t>
            </a:r>
            <a:endParaRPr lang="es-ES" sz="2400" b="1" dirty="0"/>
          </a:p>
        </p:txBody>
      </p:sp>
      <p:pic>
        <p:nvPicPr>
          <p:cNvPr id="4" name="Imagen 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DC170E38-B329-0EDE-4915-50D7E1A8F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556" y="234315"/>
            <a:ext cx="2557193" cy="32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3DB97B"/>
            </a:solidFill>
          </a:ln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7B6F97-EDAA-B030-E6C5-C678EB707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441" y="3725723"/>
            <a:ext cx="2520307" cy="289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154D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86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8083EFB-F883-EDF5-C0B6-74C007738082}"/>
              </a:ext>
            </a:extLst>
          </p:cNvPr>
          <p:cNvSpPr txBox="1"/>
          <p:nvPr/>
        </p:nvSpPr>
        <p:spPr>
          <a:xfrm>
            <a:off x="108857" y="366623"/>
            <a:ext cx="1166948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800" b="1" dirty="0"/>
              <a:t>‘‘ကောင်းကင်တမန်တို့သည်ဘုရားသခင်အားပြန်၍ပေးသောအလှူတိုင်းကိုလည်းကောင်း၊ဘဏ္ဍာတိုက်အတွင်းသွင်းသောအလှူကိုလည်းကောင်း၊သေချာစွာရေးမှတ်ထားသည်။ ကိုယ်တော်သွန်းလောင်း သောကောင်းချီးမှအစ အကုန်ရေးမှတ်သည်။ ဘုရားရှင်၏မျက်စိတော်သည်ကိုယ်တော်၏အမှုတော်အတွက်ပါဝင်ဆက်ကပ်သောအရာတိုင်းကိုမြင်တွေ့တော်မူ၏။ပေးသူတို့၏စိတ်ရင်းဆန္ဒကိုလည်းမြင်တွေ့တော်မူပါသည်။ ပေးသောသူတို့၏စိတ်သဘောအခြေအနေကိုလည်း မှတ်တမ်းဦပသည်။ ကိုယ်တော်ရှင်ထံတော်မှ ခံစားရရှိသောကောင်းချီးမင်္ဂလာအပေါင်းတို့ကို အတ္တ မဆန်  ဆက်ကပ်၍ပြန်ပေးသူအားလုံးကိုထပ်မံ၍မိမိတို့၏လုပ်ရပ်အပေါ်ကောင်းချီးဆုလာဘ်ထပ်မံသွန်းလောင်းပေးမည်။ထိုသူတို့ရိုးသားစွာဆက်ကပ်သောအရာများကိုအလွဲသုံးစားပြုခြင်းခံရသည်တိုင်၊ပေးဆပ်လှူသူနှင့်မဆိုင်ပါ။ဘုရားရှင်၏ဘုန်းတော်သည်ဝိညာဉ်များကိုကယ်တင်ရန်အတွက်ဖြစ်သည်။ပျောက်ဆုံးနေသောဝိညာဉ်များအတွက် ရိုးသားစွာဆက်ကပ်အပ်နှံ ပါဝင်သူအတွက် ကိုယ်တော်၏ဘုန်းတော်ကိုသာ စိတ်ဝင်စားခြင်း ရှိသောကြောင့် မိမိတို့အတွက်ဆုလာဘ်သည် ဧကန်အမှန်ရရှိမည်သာဖြစ်သည်’’ 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00FD90-3695-1C9B-7347-92498894929F}"/>
              </a:ext>
            </a:extLst>
          </p:cNvPr>
          <p:cNvSpPr txBox="1"/>
          <p:nvPr/>
        </p:nvSpPr>
        <p:spPr>
          <a:xfrm>
            <a:off x="5053549" y="6327165"/>
            <a:ext cx="60205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 dirty="0"/>
              <a:t>E.G.W. (Testimonies for the Church, book 2, cp. 78, p.518)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23349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bla, alimentos, plato, sostener&#10;&#10;Descripción generada automáticamente">
            <a:extLst>
              <a:ext uri="{FF2B5EF4-FFF2-40B4-BE49-F238E27FC236}">
                <a16:creationId xmlns:a16="http://schemas.microsoft.com/office/drawing/2014/main" id="{A5AD8427-BCF0-2451-3EC3-9AECD823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"/>
            <a:ext cx="12192002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05EB89-3D2F-8F39-65E2-81D2F85DFFEB}"/>
              </a:ext>
            </a:extLst>
          </p:cNvPr>
          <p:cNvSpPr txBox="1"/>
          <p:nvPr/>
        </p:nvSpPr>
        <p:spPr>
          <a:xfrm>
            <a:off x="0" y="0"/>
            <a:ext cx="4267200" cy="693350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‘‘ငါ၌ထာဝရဘုရားပြုတော်မူသောကျေးဇူးအလုံးစုံတို့ကိုအဘယ်သို့ဆပ်ရမည်</a:t>
            </a:r>
            <a:r>
              <a:rPr lang="en-US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နည်း။ကယ်တင်ခြင်းခွက်ဖလားကိုကိုင်ယူ၍၊ထာဝရဘုရား၏နာမတော်ကိုပဌနာပြုမည်။ထာဝရဘုရားအားသစ္စာကတိထားသည်အတိုင်း၊ထာဝရဘုရား၏လူများရှေ့၌သစ္စာဝတ်ကိုဖြေ မည်’’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(ဆာလံ၊ ၁၁၆း၁၂-၁၄)။</a:t>
            </a:r>
            <a:endParaRPr lang="en-US" sz="3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69D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CDFC84-2E0A-9A14-E093-4BEFA840FEEB}"/>
              </a:ext>
            </a:extLst>
          </p:cNvPr>
          <p:cNvSpPr txBox="1"/>
          <p:nvPr/>
        </p:nvSpPr>
        <p:spPr>
          <a:xfrm>
            <a:off x="6096000" y="3332730"/>
            <a:ext cx="5918455" cy="32521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400" b="1" dirty="0">
                <a:solidFill>
                  <a:srgbClr val="0E2CD8"/>
                </a:solidFill>
              </a:rPr>
              <a:t>ပူဇော်သက္ကာနှင့်ပတ်သက်သောမေးခွန်းများ-</a:t>
            </a:r>
            <a:r>
              <a:rPr lang="en-US" sz="2400" b="1" dirty="0">
                <a:solidFill>
                  <a:srgbClr val="0E2CD8"/>
                </a:solidFill>
              </a:rPr>
              <a:t>	</a:t>
            </a:r>
            <a:r>
              <a:rPr lang="my-MM" sz="2000" b="1" dirty="0"/>
              <a:t>ပူဇော်သက္ကာကိုအဘယ်ကြောင့်ပေးသင့်သနည်း။</a:t>
            </a:r>
            <a:r>
              <a:rPr lang="es-ES" sz="2400" b="1" dirty="0"/>
              <a:t>	</a:t>
            </a:r>
            <a:r>
              <a:rPr lang="my-MM" sz="2000" b="1" dirty="0"/>
              <a:t> ကျွန်ုပ်တို့ဘယ်လောက်ပေးရမလဲ။</a:t>
            </a:r>
            <a:endParaRPr lang="en-US" sz="2000" b="1" dirty="0"/>
          </a:p>
          <a:p>
            <a:endParaRPr lang="en-US" sz="2400" b="1" dirty="0">
              <a:solidFill>
                <a:srgbClr val="D60E8F"/>
              </a:solidFill>
            </a:endParaRPr>
          </a:p>
          <a:p>
            <a:r>
              <a:rPr lang="my-MM" sz="2400" b="1" dirty="0">
                <a:solidFill>
                  <a:srgbClr val="D60E8F"/>
                </a:solidFill>
              </a:rPr>
              <a:t>ငွေရေး‌ကြေးရေးသက်ရောက်မှုများမှုများအပြင်၊</a:t>
            </a:r>
            <a:endParaRPr lang="es-ES" sz="2400" dirty="0">
              <a:ln w="0"/>
              <a:solidFill>
                <a:srgbClr val="524D0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my-MM" sz="2400" b="1" dirty="0">
                <a:solidFill>
                  <a:srgbClr val="D60E8F"/>
                </a:solidFill>
              </a:rPr>
              <a:t>၊</a:t>
            </a:r>
            <a:r>
              <a:rPr lang="es-ES" sz="2400" b="1"/>
              <a:t>	</a:t>
            </a:r>
            <a:r>
              <a:rPr lang="my-MM" sz="2000" b="1"/>
              <a:t>က</a:t>
            </a:r>
            <a:r>
              <a:rPr lang="my-MM" sz="2000" b="1" dirty="0"/>
              <a:t>ိုးကွယ်မှုတစ်ခု-</a:t>
            </a:r>
            <a:r>
              <a:rPr lang="en-US" sz="2400" b="1" dirty="0"/>
              <a:t>		</a:t>
            </a:r>
            <a:endParaRPr lang="es-ES" sz="2400" b="1" dirty="0"/>
          </a:p>
          <a:p>
            <a:r>
              <a:rPr lang="es-ES" sz="2400" b="1" dirty="0"/>
              <a:t>	</a:t>
            </a:r>
            <a:r>
              <a:rPr lang="my-MM" sz="2000" b="1" dirty="0"/>
              <a:t>ပူဇော်သက္ကာတွေကိုဘုရားသခင် ဘယ်လိုမြင်လဲ။</a:t>
            </a:r>
            <a:endParaRPr lang="es-ES" sz="2000" b="1" dirty="0"/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FF0000"/>
                </a:solidFill>
              </a:rPr>
              <a:t>အထူးပူဇော်သက္ကာ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6CE85-53E2-4EE0-8F83-EE00BEDF3BF3}"/>
              </a:ext>
            </a:extLst>
          </p:cNvPr>
          <p:cNvSpPr txBox="1"/>
          <p:nvPr/>
        </p:nvSpPr>
        <p:spPr>
          <a:xfrm>
            <a:off x="44424" y="104898"/>
            <a:ext cx="9262139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ပူဇော်သက္ကာများကို ဓမ္မဟောင်းကျမ်းနှင့် ဓမ္မသစ်တွင် ဖော်ပြထားပါသည်။ ဆယ်ဖို့တစ်ဖို့နှင့်မတူဘဲ၊ပူဇော်သက္ကာနှင့်ပတ်သက်သောပုံသေစည်းမျဉ်းများမရှိပါ။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ပူဇော်ရခြင်း၏ရည်ရွယ်ချက်(ကျေးဇူးဆပ်ခြင်း)၊ပူဇော်သက္ကာအခြေအနေများ(အပြစ်အတွက်ပူဇော်သက္ကာ)၊၎င်းတို့၏ရည်ရွယ်ချက်(ဆင်းရဲသူများအတွက် ပူဇော်သက္ကာ) နှင့် အချို့သော ပူဇော်သက္ကာများ၏ သီးသန့်ပမာဏ (ဗိမာန်တော်ကို ပြုပြင်ထိန်းသိမ်းရန်အတွက်) မှတ်စုများ ရှိပါသည်။ )</a:t>
            </a:r>
            <a:endParaRPr lang="es-ES" sz="2400" b="1" dirty="0"/>
          </a:p>
        </p:txBody>
      </p:sp>
      <p:pic>
        <p:nvPicPr>
          <p:cNvPr id="5" name="Imagen 4" descr="Pintura de varios colores&#10;&#10;Descripción generada automáticamente con confianza media">
            <a:extLst>
              <a:ext uri="{FF2B5EF4-FFF2-40B4-BE49-F238E27FC236}">
                <a16:creationId xmlns:a16="http://schemas.microsoft.com/office/drawing/2014/main" id="{EBFD2BE9-6D13-2399-1811-CB874BA5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27" y="184772"/>
            <a:ext cx="2639528" cy="2718085"/>
          </a:xfrm>
          <a:prstGeom prst="roundRect">
            <a:avLst>
              <a:gd name="adj" fmla="val 11111"/>
            </a:avLst>
          </a:prstGeom>
          <a:ln w="76200" cap="rnd">
            <a:solidFill>
              <a:srgbClr val="75D8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90500" h="152400" prst="hardEdge"/>
            <a:extrusionClr>
              <a:srgbClr val="FFFFFF"/>
            </a:extrusionClr>
          </a:sp3d>
        </p:spPr>
      </p:pic>
      <p:pic>
        <p:nvPicPr>
          <p:cNvPr id="7" name="Imagen 6" descr="Un grupo de personas en una playa junto a un caballo&#10;&#10;Descripción generada automáticamente">
            <a:extLst>
              <a:ext uri="{FF2B5EF4-FFF2-40B4-BE49-F238E27FC236}">
                <a16:creationId xmlns:a16="http://schemas.microsoft.com/office/drawing/2014/main" id="{309BD96E-168E-1024-A500-F5372D460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19" y="3010261"/>
            <a:ext cx="4990216" cy="3541052"/>
          </a:xfrm>
          <a:prstGeom prst="roundRect">
            <a:avLst>
              <a:gd name="adj" fmla="val 946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C00000"/>
            </a:contourClr>
          </a:sp3d>
        </p:spPr>
      </p:pic>
      <p:pic>
        <p:nvPicPr>
          <p:cNvPr id="8" name="Imagen 7" descr="Forma, Círculo&#10;&#10;Descripción generada automáticamente">
            <a:extLst>
              <a:ext uri="{FF2B5EF4-FFF2-40B4-BE49-F238E27FC236}">
                <a16:creationId xmlns:a16="http://schemas.microsoft.com/office/drawing/2014/main" id="{D85B229D-48B1-04DD-391A-4277934A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243" y="5177707"/>
            <a:ext cx="310340" cy="323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, Círculo&#10;&#10;Descripción generada automáticamente">
            <a:extLst>
              <a:ext uri="{FF2B5EF4-FFF2-40B4-BE49-F238E27FC236}">
                <a16:creationId xmlns:a16="http://schemas.microsoft.com/office/drawing/2014/main" id="{066A758F-F71D-A173-1857-A25CF2039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200" y="5563349"/>
            <a:ext cx="310340" cy="323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Descripción generada automáticamente con confianza baja">
            <a:extLst>
              <a:ext uri="{FF2B5EF4-FFF2-40B4-BE49-F238E27FC236}">
                <a16:creationId xmlns:a16="http://schemas.microsoft.com/office/drawing/2014/main" id="{38798A24-4359-A237-2A05-F78806FA5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702" y="3793497"/>
            <a:ext cx="310340" cy="323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9AFABC21-354E-C57E-5DE6-4DB890F9CC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749" y="4117198"/>
            <a:ext cx="310340" cy="323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92200C40-E306-B10C-87D8-0A7664009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2597" y="5936104"/>
            <a:ext cx="301593" cy="42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093EEEA3-F24C-A7E2-C8C8-E75CCBB6A3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2597" y="3270967"/>
            <a:ext cx="301593" cy="42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26671314-BFEA-9AE6-7AE1-B0A050E48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4700" y="4678934"/>
            <a:ext cx="301593" cy="4251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3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4794C6-CFBF-341D-86A6-94C3A4A110AD}"/>
              </a:ext>
            </a:extLst>
          </p:cNvPr>
          <p:cNvSpPr txBox="1"/>
          <p:nvPr/>
        </p:nvSpPr>
        <p:spPr>
          <a:xfrm rot="20009041">
            <a:off x="376219" y="2884509"/>
            <a:ext cx="11977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5400" b="1" dirty="0">
                <a:solidFill>
                  <a:schemeClr val="bg1"/>
                </a:solidFill>
              </a:rPr>
              <a:t>ပူဇော်သက္ကာနှင့်ပတ်သက်သောမေးခွန်းများ-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ACB0CD-0263-6251-586A-AF91C0D71E0A}"/>
              </a:ext>
            </a:extLst>
          </p:cNvPr>
          <p:cNvSpPr txBox="1"/>
          <p:nvPr/>
        </p:nvSpPr>
        <p:spPr>
          <a:xfrm>
            <a:off x="2170401" y="206715"/>
            <a:ext cx="10021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/>
              <a:t>ပူဇော်သက္ကာကိုအဘယ်ကြောင့်ပေးသင့်သနည်း။</a:t>
            </a:r>
            <a:endParaRPr lang="es-ES" sz="3200" b="1" spc="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848C0F-23C3-82C0-4A5D-DF85451A8B37}"/>
              </a:ext>
            </a:extLst>
          </p:cNvPr>
          <p:cNvSpPr txBox="1"/>
          <p:nvPr/>
        </p:nvSpPr>
        <p:spPr>
          <a:xfrm>
            <a:off x="2499661" y="733992"/>
            <a:ext cx="9363076" cy="10770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လူတိုင်းကိုယ်အလိုအလျောက်လှူရ၏။ နှမြောသောစိတ်နှင့်မလှူရ၊ မလှူဘဲမနေရဟု စိတ်ထင်နှင့်မလှူရ။အကြောင်းမူကား၊စေတနာစိတ်နှင့်လှူသောသူကိုသာဘုရားသခင်</a:t>
            </a:r>
            <a:r>
              <a:rPr lang="en-US" sz="2133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133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နှစ်သက်တော်မူ၏။ </a:t>
            </a:r>
            <a:r>
              <a:rPr lang="es-ES" sz="1600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s-ES" sz="1600" b="1" dirty="0" err="1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Corinthians</a:t>
            </a:r>
            <a:r>
              <a:rPr lang="es-ES" sz="1600" b="1" dirty="0">
                <a:solidFill>
                  <a:srgbClr val="D7E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9:7)</a:t>
            </a:r>
            <a:endParaRPr lang="es-ES" sz="2133" b="1" dirty="0">
              <a:solidFill>
                <a:srgbClr val="D7ED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7A3D8A-4B96-8524-D08B-A206A112A383}"/>
              </a:ext>
            </a:extLst>
          </p:cNvPr>
          <p:cNvSpPr txBox="1"/>
          <p:nvPr/>
        </p:nvSpPr>
        <p:spPr>
          <a:xfrm>
            <a:off x="2920706" y="1789464"/>
            <a:ext cx="655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ဘုရားသခင်အားပူဇော်သက္ကာပြုခြင်းသည်တာဝန်ဝတ္တရားမဟုတ်ပါ (ဆာ ၅၄း၆)။ သို့ရာတွင် ပူဇော်သက္ကာကို မပေးခြင်းကို ဘုရားသခင်က ခိုးမှုတစ်ခုအဖြစ် မှတ်ယူသည် (မာလ ၃း၈)။</a:t>
            </a:r>
            <a:endParaRPr lang="es-ES" sz="2400" b="1" dirty="0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BF559C7-C7C7-63D2-8007-9155E6829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641610"/>
              </p:ext>
            </p:extLst>
          </p:nvPr>
        </p:nvGraphicFramePr>
        <p:xfrm>
          <a:off x="6305552" y="3194943"/>
          <a:ext cx="5751248" cy="353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 descr="Una niña con vestido rosado&#10;&#10;Descripción generada automáticamente con confianza baja">
            <a:extLst>
              <a:ext uri="{FF2B5EF4-FFF2-40B4-BE49-F238E27FC236}">
                <a16:creationId xmlns:a16="http://schemas.microsoft.com/office/drawing/2014/main" id="{592460BF-556E-AF8A-8009-DD1262F62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00" y="84000"/>
            <a:ext cx="1993901" cy="1495427"/>
          </a:xfrm>
          <a:prstGeom prst="round2DiagRect">
            <a:avLst>
              <a:gd name="adj1" fmla="val 50000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cuchillo en la mano&#10;&#10;Descripción generada automáticamente con confianza baja">
            <a:extLst>
              <a:ext uri="{FF2B5EF4-FFF2-40B4-BE49-F238E27FC236}">
                <a16:creationId xmlns:a16="http://schemas.microsoft.com/office/drawing/2014/main" id="{C9558CEE-4DA6-FA22-6A1D-F8C64F05DB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55" y="1780237"/>
            <a:ext cx="2658533" cy="14954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418F6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interior, cesta, contenedor&#10;&#10;Descripción generada automáticamente">
            <a:extLst>
              <a:ext uri="{FF2B5EF4-FFF2-40B4-BE49-F238E27FC236}">
                <a16:creationId xmlns:a16="http://schemas.microsoft.com/office/drawing/2014/main" id="{A5DECD90-D867-E301-DA8E-675B2514EB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347" y="1717676"/>
            <a:ext cx="2544020" cy="13398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324F764-4A25-C8CF-A7AE-0EF613ED8F6B}"/>
              </a:ext>
            </a:extLst>
          </p:cNvPr>
          <p:cNvSpPr txBox="1"/>
          <p:nvPr/>
        </p:nvSpPr>
        <p:spPr>
          <a:xfrm>
            <a:off x="2499661" y="3429000"/>
            <a:ext cx="37296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ဘုရားသခင်သည်ကျွန်ုပ်တို့ထံမှ မည်သည့်အရာကိုမျှ မလိုအပ်ပါ (ဆာ၅၀း၁၂)၊သို့သော်ကျွန်ုပ်တို့၏ပူဇော်သက္ကာများကို လက်ခံရရှိကာ ကမ္ဘာမြေကြီးပေါ်တွင်သူ၏အမှုတော်ကိုပြီးမြောက်စေရန်၎င်းတို့ကိုအသုံးပြုခဲ့သည်။ကျွန်ုပ်တို့၏ပူဇော်သက္ကာများကိုပေးဆောင်သောအခါအဘယ်အရာသည်ကျွန်ုပ်တို့၏စေ့ဆော်မှုဖြစ်သင့်သနည်း။</a:t>
            </a:r>
            <a:endParaRPr lang="es-ES" sz="2000" b="1" dirty="0"/>
          </a:p>
        </p:txBody>
      </p:sp>
      <p:pic>
        <p:nvPicPr>
          <p:cNvPr id="8" name="Imagen 7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1510CACB-B85F-12DD-99A5-379D7B5818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"/>
          <a:stretch/>
        </p:blipFill>
        <p:spPr>
          <a:xfrm>
            <a:off x="103225" y="3562311"/>
            <a:ext cx="2358335" cy="3047047"/>
          </a:xfrm>
          <a:prstGeom prst="roundRect">
            <a:avLst>
              <a:gd name="adj" fmla="val 117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9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283472-7B45-43CB-BD99-C0462051B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graphicEl>
                                              <a:dgm id="{E6283472-7B45-43CB-BD99-C0462051B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graphicEl>
                                              <a:dgm id="{E6283472-7B45-43CB-BD99-C0462051B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dgm id="{E6283472-7B45-43CB-BD99-C0462051B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E64B89F-78E0-43F5-BA55-AE23C43B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>
                                            <p:graphicEl>
                                              <a:dgm id="{8E64B89F-78E0-43F5-BA55-AE23C43BD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489FDF9-F58C-4A97-8DB2-24B423D9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graphicEl>
                                              <a:dgm id="{B489FDF9-F58C-4A97-8DB2-24B423D9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graphicEl>
                                              <a:dgm id="{B489FDF9-F58C-4A97-8DB2-24B423D9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graphicEl>
                                              <a:dgm id="{B489FDF9-F58C-4A97-8DB2-24B423D9E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E43024-9135-4B51-AB16-4CCF22BBE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>
                                            <p:graphicEl>
                                              <a:dgm id="{D5E43024-9135-4B51-AB16-4CCF22BBE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B9EA06C-0051-47C6-ADF3-B2398A4B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graphicEl>
                                              <a:dgm id="{AB9EA06C-0051-47C6-ADF3-B2398A4B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>
                                            <p:graphicEl>
                                              <a:dgm id="{AB9EA06C-0051-47C6-ADF3-B2398A4BB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graphicEl>
                                              <a:dgm id="{AB9EA06C-0051-47C6-ADF3-B2398A4BB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6A3EE8-48F2-426A-AD03-1A230F0BD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>
                                            <p:graphicEl>
                                              <a:dgm id="{806A3EE8-48F2-426A-AD03-1A230F0BD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DF3B68C-D0D6-4ACB-A4B2-B3D36397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graphicEl>
                                              <a:dgm id="{0DF3B68C-D0D6-4ACB-A4B2-B3D36397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graphicEl>
                                              <a:dgm id="{0DF3B68C-D0D6-4ACB-A4B2-B3D36397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graphicEl>
                                              <a:dgm id="{0DF3B68C-D0D6-4ACB-A4B2-B3D363971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4EA0C6-8AE5-4461-B69C-98920D198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>
                                            <p:graphicEl>
                                              <a:dgm id="{2B4EA0C6-8AE5-4461-B69C-98920D198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3AF4C1D-D967-4F5B-AFCB-334BB97D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>
                                            <p:graphicEl>
                                              <a:dgm id="{B3AF4C1D-D967-4F5B-AFCB-334BB97D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>
                                            <p:graphicEl>
                                              <a:dgm id="{B3AF4C1D-D967-4F5B-AFCB-334BB97D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>
                                            <p:graphicEl>
                                              <a:dgm id="{B3AF4C1D-D967-4F5B-AFCB-334BB97D1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D8007F5-34F4-4EAD-984D-3CA6005B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>
                                            <p:graphicEl>
                                              <a:dgm id="{BD8007F5-34F4-4EAD-984D-3CA6005BB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16" grpId="0" uiExpand="1">
        <p:bldSub>
          <a:bldDgm bld="one"/>
        </p:bldSub>
      </p:bldGraphic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D0B1D3-0A5B-E2BB-91D1-49302D5ACBC1}"/>
              </a:ext>
            </a:extLst>
          </p:cNvPr>
          <p:cNvSpPr txBox="1"/>
          <p:nvPr/>
        </p:nvSpPr>
        <p:spPr>
          <a:xfrm>
            <a:off x="3021280" y="183013"/>
            <a:ext cx="784266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my-MM" sz="3600" b="1" dirty="0"/>
              <a:t>ကျွန်ုပ်တို့ဘယ်လောက်ပေးရမလဲ။</a:t>
            </a:r>
            <a:endParaRPr lang="en-US" sz="3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FB9686-95E2-ABF4-25AE-80F32BE0F7C9}"/>
              </a:ext>
            </a:extLst>
          </p:cNvPr>
          <p:cNvSpPr txBox="1"/>
          <p:nvPr/>
        </p:nvSpPr>
        <p:spPr>
          <a:xfrm>
            <a:off x="444438" y="829344"/>
            <a:ext cx="11573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သင်၏ဘုရားသခင်ထာဝရဘုရားကောင်းကြီးပေးတော်မူသဖြင့်၊လူအသီးသီးတို့သည်တတ်နိုင်သည်အတိုင်း ဆက်ရကြမည်။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Deuteronomy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16:17 NIV)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C70EE2-B028-473F-7F5E-1A94C00E2A07}"/>
              </a:ext>
            </a:extLst>
          </p:cNvPr>
          <p:cNvSpPr txBox="1"/>
          <p:nvPr/>
        </p:nvSpPr>
        <p:spPr>
          <a:xfrm>
            <a:off x="270267" y="1842895"/>
            <a:ext cx="119217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ပူဇော်သက္ကာပေးခြင်းသည်ကျွန်ုပ်တို့ရရှိထားသောကောင်းချီးများအတွက်ကျေးဇူးတော်တစ်ရပ်ဖြစ်သည်။ ထို့ကြောင့် ပူဇော်သက္ကာများသည်ကောင်းချီးများနှင့်အချိုးကျသင့်သည်ဟု အဓိပ္ပါယ်ရသည်။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ကျွန်ုပ်တို့သည်ကျွန်ုပ်တို့၏ပူဇော်သက္ကာများနှင့်အတူသခင်ဘုရား၏ကောင်းချီးများအတွက်ပေးဆပ်ခြင်းဖြစ်သည်(ဆာ၁၁၆:၁၂၁၄)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ဒါဝိဒ်သည်အလွန်ရှင်းလင်းသည်။ကျွန်ုပ်တို့အတွက်ဘုရားသခင်လုပ်ပေးသောအရာများအတွက်</a:t>
            </a:r>
            <a:r>
              <a:rPr lang="en-US" sz="2400" b="1" dirty="0"/>
              <a:t> </a:t>
            </a:r>
            <a:r>
              <a:rPr lang="my-MM" sz="2400" b="1" dirty="0"/>
              <a:t>ကျွန်ုပ်တို့သည်ဘုရားသခင်ကိုပေးချေနိုင်မည်မဟုတ်ပေ။ကျွန်ုပ်တို့သည်သူ၏ကောင်းချီးများကိုကျေးဇူးသိစိတ်ဖြင့်သာတုံ့ပြန်နိုင်သည်။ကျွန်ုပ်တို့သည်ဘုရားသခင်၏အကြောင်းတရားနှင့်ကျွန်ုပ်တို့၏အိမ်နီးချင်းများအပေါ် ရက်ရောစွာလုပ်ဆောင်ခြင်းဖြင့် ကျွန်ုပ်တို့မည်မျှကျေးဇူးတင်ကြောင်းပြသသည်။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ကျွန်ုပ်တို့အလှူငွေထည့်ခြင်းကြောင့်ဘုရားရှင်အတွက်မိမိတို့၏အတ္တသဘောကိုချိုးနှိမ်ကြောင်းဖော်ပြခြင်းဖြစ်သည်။နက်ရှိုင်းသောဝိညာဉ်ရေးရာသဘောများလည်းဖြစ်စေနိုင်သည်။ကျွန်ုပ်တို့၏အသက်တာကိုသခင်ဘုရား၏ လက်တော်သို့ လုံးလုံးအပ်နှံခြင်းကိုလည်း ပြသသည့်သဘောဖြစ်သည်။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50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AED779-ABAE-9287-2007-2D91B135EA62}"/>
              </a:ext>
            </a:extLst>
          </p:cNvPr>
          <p:cNvSpPr txBox="1"/>
          <p:nvPr/>
        </p:nvSpPr>
        <p:spPr>
          <a:xfrm rot="20066161">
            <a:off x="-178417" y="2851569"/>
            <a:ext cx="12191999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my-MM" sz="6000" b="1" dirty="0">
                <a:solidFill>
                  <a:srgbClr val="D60E8F"/>
                </a:solidFill>
              </a:rPr>
              <a:t>ငွေရေး‌ကြေးရေးသက်ရောက်မှုများမှုများအပြင်၊</a:t>
            </a:r>
            <a:endParaRPr lang="es-ES" sz="5867" dirty="0">
              <a:ln w="0"/>
              <a:solidFill>
                <a:srgbClr val="524D0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0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A020B-4C0A-665D-0002-4DEA8704A573}"/>
              </a:ext>
            </a:extLst>
          </p:cNvPr>
          <p:cNvSpPr txBox="1"/>
          <p:nvPr/>
        </p:nvSpPr>
        <p:spPr>
          <a:xfrm>
            <a:off x="3889172" y="211174"/>
            <a:ext cx="828433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my-MM" sz="3600" b="1" dirty="0"/>
              <a:t>ကိုးကွယ်မှုတစ်ခု-</a:t>
            </a:r>
            <a:r>
              <a:rPr lang="en-US" sz="3600" b="1" dirty="0"/>
              <a:t>	</a:t>
            </a:r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12700" dir="5400000" algn="ctr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CFECA7-84C9-BD27-690C-26051CB3E5D6}"/>
              </a:ext>
            </a:extLst>
          </p:cNvPr>
          <p:cNvSpPr txBox="1"/>
          <p:nvPr/>
        </p:nvSpPr>
        <p:spPr>
          <a:xfrm>
            <a:off x="3971021" y="895920"/>
            <a:ext cx="794883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ာဝရဘုရား၏နာမတော်သည်ဘုန်းကြီးတော်မူသည်ဟုဝန်ခံကြလော့။ပူဇော်သက္ကာကိုဆောင်ခဲ့လျက်တန်တိုင်းတော်သို့ဝင်ကြလော့။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96:8)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C61B8B-78B8-DCAA-5E74-A7655A02DEF0}"/>
              </a:ext>
            </a:extLst>
          </p:cNvPr>
          <p:cNvSpPr txBox="1"/>
          <p:nvPr/>
        </p:nvSpPr>
        <p:spPr>
          <a:xfrm>
            <a:off x="3971021" y="1721193"/>
            <a:ext cx="812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ဓမ္မဟောင်းခေတ်တွင်၊ မည်သူမျှ ဘုရားသခင်အား “လက်ဗလာ”ဖြင့် ပူဇော်သက္ကာမပါဘဲ မကိုးကွယ်နိုင် (</a:t>
            </a:r>
            <a:r>
              <a:rPr lang="en-US" sz="2400" b="1" dirty="0"/>
              <a:t>Dt. 16:16); </a:t>
            </a:r>
            <a:endParaRPr lang="es-ES" sz="24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67EFD3-F4F8-7F56-BB2A-7DBD3A70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400" y="2607028"/>
            <a:ext cx="3613333" cy="241059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668B34-BF23-3545-7C09-8DA1545570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35" y="283846"/>
            <a:ext cx="3786731" cy="221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40AD35A-4724-4092-C1E2-8189D78130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21" y="5019299"/>
            <a:ext cx="4525483" cy="1657275"/>
          </a:xfrm>
          <a:prstGeom prst="snip2DiagRect">
            <a:avLst>
              <a:gd name="adj1" fmla="val 1926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21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DF6AF7-714C-65F2-FDA1-6EBC345FD4D7}"/>
              </a:ext>
            </a:extLst>
          </p:cNvPr>
          <p:cNvSpPr txBox="1"/>
          <p:nvPr/>
        </p:nvSpPr>
        <p:spPr>
          <a:xfrm>
            <a:off x="43333" y="2607028"/>
            <a:ext cx="8186874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ကျွန်ုပ်တို့၏ပူဇော်သက္ကာများပေးခြင်းသည်တေးဂီတ၊ဟောပြောခြင်းသို့မဟုတ်</a:t>
            </a:r>
            <a:r>
              <a:rPr lang="en-US" sz="2000" b="1" dirty="0"/>
              <a:t> </a:t>
            </a:r>
            <a:r>
              <a:rPr lang="my-MM" sz="2000" b="1" dirty="0"/>
              <a:t>ကျမ်းစာလေ့လာခြင်းကဲ့သို့ကျွန်ုပ်တို့၏အသင်းအဖွဲ့ဝတ်ပြုရေးအစီအစဉ်၏တစ်စိတ်တစ်ပိုင်းဖြစ်သည်။</a:t>
            </a:r>
          </a:p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၏အလှူငွေများကိုပေးရန်အတွက်ငွေသားသို့မဟုတ်ဒစ်ဂျစ်တယ်ကိရိယာများကိုအသုံးပြုနိုင်ပါသည်။မည်သို့ပင်ဖြစ်စေကျွန်ုပ်တို့သည်ကျွန်ုပ်တို့အားအရာအားလုံးပေးတော်မူသောအရှင်ကိုကိုးကွယ်နေကြပါသည်။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04A455-CB91-EE9D-DCC6-B680BFD72024}"/>
              </a:ext>
            </a:extLst>
          </p:cNvPr>
          <p:cNvSpPr txBox="1"/>
          <p:nvPr/>
        </p:nvSpPr>
        <p:spPr>
          <a:xfrm>
            <a:off x="4748916" y="5312303"/>
            <a:ext cx="44031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ထို့ကြောင့်၊ကျွန်ုပ်တို့၏ဆယ်ဖို့တစ်ဖို့နှင့်ပူဇော်သက္ကာများပေးခြင်းသည် ဘုရားသခင်အားကျွန်ုပ်တို့၏ဝတ်ပြုရေး၏ တစ်စိတ်တစ်ပိုင်းဖြစ်သည်။</a:t>
            </a:r>
            <a:endParaRPr lang="es-ES" sz="2400" b="1" dirty="0"/>
          </a:p>
        </p:txBody>
      </p:sp>
      <p:pic>
        <p:nvPicPr>
          <p:cNvPr id="16" name="Imagen 15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5DBE093-4CE1-573D-D9A8-9CAA87AE2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735" y="5186825"/>
            <a:ext cx="2755999" cy="1577508"/>
          </a:xfrm>
          <a:prstGeom prst="rect">
            <a:avLst/>
          </a:prstGeom>
          <a:ln w="38100" cap="sq">
            <a:solidFill>
              <a:srgbClr val="C625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2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9CBC6-A4B3-0BB0-16A6-D44D5CE7469F}"/>
              </a:ext>
            </a:extLst>
          </p:cNvPr>
          <p:cNvSpPr txBox="1"/>
          <p:nvPr/>
        </p:nvSpPr>
        <p:spPr>
          <a:xfrm>
            <a:off x="1981201" y="15388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my-MM" sz="3600" b="1" dirty="0"/>
              <a:t>ပူဇော်သက္ကာတွေကိုဘုရားသခင် ဘယ်လိုမြင်လဲ။</a:t>
            </a:r>
            <a:endParaRPr lang="es-ES" sz="3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BBE82-EF8A-F47C-FA5E-35E57E20D37F}"/>
              </a:ext>
            </a:extLst>
          </p:cNvPr>
          <p:cNvSpPr txBox="1"/>
          <p:nvPr/>
        </p:nvSpPr>
        <p:spPr>
          <a:xfrm>
            <a:off x="148972" y="800220"/>
            <a:ext cx="11682472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133" b="1" dirty="0">
                <a:latin typeface="Comic Sans MS" panose="030F0702030302020204" pitchFamily="66" charset="0"/>
              </a:rPr>
              <a:t>ငါအမှန်ဆိုသည်ကား၊ ထိုဆင်းရဲသောမုဆိုးမသည် အခြားသောသူအပေါင်းတို့ထက်သာ၍ သွင်းချပြီ။ </a:t>
            </a:r>
            <a:r>
              <a:rPr lang="es-ES" sz="1600" b="1" dirty="0">
                <a:latin typeface="Comic Sans MS" panose="030F0702030302020204" pitchFamily="66" charset="0"/>
              </a:rPr>
              <a:t>(Luke 21:3)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5270FE-A57F-F0C2-76BD-6D0AA71A0979}"/>
              </a:ext>
            </a:extLst>
          </p:cNvPr>
          <p:cNvSpPr txBox="1"/>
          <p:nvPr/>
        </p:nvSpPr>
        <p:spPr>
          <a:xfrm>
            <a:off x="71563" y="1447369"/>
            <a:ext cx="8656363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ူဇော်သက္ကာသေတ္တာထဲသို့“ငွေရတတ်သောသူမည်မျှရှိသည်”ကိုယေရှုကြည့်ရှုနေပါသည်။ထို့နောက်ဆင်းရဲသောမုဆိုးမတစ်ဦးသည်အကြွေ အနည်းငယ်သာ(နေ့စဉ်လုပ်အားခ၏၁/၆၄ခန့်)ပေးခဲ့သည်။အခြားသူများထက်ပိုပေးသည်ဟုယေရှုအဘယ်ကြောင့်ပြောသနည်း။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ရက်ရောမှုကို ပေးကမ်းခဲ့သည့် ပမာဏအတိုင်း တိုင်းတာလေ့ရှိသည်။ သို့သော် ဘုရားသခင်သည် စေ့ဆော်မှုကို တန်ဖိုးထားသည်။ မုဆိုးမသည် ဘုရားသခင်၏အလုပ်တွင် ပူးပေါင်းပါဝင်ရန် လိုလားတောင့်တပြီး သူ၌ရှိသမျှကို ပေးတော်မူ၏။</a:t>
            </a:r>
            <a:endParaRPr lang="es-ES" sz="2400" b="1" dirty="0"/>
          </a:p>
        </p:txBody>
      </p:sp>
      <p:pic>
        <p:nvPicPr>
          <p:cNvPr id="8" name="Imagen 7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id="{D84238EC-C59B-7B08-A4A6-F16EA2EA2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484" y="1461102"/>
            <a:ext cx="3289544" cy="4756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7AB4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2F05F9B0-7810-C955-DC6A-854F5C470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8" y="4492606"/>
            <a:ext cx="3262985" cy="2186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3831F75-F2D9-DBB7-8610-5316706C1DDC}"/>
              </a:ext>
            </a:extLst>
          </p:cNvPr>
          <p:cNvSpPr txBox="1"/>
          <p:nvPr/>
        </p:nvSpPr>
        <p:spPr>
          <a:xfrm>
            <a:off x="3144763" y="4584083"/>
            <a:ext cx="55831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သည်ကော်နေလိပုံပြင်တွင်ကဲ့သို့ကျွန်ုပ်တို့၏လုပ်ရပ်များကိုလိုအပ်နေသူများကိုမျက်နှာသာပေးသည် (တ ၁၀း၁-၄)။ ဘုရားသခင်သည်ကော်နေလိယ၏ပူဇော်သက္ကာများကိုဘုရားသခင်နှင့်သူ၏အိမ်နီးချင်းများကိုချစ်မြတ်နိုးပုံကိုရောင်ပြန်ဟပ်မှုတစ်ခုအဖြစ် ဘုရားသခင်မြင်သည်။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7566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4194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17</cp:revision>
  <dcterms:created xsi:type="dcterms:W3CDTF">2023-01-12T12:12:24Z</dcterms:created>
  <dcterms:modified xsi:type="dcterms:W3CDTF">2023-01-14T00:49:40Z</dcterms:modified>
</cp:coreProperties>
</file>