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57" r:id="rId4"/>
    <p:sldId id="258" r:id="rId5"/>
    <p:sldId id="274" r:id="rId6"/>
    <p:sldId id="260" r:id="rId7"/>
    <p:sldId id="275" r:id="rId8"/>
    <p:sldId id="273" r:id="rId9"/>
    <p:sldId id="263" r:id="rId10"/>
    <p:sldId id="266" r:id="rId11"/>
    <p:sldId id="27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44294-A2B7-4A7F-8E0A-88046540CDE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C9CABFA-8AD4-4869-9B85-8959AC5F03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အသိပညာကင်းမဲ့ခြင်း</a:t>
          </a:r>
          <a:endParaRPr lang="es-ES" sz="180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5E38D-37DB-4E61-AC2E-5B8F56A8C514}" type="parTrans" cxnId="{F405E755-02B8-4E53-97FE-F6731D749C2A}">
      <dgm:prSet/>
      <dgm:spPr/>
      <dgm:t>
        <a:bodyPr/>
        <a:lstStyle/>
        <a:p>
          <a:endParaRPr lang="es-ES" sz="1800"/>
        </a:p>
      </dgm:t>
    </dgm:pt>
    <dgm:pt modelId="{D0F89080-EADB-468F-B644-CBE600403865}" type="sibTrans" cxnId="{F405E755-02B8-4E53-97FE-F6731D749C2A}">
      <dgm:prSet/>
      <dgm:spPr/>
      <dgm:t>
        <a:bodyPr/>
        <a:lstStyle/>
        <a:p>
          <a:endParaRPr lang="es-ES" sz="1800"/>
        </a:p>
      </dgm:t>
    </dgm:pt>
    <dgm:pt modelId="{18C2826E-6711-41A8-BD93-D65D2399543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တစ်ကိုယ်ကောင်း ဆန်ခြင်း။</a:t>
          </a:r>
          <a:endParaRPr lang="es-ES" sz="180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E9983-1F77-4CDB-9D31-9CB4A19EF0B9}" type="parTrans" cxnId="{F387DDAF-54C4-43CF-A270-2F2F1C929098}">
      <dgm:prSet/>
      <dgm:spPr/>
      <dgm:t>
        <a:bodyPr/>
        <a:lstStyle/>
        <a:p>
          <a:endParaRPr lang="es-ES" sz="1800"/>
        </a:p>
      </dgm:t>
    </dgm:pt>
    <dgm:pt modelId="{9B830E9E-A691-49F6-8B52-0EC36CD8F6F8}" type="sibTrans" cxnId="{F387DDAF-54C4-43CF-A270-2F2F1C929098}">
      <dgm:prSet/>
      <dgm:spPr/>
      <dgm:t>
        <a:bodyPr/>
        <a:lstStyle/>
        <a:p>
          <a:endParaRPr lang="es-ES" sz="1800"/>
        </a:p>
      </dgm:t>
    </dgm:pt>
    <dgm:pt modelId="{C2CD8F90-5B3C-4BDA-84A6-80628DCF793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လိုအပ်ချက်များကြောင့်</a:t>
          </a:r>
          <a:endParaRPr lang="es-ES" sz="180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86896-E1A5-41C8-A96C-9F4D2556A023}" type="parTrans" cxnId="{49D95366-5BDB-4A4C-B703-C02024B53791}">
      <dgm:prSet/>
      <dgm:spPr/>
      <dgm:t>
        <a:bodyPr/>
        <a:lstStyle/>
        <a:p>
          <a:endParaRPr lang="es-ES" sz="1800"/>
        </a:p>
      </dgm:t>
    </dgm:pt>
    <dgm:pt modelId="{F6572718-6067-48F3-8FCD-D765EE1CF1C8}" type="sibTrans" cxnId="{49D95366-5BDB-4A4C-B703-C02024B53791}">
      <dgm:prSet/>
      <dgm:spPr/>
      <dgm:t>
        <a:bodyPr/>
        <a:lstStyle/>
        <a:p>
          <a:endParaRPr lang="es-ES" sz="1800"/>
        </a:p>
      </dgm:t>
    </dgm:pt>
    <dgm:pt modelId="{21D2FD48-8210-46CE-AB4F-3FB58C845551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my-MM" sz="1600" b="1" dirty="0"/>
            <a:t>ငွေရေးကြေးရေးဆိုင်ရာ ကျမ်းစာနှင့် လောကနိယာမများကို မသိကြပါ။</a:t>
          </a:r>
          <a:endParaRPr lang="es-ES" sz="1600" dirty="0"/>
        </a:p>
      </dgm:t>
    </dgm:pt>
    <dgm:pt modelId="{FC8A88F3-64DD-45DA-8B61-9AB9D1CC6113}" type="parTrans" cxnId="{6C86BFE3-1337-431C-924B-2744B450DC41}">
      <dgm:prSet/>
      <dgm:spPr/>
      <dgm:t>
        <a:bodyPr/>
        <a:lstStyle/>
        <a:p>
          <a:endParaRPr lang="es-ES" sz="1800"/>
        </a:p>
      </dgm:t>
    </dgm:pt>
    <dgm:pt modelId="{66B0B7C0-C839-4932-AD19-70593C965871}" type="sibTrans" cxnId="{6C86BFE3-1337-431C-924B-2744B450DC41}">
      <dgm:prSet/>
      <dgm:spPr/>
      <dgm:t>
        <a:bodyPr/>
        <a:lstStyle/>
        <a:p>
          <a:endParaRPr lang="es-ES" sz="1800"/>
        </a:p>
      </dgm:t>
    </dgm:pt>
    <dgm:pt modelId="{41A00216-4EF7-4C8D-B4BE-AF0FC46AB54D}">
      <dgm:prSet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  <a:tabLst>
              <a:tab pos="0" algn="l"/>
            </a:tabLst>
          </a:pPr>
          <a:r>
            <a:rPr lang="my-MM" sz="1600" b="1" dirty="0"/>
            <a:t>သူတို့သည်နောက်ထပ်အရာများကို ပိုင်ဆိုင်ချင်ကြသည် သို့မဟုတ် တစ်ကိုယ်ကောင်းဆန်သောဆန္ဒများကိုဖြည့်ဆည်းပေးချင်ကြ</a:t>
          </a:r>
          <a:r>
            <a:rPr lang="en-US" sz="1600" b="1" dirty="0"/>
            <a:t> </a:t>
          </a:r>
          <a:r>
            <a:rPr lang="my-MM" sz="1600" b="1" dirty="0"/>
            <a:t>သည်။</a:t>
          </a:r>
          <a:endParaRPr lang="es-ES" sz="1600" dirty="0"/>
        </a:p>
      </dgm:t>
    </dgm:pt>
    <dgm:pt modelId="{CF5EEF8E-51DF-4D7F-81C7-C54801E5399C}" type="parTrans" cxnId="{1B899752-846D-4D29-80FE-C1BC01B8F0C5}">
      <dgm:prSet/>
      <dgm:spPr/>
      <dgm:t>
        <a:bodyPr/>
        <a:lstStyle/>
        <a:p>
          <a:endParaRPr lang="es-ES" sz="1800"/>
        </a:p>
      </dgm:t>
    </dgm:pt>
    <dgm:pt modelId="{F5DBAE54-F88A-4FEE-B3D3-E4A3FA29E448}" type="sibTrans" cxnId="{1B899752-846D-4D29-80FE-C1BC01B8F0C5}">
      <dgm:prSet/>
      <dgm:spPr/>
      <dgm:t>
        <a:bodyPr/>
        <a:lstStyle/>
        <a:p>
          <a:endParaRPr lang="es-ES" sz="1800"/>
        </a:p>
      </dgm:t>
    </dgm:pt>
    <dgm:pt modelId="{A388BFA1-FBE6-4C31-8AA4-C843759ADD0C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>
            <a:buNone/>
          </a:pPr>
          <a:r>
            <a:rPr lang="my-MM" sz="1600" dirty="0"/>
            <a:t>၎င်းတို့၏ အခြေခံလိုအပ်ချက်များကို ကာမိရန်လုံလောက်သော၀င်ငွေမရှိခြင်း၊မျှော်လင့်ထားသောအခြေအနေကြောင့် ဒုခရောက်ခြင်း။</a:t>
          </a:r>
          <a:endParaRPr lang="es-ES" sz="1600" dirty="0"/>
        </a:p>
      </dgm:t>
    </dgm:pt>
    <dgm:pt modelId="{7C825369-62BC-45F2-B5A7-54A746C03126}" type="parTrans" cxnId="{FF8ABFF5-7BB6-4644-88A1-D8BCFFBF3C62}">
      <dgm:prSet/>
      <dgm:spPr/>
      <dgm:t>
        <a:bodyPr/>
        <a:lstStyle/>
        <a:p>
          <a:endParaRPr lang="es-ES" sz="1800"/>
        </a:p>
      </dgm:t>
    </dgm:pt>
    <dgm:pt modelId="{93014EB3-8713-40A5-A4F5-DF84B087579F}" type="sibTrans" cxnId="{FF8ABFF5-7BB6-4644-88A1-D8BCFFBF3C62}">
      <dgm:prSet/>
      <dgm:spPr/>
      <dgm:t>
        <a:bodyPr/>
        <a:lstStyle/>
        <a:p>
          <a:endParaRPr lang="es-ES" sz="1800"/>
        </a:p>
      </dgm:t>
    </dgm:pt>
    <dgm:pt modelId="{5BEFA737-8208-435E-95F3-50CF3AC607AD}" type="pres">
      <dgm:prSet presAssocID="{0F144294-A2B7-4A7F-8E0A-88046540CDEB}" presName="diagram" presStyleCnt="0">
        <dgm:presLayoutVars>
          <dgm:dir/>
          <dgm:animLvl val="lvl"/>
          <dgm:resizeHandles val="exact"/>
        </dgm:presLayoutVars>
      </dgm:prSet>
      <dgm:spPr/>
    </dgm:pt>
    <dgm:pt modelId="{0BC6FD71-C95A-4942-8306-0C627EAC97AD}" type="pres">
      <dgm:prSet presAssocID="{CC9CABFA-8AD4-4869-9B85-8959AC5F03BD}" presName="compNode" presStyleCnt="0"/>
      <dgm:spPr/>
    </dgm:pt>
    <dgm:pt modelId="{88FC66E7-0283-4DC9-941B-888AAA9941CA}" type="pres">
      <dgm:prSet presAssocID="{CC9CABFA-8AD4-4869-9B85-8959AC5F03BD}" presName="childRect" presStyleLbl="bgAcc1" presStyleIdx="0" presStyleCnt="3" custScaleX="132498">
        <dgm:presLayoutVars>
          <dgm:bulletEnabled val="1"/>
        </dgm:presLayoutVars>
      </dgm:prSet>
      <dgm:spPr/>
    </dgm:pt>
    <dgm:pt modelId="{829001C4-87B9-4091-B940-222BDAF84B50}" type="pres">
      <dgm:prSet presAssocID="{CC9CABFA-8AD4-4869-9B85-8959AC5F03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2D7999-5F0B-4208-BFE2-07C5B7C1698A}" type="pres">
      <dgm:prSet presAssocID="{CC9CABFA-8AD4-4869-9B85-8959AC5F03BD}" presName="parentRect" presStyleLbl="alignNode1" presStyleIdx="0" presStyleCnt="3" custScaleX="132498"/>
      <dgm:spPr/>
    </dgm:pt>
    <dgm:pt modelId="{73C3C5FD-5138-48EC-952B-06DBB81A7AE3}" type="pres">
      <dgm:prSet presAssocID="{CC9CABFA-8AD4-4869-9B85-8959AC5F03BD}" presName="adorn" presStyleLbl="fgAccFollowNod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4">
              <a:lumMod val="50000"/>
            </a:schemeClr>
          </a:contourClr>
        </a:sp3d>
      </dgm:spPr>
    </dgm:pt>
    <dgm:pt modelId="{B2B52898-E524-4682-B09D-049C853D0167}" type="pres">
      <dgm:prSet presAssocID="{D0F89080-EADB-468F-B644-CBE600403865}" presName="sibTrans" presStyleLbl="sibTrans2D1" presStyleIdx="0" presStyleCnt="0"/>
      <dgm:spPr/>
    </dgm:pt>
    <dgm:pt modelId="{F8745C57-A0FB-4DF0-B19B-D43AA28E9FF9}" type="pres">
      <dgm:prSet presAssocID="{18C2826E-6711-41A8-BD93-D65D2399543D}" presName="compNode" presStyleCnt="0"/>
      <dgm:spPr/>
    </dgm:pt>
    <dgm:pt modelId="{A3489A1E-0676-421D-A8E4-0C095A322371}" type="pres">
      <dgm:prSet presAssocID="{18C2826E-6711-41A8-BD93-D65D2399543D}" presName="childRect" presStyleLbl="bgAcc1" presStyleIdx="1" presStyleCnt="3" custScaleX="117563">
        <dgm:presLayoutVars>
          <dgm:bulletEnabled val="1"/>
        </dgm:presLayoutVars>
      </dgm:prSet>
      <dgm:spPr/>
    </dgm:pt>
    <dgm:pt modelId="{76715B33-40AB-4648-8B08-5CB70B8D0BD0}" type="pres">
      <dgm:prSet presAssocID="{18C2826E-6711-41A8-BD93-D65D2399543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92B9102-2D0F-4D34-A78D-738EEDD446E6}" type="pres">
      <dgm:prSet presAssocID="{18C2826E-6711-41A8-BD93-D65D2399543D}" presName="parentRect" presStyleLbl="alignNode1" presStyleIdx="1" presStyleCnt="3" custScaleX="117563"/>
      <dgm:spPr/>
    </dgm:pt>
    <dgm:pt modelId="{F9A088C7-91FB-4EF4-BA8B-685D00B25952}" type="pres">
      <dgm:prSet presAssocID="{18C2826E-6711-41A8-BD93-D65D2399543D}" presName="adorn" presStyleLbl="fgAccFollowNod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1">
              <a:lumMod val="50000"/>
            </a:schemeClr>
          </a:contourClr>
        </a:sp3d>
      </dgm:spPr>
    </dgm:pt>
    <dgm:pt modelId="{AD7294F6-0536-43CF-83B0-48C050A739C8}" type="pres">
      <dgm:prSet presAssocID="{9B830E9E-A691-49F6-8B52-0EC36CD8F6F8}" presName="sibTrans" presStyleLbl="sibTrans2D1" presStyleIdx="0" presStyleCnt="0"/>
      <dgm:spPr/>
    </dgm:pt>
    <dgm:pt modelId="{1589484C-5A7C-4017-8798-CD342353E4F0}" type="pres">
      <dgm:prSet presAssocID="{C2CD8F90-5B3C-4BDA-84A6-80628DCF7938}" presName="compNode" presStyleCnt="0"/>
      <dgm:spPr/>
    </dgm:pt>
    <dgm:pt modelId="{645D597B-D398-4B18-A337-605C365D6B9D}" type="pres">
      <dgm:prSet presAssocID="{C2CD8F90-5B3C-4BDA-84A6-80628DCF7938}" presName="childRect" presStyleLbl="bgAcc1" presStyleIdx="2" presStyleCnt="3" custScaleX="152037">
        <dgm:presLayoutVars>
          <dgm:bulletEnabled val="1"/>
        </dgm:presLayoutVars>
      </dgm:prSet>
      <dgm:spPr/>
    </dgm:pt>
    <dgm:pt modelId="{65B88237-CE63-40AA-A4BD-B53DC980EBFD}" type="pres">
      <dgm:prSet presAssocID="{C2CD8F90-5B3C-4BDA-84A6-80628DCF793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0635357-D567-4396-859D-2E4CC07EA61A}" type="pres">
      <dgm:prSet presAssocID="{C2CD8F90-5B3C-4BDA-84A6-80628DCF7938}" presName="parentRect" presStyleLbl="alignNode1" presStyleIdx="2" presStyleCnt="3" custScaleX="152037"/>
      <dgm:spPr/>
    </dgm:pt>
    <dgm:pt modelId="{AEBD0547-C588-44E2-8938-D37027023D1A}" type="pres">
      <dgm:prSet presAssocID="{C2CD8F90-5B3C-4BDA-84A6-80628DCF7938}" presName="adorn" presStyleLbl="fgAccFollowNod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5">
              <a:lumMod val="50000"/>
            </a:schemeClr>
          </a:contourClr>
        </a:sp3d>
      </dgm:spPr>
    </dgm:pt>
  </dgm:ptLst>
  <dgm:cxnLst>
    <dgm:cxn modelId="{B9861122-6C74-4644-BE23-B0A1167B9E34}" type="presOf" srcId="{9B830E9E-A691-49F6-8B52-0EC36CD8F6F8}" destId="{AD7294F6-0536-43CF-83B0-48C050A739C8}" srcOrd="0" destOrd="0" presId="urn:microsoft.com/office/officeart/2005/8/layout/bList2"/>
    <dgm:cxn modelId="{2716EC44-45C4-44AD-B4BF-6C7DEBB049ED}" type="presOf" srcId="{0F144294-A2B7-4A7F-8E0A-88046540CDEB}" destId="{5BEFA737-8208-435E-95F3-50CF3AC607AD}" srcOrd="0" destOrd="0" presId="urn:microsoft.com/office/officeart/2005/8/layout/bList2"/>
    <dgm:cxn modelId="{49D95366-5BDB-4A4C-B703-C02024B53791}" srcId="{0F144294-A2B7-4A7F-8E0A-88046540CDEB}" destId="{C2CD8F90-5B3C-4BDA-84A6-80628DCF7938}" srcOrd="2" destOrd="0" parTransId="{1EA86896-E1A5-41C8-A96C-9F4D2556A023}" sibTransId="{F6572718-6067-48F3-8FCD-D765EE1CF1C8}"/>
    <dgm:cxn modelId="{D3CC0850-150D-4C1F-ADE3-C278BE9160E8}" type="presOf" srcId="{CC9CABFA-8AD4-4869-9B85-8959AC5F03BD}" destId="{829001C4-87B9-4091-B940-222BDAF84B50}" srcOrd="0" destOrd="0" presId="urn:microsoft.com/office/officeart/2005/8/layout/bList2"/>
    <dgm:cxn modelId="{1B899752-846D-4D29-80FE-C1BC01B8F0C5}" srcId="{18C2826E-6711-41A8-BD93-D65D2399543D}" destId="{41A00216-4EF7-4C8D-B4BE-AF0FC46AB54D}" srcOrd="0" destOrd="0" parTransId="{CF5EEF8E-51DF-4D7F-81C7-C54801E5399C}" sibTransId="{F5DBAE54-F88A-4FEE-B3D3-E4A3FA29E448}"/>
    <dgm:cxn modelId="{8896CF75-3529-48B1-955D-E6FC2F2A14FF}" type="presOf" srcId="{18C2826E-6711-41A8-BD93-D65D2399543D}" destId="{D92B9102-2D0F-4D34-A78D-738EEDD446E6}" srcOrd="1" destOrd="0" presId="urn:microsoft.com/office/officeart/2005/8/layout/bList2"/>
    <dgm:cxn modelId="{F405E755-02B8-4E53-97FE-F6731D749C2A}" srcId="{0F144294-A2B7-4A7F-8E0A-88046540CDEB}" destId="{CC9CABFA-8AD4-4869-9B85-8959AC5F03BD}" srcOrd="0" destOrd="0" parTransId="{8C55E38D-37DB-4E61-AC2E-5B8F56A8C514}" sibTransId="{D0F89080-EADB-468F-B644-CBE600403865}"/>
    <dgm:cxn modelId="{C8C6D38B-0257-46E9-82F2-355C2C9C0D0E}" type="presOf" srcId="{A388BFA1-FBE6-4C31-8AA4-C843759ADD0C}" destId="{645D597B-D398-4B18-A337-605C365D6B9D}" srcOrd="0" destOrd="0" presId="urn:microsoft.com/office/officeart/2005/8/layout/bList2"/>
    <dgm:cxn modelId="{ADA98794-CBD8-4097-A853-BE4D47FDF2D0}" type="presOf" srcId="{C2CD8F90-5B3C-4BDA-84A6-80628DCF7938}" destId="{65B88237-CE63-40AA-A4BD-B53DC980EBFD}" srcOrd="0" destOrd="0" presId="urn:microsoft.com/office/officeart/2005/8/layout/bList2"/>
    <dgm:cxn modelId="{F387DDAF-54C4-43CF-A270-2F2F1C929098}" srcId="{0F144294-A2B7-4A7F-8E0A-88046540CDEB}" destId="{18C2826E-6711-41A8-BD93-D65D2399543D}" srcOrd="1" destOrd="0" parTransId="{599E9983-1F77-4CDB-9D31-9CB4A19EF0B9}" sibTransId="{9B830E9E-A691-49F6-8B52-0EC36CD8F6F8}"/>
    <dgm:cxn modelId="{BF458EB3-5298-4ECC-9250-5F6B09EF7931}" type="presOf" srcId="{CC9CABFA-8AD4-4869-9B85-8959AC5F03BD}" destId="{9B2D7999-5F0B-4208-BFE2-07C5B7C1698A}" srcOrd="1" destOrd="0" presId="urn:microsoft.com/office/officeart/2005/8/layout/bList2"/>
    <dgm:cxn modelId="{A73370CE-44BD-46BD-8EA2-070106BD4EA6}" type="presOf" srcId="{C2CD8F90-5B3C-4BDA-84A6-80628DCF7938}" destId="{80635357-D567-4396-859D-2E4CC07EA61A}" srcOrd="1" destOrd="0" presId="urn:microsoft.com/office/officeart/2005/8/layout/bList2"/>
    <dgm:cxn modelId="{27A2C6D0-CFDF-455E-BBFF-C5D480DCA1C8}" type="presOf" srcId="{D0F89080-EADB-468F-B644-CBE600403865}" destId="{B2B52898-E524-4682-B09D-049C853D0167}" srcOrd="0" destOrd="0" presId="urn:microsoft.com/office/officeart/2005/8/layout/bList2"/>
    <dgm:cxn modelId="{F1DE9FDA-71E8-4FDA-A481-94A0FECB1684}" type="presOf" srcId="{21D2FD48-8210-46CE-AB4F-3FB58C845551}" destId="{88FC66E7-0283-4DC9-941B-888AAA9941CA}" srcOrd="0" destOrd="0" presId="urn:microsoft.com/office/officeart/2005/8/layout/bList2"/>
    <dgm:cxn modelId="{6C86BFE3-1337-431C-924B-2744B450DC41}" srcId="{CC9CABFA-8AD4-4869-9B85-8959AC5F03BD}" destId="{21D2FD48-8210-46CE-AB4F-3FB58C845551}" srcOrd="0" destOrd="0" parTransId="{FC8A88F3-64DD-45DA-8B61-9AB9D1CC6113}" sibTransId="{66B0B7C0-C839-4932-AD19-70593C965871}"/>
    <dgm:cxn modelId="{1AAB15E7-F586-48DC-A454-70A9C389A635}" type="presOf" srcId="{41A00216-4EF7-4C8D-B4BE-AF0FC46AB54D}" destId="{A3489A1E-0676-421D-A8E4-0C095A322371}" srcOrd="0" destOrd="0" presId="urn:microsoft.com/office/officeart/2005/8/layout/bList2"/>
    <dgm:cxn modelId="{31F845EF-23C0-4984-BF25-7A0E40F8C606}" type="presOf" srcId="{18C2826E-6711-41A8-BD93-D65D2399543D}" destId="{76715B33-40AB-4648-8B08-5CB70B8D0BD0}" srcOrd="0" destOrd="0" presId="urn:microsoft.com/office/officeart/2005/8/layout/bList2"/>
    <dgm:cxn modelId="{FF8ABFF5-7BB6-4644-88A1-D8BCFFBF3C62}" srcId="{C2CD8F90-5B3C-4BDA-84A6-80628DCF7938}" destId="{A388BFA1-FBE6-4C31-8AA4-C843759ADD0C}" srcOrd="0" destOrd="0" parTransId="{7C825369-62BC-45F2-B5A7-54A746C03126}" sibTransId="{93014EB3-8713-40A5-A4F5-DF84B087579F}"/>
    <dgm:cxn modelId="{388C9EDA-AF6F-4F1A-8A0E-618893FCE485}" type="presParOf" srcId="{5BEFA737-8208-435E-95F3-50CF3AC607AD}" destId="{0BC6FD71-C95A-4942-8306-0C627EAC97AD}" srcOrd="0" destOrd="0" presId="urn:microsoft.com/office/officeart/2005/8/layout/bList2"/>
    <dgm:cxn modelId="{B28B2113-8952-4051-A84C-DBB89B324632}" type="presParOf" srcId="{0BC6FD71-C95A-4942-8306-0C627EAC97AD}" destId="{88FC66E7-0283-4DC9-941B-888AAA9941CA}" srcOrd="0" destOrd="0" presId="urn:microsoft.com/office/officeart/2005/8/layout/bList2"/>
    <dgm:cxn modelId="{59AFF08E-545A-4574-BB6E-E49065038061}" type="presParOf" srcId="{0BC6FD71-C95A-4942-8306-0C627EAC97AD}" destId="{829001C4-87B9-4091-B940-222BDAF84B50}" srcOrd="1" destOrd="0" presId="urn:microsoft.com/office/officeart/2005/8/layout/bList2"/>
    <dgm:cxn modelId="{6C4E8824-B3B3-4F67-88F0-34181D65A510}" type="presParOf" srcId="{0BC6FD71-C95A-4942-8306-0C627EAC97AD}" destId="{9B2D7999-5F0B-4208-BFE2-07C5B7C1698A}" srcOrd="2" destOrd="0" presId="urn:microsoft.com/office/officeart/2005/8/layout/bList2"/>
    <dgm:cxn modelId="{79E01B0E-3257-4572-B565-6B202DC1B3AE}" type="presParOf" srcId="{0BC6FD71-C95A-4942-8306-0C627EAC97AD}" destId="{73C3C5FD-5138-48EC-952B-06DBB81A7AE3}" srcOrd="3" destOrd="0" presId="urn:microsoft.com/office/officeart/2005/8/layout/bList2"/>
    <dgm:cxn modelId="{E60889C5-7F36-4210-8EBC-84CE4C247234}" type="presParOf" srcId="{5BEFA737-8208-435E-95F3-50CF3AC607AD}" destId="{B2B52898-E524-4682-B09D-049C853D0167}" srcOrd="1" destOrd="0" presId="urn:microsoft.com/office/officeart/2005/8/layout/bList2"/>
    <dgm:cxn modelId="{7708B412-6EBF-4FD6-B620-B8F4E337CFBF}" type="presParOf" srcId="{5BEFA737-8208-435E-95F3-50CF3AC607AD}" destId="{F8745C57-A0FB-4DF0-B19B-D43AA28E9FF9}" srcOrd="2" destOrd="0" presId="urn:microsoft.com/office/officeart/2005/8/layout/bList2"/>
    <dgm:cxn modelId="{16498AAF-74B4-4DD2-B6D8-ABA7791A7D7E}" type="presParOf" srcId="{F8745C57-A0FB-4DF0-B19B-D43AA28E9FF9}" destId="{A3489A1E-0676-421D-A8E4-0C095A322371}" srcOrd="0" destOrd="0" presId="urn:microsoft.com/office/officeart/2005/8/layout/bList2"/>
    <dgm:cxn modelId="{B2A3364C-F312-4EDC-AF7A-B3EB7ED6ADA3}" type="presParOf" srcId="{F8745C57-A0FB-4DF0-B19B-D43AA28E9FF9}" destId="{76715B33-40AB-4648-8B08-5CB70B8D0BD0}" srcOrd="1" destOrd="0" presId="urn:microsoft.com/office/officeart/2005/8/layout/bList2"/>
    <dgm:cxn modelId="{3BDF611E-B4CB-43FA-BA99-44780A22B8ED}" type="presParOf" srcId="{F8745C57-A0FB-4DF0-B19B-D43AA28E9FF9}" destId="{D92B9102-2D0F-4D34-A78D-738EEDD446E6}" srcOrd="2" destOrd="0" presId="urn:microsoft.com/office/officeart/2005/8/layout/bList2"/>
    <dgm:cxn modelId="{DEB95605-3796-4488-BB02-F25B98CC5936}" type="presParOf" srcId="{F8745C57-A0FB-4DF0-B19B-D43AA28E9FF9}" destId="{F9A088C7-91FB-4EF4-BA8B-685D00B25952}" srcOrd="3" destOrd="0" presId="urn:microsoft.com/office/officeart/2005/8/layout/bList2"/>
    <dgm:cxn modelId="{37957B57-E93D-4D27-8B71-D0AA01E727E8}" type="presParOf" srcId="{5BEFA737-8208-435E-95F3-50CF3AC607AD}" destId="{AD7294F6-0536-43CF-83B0-48C050A739C8}" srcOrd="3" destOrd="0" presId="urn:microsoft.com/office/officeart/2005/8/layout/bList2"/>
    <dgm:cxn modelId="{AC4BEF38-7A52-4B37-B1F0-AC9BC48F8424}" type="presParOf" srcId="{5BEFA737-8208-435E-95F3-50CF3AC607AD}" destId="{1589484C-5A7C-4017-8798-CD342353E4F0}" srcOrd="4" destOrd="0" presId="urn:microsoft.com/office/officeart/2005/8/layout/bList2"/>
    <dgm:cxn modelId="{B0347CD3-33CA-4B93-B947-326CA1094F83}" type="presParOf" srcId="{1589484C-5A7C-4017-8798-CD342353E4F0}" destId="{645D597B-D398-4B18-A337-605C365D6B9D}" srcOrd="0" destOrd="0" presId="urn:microsoft.com/office/officeart/2005/8/layout/bList2"/>
    <dgm:cxn modelId="{50DB7EF6-C9F8-419E-8F17-3D1C23D4932C}" type="presParOf" srcId="{1589484C-5A7C-4017-8798-CD342353E4F0}" destId="{65B88237-CE63-40AA-A4BD-B53DC980EBFD}" srcOrd="1" destOrd="0" presId="urn:microsoft.com/office/officeart/2005/8/layout/bList2"/>
    <dgm:cxn modelId="{DF435441-D36B-4D01-83E4-C5D6743860FD}" type="presParOf" srcId="{1589484C-5A7C-4017-8798-CD342353E4F0}" destId="{80635357-D567-4396-859D-2E4CC07EA61A}" srcOrd="2" destOrd="0" presId="urn:microsoft.com/office/officeart/2005/8/layout/bList2"/>
    <dgm:cxn modelId="{8C6DFBD1-4A83-4D53-BA32-99B03AE29A8C}" type="presParOf" srcId="{1589484C-5A7C-4017-8798-CD342353E4F0}" destId="{AEBD0547-C588-44E2-8938-D37027023D1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E7CB9-A008-4247-8357-A668FED54201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EDFC55-5CF2-46DA-AC98-D1448E96533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my-MM" sz="16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ပထမအဆင့်မည်သည့်နည်းဖြင့်မျှနောက်ထပ်အကြွေးမတင်ပါနှင့်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3EC332-6921-4422-8D65-3A646CD68BCC}" type="parTrans" cxnId="{860DDA3E-F70C-4224-9162-00595D9615F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2C626E-A7B6-43D1-BDD7-5BF16C6602B6}" type="sibTrans" cxnId="{860DDA3E-F70C-4224-9162-00595D9615F7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9E9DA-6839-4F27-B385-410F74E19EF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my-MM" sz="14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ဒုတိယအဆင့် - ဘုရားသခင်သည်သင့်အားအပိုငွေများဖြင့် ကောင်းချီးပေးသောအခါ၎င်းကိုအသုံးမချပါနှင့်။သင်၏အကြွေးကိုဆပ်ရန်၎င်းကိုအသုံးပြုပါ။</a:t>
          </a:r>
          <a:endParaRPr lang="es-E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9FDF73-8CD0-4D0A-AB47-D84BF5516ADF}" type="parTrans" cxnId="{0105A7AD-B93C-4E0F-9281-96FFE80A1C9D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173C82-9BE0-49A8-BECE-D2CCAD1BB2D6}" type="sibTrans" cxnId="{0105A7AD-B93C-4E0F-9281-96FFE80A1C9D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4B316-FC77-4270-B923-71B961AC403D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my-MM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တတိယအဆင့်သင့်ကြွေးမြီများကိုအကြီးဆုံးမှအသေးဆုံး   အထိ စီစဉ်ပါ။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99256D-EE4D-4B50-994C-D79754406039}" type="parTrans" cxnId="{837DD147-AE38-4E25-8AD1-BA0ECECD820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7888F-31B5-4BC3-BF9E-6B9316526A8F}" type="sibTrans" cxnId="{837DD147-AE38-4E25-8AD1-BA0ECECD8208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B60C3-1E18-4E4D-B79D-7FC374CD74FE}">
      <dgm:prSet custT="1"/>
      <dgm:spPr/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my-MM" sz="1500" b="1" dirty="0">
              <a:solidFill>
                <a:schemeClr val="tx1"/>
              </a:solidFill>
              <a:effectLst/>
            </a:rPr>
            <a:t>အသေးဆုံးအကြွေးကို အာရုံစိုက်ပြီး လျှော့ချပါ။
အပိုငွေပေးချေမှုများနှင့်အတူ</a:t>
          </a:r>
          <a:endParaRPr lang="es-ES" sz="1500" dirty="0">
            <a:solidFill>
              <a:schemeClr val="tx1"/>
            </a:solidFill>
            <a:effectLst/>
          </a:endParaRPr>
        </a:p>
      </dgm:t>
    </dgm:pt>
    <dgm:pt modelId="{303F7AA2-21DC-426D-A95A-A04B9AFC8882}" type="parTrans" cxnId="{E276F383-0F66-45B7-87D7-B8576BF17CD0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B69AD-54CF-4829-8EB9-7905CECE0341}" type="sibTrans" cxnId="{E276F383-0F66-45B7-87D7-B8576BF17CD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4CA4DF-012F-4DE4-B884-47E8D9F2AF3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my-MM" sz="1500" b="1" dirty="0">
            <a:solidFill>
              <a:schemeClr val="tx1"/>
            </a:solidFill>
            <a:effectLst/>
          </a:endParaRPr>
        </a:p>
        <a:p>
          <a:r>
            <a:rPr lang="my-MM" sz="1500" b="1" dirty="0">
              <a:solidFill>
                <a:schemeClr val="tx1"/>
              </a:solidFill>
              <a:effectLst/>
            </a:rPr>
            <a:t>အသေးဆုံးအကြွေးကို အပြည့်အဝ ပေးချေပြီးသည်နှင့် ၎င်းအတွက် ပေးချေရန် သင်သုံးနေသော ငွေကို သုံးကာအပိုငွေပေးချေမှုများနှင့်အတူ နောက်တစ်ခုကို လျှော့ချပါ။
</a:t>
          </a:r>
          <a:endParaRPr lang="es-ES" sz="1500" dirty="0">
            <a:solidFill>
              <a:schemeClr val="tx1"/>
            </a:solidFill>
            <a:effectLst/>
          </a:endParaRPr>
        </a:p>
      </dgm:t>
    </dgm:pt>
    <dgm:pt modelId="{AF85F44B-8100-4218-8652-00B84239C253}" type="parTrans" cxnId="{0B5B6418-90BA-452F-B76D-226B0689AEC0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3F6BD-88DA-4899-87CC-0B9A902A22F4}" type="sibTrans" cxnId="{0B5B6418-90BA-452F-B76D-226B0689AEC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97EEF-4CD5-4298-A759-5A8EA2314CF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my-MM" sz="1500" b="1" dirty="0">
            <a:solidFill>
              <a:schemeClr val="tx1"/>
            </a:solidFill>
            <a:effectLst/>
          </a:endParaRPr>
        </a:p>
        <a:p>
          <a:r>
            <a:rPr lang="my-MM" sz="1500" b="1" dirty="0">
              <a:solidFill>
                <a:schemeClr val="tx1"/>
              </a:solidFill>
              <a:effectLst/>
            </a:rPr>
            <a:t>ဤနည်းအားဖြင့် သင်သည် နောက်ဆုံးတွင်အကြီးမားဆုံးအကြွေးကိုဆပ်ရန် ငွေပိုရနိုင်မည်ဖြစ်သည်။
</a:t>
          </a:r>
          <a:endParaRPr lang="es-ES" sz="1500" dirty="0">
            <a:solidFill>
              <a:schemeClr val="tx1"/>
            </a:solidFill>
            <a:effectLst/>
          </a:endParaRPr>
        </a:p>
      </dgm:t>
    </dgm:pt>
    <dgm:pt modelId="{49AED095-D451-4607-8702-86DA76F50642}" type="parTrans" cxnId="{B8A5EF01-EB7A-46C8-A772-04ABB518915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967F41-6A2F-4CE4-AE09-7641C15D29D0}" type="sibTrans" cxnId="{B8A5EF01-EB7A-46C8-A772-04ABB5189154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C7F39-24E3-4277-A183-BFBC57D1D4D8}" type="pres">
      <dgm:prSet presAssocID="{34AE7CB9-A008-4247-8357-A668FED542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DED539-30C9-443F-B8D9-4EFC87A62D56}" type="pres">
      <dgm:prSet presAssocID="{FEEDFC55-5CF2-46DA-AC98-D1448E96533F}" presName="root1" presStyleCnt="0"/>
      <dgm:spPr/>
    </dgm:pt>
    <dgm:pt modelId="{AB951D21-DD1B-4BB5-8FB9-DD7F0F8A2734}" type="pres">
      <dgm:prSet presAssocID="{FEEDFC55-5CF2-46DA-AC98-D1448E96533F}" presName="LevelOneTextNode" presStyleLbl="node0" presStyleIdx="0" presStyleCnt="3" custScaleX="686492" custScaleY="288811" custLinFactNeighborX="-33646" custLinFactNeighborY="50831">
        <dgm:presLayoutVars>
          <dgm:chPref val="3"/>
        </dgm:presLayoutVars>
      </dgm:prSet>
      <dgm:spPr/>
    </dgm:pt>
    <dgm:pt modelId="{C212CE26-3C9C-4018-B2E5-5E84B3670ECC}" type="pres">
      <dgm:prSet presAssocID="{FEEDFC55-5CF2-46DA-AC98-D1448E96533F}" presName="level2hierChild" presStyleCnt="0"/>
      <dgm:spPr/>
    </dgm:pt>
    <dgm:pt modelId="{17CE3478-4AB2-405E-A9FE-7F6A474072C9}" type="pres">
      <dgm:prSet presAssocID="{8189E9DA-6839-4F27-B385-410F74E19EF9}" presName="root1" presStyleCnt="0"/>
      <dgm:spPr/>
    </dgm:pt>
    <dgm:pt modelId="{A9DA7116-A132-42A5-89CF-63934472794F}" type="pres">
      <dgm:prSet presAssocID="{8189E9DA-6839-4F27-B385-410F74E19EF9}" presName="LevelOneTextNode" presStyleLbl="node0" presStyleIdx="1" presStyleCnt="3" custScaleX="686492" custScaleY="288811" custLinFactNeighborX="-27536" custLinFactNeighborY="78497">
        <dgm:presLayoutVars>
          <dgm:chPref val="3"/>
        </dgm:presLayoutVars>
      </dgm:prSet>
      <dgm:spPr/>
    </dgm:pt>
    <dgm:pt modelId="{1438C1B4-96E7-479A-9F06-35920BA13CEA}" type="pres">
      <dgm:prSet presAssocID="{8189E9DA-6839-4F27-B385-410F74E19EF9}" presName="level2hierChild" presStyleCnt="0"/>
      <dgm:spPr/>
    </dgm:pt>
    <dgm:pt modelId="{453EC918-F57E-4FE9-9AC2-436AAB1A17F8}" type="pres">
      <dgm:prSet presAssocID="{7884B316-FC77-4270-B923-71B961AC403D}" presName="root1" presStyleCnt="0"/>
      <dgm:spPr/>
    </dgm:pt>
    <dgm:pt modelId="{C73B3608-151C-4BDE-8286-1E3A2025CBD8}" type="pres">
      <dgm:prSet presAssocID="{7884B316-FC77-4270-B923-71B961AC403D}" presName="LevelOneTextNode" presStyleLbl="node0" presStyleIdx="2" presStyleCnt="3" custScaleX="686492" custScaleY="288811" custLinFactY="36321" custLinFactNeighborX="-82980" custLinFactNeighborY="100000">
        <dgm:presLayoutVars>
          <dgm:chPref val="3"/>
        </dgm:presLayoutVars>
      </dgm:prSet>
      <dgm:spPr/>
    </dgm:pt>
    <dgm:pt modelId="{455CD863-649A-40B2-A900-83E99D6551A3}" type="pres">
      <dgm:prSet presAssocID="{7884B316-FC77-4270-B923-71B961AC403D}" presName="level2hierChild" presStyleCnt="0"/>
      <dgm:spPr/>
    </dgm:pt>
    <dgm:pt modelId="{591E6884-EC79-44C5-A911-C35B34021978}" type="pres">
      <dgm:prSet presAssocID="{303F7AA2-21DC-426D-A95A-A04B9AFC8882}" presName="conn2-1" presStyleLbl="parChTrans1D2" presStyleIdx="0" presStyleCnt="3"/>
      <dgm:spPr/>
    </dgm:pt>
    <dgm:pt modelId="{2292BE03-30F3-40BD-8644-4D86A426F19D}" type="pres">
      <dgm:prSet presAssocID="{303F7AA2-21DC-426D-A95A-A04B9AFC8882}" presName="connTx" presStyleLbl="parChTrans1D2" presStyleIdx="0" presStyleCnt="3"/>
      <dgm:spPr/>
    </dgm:pt>
    <dgm:pt modelId="{A2AD2EC1-1090-4792-9395-07F70A33721C}" type="pres">
      <dgm:prSet presAssocID="{611B60C3-1E18-4E4D-B79D-7FC374CD74FE}" presName="root2" presStyleCnt="0"/>
      <dgm:spPr/>
    </dgm:pt>
    <dgm:pt modelId="{4EE65DA1-5AB3-4C87-9DEA-7A501842882E}" type="pres">
      <dgm:prSet presAssocID="{611B60C3-1E18-4E4D-B79D-7FC374CD74FE}" presName="LevelTwoTextNode" presStyleLbl="node2" presStyleIdx="0" presStyleCnt="3" custScaleX="1071578" custScaleY="183406" custLinFactNeighborX="1631" custLinFactNeighborY="-34511">
        <dgm:presLayoutVars>
          <dgm:chPref val="3"/>
        </dgm:presLayoutVars>
      </dgm:prSet>
      <dgm:spPr/>
    </dgm:pt>
    <dgm:pt modelId="{3F2CB54E-8AAF-4F9E-9993-FB072B4CD00A}" type="pres">
      <dgm:prSet presAssocID="{611B60C3-1E18-4E4D-B79D-7FC374CD74FE}" presName="level3hierChild" presStyleCnt="0"/>
      <dgm:spPr/>
    </dgm:pt>
    <dgm:pt modelId="{BE730557-B749-45FB-82D8-71807FC33D16}" type="pres">
      <dgm:prSet presAssocID="{AF85F44B-8100-4218-8652-00B84239C253}" presName="conn2-1" presStyleLbl="parChTrans1D2" presStyleIdx="1" presStyleCnt="3"/>
      <dgm:spPr/>
    </dgm:pt>
    <dgm:pt modelId="{DBF46A08-7AC9-4325-9BC7-296F33DF6133}" type="pres">
      <dgm:prSet presAssocID="{AF85F44B-8100-4218-8652-00B84239C253}" presName="connTx" presStyleLbl="parChTrans1D2" presStyleIdx="1" presStyleCnt="3"/>
      <dgm:spPr/>
    </dgm:pt>
    <dgm:pt modelId="{1282A331-5028-4ADD-A732-4268E4C060B7}" type="pres">
      <dgm:prSet presAssocID="{AA4CA4DF-012F-4DE4-B884-47E8D9F2AF3B}" presName="root2" presStyleCnt="0"/>
      <dgm:spPr/>
    </dgm:pt>
    <dgm:pt modelId="{924FDB92-7901-4274-8F61-EA46ED79D5CA}" type="pres">
      <dgm:prSet presAssocID="{AA4CA4DF-012F-4DE4-B884-47E8D9F2AF3B}" presName="LevelTwoTextNode" presStyleLbl="node2" presStyleIdx="1" presStyleCnt="3" custScaleX="1071578" custScaleY="256373" custLinFactNeighborX="1631" custLinFactNeighborY="-28769">
        <dgm:presLayoutVars>
          <dgm:chPref val="3"/>
        </dgm:presLayoutVars>
      </dgm:prSet>
      <dgm:spPr/>
    </dgm:pt>
    <dgm:pt modelId="{15625234-D790-41F9-88DB-C6A4214334BE}" type="pres">
      <dgm:prSet presAssocID="{AA4CA4DF-012F-4DE4-B884-47E8D9F2AF3B}" presName="level3hierChild" presStyleCnt="0"/>
      <dgm:spPr/>
    </dgm:pt>
    <dgm:pt modelId="{069329BA-17A2-4286-88E4-9195759AF207}" type="pres">
      <dgm:prSet presAssocID="{49AED095-D451-4607-8702-86DA76F50642}" presName="conn2-1" presStyleLbl="parChTrans1D2" presStyleIdx="2" presStyleCnt="3"/>
      <dgm:spPr/>
    </dgm:pt>
    <dgm:pt modelId="{7CB16591-FFF2-409F-9081-260FB5F18DBF}" type="pres">
      <dgm:prSet presAssocID="{49AED095-D451-4607-8702-86DA76F50642}" presName="connTx" presStyleLbl="parChTrans1D2" presStyleIdx="2" presStyleCnt="3"/>
      <dgm:spPr/>
    </dgm:pt>
    <dgm:pt modelId="{FE29CBBC-462B-402D-9AB3-BCAAA78D2968}" type="pres">
      <dgm:prSet presAssocID="{02E97EEF-4CD5-4298-A759-5A8EA2314CFF}" presName="root2" presStyleCnt="0"/>
      <dgm:spPr/>
    </dgm:pt>
    <dgm:pt modelId="{E22F3562-6497-4697-9950-778FB4E7D13C}" type="pres">
      <dgm:prSet presAssocID="{02E97EEF-4CD5-4298-A759-5A8EA2314CFF}" presName="LevelTwoTextNode" presStyleLbl="node2" presStyleIdx="2" presStyleCnt="3" custScaleX="1071578" custScaleY="192621" custLinFactNeighborX="1631" custLinFactNeighborY="-34662">
        <dgm:presLayoutVars>
          <dgm:chPref val="3"/>
        </dgm:presLayoutVars>
      </dgm:prSet>
      <dgm:spPr/>
    </dgm:pt>
    <dgm:pt modelId="{DC7E3B54-923A-44FA-A5E7-BB50F7DD2CAC}" type="pres">
      <dgm:prSet presAssocID="{02E97EEF-4CD5-4298-A759-5A8EA2314CFF}" presName="level3hierChild" presStyleCnt="0"/>
      <dgm:spPr/>
    </dgm:pt>
  </dgm:ptLst>
  <dgm:cxnLst>
    <dgm:cxn modelId="{B8A5EF01-EB7A-46C8-A772-04ABB5189154}" srcId="{7884B316-FC77-4270-B923-71B961AC403D}" destId="{02E97EEF-4CD5-4298-A759-5A8EA2314CFF}" srcOrd="2" destOrd="0" parTransId="{49AED095-D451-4607-8702-86DA76F50642}" sibTransId="{74967F41-6A2F-4CE4-AE09-7641C15D29D0}"/>
    <dgm:cxn modelId="{3394370D-5217-4512-AAE0-94F0219ADDEC}" type="presOf" srcId="{FEEDFC55-5CF2-46DA-AC98-D1448E96533F}" destId="{AB951D21-DD1B-4BB5-8FB9-DD7F0F8A2734}" srcOrd="0" destOrd="0" presId="urn:microsoft.com/office/officeart/2005/8/layout/hierarchy2"/>
    <dgm:cxn modelId="{0B5B6418-90BA-452F-B76D-226B0689AEC0}" srcId="{7884B316-FC77-4270-B923-71B961AC403D}" destId="{AA4CA4DF-012F-4DE4-B884-47E8D9F2AF3B}" srcOrd="1" destOrd="0" parTransId="{AF85F44B-8100-4218-8652-00B84239C253}" sibTransId="{4413F6BD-88DA-4899-87CC-0B9A902A22F4}"/>
    <dgm:cxn modelId="{3A484523-6597-4105-AB2E-C562DCF58B57}" type="presOf" srcId="{49AED095-D451-4607-8702-86DA76F50642}" destId="{7CB16591-FFF2-409F-9081-260FB5F18DBF}" srcOrd="1" destOrd="0" presId="urn:microsoft.com/office/officeart/2005/8/layout/hierarchy2"/>
    <dgm:cxn modelId="{10AEB92E-E8D0-473F-9A0E-7628D576EBE1}" type="presOf" srcId="{8189E9DA-6839-4F27-B385-410F74E19EF9}" destId="{A9DA7116-A132-42A5-89CF-63934472794F}" srcOrd="0" destOrd="0" presId="urn:microsoft.com/office/officeart/2005/8/layout/hierarchy2"/>
    <dgm:cxn modelId="{8595B738-A67B-46D4-BDD4-5E459733CBDC}" type="presOf" srcId="{AA4CA4DF-012F-4DE4-B884-47E8D9F2AF3B}" destId="{924FDB92-7901-4274-8F61-EA46ED79D5CA}" srcOrd="0" destOrd="0" presId="urn:microsoft.com/office/officeart/2005/8/layout/hierarchy2"/>
    <dgm:cxn modelId="{2A883C3E-8380-43B8-8E58-9EB1F25A28E8}" type="presOf" srcId="{AF85F44B-8100-4218-8652-00B84239C253}" destId="{BE730557-B749-45FB-82D8-71807FC33D16}" srcOrd="0" destOrd="0" presId="urn:microsoft.com/office/officeart/2005/8/layout/hierarchy2"/>
    <dgm:cxn modelId="{860DDA3E-F70C-4224-9162-00595D9615F7}" srcId="{34AE7CB9-A008-4247-8357-A668FED54201}" destId="{FEEDFC55-5CF2-46DA-AC98-D1448E96533F}" srcOrd="0" destOrd="0" parTransId="{A53EC332-6921-4422-8D65-3A646CD68BCC}" sibTransId="{BA2C626E-A7B6-43D1-BDD7-5BF16C6602B6}"/>
    <dgm:cxn modelId="{837DD147-AE38-4E25-8AD1-BA0ECECD8208}" srcId="{34AE7CB9-A008-4247-8357-A668FED54201}" destId="{7884B316-FC77-4270-B923-71B961AC403D}" srcOrd="2" destOrd="0" parTransId="{E899256D-EE4D-4B50-994C-D79754406039}" sibTransId="{0377888F-31B5-4BC3-BF9E-6B9316526A8F}"/>
    <dgm:cxn modelId="{C2858350-D193-4CFE-9EA6-EBFC70C4A77A}" type="presOf" srcId="{7884B316-FC77-4270-B923-71B961AC403D}" destId="{C73B3608-151C-4BDE-8286-1E3A2025CBD8}" srcOrd="0" destOrd="0" presId="urn:microsoft.com/office/officeart/2005/8/layout/hierarchy2"/>
    <dgm:cxn modelId="{EE7B6F54-0A1D-4E06-8077-46AF8C2AD774}" type="presOf" srcId="{34AE7CB9-A008-4247-8357-A668FED54201}" destId="{01BC7F39-24E3-4277-A183-BFBC57D1D4D8}" srcOrd="0" destOrd="0" presId="urn:microsoft.com/office/officeart/2005/8/layout/hierarchy2"/>
    <dgm:cxn modelId="{E276F383-0F66-45B7-87D7-B8576BF17CD0}" srcId="{7884B316-FC77-4270-B923-71B961AC403D}" destId="{611B60C3-1E18-4E4D-B79D-7FC374CD74FE}" srcOrd="0" destOrd="0" parTransId="{303F7AA2-21DC-426D-A95A-A04B9AFC8882}" sibTransId="{4ABB69AD-54CF-4829-8EB9-7905CECE0341}"/>
    <dgm:cxn modelId="{DAA0E290-A402-4DF9-BFA1-7C545FF8EAD1}" type="presOf" srcId="{49AED095-D451-4607-8702-86DA76F50642}" destId="{069329BA-17A2-4286-88E4-9195759AF207}" srcOrd="0" destOrd="0" presId="urn:microsoft.com/office/officeart/2005/8/layout/hierarchy2"/>
    <dgm:cxn modelId="{9BEA6E9F-8527-40DB-B41B-79E3780FD447}" type="presOf" srcId="{303F7AA2-21DC-426D-A95A-A04B9AFC8882}" destId="{2292BE03-30F3-40BD-8644-4D86A426F19D}" srcOrd="1" destOrd="0" presId="urn:microsoft.com/office/officeart/2005/8/layout/hierarchy2"/>
    <dgm:cxn modelId="{0105A7AD-B93C-4E0F-9281-96FFE80A1C9D}" srcId="{34AE7CB9-A008-4247-8357-A668FED54201}" destId="{8189E9DA-6839-4F27-B385-410F74E19EF9}" srcOrd="1" destOrd="0" parTransId="{7B9FDF73-8CD0-4D0A-AB47-D84BF5516ADF}" sibTransId="{CB173C82-9BE0-49A8-BECE-D2CCAD1BB2D6}"/>
    <dgm:cxn modelId="{1D3EB0BB-8308-4AFA-9332-83A3B35DB493}" type="presOf" srcId="{303F7AA2-21DC-426D-A95A-A04B9AFC8882}" destId="{591E6884-EC79-44C5-A911-C35B34021978}" srcOrd="0" destOrd="0" presId="urn:microsoft.com/office/officeart/2005/8/layout/hierarchy2"/>
    <dgm:cxn modelId="{496E70BC-1A42-4FC4-8CE7-2C8AC48DF166}" type="presOf" srcId="{611B60C3-1E18-4E4D-B79D-7FC374CD74FE}" destId="{4EE65DA1-5AB3-4C87-9DEA-7A501842882E}" srcOrd="0" destOrd="0" presId="urn:microsoft.com/office/officeart/2005/8/layout/hierarchy2"/>
    <dgm:cxn modelId="{AC592CD9-210D-4ECC-9713-6163A5073F3D}" type="presOf" srcId="{AF85F44B-8100-4218-8652-00B84239C253}" destId="{DBF46A08-7AC9-4325-9BC7-296F33DF6133}" srcOrd="1" destOrd="0" presId="urn:microsoft.com/office/officeart/2005/8/layout/hierarchy2"/>
    <dgm:cxn modelId="{C33994F0-6646-459B-9D47-EB5E284A3A52}" type="presOf" srcId="{02E97EEF-4CD5-4298-A759-5A8EA2314CFF}" destId="{E22F3562-6497-4697-9950-778FB4E7D13C}" srcOrd="0" destOrd="0" presId="urn:microsoft.com/office/officeart/2005/8/layout/hierarchy2"/>
    <dgm:cxn modelId="{F35FCE83-67F3-46A4-AF09-463877D326E8}" type="presParOf" srcId="{01BC7F39-24E3-4277-A183-BFBC57D1D4D8}" destId="{E9DED539-30C9-443F-B8D9-4EFC87A62D56}" srcOrd="0" destOrd="0" presId="urn:microsoft.com/office/officeart/2005/8/layout/hierarchy2"/>
    <dgm:cxn modelId="{8905C0A7-E91B-4492-9067-671D31DC52C3}" type="presParOf" srcId="{E9DED539-30C9-443F-B8D9-4EFC87A62D56}" destId="{AB951D21-DD1B-4BB5-8FB9-DD7F0F8A2734}" srcOrd="0" destOrd="0" presId="urn:microsoft.com/office/officeart/2005/8/layout/hierarchy2"/>
    <dgm:cxn modelId="{CC7FB0F9-78F0-4DFB-AC97-9FD5E1941897}" type="presParOf" srcId="{E9DED539-30C9-443F-B8D9-4EFC87A62D56}" destId="{C212CE26-3C9C-4018-B2E5-5E84B3670ECC}" srcOrd="1" destOrd="0" presId="urn:microsoft.com/office/officeart/2005/8/layout/hierarchy2"/>
    <dgm:cxn modelId="{C7DF4251-EB68-40A0-BCAB-DC98C0E2E386}" type="presParOf" srcId="{01BC7F39-24E3-4277-A183-BFBC57D1D4D8}" destId="{17CE3478-4AB2-405E-A9FE-7F6A474072C9}" srcOrd="1" destOrd="0" presId="urn:microsoft.com/office/officeart/2005/8/layout/hierarchy2"/>
    <dgm:cxn modelId="{5061CC9F-C78A-4B72-B7E7-713910271907}" type="presParOf" srcId="{17CE3478-4AB2-405E-A9FE-7F6A474072C9}" destId="{A9DA7116-A132-42A5-89CF-63934472794F}" srcOrd="0" destOrd="0" presId="urn:microsoft.com/office/officeart/2005/8/layout/hierarchy2"/>
    <dgm:cxn modelId="{2489EEE5-B94C-4D03-A957-8BA024FB9490}" type="presParOf" srcId="{17CE3478-4AB2-405E-A9FE-7F6A474072C9}" destId="{1438C1B4-96E7-479A-9F06-35920BA13CEA}" srcOrd="1" destOrd="0" presId="urn:microsoft.com/office/officeart/2005/8/layout/hierarchy2"/>
    <dgm:cxn modelId="{B08F619A-F83F-4733-8ECC-878453C8EAB1}" type="presParOf" srcId="{01BC7F39-24E3-4277-A183-BFBC57D1D4D8}" destId="{453EC918-F57E-4FE9-9AC2-436AAB1A17F8}" srcOrd="2" destOrd="0" presId="urn:microsoft.com/office/officeart/2005/8/layout/hierarchy2"/>
    <dgm:cxn modelId="{D2F50CCC-E039-43F0-A830-EAD5E8E44FE1}" type="presParOf" srcId="{453EC918-F57E-4FE9-9AC2-436AAB1A17F8}" destId="{C73B3608-151C-4BDE-8286-1E3A2025CBD8}" srcOrd="0" destOrd="0" presId="urn:microsoft.com/office/officeart/2005/8/layout/hierarchy2"/>
    <dgm:cxn modelId="{385B0A9A-D445-4558-A8CD-0FBA18CDDAB2}" type="presParOf" srcId="{453EC918-F57E-4FE9-9AC2-436AAB1A17F8}" destId="{455CD863-649A-40B2-A900-83E99D6551A3}" srcOrd="1" destOrd="0" presId="urn:microsoft.com/office/officeart/2005/8/layout/hierarchy2"/>
    <dgm:cxn modelId="{F0FACA30-ECCA-48D5-A207-863B916F9B5C}" type="presParOf" srcId="{455CD863-649A-40B2-A900-83E99D6551A3}" destId="{591E6884-EC79-44C5-A911-C35B34021978}" srcOrd="0" destOrd="0" presId="urn:microsoft.com/office/officeart/2005/8/layout/hierarchy2"/>
    <dgm:cxn modelId="{CD06BD60-AEEE-4B0E-9D2E-08437BE91545}" type="presParOf" srcId="{591E6884-EC79-44C5-A911-C35B34021978}" destId="{2292BE03-30F3-40BD-8644-4D86A426F19D}" srcOrd="0" destOrd="0" presId="urn:microsoft.com/office/officeart/2005/8/layout/hierarchy2"/>
    <dgm:cxn modelId="{FC112008-0E6D-4747-81B4-FF2ADC606E0D}" type="presParOf" srcId="{455CD863-649A-40B2-A900-83E99D6551A3}" destId="{A2AD2EC1-1090-4792-9395-07F70A33721C}" srcOrd="1" destOrd="0" presId="urn:microsoft.com/office/officeart/2005/8/layout/hierarchy2"/>
    <dgm:cxn modelId="{9E83238F-2330-4C54-A625-463CBB0B886A}" type="presParOf" srcId="{A2AD2EC1-1090-4792-9395-07F70A33721C}" destId="{4EE65DA1-5AB3-4C87-9DEA-7A501842882E}" srcOrd="0" destOrd="0" presId="urn:microsoft.com/office/officeart/2005/8/layout/hierarchy2"/>
    <dgm:cxn modelId="{4E1CC419-D917-48C1-AA88-E27273E9593C}" type="presParOf" srcId="{A2AD2EC1-1090-4792-9395-07F70A33721C}" destId="{3F2CB54E-8AAF-4F9E-9993-FB072B4CD00A}" srcOrd="1" destOrd="0" presId="urn:microsoft.com/office/officeart/2005/8/layout/hierarchy2"/>
    <dgm:cxn modelId="{1F4A45FA-9D5F-43A1-B739-AF0D193F331E}" type="presParOf" srcId="{455CD863-649A-40B2-A900-83E99D6551A3}" destId="{BE730557-B749-45FB-82D8-71807FC33D16}" srcOrd="2" destOrd="0" presId="urn:microsoft.com/office/officeart/2005/8/layout/hierarchy2"/>
    <dgm:cxn modelId="{49034D6D-CB71-4CCC-B8A7-DDFE00D56A2E}" type="presParOf" srcId="{BE730557-B749-45FB-82D8-71807FC33D16}" destId="{DBF46A08-7AC9-4325-9BC7-296F33DF6133}" srcOrd="0" destOrd="0" presId="urn:microsoft.com/office/officeart/2005/8/layout/hierarchy2"/>
    <dgm:cxn modelId="{940B32FB-9DBA-4260-B857-E66F7D98811B}" type="presParOf" srcId="{455CD863-649A-40B2-A900-83E99D6551A3}" destId="{1282A331-5028-4ADD-A732-4268E4C060B7}" srcOrd="3" destOrd="0" presId="urn:microsoft.com/office/officeart/2005/8/layout/hierarchy2"/>
    <dgm:cxn modelId="{8ECEF13A-98EF-4934-9031-54BE5E4F7B0D}" type="presParOf" srcId="{1282A331-5028-4ADD-A732-4268E4C060B7}" destId="{924FDB92-7901-4274-8F61-EA46ED79D5CA}" srcOrd="0" destOrd="0" presId="urn:microsoft.com/office/officeart/2005/8/layout/hierarchy2"/>
    <dgm:cxn modelId="{B8C84521-31A7-4CFD-96D6-73E3DC738CA7}" type="presParOf" srcId="{1282A331-5028-4ADD-A732-4268E4C060B7}" destId="{15625234-D790-41F9-88DB-C6A4214334BE}" srcOrd="1" destOrd="0" presId="urn:microsoft.com/office/officeart/2005/8/layout/hierarchy2"/>
    <dgm:cxn modelId="{2589CA47-FD05-48E1-AC94-8D34C38B5551}" type="presParOf" srcId="{455CD863-649A-40B2-A900-83E99D6551A3}" destId="{069329BA-17A2-4286-88E4-9195759AF207}" srcOrd="4" destOrd="0" presId="urn:microsoft.com/office/officeart/2005/8/layout/hierarchy2"/>
    <dgm:cxn modelId="{6E82B03B-CEF4-48FE-928E-45DD2FB8F3B7}" type="presParOf" srcId="{069329BA-17A2-4286-88E4-9195759AF207}" destId="{7CB16591-FFF2-409F-9081-260FB5F18DBF}" srcOrd="0" destOrd="0" presId="urn:microsoft.com/office/officeart/2005/8/layout/hierarchy2"/>
    <dgm:cxn modelId="{AED7ECBA-3B47-4DDC-BC5C-6C76D1AE9967}" type="presParOf" srcId="{455CD863-649A-40B2-A900-83E99D6551A3}" destId="{FE29CBBC-462B-402D-9AB3-BCAAA78D2968}" srcOrd="5" destOrd="0" presId="urn:microsoft.com/office/officeart/2005/8/layout/hierarchy2"/>
    <dgm:cxn modelId="{9D1F1D92-8DD2-48BC-9CA0-513776E64D63}" type="presParOf" srcId="{FE29CBBC-462B-402D-9AB3-BCAAA78D2968}" destId="{E22F3562-6497-4697-9950-778FB4E7D13C}" srcOrd="0" destOrd="0" presId="urn:microsoft.com/office/officeart/2005/8/layout/hierarchy2"/>
    <dgm:cxn modelId="{BD8EB577-7543-4F3F-9982-957A37AAF34D}" type="presParOf" srcId="{FE29CBBC-462B-402D-9AB3-BCAAA78D2968}" destId="{DC7E3B54-923A-44FA-A5E7-BB50F7DD2C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C66E7-0283-4DC9-941B-888AAA9941CA}">
      <dsp:nvSpPr>
        <dsp:cNvPr id="0" name=""/>
        <dsp:cNvSpPr/>
      </dsp:nvSpPr>
      <dsp:spPr>
        <a:xfrm>
          <a:off x="156395" y="1485"/>
          <a:ext cx="3124003" cy="1760028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ငွေရေးကြေးရေးဆိုင်ရာ ကျမ်းစာနှင့် လောကနိယာမများကို မသိကြပါ။</a:t>
          </a:r>
          <a:endParaRPr lang="es-ES" sz="1600" kern="1200" dirty="0"/>
        </a:p>
      </dsp:txBody>
      <dsp:txXfrm>
        <a:off x="197635" y="42725"/>
        <a:ext cx="3041523" cy="1718788"/>
      </dsp:txXfrm>
    </dsp:sp>
    <dsp:sp modelId="{9B2D7999-5F0B-4208-BFE2-07C5B7C1698A}">
      <dsp:nvSpPr>
        <dsp:cNvPr id="0" name=""/>
        <dsp:cNvSpPr/>
      </dsp:nvSpPr>
      <dsp:spPr>
        <a:xfrm>
          <a:off x="156395" y="1761513"/>
          <a:ext cx="3124003" cy="7568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အသိပညာကင်းမဲ့ခြင်း</a:t>
          </a:r>
          <a:endParaRPr lang="es-ES" sz="180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395" y="1761513"/>
        <a:ext cx="2200002" cy="756812"/>
      </dsp:txXfrm>
    </dsp:sp>
    <dsp:sp modelId="{73C3C5FD-5138-48EC-952B-06DBB81A7AE3}">
      <dsp:nvSpPr>
        <dsp:cNvPr id="0" name=""/>
        <dsp:cNvSpPr/>
      </dsp:nvSpPr>
      <dsp:spPr>
        <a:xfrm>
          <a:off x="2266611" y="1881726"/>
          <a:ext cx="825220" cy="82522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4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89A1E-0676-421D-A8E4-0C095A322371}">
      <dsp:nvSpPr>
        <dsp:cNvPr id="0" name=""/>
        <dsp:cNvSpPr/>
      </dsp:nvSpPr>
      <dsp:spPr>
        <a:xfrm>
          <a:off x="3484841" y="1485"/>
          <a:ext cx="2771869" cy="1760028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</a:tabLst>
          </a:pPr>
          <a:r>
            <a:rPr lang="my-MM" sz="1600" b="1" kern="1200" dirty="0"/>
            <a:t>သူတို့သည်နောက်ထပ်အရာများကို ပိုင်ဆိုင်ချင်ကြသည် သို့မဟုတ် တစ်ကိုယ်ကောင်းဆန်သောဆန္ဒများကိုဖြည့်ဆည်းပေးချင်ကြ</a:t>
          </a:r>
          <a:r>
            <a:rPr lang="en-US" sz="1600" b="1" kern="1200" dirty="0"/>
            <a:t> </a:t>
          </a:r>
          <a:r>
            <a:rPr lang="my-MM" sz="1600" b="1" kern="1200" dirty="0"/>
            <a:t>သည်။</a:t>
          </a:r>
          <a:endParaRPr lang="es-ES" sz="1600" kern="1200" dirty="0"/>
        </a:p>
      </dsp:txBody>
      <dsp:txXfrm>
        <a:off x="3526081" y="42725"/>
        <a:ext cx="2689389" cy="1718788"/>
      </dsp:txXfrm>
    </dsp:sp>
    <dsp:sp modelId="{D92B9102-2D0F-4D34-A78D-738EEDD446E6}">
      <dsp:nvSpPr>
        <dsp:cNvPr id="0" name=""/>
        <dsp:cNvSpPr/>
      </dsp:nvSpPr>
      <dsp:spPr>
        <a:xfrm>
          <a:off x="3484841" y="1761513"/>
          <a:ext cx="2771869" cy="756812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တစ်ကိုယ်ကောင်း ဆန်ခြင်း။</a:t>
          </a:r>
          <a:endParaRPr lang="es-ES" sz="180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4841" y="1761513"/>
        <a:ext cx="1952020" cy="756812"/>
      </dsp:txXfrm>
    </dsp:sp>
    <dsp:sp modelId="{F9A088C7-91FB-4EF4-BA8B-685D00B25952}">
      <dsp:nvSpPr>
        <dsp:cNvPr id="0" name=""/>
        <dsp:cNvSpPr/>
      </dsp:nvSpPr>
      <dsp:spPr>
        <a:xfrm>
          <a:off x="5418991" y="1881726"/>
          <a:ext cx="825220" cy="825220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1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D597B-D398-4B18-A337-605C365D6B9D}">
      <dsp:nvSpPr>
        <dsp:cNvPr id="0" name=""/>
        <dsp:cNvSpPr/>
      </dsp:nvSpPr>
      <dsp:spPr>
        <a:xfrm>
          <a:off x="6461154" y="1485"/>
          <a:ext cx="3584688" cy="1760028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kern="1200" dirty="0"/>
            <a:t>၎င်းတို့၏ အခြေခံလိုအပ်ချက်များကို ကာမိရန်လုံလောက်သော၀င်ငွေမရှိခြင်း၊မျှော်လင့်ထားသောအခြေအနေကြောင့် ဒုခရောက်ခြင်း။</a:t>
          </a:r>
          <a:endParaRPr lang="es-ES" sz="1600" kern="1200" dirty="0"/>
        </a:p>
      </dsp:txBody>
      <dsp:txXfrm>
        <a:off x="6502394" y="42725"/>
        <a:ext cx="3502208" cy="1718788"/>
      </dsp:txXfrm>
    </dsp:sp>
    <dsp:sp modelId="{80635357-D567-4396-859D-2E4CC07EA61A}">
      <dsp:nvSpPr>
        <dsp:cNvPr id="0" name=""/>
        <dsp:cNvSpPr/>
      </dsp:nvSpPr>
      <dsp:spPr>
        <a:xfrm>
          <a:off x="6461154" y="1761513"/>
          <a:ext cx="3584688" cy="756812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လိုအပ်ချက်များကြောင့်</a:t>
          </a:r>
          <a:endParaRPr lang="es-ES" sz="1800" i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1154" y="1761513"/>
        <a:ext cx="2524428" cy="756812"/>
      </dsp:txXfrm>
    </dsp:sp>
    <dsp:sp modelId="{AEBD0547-C588-44E2-8938-D37027023D1A}">
      <dsp:nvSpPr>
        <dsp:cNvPr id="0" name=""/>
        <dsp:cNvSpPr/>
      </dsp:nvSpPr>
      <dsp:spPr>
        <a:xfrm>
          <a:off x="8801714" y="1881726"/>
          <a:ext cx="825220" cy="82522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25400" prstMaterial="dkEdge">
          <a:bevelT/>
          <a:contourClr>
            <a:schemeClr val="accent5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51D21-DD1B-4BB5-8FB9-DD7F0F8A2734}">
      <dsp:nvSpPr>
        <dsp:cNvPr id="0" name=""/>
        <dsp:cNvSpPr/>
      </dsp:nvSpPr>
      <dsp:spPr>
        <a:xfrm>
          <a:off x="0" y="163815"/>
          <a:ext cx="4363414" cy="917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ပထမအဆင့်မည်သည့်နည်းဖြင့်မျှနောက်ထပ်အကြွေးမတင်ပါနှင့်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3" y="190698"/>
        <a:ext cx="4309648" cy="864090"/>
      </dsp:txXfrm>
    </dsp:sp>
    <dsp:sp modelId="{A9DA7116-A132-42A5-89CF-63934472794F}">
      <dsp:nvSpPr>
        <dsp:cNvPr id="0" name=""/>
        <dsp:cNvSpPr/>
      </dsp:nvSpPr>
      <dsp:spPr>
        <a:xfrm>
          <a:off x="0" y="1217266"/>
          <a:ext cx="4363414" cy="917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ဒုတိယအဆင့် - ဘုရားသခင်သည်သင့်အားအပိုငွေများဖြင့် ကောင်းချီးပေးသောအခါ၎င်းကိုအသုံးမချပါနှင့်။သင်၏အကြွေးကိုဆပ်ရန်၎င်းကိုအသုံးပြုပါ။</a:t>
          </a:r>
          <a:endParaRPr lang="es-E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3" y="1244149"/>
        <a:ext cx="4309648" cy="864090"/>
      </dsp:txXfrm>
    </dsp:sp>
    <dsp:sp modelId="{C73B3608-151C-4BDE-8286-1E3A2025CBD8}">
      <dsp:nvSpPr>
        <dsp:cNvPr id="0" name=""/>
        <dsp:cNvSpPr/>
      </dsp:nvSpPr>
      <dsp:spPr>
        <a:xfrm>
          <a:off x="0" y="2366561"/>
          <a:ext cx="4363414" cy="9178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တတိယအဆင့်သင့်ကြွေးမြီများကိုအကြီးဆုံးမှအသေးဆုံး   အထိ စီစဉ်ပါ။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3" y="2393444"/>
        <a:ext cx="4309648" cy="864090"/>
      </dsp:txXfrm>
    </dsp:sp>
    <dsp:sp modelId="{591E6884-EC79-44C5-A911-C35B34021978}">
      <dsp:nvSpPr>
        <dsp:cNvPr id="0" name=""/>
        <dsp:cNvSpPr/>
      </dsp:nvSpPr>
      <dsp:spPr>
        <a:xfrm rot="17250278">
          <a:off x="3885372" y="2165168"/>
          <a:ext cx="1367366" cy="16595"/>
        </a:xfrm>
        <a:custGeom>
          <a:avLst/>
          <a:gdLst/>
          <a:ahLst/>
          <a:cxnLst/>
          <a:rect l="0" t="0" r="0" b="0"/>
          <a:pathLst>
            <a:path>
              <a:moveTo>
                <a:pt x="0" y="8297"/>
              </a:moveTo>
              <a:lnTo>
                <a:pt x="1367366" y="829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4871" y="2139281"/>
        <a:ext cx="68368" cy="68368"/>
      </dsp:txXfrm>
    </dsp:sp>
    <dsp:sp modelId="{4EE65DA1-5AB3-4C87-9DEA-7A501842882E}">
      <dsp:nvSpPr>
        <dsp:cNvPr id="0" name=""/>
        <dsp:cNvSpPr/>
      </dsp:nvSpPr>
      <dsp:spPr>
        <a:xfrm>
          <a:off x="4774695" y="1230005"/>
          <a:ext cx="6811061" cy="582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b="1" kern="1200" dirty="0">
              <a:solidFill>
                <a:schemeClr val="tx1"/>
              </a:solidFill>
              <a:effectLst/>
            </a:rPr>
            <a:t>အသေးဆုံးအကြွေးကို အာရုံစိုက်ပြီး လျှော့ချပါ။
အပိုငွေပေးချေမှုများနှင့်အတူ</a:t>
          </a:r>
          <a:endParaRPr lang="es-ES" sz="1500" kern="1200" dirty="0">
            <a:solidFill>
              <a:schemeClr val="tx1"/>
            </a:solidFill>
            <a:effectLst/>
          </a:endParaRPr>
        </a:p>
      </dsp:txBody>
      <dsp:txXfrm>
        <a:off x="4791767" y="1247077"/>
        <a:ext cx="6776917" cy="548729"/>
      </dsp:txXfrm>
    </dsp:sp>
    <dsp:sp modelId="{BE730557-B749-45FB-82D8-71807FC33D16}">
      <dsp:nvSpPr>
        <dsp:cNvPr id="0" name=""/>
        <dsp:cNvSpPr/>
      </dsp:nvSpPr>
      <dsp:spPr>
        <a:xfrm rot="18439767">
          <a:off x="4229937" y="2547538"/>
          <a:ext cx="678236" cy="16595"/>
        </a:xfrm>
        <a:custGeom>
          <a:avLst/>
          <a:gdLst/>
          <a:ahLst/>
          <a:cxnLst/>
          <a:rect l="0" t="0" r="0" b="0"/>
          <a:pathLst>
            <a:path>
              <a:moveTo>
                <a:pt x="0" y="8297"/>
              </a:moveTo>
              <a:lnTo>
                <a:pt x="678236" y="829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2099" y="2538879"/>
        <a:ext cx="33911" cy="33911"/>
      </dsp:txXfrm>
    </dsp:sp>
    <dsp:sp modelId="{924FDB92-7901-4274-8F61-EA46ED79D5CA}">
      <dsp:nvSpPr>
        <dsp:cNvPr id="0" name=""/>
        <dsp:cNvSpPr/>
      </dsp:nvSpPr>
      <dsp:spPr>
        <a:xfrm>
          <a:off x="4774695" y="1878798"/>
          <a:ext cx="6811061" cy="8147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500" b="1" kern="1200" dirty="0">
            <a:solidFill>
              <a:schemeClr val="tx1"/>
            </a:solidFill>
            <a:effectLst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solidFill>
                <a:schemeClr val="tx1"/>
              </a:solidFill>
              <a:effectLst/>
            </a:rPr>
            <a:t>အသေးဆုံးအကြွေးကို အပြည့်အဝ ပေးချေပြီးသည်နှင့် ၎င်းအတွက် ပေးချေရန် သင်သုံးနေသော ငွေကို သုံးကာအပိုငွေပေးချေမှုများနှင့်အတူ နောက်တစ်ခုကို လျှော့ချပါ။
</a:t>
          </a:r>
          <a:endParaRPr lang="es-ES" sz="1500" kern="1200" dirty="0">
            <a:solidFill>
              <a:schemeClr val="tx1"/>
            </a:solidFill>
            <a:effectLst/>
          </a:endParaRPr>
        </a:p>
      </dsp:txBody>
      <dsp:txXfrm>
        <a:off x="4798559" y="1902662"/>
        <a:ext cx="6763333" cy="767038"/>
      </dsp:txXfrm>
    </dsp:sp>
    <dsp:sp modelId="{069329BA-17A2-4286-88E4-9195759AF207}">
      <dsp:nvSpPr>
        <dsp:cNvPr id="0" name=""/>
        <dsp:cNvSpPr/>
      </dsp:nvSpPr>
      <dsp:spPr>
        <a:xfrm rot="1576862">
          <a:off x="4339707" y="2918741"/>
          <a:ext cx="458694" cy="16595"/>
        </a:xfrm>
        <a:custGeom>
          <a:avLst/>
          <a:gdLst/>
          <a:ahLst/>
          <a:cxnLst/>
          <a:rect l="0" t="0" r="0" b="0"/>
          <a:pathLst>
            <a:path>
              <a:moveTo>
                <a:pt x="0" y="8297"/>
              </a:moveTo>
              <a:lnTo>
                <a:pt x="458694" y="829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7587" y="2915571"/>
        <a:ext cx="22934" cy="22934"/>
      </dsp:txXfrm>
    </dsp:sp>
    <dsp:sp modelId="{E22F3562-6497-4697-9950-778FB4E7D13C}">
      <dsp:nvSpPr>
        <dsp:cNvPr id="0" name=""/>
        <dsp:cNvSpPr/>
      </dsp:nvSpPr>
      <dsp:spPr>
        <a:xfrm>
          <a:off x="4774695" y="2722508"/>
          <a:ext cx="6811061" cy="6121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500" b="1" kern="1200" dirty="0">
            <a:solidFill>
              <a:schemeClr val="tx1"/>
            </a:solidFill>
            <a:effectLst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>
              <a:solidFill>
                <a:schemeClr val="tx1"/>
              </a:solidFill>
              <a:effectLst/>
            </a:rPr>
            <a:t>ဤနည်းအားဖြင့် သင်သည် နောက်ဆုံးတွင်အကြီးမားဆုံးအကြွေးကိုဆပ်ရန် ငွေပိုရနိုင်မည်ဖြစ်သည်။
</a:t>
          </a:r>
          <a:endParaRPr lang="es-ES" sz="1500" kern="1200" dirty="0">
            <a:solidFill>
              <a:schemeClr val="tx1"/>
            </a:solidFill>
            <a:effectLst/>
          </a:endParaRPr>
        </a:p>
      </dsp:txBody>
      <dsp:txXfrm>
        <a:off x="4792625" y="2740438"/>
        <a:ext cx="6775201" cy="576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5A48-3465-BF40-4526-7D31D9D6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97ABB-048F-6B1A-309F-B21B20B2C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4F79-6679-8C37-C3F4-420C6F95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9EA32-F46B-0A29-EE60-E33769FC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215A-1F52-00A5-F0C5-91F28FC4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5CE6-57FA-A49E-F29D-4AFC7B9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8D6A7-3657-31A9-6B9C-603C116E3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1CB7-569A-5A02-FD83-01103082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416D9-3E83-409B-38E4-5A4AABB7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872B8-011F-F7FB-89BF-F0ECF165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086BF-CC7A-EACD-918D-5EC12B5C4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ACDD1-EDA4-51AC-E6E4-E3CF05F69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4791A-5F09-29F6-194F-2F7F8499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8D1C0-D943-9778-698F-33361CC1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E364-B5B4-19AD-3C75-CD9A45BF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B3DF-9A75-CF2B-9287-FB40673D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E670-208A-922F-72DC-5EA3BF21A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3803-6832-C607-FF8F-58471AA6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2683-7345-5DA3-A540-9B3C42E9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CE9EB-A662-F1D3-9080-526248DB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D7A4-AB00-7151-5872-F509C3B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F6AC1-1AC4-F197-0F3D-0920B092A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92B30-4753-97E2-1582-DCEBA2CB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0F39-B74B-7576-7012-8987B9D3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83E0-9302-EB25-689F-7DBF4F1E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68A1-7697-190E-B82A-F50965CB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EFD6-B044-906C-FEA4-7DD620C5F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D91E0-2C61-4E94-E4BD-1076FB818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4CAE9-7417-0A5C-296B-5816FA67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1B21-5CED-5C0A-8751-2F53E8A5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11E61-9C42-278E-DD4A-AAF56EC8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23AB-CACD-5B0D-E31F-41619299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429D-AEAD-4666-4176-8819443FF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75C5D-18A8-A053-F8C5-61368CF9F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6E728-5027-1C70-BE75-0D1776B4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0A0FE-6978-594B-4CAB-1F94A5654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0D3AB-249A-F0B7-CF2E-D3509F90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A576CE-748C-1D17-CFCF-C4E421EF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15C6B-C79D-C963-77DF-C568B38A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5B0F-38EA-5616-6F04-CE691492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2742E-FC92-02AA-AD6A-62120F22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BCB1B-82FB-E0A1-317C-46C6C1CB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513BE-2A94-4826-D7D5-49E43F6A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36925-51BC-4245-67FC-3DEC63B1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E3EFA-38D0-B65B-A019-B39492B2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8F793-67A2-93B5-E296-5866EB58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AE34-15E8-F918-7D87-3D6A4966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543C-7EEE-F58E-14F8-46FEAA1B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ECDB6-8723-FB28-1380-369FB0B5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6B731-72B0-F8FD-8A72-2D2D1C02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7CC34-790F-DD0E-A474-E8422F87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0DD41-9156-07D4-F25A-FCF069AD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170A-8825-42C9-BFF4-44A8C316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96F0A-B858-1316-1CE7-FC50E2670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9963B-728E-2793-8CF2-A9D979AC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1B038-BD0E-4025-6224-2096A3E1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C4DDB-0546-D19A-AF83-AC0E5A0A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49934-7AED-5A91-9EAE-135A1FCF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1D152-F1B6-E3B1-CDD2-A3F74188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5B94-C184-7511-63E3-E1F27E323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4256-2469-4911-F3CB-583F4A4F7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4169-1C4D-4902-9000-BA1357C39DC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3274-282A-ED92-5CFA-4F15BB1A2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8A04-83C0-42D6-F49F-F353B4CDA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54E8-8342-4CE8-80E9-EE209BB2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un cuchillo en una mesa&#10;&#10;Descripción generada automáticamente con confianza baja">
            <a:extLst>
              <a:ext uri="{FF2B5EF4-FFF2-40B4-BE49-F238E27FC236}">
                <a16:creationId xmlns:a16="http://schemas.microsoft.com/office/drawing/2014/main" id="{8CFE2E2E-6D0F-5B84-FAC4-0A5EE64E8E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8" y="2"/>
            <a:ext cx="6186985" cy="6857999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B60960-985C-BAE2-DDDE-0723030EEB84}"/>
              </a:ext>
            </a:extLst>
          </p:cNvPr>
          <p:cNvSpPr txBox="1"/>
          <p:nvPr/>
        </p:nvSpPr>
        <p:spPr>
          <a:xfrm>
            <a:off x="6546902" y="811339"/>
            <a:ext cx="5368261" cy="19732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ကြွေးမှီနှင့်ပတ်</a:t>
            </a:r>
            <a:endParaRPr lang="en-US" sz="5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သက်ခြင်း</a:t>
            </a:r>
            <a:endParaRPr lang="en-US" sz="5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51F3DD-5DDE-0F6C-F661-BD2241CA2A2B}"/>
              </a:ext>
            </a:extLst>
          </p:cNvPr>
          <p:cNvSpPr txBox="1"/>
          <p:nvPr/>
        </p:nvSpPr>
        <p:spPr>
          <a:xfrm>
            <a:off x="6270094" y="6281125"/>
            <a:ext cx="592187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b="1">
                <a:solidFill>
                  <a:srgbClr val="F1CBA1"/>
                </a:solidFill>
              </a:rPr>
              <a:t>Lesson 5 for February 4, 2023</a:t>
            </a:r>
            <a:endParaRPr lang="es-ES" sz="2133" b="1" dirty="0">
              <a:solidFill>
                <a:srgbClr val="F1C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B2434F-2CF3-3A9A-80C4-59C07958D5CB}"/>
              </a:ext>
            </a:extLst>
          </p:cNvPr>
          <p:cNvSpPr txBox="1"/>
          <p:nvPr/>
        </p:nvSpPr>
        <p:spPr>
          <a:xfrm>
            <a:off x="1" y="106557"/>
            <a:ext cx="448264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6000" b="1" dirty="0"/>
              <a:t>ချေးငွေ</a:t>
            </a:r>
            <a:endParaRPr lang="es-ES" sz="5867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4E8DE7-8905-41C7-FA0B-8BF9B4DA23B0}"/>
              </a:ext>
            </a:extLst>
          </p:cNvPr>
          <p:cNvSpPr txBox="1"/>
          <p:nvPr/>
        </p:nvSpPr>
        <p:spPr>
          <a:xfrm>
            <a:off x="3932154" y="106557"/>
            <a:ext cx="6337013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ခုနှစ်နှစ်တစ်ခါလွတ်ခြင်းကိုဦပရမည်။လွတ်ခြင်းတရားဟူမူကား၊ ကိုယ်နှင့်စပ်ဆိုင်သော သူအားဥစ္စာကိုချေးငှားသော ကြွေးရှင်မည်သည်ကား၊ ထိုကြွေးကိုလွတ်ရမည်။</a:t>
            </a:r>
            <a:r>
              <a:rPr lang="es-ES" sz="2133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					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Deuteronomy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15:1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417C66-6F19-F90C-A03E-E65A88950E6D}"/>
              </a:ext>
            </a:extLst>
          </p:cNvPr>
          <p:cNvSpPr txBox="1"/>
          <p:nvPr/>
        </p:nvSpPr>
        <p:spPr>
          <a:xfrm>
            <a:off x="101963" y="4402082"/>
            <a:ext cx="7925072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ချေးငွေတောင်းတာအပြစ်မဟုတ်ဘူး။သို့သော်လည်းချေးငွေသည်နောက်ဆုံးပေါ်နှင့် ရှောင်လွှဲ၍မရသော ဖြေရှင်းချက်ဖြစ်ရမည်။ ဥပမာအားဖြင့်၊ အိမ်တစ်လုံးဝယ်ခြင်းသို့မဟုတ်အမှန်တကယ်လိုအပ်သောအခြားပစ္စည်းများကိုဝယ်ယူခြင်းသည်အချိန်တိုအတွင်းကျွန်ုပ်တို့၏ငွေသားထက်ပိုမိုကုန်ကျသည်။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ထိုအခြေအနေမျိုးတွင်၊ကျွန်ုပ်တို့သည်ဖြစ်နိုင်ချေရှိသောအကောင်းဆုံးဖြေရှင်းနည်းကို အမြဲတမ်းရှာနေရမည် (အကောင်းဆုံးအတိုးနှုန်းရယူခြင်း၊ ဖြစ်နိုင်ချေအနည်းဆုံးပမာဏကို တောင်းဆိုခြင်း...)။</a:t>
            </a:r>
            <a:endParaRPr lang="es-ES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930A2E-C6E6-841A-0EA1-57175D9B2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35" y="4189783"/>
            <a:ext cx="3963035" cy="2229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agua, tabla, frente, monitor&#10;&#10;Descripción generada automáticamente">
            <a:extLst>
              <a:ext uri="{FF2B5EF4-FFF2-40B4-BE49-F238E27FC236}">
                <a16:creationId xmlns:a16="http://schemas.microsoft.com/office/drawing/2014/main" id="{9B54E9BE-8473-EC93-EB70-E649BA24B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74" y="1392219"/>
            <a:ext cx="4482649" cy="2650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33C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18939E5-F47D-41EE-E395-E175DA18F898}"/>
              </a:ext>
            </a:extLst>
          </p:cNvPr>
          <p:cNvSpPr txBox="1"/>
          <p:nvPr/>
        </p:nvSpPr>
        <p:spPr>
          <a:xfrm>
            <a:off x="4896152" y="1419912"/>
            <a:ext cx="7295848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ဤသင်ခန်းစာတွင်ကျွန်ုပ်တို့လေ့လာခဲ့သမျှအားလုံးပြီးနောက်၊ချေးငွေတောင်းရန်ကောင်းပါသလား။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မောရှေပညတ်တွင် ချေးငွေလိုအပ်ကြောင်း ဘုရားသခင် အသိအမှတ်ပြုခဲ့သည်။ သို့ရာတွင်၊ အကြွေးများကို အကြာဆုံးခုနစ်နှစ်အထိ ကန့်သတ်ထားသည် (</a:t>
            </a:r>
            <a:r>
              <a:rPr lang="en-US" sz="2400" b="1" dirty="0"/>
              <a:t>Dt. 15:1-5)</a:t>
            </a:r>
            <a:r>
              <a:rPr lang="my-MM" sz="2400" b="1" dirty="0"/>
              <a:t>။ သို့သော်လည်းယနေ့ခေတ်တွင်ချေးငွေများသည်များစွာကြာနိုင်သည် (ဥပမာ၊ ပေါင်နှံမှုများ)။</a:t>
            </a:r>
            <a:endParaRPr lang="es-ES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8615665-288A-09B6-3D59-73BFB066D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768" y="115267"/>
            <a:ext cx="1877181" cy="10559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60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ECBE9-1BC0-C570-12BB-014CAA282C0A}"/>
              </a:ext>
            </a:extLst>
          </p:cNvPr>
          <p:cNvSpPr txBox="1"/>
          <p:nvPr/>
        </p:nvSpPr>
        <p:spPr>
          <a:xfrm>
            <a:off x="768255" y="755608"/>
            <a:ext cx="10709371" cy="16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333" b="1" dirty="0">
                <a:latin typeface="Constantia" panose="02030602050306030303" pitchFamily="18" charset="0"/>
              </a:rPr>
              <a:t>“ဘုရားသခင်၏ ကောင်းချီးမင်္ဂလာအားဖြင့် သင်သည် ယာဂုနှင့် မုန့်နှင့်စားရလျှင်လည်းအကြွေးဆပ်ပြီးမည်သူ့ထံမျှအကြွေး မဆပ်ဘဲမနေပါဟု ဘုရားသခင်နှင့် ဓမ္မပဋိညာဉ်ဖွဲ့ပါ။</a:t>
            </a:r>
            <a:endParaRPr lang="es-ES" sz="33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2881D0-E95B-29BC-4DE9-E2876B8F2ED4}"/>
              </a:ext>
            </a:extLst>
          </p:cNvPr>
          <p:cNvSpPr txBox="1"/>
          <p:nvPr/>
        </p:nvSpPr>
        <p:spPr>
          <a:xfrm>
            <a:off x="4882244" y="2558491"/>
            <a:ext cx="74295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/>
              <a:t>E. G. W. (Counsels on Stewardship, cp. 50, p. 257)</a:t>
            </a:r>
            <a:endParaRPr lang="es-ES" sz="1867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146BF-75B8-D433-164B-AE21CB433003}"/>
              </a:ext>
            </a:extLst>
          </p:cNvPr>
          <p:cNvSpPr txBox="1"/>
          <p:nvPr/>
        </p:nvSpPr>
        <p:spPr>
          <a:xfrm>
            <a:off x="768255" y="2975923"/>
            <a:ext cx="10709370" cy="451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ကြွေးကိုပပျောက်စေနိုင်သောအဆင့်သုံးဆင့်ကိုအယ်လင်ဂျီဝှိုက်၏ရေးသားချက်ဖြင့်မီးမောင်းထိုးပြပေးသည်။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	</a:t>
            </a: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အကြွေးကိုထပ်၍ထပ်၍ယူခြင်းကိုလုံးဝရှောင်ကြဉ်ပါ။အကြွေးယူတတ်သောအကျင့်ကိုအခြားကိစ္စများထက်အဆတစ်ထောင်ရှောင်ပါ။သင်၏ဘဝအသက်တာအတွက်အမင်္ဂလာဖြစ်စေသော ကြောင့်ဖြစ်သည်။အကြွေးကိုကျောက်ရောဂါကဲ့သို့သဘောထားပြီးကြောက်ရွံ့ပါ။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	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04875-B146-04A3-00A1-2F5FA3D3316D}"/>
              </a:ext>
            </a:extLst>
          </p:cNvPr>
          <p:cNvSpPr txBox="1"/>
          <p:nvPr/>
        </p:nvSpPr>
        <p:spPr>
          <a:xfrm>
            <a:off x="293914" y="358953"/>
            <a:ext cx="1152797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ဘုရားရှင်နှင့်ပဋိညာဉ်ပြု ၍ ကိုယ်တော်၏ကောင်းချီးကို တောင့်တပါ။ သို့ဖြစ်၍သင်၌ရှိသောအကြွေးများကိုပြန်၍ပေးဆပ်နိုင်မည်။မည်သူတစ်ဦး တစ်ယောက်၏ထံမှ အကြွေးမတက်စေရန်အတွက် ရိုးစင်းသော အစားအစာကိုသာစားပါ။ စိတ်ဓာတ်မကျနှင့်။ နောက်ပြန်မလှည့်နှင့်၊ သင်၏ခံတွင်းအရသာခံခြင်းကိုအလိုမလိုက်နှင့်။လျှာအရသာခံခြင်းကိုရှောင်ပါ။ သင်၏ ငွေကလေးကိုစုပြီး အကြွေးကိုဆပ်ပါ။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3D5A3-6A59-9792-8D26-911212BEA422}"/>
              </a:ext>
            </a:extLst>
          </p:cNvPr>
          <p:cNvSpPr txBox="1"/>
          <p:nvPr/>
        </p:nvSpPr>
        <p:spPr>
          <a:xfrm>
            <a:off x="380999" y="4924898"/>
            <a:ext cx="11234057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‘‘မြန်နိုင်သမျှမြန်မြန်လုပ်ဆောင်ပါ။သင်သည်လွတ်လပ်သောသူတစ်ဦး အဖြစ်ပြန်၍ရပ်တည်နိုင်ရန်၊မည်သူတစ်ဦးတစ်ယောက်ထံမှအကြွေးကို မယူပါနှင့်၊အောင်မြင်မှုကြီးကိုသင်ရရှိပိုင်ဆိုင်ရလိမ့်မည်’’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(Counsels on Stewardship, p. 257</a:t>
            </a:r>
            <a:r>
              <a:rPr lang="my-M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).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0D064C-9400-DCAB-215F-90B74AFBB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96" y="10"/>
            <a:ext cx="8949307" cy="685799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B941C0-EE64-7AB1-DFD9-65C7CD5544B4}"/>
              </a:ext>
            </a:extLst>
          </p:cNvPr>
          <p:cNvSpPr txBox="1"/>
          <p:nvPr/>
        </p:nvSpPr>
        <p:spPr>
          <a:xfrm>
            <a:off x="0" y="1143202"/>
            <a:ext cx="4201886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‘‘ငွေရတတ်သောသူသည် ဆင်းရဲသောသူကိုအစိုးရ၏။ ချေးငှားယူသောသူသည် ချေးငှားပေးသောသူ၌ ကျွန်ဖြစ်၏’’ (သုတ္တံ၊ ၂၂း၇)။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914377">
              <a:spcBef>
                <a:spcPts val="1200"/>
              </a:spcBef>
            </a:pPr>
            <a:endParaRPr lang="es-ES" sz="2800" b="1" dirty="0">
              <a:solidFill>
                <a:srgbClr val="C56D2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1EA1DBA-2BFE-E7C8-9410-30354E3E85BB}"/>
              </a:ext>
            </a:extLst>
          </p:cNvPr>
          <p:cNvSpPr txBox="1"/>
          <p:nvPr/>
        </p:nvSpPr>
        <p:spPr>
          <a:xfrm>
            <a:off x="6369435" y="3683779"/>
            <a:ext cx="630153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u="heavy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အကြွေး</a:t>
            </a:r>
            <a:r>
              <a:rPr lang="es-ES" sz="2400" b="1" dirty="0"/>
              <a:t>	</a:t>
            </a:r>
          </a:p>
          <a:p>
            <a:r>
              <a:rPr lang="en-US" sz="2400" b="1" dirty="0"/>
              <a:t>             </a:t>
            </a:r>
            <a:r>
              <a:rPr lang="my-MM" sz="2200" b="1" dirty="0"/>
              <a:t>အကြွေး၏အရင်းအမြစ်</a:t>
            </a:r>
            <a:endParaRPr lang="es-ES" sz="2200" b="1" dirty="0"/>
          </a:p>
          <a:p>
            <a:r>
              <a:rPr lang="es-ES" sz="2400" b="1" dirty="0"/>
              <a:t>	</a:t>
            </a:r>
            <a:r>
              <a:rPr lang="my-MM" sz="2200" b="1" dirty="0"/>
              <a:t>အကြွေးက အပြစ်လား။ </a:t>
            </a:r>
            <a:endParaRPr lang="en-US" sz="2200" b="1" dirty="0"/>
          </a:p>
          <a:p>
            <a:r>
              <a:rPr lang="es-ES" sz="2400" b="1" dirty="0"/>
              <a:t>	</a:t>
            </a:r>
            <a:r>
              <a:rPr lang="my-MM" sz="2200" b="1" dirty="0"/>
              <a:t>အကြွေးတွင်းမှလွတ်အောင်ဘယ်လိုလုပ်မလဲ</a:t>
            </a:r>
            <a:endParaRPr lang="es-ES" sz="2200" b="1" dirty="0"/>
          </a:p>
          <a:p>
            <a:pPr>
              <a:spcBef>
                <a:spcPts val="1600"/>
              </a:spcBef>
            </a:pPr>
            <a:r>
              <a:rPr lang="my-MM" sz="2400" b="1" u="heavy" dirty="0">
                <a:solidFill>
                  <a:srgbClr val="AF3809"/>
                </a:solidFill>
                <a:uFill>
                  <a:solidFill>
                    <a:srgbClr val="AF3809"/>
                  </a:solidFill>
                </a:uFill>
              </a:rPr>
              <a:t>အခြားသောငွေကြေးဆိုင်ရာပြဿနာများ- </a:t>
            </a:r>
            <a:r>
              <a:rPr lang="es-ES" sz="2400" b="1" dirty="0"/>
              <a:t>	</a:t>
            </a:r>
            <a:r>
              <a:rPr lang="my-MM" sz="2400" b="1" dirty="0"/>
              <a:t> </a:t>
            </a:r>
            <a:r>
              <a:rPr lang="en-US" sz="2400" b="1" dirty="0"/>
              <a:t>      	</a:t>
            </a:r>
            <a:r>
              <a:rPr lang="my-MM" sz="2200" b="1" dirty="0"/>
              <a:t>အာမခံချက်နှင့်ကြွယ်ဝသောအမြန်အစီအစဉ်</a:t>
            </a:r>
            <a:endParaRPr lang="es-ES" sz="2200" b="1" dirty="0"/>
          </a:p>
          <a:p>
            <a:r>
              <a:rPr lang="es-ES" sz="2400" b="1" dirty="0"/>
              <a:t>	</a:t>
            </a:r>
            <a:r>
              <a:rPr lang="my-MM" sz="2400" b="1" dirty="0"/>
              <a:t> ချေးငွေ</a:t>
            </a:r>
            <a:endParaRPr lang="es-E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D9F13B-0D15-5020-F4D7-2E0C40C6EF37}"/>
              </a:ext>
            </a:extLst>
          </p:cNvPr>
          <p:cNvSpPr txBox="1"/>
          <p:nvPr/>
        </p:nvSpPr>
        <p:spPr>
          <a:xfrm>
            <a:off x="130068" y="345659"/>
            <a:ext cx="7174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လူများသည်တစ်စုံတစ်ခုအတွက်သုံးရန်ငွေမရှိသောကြောင့် အကြွေးတင်လေ့ရှိသောကြောင့် အချို့ကို ချေးယူရန် သို့မဟုတ် ချေးငွေတစ်ခု တောင်းခံကြသည်။အကြွေးသည် ပြဿနာဟောင်းဖြစ်သည်။ ကွဲပြားသောအကြောင်းပြချက်များဖြင့်ဓမ္မဟောင်းတွင်အကြွေးတင်သွားသူများ၏ဇာတ်လမ်းများရှိသည်။ယေရှုသည် အကြွေးနှင့်ပတ်သက်သောပုံဥပမာများကိုလည်းပြောပြခဲ့</a:t>
            </a:r>
            <a:r>
              <a:rPr lang="en-US" sz="2400" b="1" dirty="0"/>
              <a:t> </a:t>
            </a:r>
            <a:r>
              <a:rPr lang="my-MM" sz="2400" b="1" dirty="0"/>
              <a:t>သည်။သမ္မာကျမ်းစာတွင်ငွေရေးကြေးရေးဆိုင်ရာလက်တွေ့ကျသောအကြံဉာဏ်များ ပါရှိသည်။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B1B66F-55A8-34A4-C02A-49276C34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977" y="260604"/>
            <a:ext cx="4857956" cy="3000273"/>
          </a:xfrm>
          <a:prstGeom prst="snip2DiagRect">
            <a:avLst>
              <a:gd name="adj1" fmla="val 1644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D979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490F24-969E-24CF-9366-8DB3D8CB9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8" y="3837023"/>
            <a:ext cx="4914141" cy="2766661"/>
          </a:xfrm>
          <a:prstGeom prst="snip2DiagRect">
            <a:avLst>
              <a:gd name="adj1" fmla="val 149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D686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8F568CF-BEAF-668A-1E8F-4FC86BBEA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63208">
            <a:off x="5818313" y="5338733"/>
            <a:ext cx="469796" cy="4065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0494D562-C7B9-D753-45FF-5B198A280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63208">
            <a:off x="5818313" y="3674429"/>
            <a:ext cx="469796" cy="4065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280C3AC-9EB5-6EF3-A445-BCC6B7371F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09" y="4597462"/>
            <a:ext cx="518256" cy="19335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FC6BB57-4A1C-2317-AEAF-A50B72E33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09" y="5863905"/>
            <a:ext cx="518256" cy="19335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682C917-2E6C-7898-932D-DFE069718D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09" y="6231137"/>
            <a:ext cx="518256" cy="19335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2" name="Imagen 21" descr="Imagen que contiene azul, tablero, corte, tabla&#10;&#10;Descripción generada automáticamente">
            <a:extLst>
              <a:ext uri="{FF2B5EF4-FFF2-40B4-BE49-F238E27FC236}">
                <a16:creationId xmlns:a16="http://schemas.microsoft.com/office/drawing/2014/main" id="{81560256-EDB9-E909-31D8-8E3A313EEC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09" y="4209406"/>
            <a:ext cx="518256" cy="19335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4" name="Imagen 2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4486DEB-58B6-8DCE-6EA7-DCC86DF6F5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909" y="4938265"/>
            <a:ext cx="518256" cy="19335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D66DFC-633A-E278-5C87-EEA091A47749}"/>
              </a:ext>
            </a:extLst>
          </p:cNvPr>
          <p:cNvSpPr txBox="1"/>
          <p:nvPr/>
        </p:nvSpPr>
        <p:spPr>
          <a:xfrm>
            <a:off x="1837243" y="1338943"/>
            <a:ext cx="8517515" cy="3131279"/>
          </a:xfrm>
          <a:prstGeom prst="rect">
            <a:avLst/>
          </a:prstGeom>
          <a:noFill/>
        </p:spPr>
        <p:txBody>
          <a:bodyPr wrap="square">
            <a:prstTxWarp prst="textWave2">
              <a:avLst>
                <a:gd name="adj1" fmla="val 16818"/>
                <a:gd name="adj2" fmla="val 2240"/>
              </a:avLst>
            </a:prstTxWarp>
            <a:spAutoFit/>
          </a:bodyPr>
          <a:lstStyle/>
          <a:p>
            <a:pPr algn="ctr"/>
            <a:r>
              <a:rPr lang="my-MM" sz="96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အကြွေး </a:t>
            </a:r>
            <a:endParaRPr lang="es-ES" sz="10666" b="1" spc="8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rgbClr val="06294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3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8EC424-6EA2-8719-837D-83E6247A885A}"/>
              </a:ext>
            </a:extLst>
          </p:cNvPr>
          <p:cNvSpPr txBox="1"/>
          <p:nvPr/>
        </p:nvSpPr>
        <p:spPr>
          <a:xfrm>
            <a:off x="3376991" y="151389"/>
            <a:ext cx="5577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4000" b="1" dirty="0"/>
              <a:t>အကြွေး၏အရင်းအမြစ်</a:t>
            </a:r>
            <a:endParaRPr lang="es-ES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D1C395-FF3A-1F25-55BC-62D92C329726}"/>
              </a:ext>
            </a:extLst>
          </p:cNvPr>
          <p:cNvSpPr txBox="1"/>
          <p:nvPr/>
        </p:nvSpPr>
        <p:spPr>
          <a:xfrm>
            <a:off x="0" y="743067"/>
            <a:ext cx="12192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သို့ဖြစ်၍ စားရန်၊ ဝတ်ရန်ရှိသမျှနှင့်ရောင့်ရဲလျှက်နေကြကုန်အံ့။ 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Timothy 6:8)</a:t>
            </a:r>
            <a:endParaRPr lang="es-E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929B74-DAE4-47D0-59B7-77F74760CABA}"/>
              </a:ext>
            </a:extLst>
          </p:cNvPr>
          <p:cNvSpPr txBox="1"/>
          <p:nvPr/>
        </p:nvSpPr>
        <p:spPr>
          <a:xfrm>
            <a:off x="112676" y="1374072"/>
            <a:ext cx="6921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နေဟမိခေတ်တွင် လူအချို့သည် ၎င်းတို့၏မိသားစုကြီးကို ကျွေးမွေးရန် အကြွေးတင်ခဲ့ကြသည် (နေ. ၅:၂)၊ ဆိုးရွားသောစပါးရိတ်ရာကာလ (နေ. ၅:၃)၊ သို့မဟုတ် အခွန်ပေးဆောင်ရန် (နေ. ၅:၄)၊ .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AA3069-D02E-7E73-040C-18FB9FF24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253281"/>
              </p:ext>
            </p:extLst>
          </p:nvPr>
        </p:nvGraphicFramePr>
        <p:xfrm>
          <a:off x="1932615" y="3956568"/>
          <a:ext cx="10202239" cy="270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Imagen que contiene grupo, gente, equipaje, tabla&#10;&#10;Descripción generada automáticamente">
            <a:extLst>
              <a:ext uri="{FF2B5EF4-FFF2-40B4-BE49-F238E27FC236}">
                <a16:creationId xmlns:a16="http://schemas.microsoft.com/office/drawing/2014/main" id="{B1C4A74F-519A-1D27-39B3-38B61C434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91" y="1370419"/>
            <a:ext cx="48768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9E0098-01BC-E8B3-5A31-57FDD92F9107}"/>
              </a:ext>
            </a:extLst>
          </p:cNvPr>
          <p:cNvSpPr txBox="1"/>
          <p:nvPr/>
        </p:nvSpPr>
        <p:spPr>
          <a:xfrm>
            <a:off x="525633" y="297919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ယနေ့ခေတ် လူတွေကို အကြွေးတင်ဖို့ ဘယ်အရာက လှုံ့ဆော်ပေးတာလဲ။</a:t>
            </a:r>
            <a:endParaRPr lang="es-ES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99B288-16F9-F39A-F5ED-F8740825E2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" y="3971765"/>
            <a:ext cx="1819939" cy="2708435"/>
          </a:xfrm>
          <a:prstGeom prst="roundRect">
            <a:avLst>
              <a:gd name="adj" fmla="val 124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02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3C3C5FD-5138-48EC-952B-06DBB81A7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B2D7999-5F0B-4208-BFE2-07C5B7C16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FC66E7-0283-4DC9-941B-888AAA99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FC66E7-0283-4DC9-941B-888AAA99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FC66E7-0283-4DC9-941B-888AAA99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8FC66E7-0283-4DC9-941B-888AAA99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8FC66E7-0283-4DC9-941B-888AAA994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9A088C7-91FB-4EF4-BA8B-685D00B2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92B9102-2D0F-4D34-A78D-738EEDD44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89A1E-0676-421D-A8E4-0C095A3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A3489A1E-0676-421D-A8E4-0C095A3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A3489A1E-0676-421D-A8E4-0C095A3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A3489A1E-0676-421D-A8E4-0C095A3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A3489A1E-0676-421D-A8E4-0C095A3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AEBD0547-C588-44E2-8938-D3702702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0635357-D567-4396-859D-2E4CC07EA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D597B-D398-4B18-A337-605C365D6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645D597B-D398-4B18-A337-605C365D6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645D597B-D398-4B18-A337-605C365D6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645D597B-D398-4B18-A337-605C365D6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45D597B-D398-4B18-A337-605C365D6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31ED41-1315-7269-B566-6BCE360D856F}"/>
              </a:ext>
            </a:extLst>
          </p:cNvPr>
          <p:cNvSpPr txBox="1"/>
          <p:nvPr/>
        </p:nvSpPr>
        <p:spPr>
          <a:xfrm>
            <a:off x="2873829" y="112426"/>
            <a:ext cx="513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အကြွေးကအပြစ်လား။</a:t>
            </a:r>
            <a:endParaRPr lang="es-E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5525BB-13C6-97AE-C320-97B681FBB3A1}"/>
              </a:ext>
            </a:extLst>
          </p:cNvPr>
          <p:cNvSpPr txBox="1"/>
          <p:nvPr/>
        </p:nvSpPr>
        <p:spPr>
          <a:xfrm>
            <a:off x="0" y="789981"/>
            <a:ext cx="11484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latin typeface="Comic Sans MS" panose="030F0702030302020204" pitchFamily="66" charset="0"/>
              </a:rPr>
              <a:t>ထိုကြောင့်မတရားသောမေထုန်၌မှီဝဲခြင်း၊ညစ်ညူးစွာကျင့်ခြင်း၊ကိလေသာပူပန်ခြင်း၊ ဆိုးညစ်သော တပ်မက်ခြင်း၊ ရုပ်တုကိုကိုးကွယ်ခြင်းဖြစ်သောလောဘလွန်ကျူးခြင်းတည်းဟူသော၊မြေကြီးပေါ်မှာရှိသောသင်တို့၏ကိုယ်အင်္ဂါတို့ကို သေစေကြလော့။ </a:t>
            </a:r>
            <a:r>
              <a:rPr lang="es-ES" sz="2000" b="1" dirty="0">
                <a:latin typeface="Comic Sans MS" panose="030F0702030302020204" pitchFamily="66" charset="0"/>
              </a:rPr>
              <a:t>” (</a:t>
            </a:r>
            <a:r>
              <a:rPr lang="es-ES" sz="2000" b="1" dirty="0" err="1">
                <a:latin typeface="Comic Sans MS" panose="030F0702030302020204" pitchFamily="66" charset="0"/>
              </a:rPr>
              <a:t>Colossians</a:t>
            </a:r>
            <a:r>
              <a:rPr lang="es-ES" sz="2000" b="1" dirty="0"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CE59DB-D05C-98B9-7592-B8F9F13FA438}"/>
              </a:ext>
            </a:extLst>
          </p:cNvPr>
          <p:cNvSpPr txBox="1"/>
          <p:nvPr/>
        </p:nvSpPr>
        <p:spPr>
          <a:xfrm>
            <a:off x="101041" y="1729765"/>
            <a:ext cx="80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အကြွေးက အပြစ်မဟုတ်ဘူး။ သို့သော် တစ်ခါတစ်ရံ အကြွေးသည် အပြစ်၏ အကျိုးဆက် ဖြစ်နိုင်သည်-</a:t>
            </a:r>
            <a:endParaRPr lang="es-ES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844EC6-0490-9E23-42DC-09A8B7437D76}"/>
              </a:ext>
            </a:extLst>
          </p:cNvPr>
          <p:cNvSpPr txBox="1"/>
          <p:nvPr/>
        </p:nvSpPr>
        <p:spPr>
          <a:xfrm>
            <a:off x="226828" y="2611514"/>
            <a:ext cx="74976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267"/>
              </a:spcBef>
              <a:buClr>
                <a:srgbClr val="002D86"/>
              </a:buClr>
              <a:buFont typeface="Wingdings" panose="05000000000000000000" pitchFamily="2" charset="2"/>
              <a:buChar char="v"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လောဘနှင့် အတိုးစား(ကော၃:၅;ယေဇ.၁၈:၁၀၁၃)၊</a:t>
            </a:r>
          </a:p>
          <a:p>
            <a:pPr marL="380990" indent="-380990">
              <a:spcBef>
                <a:spcPts val="267"/>
              </a:spcBef>
              <a:buClr>
                <a:srgbClr val="002D86"/>
              </a:buClr>
              <a:buFont typeface="Wingdings" panose="05000000000000000000" pitchFamily="2" charset="2"/>
              <a:buChar char="v"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တတ်မက်ခြင်း၊လောဘစိတ် (၁တိ. ၆:၉; ၁ယော. ၂:၁၅)</a:t>
            </a:r>
          </a:p>
          <a:p>
            <a:pPr marL="380990" indent="-380990">
              <a:spcBef>
                <a:spcPts val="267"/>
              </a:spcBef>
              <a:buClr>
                <a:srgbClr val="002D86"/>
              </a:buClr>
              <a:buFont typeface="Wingdings" panose="05000000000000000000" pitchFamily="2" charset="2"/>
              <a:buChar char="v"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လှည့်စားခြင်းနှင့် လိမ်လည်ခြင်း (ဆာ. ၁၀၁:၇; မာလ. ၃:၅)</a:t>
            </a:r>
          </a:p>
          <a:p>
            <a:pPr marL="380990" indent="-380990">
              <a:spcBef>
                <a:spcPts val="267"/>
              </a:spcBef>
              <a:buClr>
                <a:srgbClr val="002D86"/>
              </a:buClr>
              <a:buFont typeface="Wingdings" panose="05000000000000000000" pitchFamily="2" charset="2"/>
              <a:buChar char="v"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ငွေကိုတပ်မက်ခြင်း (၁တိ ၆:၁၀)၊</a:t>
            </a:r>
          </a:p>
          <a:p>
            <a:pPr marL="380990" indent="-380990">
              <a:spcBef>
                <a:spcPts val="267"/>
              </a:spcBef>
              <a:buClr>
                <a:srgbClr val="002D86"/>
              </a:buClr>
              <a:buFont typeface="Wingdings" panose="05000000000000000000" pitchFamily="2" charset="2"/>
              <a:buChar char="v"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ဆယ်ဖို့တစ်ဖို့နှင့် ပူဇော်သက္ကာ၌ သစ္စာမဲ့ခြင်း (မာလ ၃း၇-၁၀)၊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ABAB37-CAF0-B4D3-2274-BCD7CE7E3D6B}"/>
              </a:ext>
            </a:extLst>
          </p:cNvPr>
          <p:cNvSpPr txBox="1"/>
          <p:nvPr/>
        </p:nvSpPr>
        <p:spPr>
          <a:xfrm>
            <a:off x="101041" y="4735619"/>
            <a:ext cx="11960330" cy="173380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glow rad="127000">
                    <a:schemeClr val="bg1"/>
                  </a:glow>
                </a:effectLst>
              </a:rPr>
              <a:t>ထိုအပြစ်များထဲမှ တစ်ခုက ကျွန်ုပ်တို့ကို အကြွေးတင်နေပါက ကျွန်ုပ်တို့သည် ဘုရားသခင်၏ ခွင့်လွှတ်ခြင်းကို ဦးစွာရှာဖွေရန်နှင့် ကျွန်ုပ်တို့၏အပြစ်ကို စွန့်လွှတ်ရန် ကိုယ်တော်၏အကူအညီကို ရယူရမည်ဖြစ်သည်။</a:t>
            </a:r>
          </a:p>
          <a:p>
            <a:pPr>
              <a:spcBef>
                <a:spcPts val="800"/>
              </a:spcBef>
            </a:pPr>
            <a:r>
              <a:rPr lang="my-MM" sz="2000" b="1" dirty="0">
                <a:effectLst>
                  <a:glow rad="127000">
                    <a:schemeClr val="bg1"/>
                  </a:glow>
                </a:effectLst>
              </a:rPr>
              <a:t>ဘုရားသခင်သည် ကျွန်ုပ်တို့အား အကြွေးကင်းစေလိုသောကြောင့် ကျွန်ုပ်တို့အား သူ၏နှုတ်ကပတ်တော်တွင် အသုံးဝင်သောအကြံဉာဏ်များ ပေးခဲ့သည်။ အရေးကြီးသော အကြံဉာဏ်တစ်ခုမှာ ဘုရားသခင်ထံ ကျွန်ုပ်တို့၏သစ္စာစောင့်သိမှုကို ဦးစွာထားကာ ဆယ်ဖို့တစ်ဖို့နှင့် ပူဇော်သက္ကာများကို ပြန်လည်ပေးအပ်ရန်ဖြစ်သည်။</a:t>
            </a:r>
            <a:endParaRPr lang="es-ES" sz="20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5A0637-0AA3-8A92-242A-194B73430AA6}"/>
              </a:ext>
            </a:extLst>
          </p:cNvPr>
          <p:cNvSpPr txBox="1"/>
          <p:nvPr/>
        </p:nvSpPr>
        <p:spPr>
          <a:xfrm>
            <a:off x="8795663" y="2122381"/>
            <a:ext cx="3169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3733" b="1" dirty="0">
                <a:latin typeface="Comic Sans MS" panose="030F0702030302020204" pitchFamily="66" charset="0"/>
              </a:rPr>
              <a:t>အကြွေးကို </a:t>
            </a:r>
            <a:r>
              <a:rPr lang="es-ES" sz="3733" b="1" dirty="0">
                <a:latin typeface="Comic Sans MS" panose="030F0702030302020204" pitchFamily="66" charset="0"/>
              </a:rPr>
              <a:t>NO </a:t>
            </a:r>
            <a:r>
              <a:rPr lang="my-MM" sz="3733" b="1" dirty="0">
                <a:latin typeface="Comic Sans MS" panose="030F0702030302020204" pitchFamily="66" charset="0"/>
              </a:rPr>
              <a:t>လို့ပြောပါ။</a:t>
            </a:r>
            <a:endParaRPr lang="es-ES" sz="3733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5872A3-4CCD-5ED7-9DA4-8FC4462AB6FD}"/>
              </a:ext>
            </a:extLst>
          </p:cNvPr>
          <p:cNvSpPr txBox="1"/>
          <p:nvPr/>
        </p:nvSpPr>
        <p:spPr>
          <a:xfrm>
            <a:off x="1745344" y="158205"/>
            <a:ext cx="8305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600" b="1" dirty="0"/>
              <a:t>အကြွေးတွင်းမှလွတ်အောင်ဘယ်လိုလုပ်မလဲ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78979-8E93-FC4C-11B9-5D0A97976D7D}"/>
              </a:ext>
            </a:extLst>
          </p:cNvPr>
          <p:cNvSpPr txBox="1"/>
          <p:nvPr/>
        </p:nvSpPr>
        <p:spPr>
          <a:xfrm>
            <a:off x="1993074" y="839925"/>
            <a:ext cx="7570381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သင်၌ပေးရန်မရှိလျှင်၊ သင့်အိပ်ရာကိုအဘယ်ကြောင့် ယူသွားစေချင်သနည်း</a:t>
            </a:r>
            <a:r>
              <a:rPr lang="my-MM" sz="2133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။</a:t>
            </a:r>
            <a:r>
              <a:rPr lang="en-US" sz="2133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Proverbs</a:t>
            </a:r>
            <a:r>
              <a:rPr lang="es-ES" sz="1600" b="1" dirty="0">
                <a:latin typeface="Comic Sans MS" panose="030F0702030302020204" pitchFamily="66" charset="0"/>
              </a:rPr>
              <a:t> 22:27 </a:t>
            </a:r>
            <a:r>
              <a:rPr lang="es-ES" sz="1400" b="1" dirty="0"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CB0395-B28F-FD1D-B05C-BC3080BD17C1}"/>
              </a:ext>
            </a:extLst>
          </p:cNvPr>
          <p:cNvSpPr txBox="1"/>
          <p:nvPr/>
        </p:nvSpPr>
        <p:spPr>
          <a:xfrm>
            <a:off x="302438" y="1766098"/>
            <a:ext cx="8527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dirty="0"/>
              <a:t>အကြွေးမဆပ်နိုင်တော့သောအချိန်မရောက်မှီအကြွေးကိုအမြန်ဆုံးဆပ်နိုင်အောင် ကြိုးစားပါ။</a:t>
            </a:r>
          </a:p>
          <a:p>
            <a:r>
              <a:rPr lang="my-MM" sz="2400" b="1" dirty="0"/>
              <a:t>ဘုရားသခင်အပေါ် သင်၏ကတိကဝတ်က ကူညီပေးမည်ဖြစ်ပြီး သင်၏ဆယ်စုတစ်ဖို့တွင်ဘုရားသခင်အပေါ် သစ္စာရှိရှိနေပါ။ထို့နောက်၊ နောက်အဆင့်များကို လိုက်နာပါ-</a:t>
            </a:r>
            <a:endParaRPr lang="es-ES" sz="24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98C72AE-D563-7DF7-8749-E98B47EDC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010515"/>
              </p:ext>
            </p:extLst>
          </p:nvPr>
        </p:nvGraphicFramePr>
        <p:xfrm>
          <a:off x="330789" y="3439141"/>
          <a:ext cx="11722060" cy="344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E71DCA5-FD0A-16CB-96DC-4762BE56DC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52" y="133177"/>
            <a:ext cx="1486449" cy="1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04C9EC-0190-9F03-FEFB-6179F49F2B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0928" y="133177"/>
            <a:ext cx="2121920" cy="1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 descr="Mano de una persona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212DBC4C-8A7B-4F2C-13CC-D3CB8C3CEE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854" y="3406535"/>
            <a:ext cx="2916485" cy="1037459"/>
          </a:xfrm>
          <a:prstGeom prst="rect">
            <a:avLst/>
          </a:prstGeom>
          <a:ln w="381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88447E7-8851-54B8-3FE8-155D4FE213A5}"/>
              </a:ext>
            </a:extLst>
          </p:cNvPr>
          <p:cNvGrpSpPr/>
          <p:nvPr/>
        </p:nvGrpSpPr>
        <p:grpSpPr>
          <a:xfrm>
            <a:off x="8877257" y="1822124"/>
            <a:ext cx="3128135" cy="2570865"/>
            <a:chOff x="6657942" y="1366592"/>
            <a:chExt cx="2346101" cy="1928149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3CE129E1-1F78-4AA8-C714-13CBE88F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942" y="1366592"/>
              <a:ext cx="2346101" cy="1928149"/>
            </a:xfrm>
            <a:prstGeom prst="rect">
              <a:avLst/>
            </a:prstGeom>
            <a:ln w="381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BC24469-237E-4B9C-3F60-11881A90040B}"/>
                </a:ext>
              </a:extLst>
            </p:cNvPr>
            <p:cNvSpPr txBox="1"/>
            <p:nvPr/>
          </p:nvSpPr>
          <p:spPr>
            <a:xfrm rot="770180">
              <a:off x="8159992" y="2335240"/>
              <a:ext cx="687686" cy="415498"/>
            </a:xfrm>
            <a:prstGeom prst="rect">
              <a:avLst/>
            </a:prstGeom>
            <a:noFill/>
          </p:spPr>
          <p:txBody>
            <a:bodyPr wrap="square" numCol="1" rtlCol="0">
              <a:prstTxWarp prst="textStop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050" b="1">
                  <a:solidFill>
                    <a:schemeClr val="bg1"/>
                  </a:solidFill>
                </a:defRPr>
              </a:lvl1pPr>
            </a:lstStyle>
            <a:p>
              <a:r>
                <a:rPr lang="my-MM" sz="1400" b="1" dirty="0">
                  <a:latin typeface="Comic Sans MS" panose="030F0702030302020204" pitchFamily="66" charset="0"/>
                </a:rPr>
                <a:t>အကြွေး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6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951D21-DD1B-4BB5-8FB9-DD7F0F8A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AB951D21-DD1B-4BB5-8FB9-DD7F0F8A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DA7116-A132-42A5-89CF-639344727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A9DA7116-A132-42A5-89CF-639344727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3B3608-151C-4BDE-8286-1E3A2025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C73B3608-151C-4BDE-8286-1E3A2025C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1E6884-EC79-44C5-A911-C35B34021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591E6884-EC79-44C5-A911-C35B34021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E65DA1-5AB3-4C87-9DEA-7A5018428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4EE65DA1-5AB3-4C87-9DEA-7A5018428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730557-B749-45FB-82D8-71807FC33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BE730557-B749-45FB-82D8-71807FC33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4FDB92-7901-4274-8F61-EA46ED79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924FDB92-7901-4274-8F61-EA46ED79D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9329BA-17A2-4286-88E4-9195759AF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069329BA-17A2-4286-88E4-9195759AF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2F3562-6497-4697-9950-778FB4E7D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E22F3562-6497-4697-9950-778FB4E7D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D66DFC-633A-E278-5C87-EEA091A47749}"/>
              </a:ext>
            </a:extLst>
          </p:cNvPr>
          <p:cNvSpPr txBox="1"/>
          <p:nvPr/>
        </p:nvSpPr>
        <p:spPr>
          <a:xfrm>
            <a:off x="745671" y="996044"/>
            <a:ext cx="10700657" cy="3829049"/>
          </a:xfrm>
          <a:prstGeom prst="rect">
            <a:avLst/>
          </a:prstGeom>
          <a:noFill/>
        </p:spPr>
        <p:txBody>
          <a:bodyPr wrap="square">
            <a:prstTxWarp prst="textWave2">
              <a:avLst>
                <a:gd name="adj1" fmla="val 16818"/>
                <a:gd name="adj2" fmla="val -1124"/>
              </a:avLst>
            </a:prstTxWarp>
            <a:spAutoFit/>
          </a:bodyPr>
          <a:lstStyle/>
          <a:p>
            <a:pPr algn="ctr"/>
            <a:r>
              <a:rPr lang="my-MM" sz="9600" b="1" dirty="0">
                <a:solidFill>
                  <a:srgbClr val="AF3809"/>
                </a:solidFill>
                <a:uFill>
                  <a:solidFill>
                    <a:srgbClr val="AF3809"/>
                  </a:solidFill>
                </a:uFill>
              </a:rPr>
              <a:t>အခြားသောငွေကြေး ဆိုင်ရာပြဿနာများ-</a:t>
            </a:r>
            <a:endParaRPr lang="es-ES" sz="10666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rgbClr val="06294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7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AAF02E-8A18-7EF9-82ED-141C48F50BD4}"/>
              </a:ext>
            </a:extLst>
          </p:cNvPr>
          <p:cNvSpPr txBox="1"/>
          <p:nvPr/>
        </p:nvSpPr>
        <p:spPr>
          <a:xfrm>
            <a:off x="1970316" y="178761"/>
            <a:ext cx="8355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my-MM" sz="3600" b="1" dirty="0"/>
              <a:t>အာမခံချက်နှင့်ကြွယ်ဝသောအမြန်အစီအစဉ်</a:t>
            </a:r>
            <a:endParaRPr lang="es-ES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F986D8-A62C-4304-27F5-32C52C97B97E}"/>
              </a:ext>
            </a:extLst>
          </p:cNvPr>
          <p:cNvSpPr txBox="1"/>
          <p:nvPr/>
        </p:nvSpPr>
        <p:spPr>
          <a:xfrm>
            <a:off x="-1" y="78086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လက်ဝါးချင်းရိုက်သောလူစုနှင့် သူ့ကြွေးကိုအာမခံသောလူစုထဲသို့မဝင်နှင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;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Proverbs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22:26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3750D8-F48B-788A-CD16-DEE1325BD641}"/>
              </a:ext>
            </a:extLst>
          </p:cNvPr>
          <p:cNvSpPr txBox="1"/>
          <p:nvPr/>
        </p:nvSpPr>
        <p:spPr>
          <a:xfrm>
            <a:off x="151212" y="1246187"/>
            <a:ext cx="767981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ဘုရားသခင်သည်သူ၏သားသမီးများအားအခြားသူများ၏ကြွေးမြီများနှင့် တာဝန်များများအတွက် တာဝန်မယူစေလိုပါ (</a:t>
            </a:r>
            <a:r>
              <a:rPr lang="en-US" sz="2200" b="1" dirty="0"/>
              <a:t>Pr. 6:1-5 NIV)</a:t>
            </a:r>
            <a:r>
              <a:rPr lang="my-MM" sz="2200" b="1" dirty="0"/>
              <a:t>၊ ဆင်းရဲသားများ၏ကြွေးမြီများအတွက်ပင် မဟုတ်ပါ။</a:t>
            </a:r>
          </a:p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ကျွန်ုပ်တို့တွင် ထိုအခွင့်အလမ်းရှိလျှင် ၎င်းတို့၏အကြွေးအတွက် လိုအပ်နေသူများကို ကျွန်ုပ်တို့ကူညီနိုင်သည် (</a:t>
            </a:r>
            <a:r>
              <a:rPr lang="en-US" sz="2200" b="1" dirty="0"/>
              <a:t>Pr. 3:28)</a:t>
            </a:r>
            <a:r>
              <a:rPr lang="my-MM" sz="2200" b="1" dirty="0"/>
              <a:t>၊ သို့သော် ကျွန်ုပ်တို့သည် ၎င်းတို့၏အကြွေးအတွက် မည်သည့်အခါမျှ တာဝန်ယူမှု သို့မဟုတ် လုံခြုံမှုကို မပေးသင့်ပါ။</a:t>
            </a:r>
            <a:endParaRPr lang="es-ES" sz="2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C4C5F0-54BF-06F9-5668-938E1C516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91" y="3876202"/>
            <a:ext cx="4985611" cy="2803037"/>
          </a:xfrm>
          <a:prstGeom prst="rect">
            <a:avLst/>
          </a:prstGeom>
          <a:ln w="88900" cap="sq" cmpd="thickThin">
            <a:solidFill>
              <a:srgbClr val="9B12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905212-B2DC-EF74-203B-A4DB78192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024" y="1473154"/>
            <a:ext cx="4115987" cy="2749319"/>
          </a:xfrm>
          <a:prstGeom prst="rect">
            <a:avLst/>
          </a:prstGeom>
          <a:ln w="1905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251F40-BCB2-1B25-3FCE-62A6BC8F50FE}"/>
              </a:ext>
            </a:extLst>
          </p:cNvPr>
          <p:cNvSpPr txBox="1"/>
          <p:nvPr/>
        </p:nvSpPr>
        <p:spPr>
          <a:xfrm>
            <a:off x="5441435" y="4406815"/>
            <a:ext cx="65055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အခြားတစ်ဖက်တွင်မူ၊အမြန်ချမ်းသာရန်ကြိုးစားခြင်းသည် ငွေကြေးပြဿနာ၏ရင်းမြစ်ဖြစ်သည် (</a:t>
            </a:r>
            <a:r>
              <a:rPr lang="en-US" sz="2200" b="1" dirty="0"/>
              <a:t>Pr. 28:20; 1Tim. 6:9)</a:t>
            </a:r>
            <a:r>
              <a:rPr lang="my-MM" sz="2200" b="1" dirty="0"/>
              <a:t>။ မယုံနိုင်လောက်အောင် လျင်မြန်သော ဝင်ငွေများကို ကတိပေးသည့် နည်းလမ်းများအားလုံးသည် လိမ်လည်မှု (ပိရမစ်အစီအစဥ်များသို့မဟုတ်လိမ်လည်မှုကဲ့သို့)သို့မ</a:t>
            </a:r>
            <a:r>
              <a:rPr lang="en-US" sz="2200" b="1" dirty="0"/>
              <a:t> </a:t>
            </a:r>
            <a:r>
              <a:rPr lang="my-MM" sz="2200" b="1" dirty="0"/>
              <a:t>ဟုတ်သင့်အားငွေရေးကြေးရေးပြိုကွဲစေမည့်အန္တရာယ်များလွန်းသည်ဟု ရည်ညွှန်းပါသည်။ သတိရှိကြပါစို့။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41970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3942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Constantia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2023-01-17T14:42:13Z</dcterms:created>
  <dcterms:modified xsi:type="dcterms:W3CDTF">2023-01-19T15:32:57Z</dcterms:modified>
</cp:coreProperties>
</file>