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58" r:id="rId5"/>
    <p:sldId id="259" r:id="rId6"/>
    <p:sldId id="285" r:id="rId7"/>
    <p:sldId id="284" r:id="rId8"/>
    <p:sldId id="279" r:id="rId9"/>
    <p:sldId id="286" r:id="rId10"/>
    <p:sldId id="287" r:id="rId11"/>
    <p:sldId id="28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4D422C-5789-4D68-9059-7B6180C75E80}" type="doc">
      <dgm:prSet loTypeId="urn:microsoft.com/office/officeart/2008/layout/TitlePictureLineup" loCatId="picture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B11137DB-7E86-4236-873B-088CD7AD943D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Exodus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23:10-11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189AAE5-9BE4-4412-A983-392A803B6063}" type="parTrans" cxnId="{B40A98B0-FD5F-4C99-91FB-AD5FADAD3CA1}">
      <dgm:prSet/>
      <dgm:spPr/>
      <dgm:t>
        <a:bodyPr/>
        <a:lstStyle/>
        <a:p>
          <a:endParaRPr lang="es-ES" sz="1800"/>
        </a:p>
      </dgm:t>
    </dgm:pt>
    <dgm:pt modelId="{EBB6874C-DC93-49F9-8041-877ECFB242C6}" type="sibTrans" cxnId="{B40A98B0-FD5F-4C99-91FB-AD5FADAD3CA1}">
      <dgm:prSet/>
      <dgm:spPr/>
      <dgm:t>
        <a:bodyPr/>
        <a:lstStyle/>
        <a:p>
          <a:endParaRPr lang="es-ES" sz="1800"/>
        </a:p>
      </dgm:t>
    </dgm:pt>
    <dgm:pt modelId="{C6994246-AF59-40B3-A0DD-44D9BA01E416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Leviticus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19:14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BD0D05D-982F-45F1-9142-4C90BEF73B20}" type="parTrans" cxnId="{FA2E76C0-2398-4F35-8D1F-D8273C47D76A}">
      <dgm:prSet/>
      <dgm:spPr/>
      <dgm:t>
        <a:bodyPr/>
        <a:lstStyle/>
        <a:p>
          <a:endParaRPr lang="es-ES" sz="1800"/>
        </a:p>
      </dgm:t>
    </dgm:pt>
    <dgm:pt modelId="{75764B12-796F-423A-AEC8-389518C6DA10}" type="sibTrans" cxnId="{FA2E76C0-2398-4F35-8D1F-D8273C47D76A}">
      <dgm:prSet/>
      <dgm:spPr/>
      <dgm:t>
        <a:bodyPr/>
        <a:lstStyle/>
        <a:p>
          <a:endParaRPr lang="es-ES" sz="1800"/>
        </a:p>
      </dgm:t>
    </dgm:pt>
    <dgm:pt modelId="{10505FEF-5CAD-42C4-B43B-1500F410FC01}">
      <dgm:prSet custT="1"/>
      <dgm:spPr/>
      <dgm:t>
        <a:bodyPr/>
        <a:lstStyle/>
        <a:p>
          <a:r>
            <a:rPr lang="es-ES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Leviticus</a:t>
          </a:r>
          <a:r>
            <a:rPr lang="es-E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23:22</a:t>
          </a:r>
          <a:endParaRPr lang="es-ES" sz="1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F52B244-BAE4-446E-AB61-7C58143D9FBD}" type="parTrans" cxnId="{CBECEAB4-43D3-4393-B71F-A6CBFC782F9B}">
      <dgm:prSet/>
      <dgm:spPr/>
      <dgm:t>
        <a:bodyPr/>
        <a:lstStyle/>
        <a:p>
          <a:endParaRPr lang="es-ES" sz="1800"/>
        </a:p>
      </dgm:t>
    </dgm:pt>
    <dgm:pt modelId="{EC090470-17F6-405F-84A5-82883C43D2E9}" type="sibTrans" cxnId="{CBECEAB4-43D3-4393-B71F-A6CBFC782F9B}">
      <dgm:prSet/>
      <dgm:spPr/>
      <dgm:t>
        <a:bodyPr/>
        <a:lstStyle/>
        <a:p>
          <a:endParaRPr lang="es-ES" sz="1800"/>
        </a:p>
      </dgm:t>
    </dgm:pt>
    <dgm:pt modelId="{EDB7E33A-F63A-4B06-B4E5-9DE5BD3D5E2D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l"/>
          <a:r>
            <a:rPr lang="my-MM" sz="1800" b="1" dirty="0">
              <a:solidFill>
                <a:schemeClr val="accent2">
                  <a:lumMod val="75000"/>
                </a:schemeClr>
              </a:solidFill>
            </a:rPr>
            <a:t>သတ္တမနှစ်တိုင်းလယ်များကိုမလုပ်ဘဲဆင်းရဲသားတို့</a:t>
          </a:r>
          <a:r>
            <a:rPr lang="en-US" sz="1800" b="1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my-MM" sz="1800" b="1" dirty="0">
              <a:solidFill>
                <a:schemeClr val="accent2">
                  <a:lumMod val="75000"/>
                </a:schemeClr>
              </a:solidFill>
            </a:rPr>
            <a:t>သည် အသီးအနှံများကို စားနိုင်ကြသည်။</a:t>
          </a:r>
          <a:endParaRPr lang="es-ES" sz="1800" dirty="0">
            <a:solidFill>
              <a:schemeClr val="accent2">
                <a:lumMod val="75000"/>
              </a:schemeClr>
            </a:solidFill>
          </a:endParaRPr>
        </a:p>
      </dgm:t>
    </dgm:pt>
    <dgm:pt modelId="{A976EA17-AC26-49FB-B8F9-37CC5606B78C}" type="parTrans" cxnId="{96F62990-3C75-4CDC-A0B3-5D0AA74D715B}">
      <dgm:prSet/>
      <dgm:spPr/>
      <dgm:t>
        <a:bodyPr/>
        <a:lstStyle/>
        <a:p>
          <a:endParaRPr lang="es-ES" sz="1800"/>
        </a:p>
      </dgm:t>
    </dgm:pt>
    <dgm:pt modelId="{41CA2965-5160-4F2E-B526-093B823FA7DB}" type="sibTrans" cxnId="{96F62990-3C75-4CDC-A0B3-5D0AA74D715B}">
      <dgm:prSet/>
      <dgm:spPr/>
      <dgm:t>
        <a:bodyPr/>
        <a:lstStyle/>
        <a:p>
          <a:endParaRPr lang="es-ES" sz="1800"/>
        </a:p>
      </dgm:t>
    </dgm:pt>
    <dgm:pt modelId="{1AD892A4-0AE5-461A-BFE8-60B5924760D0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algn="l"/>
          <a:r>
            <a:rPr lang="my-MM" sz="1800" b="1" dirty="0">
              <a:solidFill>
                <a:schemeClr val="accent5">
                  <a:lumMod val="75000"/>
                </a:schemeClr>
              </a:solidFill>
            </a:rPr>
            <a:t>နားမကြားသူများကိုကျိန်ဆဲခြင်းသို့မဟုတ်ဒုက္ခိတကိုထိမိ၍လဲစေခြင်းတို့ကိုတားမြစ်ထားသည်။</a:t>
          </a:r>
          <a:endParaRPr lang="es-ES" sz="1800" dirty="0">
            <a:solidFill>
              <a:schemeClr val="accent5">
                <a:lumMod val="75000"/>
              </a:schemeClr>
            </a:solidFill>
          </a:endParaRPr>
        </a:p>
      </dgm:t>
    </dgm:pt>
    <dgm:pt modelId="{C8362D82-F04B-4634-B92A-46D6F3D98730}" type="parTrans" cxnId="{25B29639-AFD2-45B5-B97E-8240C17A8A0F}">
      <dgm:prSet/>
      <dgm:spPr/>
      <dgm:t>
        <a:bodyPr/>
        <a:lstStyle/>
        <a:p>
          <a:endParaRPr lang="es-ES" sz="1800"/>
        </a:p>
      </dgm:t>
    </dgm:pt>
    <dgm:pt modelId="{400539E1-CCC7-463D-AC4E-4DFAC46EC13F}" type="sibTrans" cxnId="{25B29639-AFD2-45B5-B97E-8240C17A8A0F}">
      <dgm:prSet/>
      <dgm:spPr/>
      <dgm:t>
        <a:bodyPr/>
        <a:lstStyle/>
        <a:p>
          <a:endParaRPr lang="es-ES" sz="1800"/>
        </a:p>
      </dgm:t>
    </dgm:pt>
    <dgm:pt modelId="{EF972BD3-9E75-46E8-AF90-2C93D377F6D4}">
      <dgm:prSet custT="1"/>
      <dgm:spPr/>
      <dgm:t>
        <a:bodyPr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r>
            <a:rPr lang="my-MM" sz="1800" b="1" dirty="0">
              <a:solidFill>
                <a:schemeClr val="tx1"/>
              </a:solidFill>
            </a:rPr>
            <a:t>စပါးရိတ်သိမ်းမှု၏ တစ်စိတ်တစ်ပိုင်းကို လိုအပ်သူများအတွက် ချန်ထားခဲ့ရသည်။</a:t>
          </a:r>
          <a:endParaRPr lang="es-ES" sz="1800" dirty="0">
            <a:solidFill>
              <a:schemeClr val="tx1"/>
            </a:solidFill>
          </a:endParaRPr>
        </a:p>
      </dgm:t>
    </dgm:pt>
    <dgm:pt modelId="{5B8A3FBD-A67C-4A0B-85AA-EF0A1C481CF8}" type="parTrans" cxnId="{B9680F35-2F50-4BFC-B18C-1FE79F25C411}">
      <dgm:prSet/>
      <dgm:spPr/>
      <dgm:t>
        <a:bodyPr/>
        <a:lstStyle/>
        <a:p>
          <a:endParaRPr lang="es-ES" sz="1800"/>
        </a:p>
      </dgm:t>
    </dgm:pt>
    <dgm:pt modelId="{8C5DE19F-0F04-4CA1-BF97-0D7BD16FFD55}" type="sibTrans" cxnId="{B9680F35-2F50-4BFC-B18C-1FE79F25C411}">
      <dgm:prSet/>
      <dgm:spPr/>
      <dgm:t>
        <a:bodyPr/>
        <a:lstStyle/>
        <a:p>
          <a:endParaRPr lang="es-ES" sz="1800"/>
        </a:p>
      </dgm:t>
    </dgm:pt>
    <dgm:pt modelId="{C90378BB-7328-42E1-A393-27C65049D40B}" type="pres">
      <dgm:prSet presAssocID="{084D422C-5789-4D68-9059-7B6180C75E80}" presName="Name0" presStyleCnt="0">
        <dgm:presLayoutVars>
          <dgm:dir/>
        </dgm:presLayoutVars>
      </dgm:prSet>
      <dgm:spPr/>
    </dgm:pt>
    <dgm:pt modelId="{7E04DE9F-85C4-4114-BAD8-327328775936}" type="pres">
      <dgm:prSet presAssocID="{B11137DB-7E86-4236-873B-088CD7AD943D}" presName="composite" presStyleCnt="0"/>
      <dgm:spPr/>
    </dgm:pt>
    <dgm:pt modelId="{CA5F33A8-A7D4-450D-8D42-748331FE6837}" type="pres">
      <dgm:prSet presAssocID="{B11137DB-7E86-4236-873B-088CD7AD943D}" presName="Accent" presStyleLbl="alignAcc1" presStyleIdx="0" presStyleCnt="3" custLinFactX="-800000" custLinFactNeighborX="-900000"/>
      <dgm:spPr/>
    </dgm:pt>
    <dgm:pt modelId="{ACD5725E-B95E-4584-80C1-47D4B21D48F6}" type="pres">
      <dgm:prSet presAssocID="{B11137DB-7E86-4236-873B-088CD7AD943D}" presName="Image" presStyleLbl="node1" presStyleIdx="0" presStyleCnt="3" custScaleX="131903"/>
      <dgm:spPr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AA052B57-02F0-4026-A4BC-DFDD9A69D2BA}" type="pres">
      <dgm:prSet presAssocID="{B11137DB-7E86-4236-873B-088CD7AD943D}" presName="Child" presStyleLbl="revTx" presStyleIdx="0" presStyleCnt="3" custScaleX="150697">
        <dgm:presLayoutVars>
          <dgm:bulletEnabled val="1"/>
        </dgm:presLayoutVars>
      </dgm:prSet>
      <dgm:spPr/>
    </dgm:pt>
    <dgm:pt modelId="{F12A330D-6DD6-40D8-84CA-E8E292763AC2}" type="pres">
      <dgm:prSet presAssocID="{B11137DB-7E86-4236-873B-088CD7AD943D}" presName="Parent" presStyleLbl="alignNode1" presStyleIdx="0" presStyleCnt="3" custScaleX="131903">
        <dgm:presLayoutVars>
          <dgm:bulletEnabled val="1"/>
        </dgm:presLayoutVars>
      </dgm:prSet>
      <dgm:spPr/>
    </dgm:pt>
    <dgm:pt modelId="{5B3CF19B-3892-465A-86C2-DABBDA687E5B}" type="pres">
      <dgm:prSet presAssocID="{EBB6874C-DC93-49F9-8041-877ECFB242C6}" presName="sibTrans" presStyleCnt="0"/>
      <dgm:spPr/>
    </dgm:pt>
    <dgm:pt modelId="{DFD85465-CE90-4E7D-A8D3-19C1894D042A}" type="pres">
      <dgm:prSet presAssocID="{C6994246-AF59-40B3-A0DD-44D9BA01E416}" presName="composite" presStyleCnt="0"/>
      <dgm:spPr/>
    </dgm:pt>
    <dgm:pt modelId="{4019E00A-65FC-41F1-9C34-F9D00715CB94}" type="pres">
      <dgm:prSet presAssocID="{C6994246-AF59-40B3-A0DD-44D9BA01E416}" presName="Accent" presStyleLbl="alignAcc1" presStyleIdx="1" presStyleCnt="3" custLinFactX="-240000" custLinFactNeighborX="-300000"/>
      <dgm:spPr/>
    </dgm:pt>
    <dgm:pt modelId="{CCCBCEA3-2AF1-472D-8AA1-B45FF4181535}" type="pres">
      <dgm:prSet presAssocID="{C6994246-AF59-40B3-A0DD-44D9BA01E416}" presName="Image" presStyleLbl="node1" presStyleIdx="1" presStyleCnt="3" custScaleX="13190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FA77719C-B004-4E1A-A896-478A3C6561FD}" type="pres">
      <dgm:prSet presAssocID="{C6994246-AF59-40B3-A0DD-44D9BA01E416}" presName="Child" presStyleLbl="revTx" presStyleIdx="1" presStyleCnt="3" custScaleX="157369">
        <dgm:presLayoutVars>
          <dgm:bulletEnabled val="1"/>
        </dgm:presLayoutVars>
      </dgm:prSet>
      <dgm:spPr/>
    </dgm:pt>
    <dgm:pt modelId="{1A589922-5E81-4B15-9EFA-8DC05F3FE4E9}" type="pres">
      <dgm:prSet presAssocID="{C6994246-AF59-40B3-A0DD-44D9BA01E416}" presName="Parent" presStyleLbl="alignNode1" presStyleIdx="1" presStyleCnt="3" custScaleX="131903">
        <dgm:presLayoutVars>
          <dgm:bulletEnabled val="1"/>
        </dgm:presLayoutVars>
      </dgm:prSet>
      <dgm:spPr/>
    </dgm:pt>
    <dgm:pt modelId="{5E020C90-6806-49B9-AB6B-B93BC14240BA}" type="pres">
      <dgm:prSet presAssocID="{75764B12-796F-423A-AEC8-389518C6DA10}" presName="sibTrans" presStyleCnt="0"/>
      <dgm:spPr/>
    </dgm:pt>
    <dgm:pt modelId="{C38A313E-B7A2-4C8D-8F3C-805577D40D81}" type="pres">
      <dgm:prSet presAssocID="{10505FEF-5CAD-42C4-B43B-1500F410FC01}" presName="composite" presStyleCnt="0"/>
      <dgm:spPr/>
    </dgm:pt>
    <dgm:pt modelId="{845B46EF-2757-4175-AA19-955FA68E382B}" type="pres">
      <dgm:prSet presAssocID="{10505FEF-5CAD-42C4-B43B-1500F410FC01}" presName="Accent" presStyleLbl="alignAcc1" presStyleIdx="2" presStyleCnt="3" custLinFactX="-300000" custLinFactNeighborX="-320000"/>
      <dgm:spPr/>
    </dgm:pt>
    <dgm:pt modelId="{9235A2E5-6677-402A-87ED-E9891654BE2E}" type="pres">
      <dgm:prSet presAssocID="{10505FEF-5CAD-42C4-B43B-1500F410FC01}" presName="Image" presStyleLbl="node1" presStyleIdx="2" presStyleCnt="3" custScaleX="131903"/>
      <dgm:spPr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66B792-23F8-447E-ABAA-86E5DD3F5532}" type="pres">
      <dgm:prSet presAssocID="{10505FEF-5CAD-42C4-B43B-1500F410FC01}" presName="Child" presStyleLbl="revTx" presStyleIdx="2" presStyleCnt="3" custScaleX="131903">
        <dgm:presLayoutVars>
          <dgm:bulletEnabled val="1"/>
        </dgm:presLayoutVars>
      </dgm:prSet>
      <dgm:spPr/>
    </dgm:pt>
    <dgm:pt modelId="{E9C81330-D7A0-4A1B-B056-28C729624367}" type="pres">
      <dgm:prSet presAssocID="{10505FEF-5CAD-42C4-B43B-1500F410FC01}" presName="Parent" presStyleLbl="alignNode1" presStyleIdx="2" presStyleCnt="3" custScaleX="131903">
        <dgm:presLayoutVars>
          <dgm:bulletEnabled val="1"/>
        </dgm:presLayoutVars>
      </dgm:prSet>
      <dgm:spPr/>
    </dgm:pt>
  </dgm:ptLst>
  <dgm:cxnLst>
    <dgm:cxn modelId="{B9680F35-2F50-4BFC-B18C-1FE79F25C411}" srcId="{10505FEF-5CAD-42C4-B43B-1500F410FC01}" destId="{EF972BD3-9E75-46E8-AF90-2C93D377F6D4}" srcOrd="0" destOrd="0" parTransId="{5B8A3FBD-A67C-4A0B-85AA-EF0A1C481CF8}" sibTransId="{8C5DE19F-0F04-4CA1-BF97-0D7BD16FFD55}"/>
    <dgm:cxn modelId="{25B29639-AFD2-45B5-B97E-8240C17A8A0F}" srcId="{C6994246-AF59-40B3-A0DD-44D9BA01E416}" destId="{1AD892A4-0AE5-461A-BFE8-60B5924760D0}" srcOrd="0" destOrd="0" parTransId="{C8362D82-F04B-4634-B92A-46D6F3D98730}" sibTransId="{400539E1-CCC7-463D-AC4E-4DFAC46EC13F}"/>
    <dgm:cxn modelId="{96F62990-3C75-4CDC-A0B3-5D0AA74D715B}" srcId="{B11137DB-7E86-4236-873B-088CD7AD943D}" destId="{EDB7E33A-F63A-4B06-B4E5-9DE5BD3D5E2D}" srcOrd="0" destOrd="0" parTransId="{A976EA17-AC26-49FB-B8F9-37CC5606B78C}" sibTransId="{41CA2965-5160-4F2E-B526-093B823FA7DB}"/>
    <dgm:cxn modelId="{8445E195-AA54-4C01-B164-A43B4B67CD38}" type="presOf" srcId="{EDB7E33A-F63A-4B06-B4E5-9DE5BD3D5E2D}" destId="{AA052B57-02F0-4026-A4BC-DFDD9A69D2BA}" srcOrd="0" destOrd="0" presId="urn:microsoft.com/office/officeart/2008/layout/TitlePictureLineup"/>
    <dgm:cxn modelId="{F59895A1-4B7E-498B-8236-0C73A812BBF6}" type="presOf" srcId="{B11137DB-7E86-4236-873B-088CD7AD943D}" destId="{F12A330D-6DD6-40D8-84CA-E8E292763AC2}" srcOrd="0" destOrd="0" presId="urn:microsoft.com/office/officeart/2008/layout/TitlePictureLineup"/>
    <dgm:cxn modelId="{331011A2-E8FB-467A-94A0-9FFA2FD2F22C}" type="presOf" srcId="{10505FEF-5CAD-42C4-B43B-1500F410FC01}" destId="{E9C81330-D7A0-4A1B-B056-28C729624367}" srcOrd="0" destOrd="0" presId="urn:microsoft.com/office/officeart/2008/layout/TitlePictureLineup"/>
    <dgm:cxn modelId="{AB0195AF-0CC8-4F9F-B048-AEDD039689DA}" type="presOf" srcId="{084D422C-5789-4D68-9059-7B6180C75E80}" destId="{C90378BB-7328-42E1-A393-27C65049D40B}" srcOrd="0" destOrd="0" presId="urn:microsoft.com/office/officeart/2008/layout/TitlePictureLineup"/>
    <dgm:cxn modelId="{B40A98B0-FD5F-4C99-91FB-AD5FADAD3CA1}" srcId="{084D422C-5789-4D68-9059-7B6180C75E80}" destId="{B11137DB-7E86-4236-873B-088CD7AD943D}" srcOrd="0" destOrd="0" parTransId="{2189AAE5-9BE4-4412-A983-392A803B6063}" sibTransId="{EBB6874C-DC93-49F9-8041-877ECFB242C6}"/>
    <dgm:cxn modelId="{CBECEAB4-43D3-4393-B71F-A6CBFC782F9B}" srcId="{084D422C-5789-4D68-9059-7B6180C75E80}" destId="{10505FEF-5CAD-42C4-B43B-1500F410FC01}" srcOrd="2" destOrd="0" parTransId="{8F52B244-BAE4-446E-AB61-7C58143D9FBD}" sibTransId="{EC090470-17F6-405F-84A5-82883C43D2E9}"/>
    <dgm:cxn modelId="{2831CDBD-847D-47F7-B935-30051D5584A4}" type="presOf" srcId="{1AD892A4-0AE5-461A-BFE8-60B5924760D0}" destId="{FA77719C-B004-4E1A-A896-478A3C6561FD}" srcOrd="0" destOrd="0" presId="urn:microsoft.com/office/officeart/2008/layout/TitlePictureLineup"/>
    <dgm:cxn modelId="{FA2E76C0-2398-4F35-8D1F-D8273C47D76A}" srcId="{084D422C-5789-4D68-9059-7B6180C75E80}" destId="{C6994246-AF59-40B3-A0DD-44D9BA01E416}" srcOrd="1" destOrd="0" parTransId="{8BD0D05D-982F-45F1-9142-4C90BEF73B20}" sibTransId="{75764B12-796F-423A-AEC8-389518C6DA10}"/>
    <dgm:cxn modelId="{A3D01CFB-3F7B-4CC7-8E29-D2E0C88A5B3D}" type="presOf" srcId="{EF972BD3-9E75-46E8-AF90-2C93D377F6D4}" destId="{8F66B792-23F8-447E-ABAA-86E5DD3F5532}" srcOrd="0" destOrd="0" presId="urn:microsoft.com/office/officeart/2008/layout/TitlePictureLineup"/>
    <dgm:cxn modelId="{59CD34FB-A2D0-4721-B903-83431682ED61}" type="presOf" srcId="{C6994246-AF59-40B3-A0DD-44D9BA01E416}" destId="{1A589922-5E81-4B15-9EFA-8DC05F3FE4E9}" srcOrd="0" destOrd="0" presId="urn:microsoft.com/office/officeart/2008/layout/TitlePictureLineup"/>
    <dgm:cxn modelId="{CBE6D0CE-802E-4F62-B1CE-9806930CF411}" type="presParOf" srcId="{C90378BB-7328-42E1-A393-27C65049D40B}" destId="{7E04DE9F-85C4-4114-BAD8-327328775936}" srcOrd="0" destOrd="0" presId="urn:microsoft.com/office/officeart/2008/layout/TitlePictureLineup"/>
    <dgm:cxn modelId="{4ED948F1-132E-46B8-91B5-2119383639F0}" type="presParOf" srcId="{7E04DE9F-85C4-4114-BAD8-327328775936}" destId="{CA5F33A8-A7D4-450D-8D42-748331FE6837}" srcOrd="0" destOrd="0" presId="urn:microsoft.com/office/officeart/2008/layout/TitlePictureLineup"/>
    <dgm:cxn modelId="{96909713-E03E-46FE-8B23-8DFD23332F6B}" type="presParOf" srcId="{7E04DE9F-85C4-4114-BAD8-327328775936}" destId="{ACD5725E-B95E-4584-80C1-47D4B21D48F6}" srcOrd="1" destOrd="0" presId="urn:microsoft.com/office/officeart/2008/layout/TitlePictureLineup"/>
    <dgm:cxn modelId="{900FF1C2-9D8A-40FC-B602-82B717F51411}" type="presParOf" srcId="{7E04DE9F-85C4-4114-BAD8-327328775936}" destId="{AA052B57-02F0-4026-A4BC-DFDD9A69D2BA}" srcOrd="2" destOrd="0" presId="urn:microsoft.com/office/officeart/2008/layout/TitlePictureLineup"/>
    <dgm:cxn modelId="{752BCEDD-ECF8-4447-AC41-36520FFC2397}" type="presParOf" srcId="{7E04DE9F-85C4-4114-BAD8-327328775936}" destId="{F12A330D-6DD6-40D8-84CA-E8E292763AC2}" srcOrd="3" destOrd="0" presId="urn:microsoft.com/office/officeart/2008/layout/TitlePictureLineup"/>
    <dgm:cxn modelId="{BAF009BF-C042-43DF-A0EE-62035DB88FE3}" type="presParOf" srcId="{C90378BB-7328-42E1-A393-27C65049D40B}" destId="{5B3CF19B-3892-465A-86C2-DABBDA687E5B}" srcOrd="1" destOrd="0" presId="urn:microsoft.com/office/officeart/2008/layout/TitlePictureLineup"/>
    <dgm:cxn modelId="{57F48FDE-1E0E-4310-AFF3-8438E4F3FD42}" type="presParOf" srcId="{C90378BB-7328-42E1-A393-27C65049D40B}" destId="{DFD85465-CE90-4E7D-A8D3-19C1894D042A}" srcOrd="2" destOrd="0" presId="urn:microsoft.com/office/officeart/2008/layout/TitlePictureLineup"/>
    <dgm:cxn modelId="{C7287142-D388-480A-8188-BA01267DFA38}" type="presParOf" srcId="{DFD85465-CE90-4E7D-A8D3-19C1894D042A}" destId="{4019E00A-65FC-41F1-9C34-F9D00715CB94}" srcOrd="0" destOrd="0" presId="urn:microsoft.com/office/officeart/2008/layout/TitlePictureLineup"/>
    <dgm:cxn modelId="{2C7866AE-AC6C-4B6C-BA0D-F3BA392EC94F}" type="presParOf" srcId="{DFD85465-CE90-4E7D-A8D3-19C1894D042A}" destId="{CCCBCEA3-2AF1-472D-8AA1-B45FF4181535}" srcOrd="1" destOrd="0" presId="urn:microsoft.com/office/officeart/2008/layout/TitlePictureLineup"/>
    <dgm:cxn modelId="{42525C91-E29E-4C2F-9743-A6B511B7022C}" type="presParOf" srcId="{DFD85465-CE90-4E7D-A8D3-19C1894D042A}" destId="{FA77719C-B004-4E1A-A896-478A3C6561FD}" srcOrd="2" destOrd="0" presId="urn:microsoft.com/office/officeart/2008/layout/TitlePictureLineup"/>
    <dgm:cxn modelId="{D0D1A23D-5999-4FD5-B79D-73597588EEA8}" type="presParOf" srcId="{DFD85465-CE90-4E7D-A8D3-19C1894D042A}" destId="{1A589922-5E81-4B15-9EFA-8DC05F3FE4E9}" srcOrd="3" destOrd="0" presId="urn:microsoft.com/office/officeart/2008/layout/TitlePictureLineup"/>
    <dgm:cxn modelId="{D66B327B-309B-4FFC-89EE-384EE198702C}" type="presParOf" srcId="{C90378BB-7328-42E1-A393-27C65049D40B}" destId="{5E020C90-6806-49B9-AB6B-B93BC14240BA}" srcOrd="3" destOrd="0" presId="urn:microsoft.com/office/officeart/2008/layout/TitlePictureLineup"/>
    <dgm:cxn modelId="{8E2F82A4-A4B1-4C60-AC55-1CA93A816D96}" type="presParOf" srcId="{C90378BB-7328-42E1-A393-27C65049D40B}" destId="{C38A313E-B7A2-4C8D-8F3C-805577D40D81}" srcOrd="4" destOrd="0" presId="urn:microsoft.com/office/officeart/2008/layout/TitlePictureLineup"/>
    <dgm:cxn modelId="{32525EBA-E734-4215-A9F2-D1AD5A144657}" type="presParOf" srcId="{C38A313E-B7A2-4C8D-8F3C-805577D40D81}" destId="{845B46EF-2757-4175-AA19-955FA68E382B}" srcOrd="0" destOrd="0" presId="urn:microsoft.com/office/officeart/2008/layout/TitlePictureLineup"/>
    <dgm:cxn modelId="{0D66C433-E732-456E-84D0-D844461653F1}" type="presParOf" srcId="{C38A313E-B7A2-4C8D-8F3C-805577D40D81}" destId="{9235A2E5-6677-402A-87ED-E9891654BE2E}" srcOrd="1" destOrd="0" presId="urn:microsoft.com/office/officeart/2008/layout/TitlePictureLineup"/>
    <dgm:cxn modelId="{16C69441-62BC-4312-9EC2-65196BCB2C52}" type="presParOf" srcId="{C38A313E-B7A2-4C8D-8F3C-805577D40D81}" destId="{8F66B792-23F8-447E-ABAA-86E5DD3F5532}" srcOrd="2" destOrd="0" presId="urn:microsoft.com/office/officeart/2008/layout/TitlePictureLineup"/>
    <dgm:cxn modelId="{7E27640C-4942-4178-8896-48B0B1A57397}" type="presParOf" srcId="{C38A313E-B7A2-4C8D-8F3C-805577D40D81}" destId="{E9C81330-D7A0-4A1B-B056-28C729624367}" srcOrd="3" destOrd="0" presId="urn:microsoft.com/office/officeart/2008/layout/TitlePictureLineu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2F7341-BC04-4457-B9E1-0ACE7F8D3661}" type="doc">
      <dgm:prSet loTypeId="urn:microsoft.com/office/officeart/2005/8/layout/hierarchy3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C7E6B32E-ED44-4DED-A4B4-557D073034CA}">
      <dgm:prSet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ချမ်းသာသောလူငယ်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09E2CC5-7E20-477E-B4FD-F0BF363F14CA}" type="parTrans" cxnId="{80E2758F-DECD-4B68-AC3F-7645DD8FC4CC}">
      <dgm:prSet/>
      <dgm:spPr/>
      <dgm:t>
        <a:bodyPr/>
        <a:lstStyle/>
        <a:p>
          <a:endParaRPr lang="es-ES" sz="1800" b="1"/>
        </a:p>
      </dgm:t>
    </dgm:pt>
    <dgm:pt modelId="{D2B710BB-AAB2-4BED-8FBF-8D2BB123F034}" type="sibTrans" cxnId="{80E2758F-DECD-4B68-AC3F-7645DD8FC4CC}">
      <dgm:prSet/>
      <dgm:spPr/>
      <dgm:t>
        <a:bodyPr/>
        <a:lstStyle/>
        <a:p>
          <a:endParaRPr lang="es-ES" sz="1800" b="1"/>
        </a:p>
      </dgm:t>
    </dgm:pt>
    <dgm:pt modelId="{B0A43022-9659-4B9C-89C1-2A17394DE989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>
            <a:lnSpc>
              <a:spcPts val="1900"/>
            </a:lnSpc>
          </a:pPr>
          <a:r>
            <a:rPr lang="my-MM" sz="1800" b="1" dirty="0"/>
            <a:t>ဆင်းရဲသားတို့အား ပေးလှူရန် ယေရှုက တောင်းဆိုခဲ့သည်။</a:t>
          </a:r>
          <a:endParaRPr lang="es-ES" sz="1800" b="1" dirty="0"/>
        </a:p>
      </dgm:t>
    </dgm:pt>
    <dgm:pt modelId="{50D81E66-F2C0-49AE-B3AB-B10F33AEDB63}" type="parTrans" cxnId="{D36B6D39-2D58-437E-9F61-42E5BBBFFF58}">
      <dgm:prSet/>
      <dgm:spPr/>
      <dgm:t>
        <a:bodyPr/>
        <a:lstStyle/>
        <a:p>
          <a:endParaRPr lang="es-ES" sz="1800" b="1"/>
        </a:p>
      </dgm:t>
    </dgm:pt>
    <dgm:pt modelId="{856AE6FC-DEEF-4699-8F79-510A952E1878}" type="sibTrans" cxnId="{D36B6D39-2D58-437E-9F61-42E5BBBFFF58}">
      <dgm:prSet/>
      <dgm:spPr/>
      <dgm:t>
        <a:bodyPr/>
        <a:lstStyle/>
        <a:p>
          <a:endParaRPr lang="es-ES" sz="1800" b="1"/>
        </a:p>
      </dgm:t>
    </dgm:pt>
    <dgm:pt modelId="{0F2ADA3C-F497-46EB-98EA-6C7B0F30D019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my-MM" sz="1800" b="1" dirty="0"/>
            <a:t>အရာအားလုံးကို စွန့်လွှတ်ဖို့ လိုတယ်။</a:t>
          </a:r>
          <a:endParaRPr lang="es-ES" sz="1800" b="1" dirty="0"/>
        </a:p>
      </dgm:t>
    </dgm:pt>
    <dgm:pt modelId="{BD01B430-32D0-4AAC-9C46-3E3D882B8344}" type="parTrans" cxnId="{EB8FBC55-D9FF-452E-9927-E6C96AA1D41D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98E25D76-FB0C-42DD-B06C-15710419FC23}" type="sibTrans" cxnId="{EB8FBC55-D9FF-452E-9927-E6C96AA1D41D}">
      <dgm:prSet/>
      <dgm:spPr/>
      <dgm:t>
        <a:bodyPr/>
        <a:lstStyle/>
        <a:p>
          <a:endParaRPr lang="es-ES" sz="1800" b="1"/>
        </a:p>
      </dgm:t>
    </dgm:pt>
    <dgm:pt modelId="{595FC08D-681D-4D5C-BD71-763CEE1AF026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my-MM" sz="1800" b="1" dirty="0"/>
            <a:t>ယေရှုကို ငြင်းပယ်ခဲ့တယ်။</a:t>
          </a:r>
          <a:endParaRPr lang="es-ES" sz="1800" b="1" dirty="0"/>
        </a:p>
      </dgm:t>
    </dgm:pt>
    <dgm:pt modelId="{D1927932-EF12-414C-A9F1-94DDDC7C964C}" type="parTrans" cxnId="{FA258862-0C8E-424C-915B-296878C86238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1BE2A29C-0AEE-4B55-A475-2E58A00A73C3}" type="sibTrans" cxnId="{FA258862-0C8E-424C-915B-296878C86238}">
      <dgm:prSet/>
      <dgm:spPr/>
      <dgm:t>
        <a:bodyPr/>
        <a:lstStyle/>
        <a:p>
          <a:endParaRPr lang="es-ES" sz="1800" b="1"/>
        </a:p>
      </dgm:t>
    </dgm:pt>
    <dgm:pt modelId="{33D9839D-2EAA-49AC-B346-05D660597EED}">
      <dgm:prSet custT="1"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pPr algn="l">
            <a:lnSpc>
              <a:spcPts val="1900"/>
            </a:lnSpc>
            <a:spcAft>
              <a:spcPts val="0"/>
            </a:spcAft>
          </a:pPr>
          <a:r>
            <a:rPr lang="my-MM" sz="1600" b="1" dirty="0"/>
            <a:t>သခင်ယေရှုသည်သူ၏ငွေကိုလောဘတက် ခြင်းကြောင့်ဝမ်းနည်းခဲ့ရသည်။</a:t>
          </a:r>
          <a:endParaRPr lang="es-ES" sz="1600" b="1" dirty="0"/>
        </a:p>
      </dgm:t>
    </dgm:pt>
    <dgm:pt modelId="{3E9EFCA6-E16F-4186-9B53-E85EA590D1B8}" type="parTrans" cxnId="{2DDDDAE5-9068-4DAE-8A01-C6D0CCD189A5}">
      <dgm:prSet/>
      <dgm:spPr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endParaRPr lang="es-ES" sz="1800" b="1"/>
        </a:p>
      </dgm:t>
    </dgm:pt>
    <dgm:pt modelId="{6D8C4DBB-0DE4-4583-AF63-A79B7EF970B9}" type="sibTrans" cxnId="{2DDDDAE5-9068-4DAE-8A01-C6D0CCD189A5}">
      <dgm:prSet/>
      <dgm:spPr/>
      <dgm:t>
        <a:bodyPr/>
        <a:lstStyle/>
        <a:p>
          <a:endParaRPr lang="es-ES" sz="1800" b="1"/>
        </a:p>
      </dgm:t>
    </dgm:pt>
    <dgm:pt modelId="{67F1A2DC-5B90-4DEE-B6C1-B8A99CD0FD14}">
      <dgm:prSet custT="1"/>
      <dgm:spPr/>
      <dgm:t>
        <a:bodyPr/>
        <a:lstStyle/>
        <a:p>
          <a:r>
            <a:rPr lang="my-MM" sz="1800" b="1" dirty="0"/>
            <a:t>ဇက္ခဲ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96140D-632D-4D6F-A333-FB5DF390CC39}" type="parTrans" cxnId="{17A10798-75A9-40CD-9A69-A94B0D97B970}">
      <dgm:prSet/>
      <dgm:spPr/>
      <dgm:t>
        <a:bodyPr/>
        <a:lstStyle/>
        <a:p>
          <a:endParaRPr lang="es-ES" sz="1800" b="1"/>
        </a:p>
      </dgm:t>
    </dgm:pt>
    <dgm:pt modelId="{18310E39-6882-4E9B-A509-DEDE74CFCE77}" type="sibTrans" cxnId="{17A10798-75A9-40CD-9A69-A94B0D97B970}">
      <dgm:prSet/>
      <dgm:spPr/>
      <dgm:t>
        <a:bodyPr/>
        <a:lstStyle/>
        <a:p>
          <a:endParaRPr lang="es-ES" sz="1800" b="1"/>
        </a:p>
      </dgm:t>
    </dgm:pt>
    <dgm:pt modelId="{32488422-DA68-4B86-B107-EFF278468F92}">
      <dgm:prSet custT="1"/>
      <dgm:spPr/>
      <dgm:t>
        <a:bodyPr/>
        <a:lstStyle/>
        <a:p>
          <a:pPr algn="l"/>
          <a:r>
            <a:rPr lang="my-MM" sz="1400" b="1" dirty="0"/>
            <a:t>ဆင်းရဲသားတွေကိုလှူဖို့ လိုလိုလားလား လှူတယ်။</a:t>
          </a:r>
          <a:endParaRPr lang="es-ES" sz="1400" b="1" dirty="0"/>
        </a:p>
      </dgm:t>
    </dgm:pt>
    <dgm:pt modelId="{C027A606-D6F4-4C9D-8B42-F1F8FA0E01DF}" type="parTrans" cxnId="{76BB72DE-EC1D-405B-A2D1-B6E40080BA95}">
      <dgm:prSet/>
      <dgm:spPr/>
      <dgm:t>
        <a:bodyPr/>
        <a:lstStyle/>
        <a:p>
          <a:endParaRPr lang="es-ES" sz="1800" b="1"/>
        </a:p>
      </dgm:t>
    </dgm:pt>
    <dgm:pt modelId="{5A9208A1-E5FF-4287-B731-68219EB30427}" type="sibTrans" cxnId="{76BB72DE-EC1D-405B-A2D1-B6E40080BA95}">
      <dgm:prSet/>
      <dgm:spPr/>
      <dgm:t>
        <a:bodyPr/>
        <a:lstStyle/>
        <a:p>
          <a:endParaRPr lang="es-ES" sz="1800" b="1"/>
        </a:p>
      </dgm:t>
    </dgm:pt>
    <dgm:pt modelId="{66B70AA5-898A-47B4-A33A-AF81C8A09A1B}">
      <dgm:prSet custT="1"/>
      <dgm:spPr/>
      <dgm:t>
        <a:bodyPr/>
        <a:lstStyle/>
        <a:p>
          <a:pPr algn="l"/>
          <a:r>
            <a:rPr lang="my-MM" sz="1400" b="1" dirty="0"/>
            <a:t>သူ့စည်းစိမ်ဥစ္စာတစ်ဝက်လောက်ကို ပေးရမယ်။</a:t>
          </a:r>
          <a:endParaRPr lang="es-ES" sz="1400" b="1" dirty="0"/>
        </a:p>
      </dgm:t>
    </dgm:pt>
    <dgm:pt modelId="{7345153F-D8AF-4CAC-8BF3-5DD67F6A847E}" type="parTrans" cxnId="{E695B7C8-51E2-49B1-AFAC-5D61FA1E4867}">
      <dgm:prSet/>
      <dgm:spPr/>
      <dgm:t>
        <a:bodyPr/>
        <a:lstStyle/>
        <a:p>
          <a:endParaRPr lang="es-ES" sz="1800" b="1"/>
        </a:p>
      </dgm:t>
    </dgm:pt>
    <dgm:pt modelId="{1F94B42C-DF21-454B-84CC-A6E26101726C}" type="sibTrans" cxnId="{E695B7C8-51E2-49B1-AFAC-5D61FA1E4867}">
      <dgm:prSet/>
      <dgm:spPr/>
      <dgm:t>
        <a:bodyPr/>
        <a:lstStyle/>
        <a:p>
          <a:endParaRPr lang="es-ES" sz="1800" b="1"/>
        </a:p>
      </dgm:t>
    </dgm:pt>
    <dgm:pt modelId="{CF68B632-B58A-4264-8DD9-1BB846813590}">
      <dgm:prSet custT="1"/>
      <dgm:spPr/>
      <dgm:t>
        <a:bodyPr/>
        <a:lstStyle/>
        <a:p>
          <a:r>
            <a:rPr lang="my-MM" sz="1800" b="1" dirty="0"/>
            <a:t>ယေရှုကို လက်ခံတော်မူသည်။</a:t>
          </a:r>
          <a:endParaRPr lang="es-ES" sz="1800" b="1" dirty="0"/>
        </a:p>
      </dgm:t>
    </dgm:pt>
    <dgm:pt modelId="{1897C933-04C8-4D5D-8341-5B410F5B72B7}" type="parTrans" cxnId="{A8E7F74A-37B7-4E64-905A-5CC1427DE8F9}">
      <dgm:prSet/>
      <dgm:spPr/>
      <dgm:t>
        <a:bodyPr/>
        <a:lstStyle/>
        <a:p>
          <a:endParaRPr lang="es-ES" sz="1800" b="1"/>
        </a:p>
      </dgm:t>
    </dgm:pt>
    <dgm:pt modelId="{225B2176-FF5A-4124-BB9F-81DAD40E6B17}" type="sibTrans" cxnId="{A8E7F74A-37B7-4E64-905A-5CC1427DE8F9}">
      <dgm:prSet/>
      <dgm:spPr/>
      <dgm:t>
        <a:bodyPr/>
        <a:lstStyle/>
        <a:p>
          <a:endParaRPr lang="es-ES" sz="1800" b="1"/>
        </a:p>
      </dgm:t>
    </dgm:pt>
    <dgm:pt modelId="{E57DA4D0-431B-4864-AC19-7C1D8B816803}">
      <dgm:prSet custT="1"/>
      <dgm:spPr/>
      <dgm:t>
        <a:bodyPr/>
        <a:lstStyle/>
        <a:p>
          <a:pPr algn="l">
            <a:lnSpc>
              <a:spcPts val="1900"/>
            </a:lnSpc>
          </a:pPr>
          <a:r>
            <a:rPr lang="my-MM" sz="1600" b="1" dirty="0"/>
            <a:t>သခင်ယေရှုသည်ကယ်တင်ခြင်းကိုလက်ခံသောကြောင့် ပျော်ရွှင်ခဲ့သည်။</a:t>
          </a:r>
          <a:endParaRPr lang="es-ES" sz="1600" b="1" dirty="0"/>
        </a:p>
      </dgm:t>
    </dgm:pt>
    <dgm:pt modelId="{7377E959-8215-4BB1-8711-D41868C66525}" type="parTrans" cxnId="{0BD96B30-9117-46B8-9D01-F84FB55B3988}">
      <dgm:prSet/>
      <dgm:spPr/>
      <dgm:t>
        <a:bodyPr/>
        <a:lstStyle/>
        <a:p>
          <a:endParaRPr lang="es-ES" sz="1800" b="1"/>
        </a:p>
      </dgm:t>
    </dgm:pt>
    <dgm:pt modelId="{E8A936E8-2A19-42C5-9578-B9EB63F1D58E}" type="sibTrans" cxnId="{0BD96B30-9117-46B8-9D01-F84FB55B3988}">
      <dgm:prSet/>
      <dgm:spPr/>
      <dgm:t>
        <a:bodyPr/>
        <a:lstStyle/>
        <a:p>
          <a:endParaRPr lang="es-ES" sz="1800" b="1"/>
        </a:p>
      </dgm:t>
    </dgm:pt>
    <dgm:pt modelId="{DB47C074-CB79-40ED-A33F-CC594401D270}" type="pres">
      <dgm:prSet presAssocID="{522F7341-BC04-4457-B9E1-0ACE7F8D366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96719E9-EBE0-4580-BF55-55BEEEC0EE9D}" type="pres">
      <dgm:prSet presAssocID="{C7E6B32E-ED44-4DED-A4B4-557D073034CA}" presName="root" presStyleCnt="0"/>
      <dgm:spPr/>
    </dgm:pt>
    <dgm:pt modelId="{696546D3-5103-42B0-8A46-9535CB67BF0C}" type="pres">
      <dgm:prSet presAssocID="{C7E6B32E-ED44-4DED-A4B4-557D073034CA}" presName="rootComposite" presStyleCnt="0"/>
      <dgm:spPr/>
    </dgm:pt>
    <dgm:pt modelId="{F2EB092F-B242-44D4-BA70-1DF87156968E}" type="pres">
      <dgm:prSet presAssocID="{C7E6B32E-ED44-4DED-A4B4-557D073034CA}" presName="rootText" presStyleLbl="node1" presStyleIdx="0" presStyleCnt="2" custScaleX="316740" custScaleY="158860"/>
      <dgm:spPr/>
    </dgm:pt>
    <dgm:pt modelId="{6E51680A-CC81-4B2C-8F28-40BDAD723817}" type="pres">
      <dgm:prSet presAssocID="{C7E6B32E-ED44-4DED-A4B4-557D073034CA}" presName="rootConnector" presStyleLbl="node1" presStyleIdx="0" presStyleCnt="2"/>
      <dgm:spPr/>
    </dgm:pt>
    <dgm:pt modelId="{F27E4E02-58F2-4CCD-8CFB-5AE53B0B7C9A}" type="pres">
      <dgm:prSet presAssocID="{C7E6B32E-ED44-4DED-A4B4-557D073034CA}" presName="childShape" presStyleCnt="0"/>
      <dgm:spPr/>
    </dgm:pt>
    <dgm:pt modelId="{00669EE1-B118-4B10-B2AD-41138D2CD574}" type="pres">
      <dgm:prSet presAssocID="{50D81E66-F2C0-49AE-B3AB-B10F33AEDB63}" presName="Name13" presStyleLbl="parChTrans1D2" presStyleIdx="0" presStyleCnt="8"/>
      <dgm:spPr/>
    </dgm:pt>
    <dgm:pt modelId="{15ABFFBF-B185-4E53-B8D2-24AD17172381}" type="pres">
      <dgm:prSet presAssocID="{B0A43022-9659-4B9C-89C1-2A17394DE989}" presName="childText" presStyleLbl="bgAcc1" presStyleIdx="0" presStyleCnt="8" custScaleX="543448" custScaleY="181376" custLinFactNeighborX="-29263" custLinFactNeighborY="12802">
        <dgm:presLayoutVars>
          <dgm:bulletEnabled val="1"/>
        </dgm:presLayoutVars>
      </dgm:prSet>
      <dgm:spPr/>
    </dgm:pt>
    <dgm:pt modelId="{78F49788-FA7B-4338-9206-6F09BB234DDE}" type="pres">
      <dgm:prSet presAssocID="{BD01B430-32D0-4AAC-9C46-3E3D882B8344}" presName="Name13" presStyleLbl="parChTrans1D2" presStyleIdx="1" presStyleCnt="8"/>
      <dgm:spPr/>
    </dgm:pt>
    <dgm:pt modelId="{B3CF943B-B1A3-4B1C-B659-01F5813B0F76}" type="pres">
      <dgm:prSet presAssocID="{0F2ADA3C-F497-46EB-98EA-6C7B0F30D019}" presName="childText" presStyleLbl="bgAcc1" presStyleIdx="1" presStyleCnt="8" custScaleX="543448" custScaleY="158860" custLinFactNeighborX="-23285">
        <dgm:presLayoutVars>
          <dgm:bulletEnabled val="1"/>
        </dgm:presLayoutVars>
      </dgm:prSet>
      <dgm:spPr/>
    </dgm:pt>
    <dgm:pt modelId="{06A8B005-41A3-48A3-A166-D2E045B577A0}" type="pres">
      <dgm:prSet presAssocID="{D1927932-EF12-414C-A9F1-94DDDC7C964C}" presName="Name13" presStyleLbl="parChTrans1D2" presStyleIdx="2" presStyleCnt="8"/>
      <dgm:spPr/>
    </dgm:pt>
    <dgm:pt modelId="{D71F127E-8C64-4D8C-AF3B-69D11451B559}" type="pres">
      <dgm:prSet presAssocID="{595FC08D-681D-4D5C-BD71-763CEE1AF026}" presName="childText" presStyleLbl="bgAcc1" presStyleIdx="2" presStyleCnt="8" custScaleX="543448" custScaleY="158860" custLinFactNeighborX="-23285">
        <dgm:presLayoutVars>
          <dgm:bulletEnabled val="1"/>
        </dgm:presLayoutVars>
      </dgm:prSet>
      <dgm:spPr/>
    </dgm:pt>
    <dgm:pt modelId="{E90D5650-88D8-420A-87FB-D912D33FDCA1}" type="pres">
      <dgm:prSet presAssocID="{3E9EFCA6-E16F-4186-9B53-E85EA590D1B8}" presName="Name13" presStyleLbl="parChTrans1D2" presStyleIdx="3" presStyleCnt="8"/>
      <dgm:spPr/>
    </dgm:pt>
    <dgm:pt modelId="{CFBA55AF-9906-457B-BA50-A2F9C1F995A3}" type="pres">
      <dgm:prSet presAssocID="{33D9839D-2EAA-49AC-B346-05D660597EED}" presName="childText" presStyleLbl="bgAcc1" presStyleIdx="3" presStyleCnt="8" custScaleX="543448" custScaleY="158860" custLinFactNeighborX="-23285">
        <dgm:presLayoutVars>
          <dgm:bulletEnabled val="1"/>
        </dgm:presLayoutVars>
      </dgm:prSet>
      <dgm:spPr/>
    </dgm:pt>
    <dgm:pt modelId="{753B8CA8-143F-4888-9227-08ACB19E51A5}" type="pres">
      <dgm:prSet presAssocID="{67F1A2DC-5B90-4DEE-B6C1-B8A99CD0FD14}" presName="root" presStyleCnt="0"/>
      <dgm:spPr/>
    </dgm:pt>
    <dgm:pt modelId="{15300518-4199-4E07-B41B-E19D21A0249A}" type="pres">
      <dgm:prSet presAssocID="{67F1A2DC-5B90-4DEE-B6C1-B8A99CD0FD14}" presName="rootComposite" presStyleCnt="0"/>
      <dgm:spPr/>
    </dgm:pt>
    <dgm:pt modelId="{CA660CFD-769E-4D60-8D52-6AFBC15165CA}" type="pres">
      <dgm:prSet presAssocID="{67F1A2DC-5B90-4DEE-B6C1-B8A99CD0FD14}" presName="rootText" presStyleLbl="node1" presStyleIdx="1" presStyleCnt="2" custScaleX="316740" custScaleY="158860"/>
      <dgm:spPr/>
    </dgm:pt>
    <dgm:pt modelId="{B2D17A4B-CF3F-45EA-8FB3-8BD8ECA1417B}" type="pres">
      <dgm:prSet presAssocID="{67F1A2DC-5B90-4DEE-B6C1-B8A99CD0FD14}" presName="rootConnector" presStyleLbl="node1" presStyleIdx="1" presStyleCnt="2"/>
      <dgm:spPr/>
    </dgm:pt>
    <dgm:pt modelId="{2201CD41-ADAB-4990-AEAE-949745E9A09D}" type="pres">
      <dgm:prSet presAssocID="{67F1A2DC-5B90-4DEE-B6C1-B8A99CD0FD14}" presName="childShape" presStyleCnt="0"/>
      <dgm:spPr/>
    </dgm:pt>
    <dgm:pt modelId="{CD182B48-9AED-4B30-9695-EA5F1B100847}" type="pres">
      <dgm:prSet presAssocID="{C027A606-D6F4-4C9D-8B42-F1F8FA0E01DF}" presName="Name13" presStyleLbl="parChTrans1D2" presStyleIdx="4" presStyleCnt="8"/>
      <dgm:spPr/>
    </dgm:pt>
    <dgm:pt modelId="{76C62346-E5E7-461C-8741-B8421132265D}" type="pres">
      <dgm:prSet presAssocID="{32488422-DA68-4B86-B107-EFF278468F92}" presName="childText" presStyleLbl="bgAcc1" presStyleIdx="4" presStyleCnt="8" custScaleX="543448" custScaleY="158860" custLinFactNeighborX="-20373">
        <dgm:presLayoutVars>
          <dgm:bulletEnabled val="1"/>
        </dgm:presLayoutVars>
      </dgm:prSet>
      <dgm:spPr/>
    </dgm:pt>
    <dgm:pt modelId="{B084693F-616A-4948-86A9-0F9F803F47C5}" type="pres">
      <dgm:prSet presAssocID="{7345153F-D8AF-4CAC-8BF3-5DD67F6A847E}" presName="Name13" presStyleLbl="parChTrans1D2" presStyleIdx="5" presStyleCnt="8"/>
      <dgm:spPr/>
    </dgm:pt>
    <dgm:pt modelId="{7EA28571-C4B6-4F81-BB32-324011847752}" type="pres">
      <dgm:prSet presAssocID="{66B70AA5-898A-47B4-A33A-AF81C8A09A1B}" presName="childText" presStyleLbl="bgAcc1" presStyleIdx="5" presStyleCnt="8" custScaleX="543448" custScaleY="158860" custLinFactNeighborX="-20373">
        <dgm:presLayoutVars>
          <dgm:bulletEnabled val="1"/>
        </dgm:presLayoutVars>
      </dgm:prSet>
      <dgm:spPr/>
    </dgm:pt>
    <dgm:pt modelId="{8FE92110-2D1C-4666-A4B2-25511DDCCF3C}" type="pres">
      <dgm:prSet presAssocID="{1897C933-04C8-4D5D-8341-5B410F5B72B7}" presName="Name13" presStyleLbl="parChTrans1D2" presStyleIdx="6" presStyleCnt="8"/>
      <dgm:spPr/>
    </dgm:pt>
    <dgm:pt modelId="{8299B495-AE7F-46B5-B3BE-0179057C0614}" type="pres">
      <dgm:prSet presAssocID="{CF68B632-B58A-4264-8DD9-1BB846813590}" presName="childText" presStyleLbl="bgAcc1" presStyleIdx="6" presStyleCnt="8" custScaleX="543448" custScaleY="158860" custLinFactNeighborX="-20373">
        <dgm:presLayoutVars>
          <dgm:bulletEnabled val="1"/>
        </dgm:presLayoutVars>
      </dgm:prSet>
      <dgm:spPr/>
    </dgm:pt>
    <dgm:pt modelId="{C78CF8EF-C273-4CDD-9043-9F135F568D16}" type="pres">
      <dgm:prSet presAssocID="{7377E959-8215-4BB1-8711-D41868C66525}" presName="Name13" presStyleLbl="parChTrans1D2" presStyleIdx="7" presStyleCnt="8"/>
      <dgm:spPr/>
    </dgm:pt>
    <dgm:pt modelId="{C0B16CDE-2A66-4713-8A9A-16DBCC763719}" type="pres">
      <dgm:prSet presAssocID="{E57DA4D0-431B-4864-AC19-7C1D8B816803}" presName="childText" presStyleLbl="bgAcc1" presStyleIdx="7" presStyleCnt="8" custScaleX="543448" custScaleY="158860" custLinFactNeighborX="-20373">
        <dgm:presLayoutVars>
          <dgm:bulletEnabled val="1"/>
        </dgm:presLayoutVars>
      </dgm:prSet>
      <dgm:spPr/>
    </dgm:pt>
  </dgm:ptLst>
  <dgm:cxnLst>
    <dgm:cxn modelId="{4389860E-7D81-4566-AAED-6AB884DD81EB}" type="presOf" srcId="{33D9839D-2EAA-49AC-B346-05D660597EED}" destId="{CFBA55AF-9906-457B-BA50-A2F9C1F995A3}" srcOrd="0" destOrd="0" presId="urn:microsoft.com/office/officeart/2005/8/layout/hierarchy3"/>
    <dgm:cxn modelId="{1A7A1A1B-A189-43B6-9363-052D1BA0AC26}" type="presOf" srcId="{67F1A2DC-5B90-4DEE-B6C1-B8A99CD0FD14}" destId="{B2D17A4B-CF3F-45EA-8FB3-8BD8ECA1417B}" srcOrd="1" destOrd="0" presId="urn:microsoft.com/office/officeart/2005/8/layout/hierarchy3"/>
    <dgm:cxn modelId="{C48B1624-C6EF-4174-9FE3-D00AAE57813C}" type="presOf" srcId="{C7E6B32E-ED44-4DED-A4B4-557D073034CA}" destId="{F2EB092F-B242-44D4-BA70-1DF87156968E}" srcOrd="0" destOrd="0" presId="urn:microsoft.com/office/officeart/2005/8/layout/hierarchy3"/>
    <dgm:cxn modelId="{0BD96B30-9117-46B8-9D01-F84FB55B3988}" srcId="{67F1A2DC-5B90-4DEE-B6C1-B8A99CD0FD14}" destId="{E57DA4D0-431B-4864-AC19-7C1D8B816803}" srcOrd="3" destOrd="0" parTransId="{7377E959-8215-4BB1-8711-D41868C66525}" sibTransId="{E8A936E8-2A19-42C5-9578-B9EB63F1D58E}"/>
    <dgm:cxn modelId="{D36B6D39-2D58-437E-9F61-42E5BBBFFF58}" srcId="{C7E6B32E-ED44-4DED-A4B4-557D073034CA}" destId="{B0A43022-9659-4B9C-89C1-2A17394DE989}" srcOrd="0" destOrd="0" parTransId="{50D81E66-F2C0-49AE-B3AB-B10F33AEDB63}" sibTransId="{856AE6FC-DEEF-4699-8F79-510A952E1878}"/>
    <dgm:cxn modelId="{CB35A23F-BF6B-46E5-B6B7-8930ECB1C280}" type="presOf" srcId="{32488422-DA68-4B86-B107-EFF278468F92}" destId="{76C62346-E5E7-461C-8741-B8421132265D}" srcOrd="0" destOrd="0" presId="urn:microsoft.com/office/officeart/2005/8/layout/hierarchy3"/>
    <dgm:cxn modelId="{FA258862-0C8E-424C-915B-296878C86238}" srcId="{C7E6B32E-ED44-4DED-A4B4-557D073034CA}" destId="{595FC08D-681D-4D5C-BD71-763CEE1AF026}" srcOrd="2" destOrd="0" parTransId="{D1927932-EF12-414C-A9F1-94DDDC7C964C}" sibTransId="{1BE2A29C-0AEE-4B55-A475-2E58A00A73C3}"/>
    <dgm:cxn modelId="{8002A544-96E1-4C4F-9A1E-D176454AF414}" type="presOf" srcId="{3E9EFCA6-E16F-4186-9B53-E85EA590D1B8}" destId="{E90D5650-88D8-420A-87FB-D912D33FDCA1}" srcOrd="0" destOrd="0" presId="urn:microsoft.com/office/officeart/2005/8/layout/hierarchy3"/>
    <dgm:cxn modelId="{CF62EC46-2BF5-4BCD-AACF-180FE6FDCB91}" type="presOf" srcId="{595FC08D-681D-4D5C-BD71-763CEE1AF026}" destId="{D71F127E-8C64-4D8C-AF3B-69D11451B559}" srcOrd="0" destOrd="0" presId="urn:microsoft.com/office/officeart/2005/8/layout/hierarchy3"/>
    <dgm:cxn modelId="{9E1B8D6A-39B9-4995-AB36-A88B6E90E027}" type="presOf" srcId="{522F7341-BC04-4457-B9E1-0ACE7F8D3661}" destId="{DB47C074-CB79-40ED-A33F-CC594401D270}" srcOrd="0" destOrd="0" presId="urn:microsoft.com/office/officeart/2005/8/layout/hierarchy3"/>
    <dgm:cxn modelId="{A8E7F74A-37B7-4E64-905A-5CC1427DE8F9}" srcId="{67F1A2DC-5B90-4DEE-B6C1-B8A99CD0FD14}" destId="{CF68B632-B58A-4264-8DD9-1BB846813590}" srcOrd="2" destOrd="0" parTransId="{1897C933-04C8-4D5D-8341-5B410F5B72B7}" sibTransId="{225B2176-FF5A-4124-BB9F-81DAD40E6B17}"/>
    <dgm:cxn modelId="{AAA65A50-3571-4B8B-A699-A239A435268B}" type="presOf" srcId="{E57DA4D0-431B-4864-AC19-7C1D8B816803}" destId="{C0B16CDE-2A66-4713-8A9A-16DBCC763719}" srcOrd="0" destOrd="0" presId="urn:microsoft.com/office/officeart/2005/8/layout/hierarchy3"/>
    <dgm:cxn modelId="{EB8FBC55-D9FF-452E-9927-E6C96AA1D41D}" srcId="{C7E6B32E-ED44-4DED-A4B4-557D073034CA}" destId="{0F2ADA3C-F497-46EB-98EA-6C7B0F30D019}" srcOrd="1" destOrd="0" parTransId="{BD01B430-32D0-4AAC-9C46-3E3D882B8344}" sibTransId="{98E25D76-FB0C-42DD-B06C-15710419FC23}"/>
    <dgm:cxn modelId="{2E581978-2621-47DA-BF69-A16B49A520B7}" type="presOf" srcId="{C7E6B32E-ED44-4DED-A4B4-557D073034CA}" destId="{6E51680A-CC81-4B2C-8F28-40BDAD723817}" srcOrd="1" destOrd="0" presId="urn:microsoft.com/office/officeart/2005/8/layout/hierarchy3"/>
    <dgm:cxn modelId="{9E0BB57D-C0F4-4B8F-9E08-B0F267D2D06C}" type="presOf" srcId="{BD01B430-32D0-4AAC-9C46-3E3D882B8344}" destId="{78F49788-FA7B-4338-9206-6F09BB234DDE}" srcOrd="0" destOrd="0" presId="urn:microsoft.com/office/officeart/2005/8/layout/hierarchy3"/>
    <dgm:cxn modelId="{1C53968A-488F-4412-B542-8DF137B0C923}" type="presOf" srcId="{7345153F-D8AF-4CAC-8BF3-5DD67F6A847E}" destId="{B084693F-616A-4948-86A9-0F9F803F47C5}" srcOrd="0" destOrd="0" presId="urn:microsoft.com/office/officeart/2005/8/layout/hierarchy3"/>
    <dgm:cxn modelId="{2B2ED78D-9763-431E-8F8A-428FFFD2F072}" type="presOf" srcId="{D1927932-EF12-414C-A9F1-94DDDC7C964C}" destId="{06A8B005-41A3-48A3-A166-D2E045B577A0}" srcOrd="0" destOrd="0" presId="urn:microsoft.com/office/officeart/2005/8/layout/hierarchy3"/>
    <dgm:cxn modelId="{F2081D8F-FE61-4753-AEFC-728ADC787A7A}" type="presOf" srcId="{CF68B632-B58A-4264-8DD9-1BB846813590}" destId="{8299B495-AE7F-46B5-B3BE-0179057C0614}" srcOrd="0" destOrd="0" presId="urn:microsoft.com/office/officeart/2005/8/layout/hierarchy3"/>
    <dgm:cxn modelId="{80E2758F-DECD-4B68-AC3F-7645DD8FC4CC}" srcId="{522F7341-BC04-4457-B9E1-0ACE7F8D3661}" destId="{C7E6B32E-ED44-4DED-A4B4-557D073034CA}" srcOrd="0" destOrd="0" parTransId="{E09E2CC5-7E20-477E-B4FD-F0BF363F14CA}" sibTransId="{D2B710BB-AAB2-4BED-8FBF-8D2BB123F034}"/>
    <dgm:cxn modelId="{17A10798-75A9-40CD-9A69-A94B0D97B970}" srcId="{522F7341-BC04-4457-B9E1-0ACE7F8D3661}" destId="{67F1A2DC-5B90-4DEE-B6C1-B8A99CD0FD14}" srcOrd="1" destOrd="0" parTransId="{2996140D-632D-4D6F-A333-FB5DF390CC39}" sibTransId="{18310E39-6882-4E9B-A509-DEDE74CFCE77}"/>
    <dgm:cxn modelId="{582688B7-F651-4EA6-9E18-1FFFCD6E9B08}" type="presOf" srcId="{C027A606-D6F4-4C9D-8B42-F1F8FA0E01DF}" destId="{CD182B48-9AED-4B30-9695-EA5F1B100847}" srcOrd="0" destOrd="0" presId="urn:microsoft.com/office/officeart/2005/8/layout/hierarchy3"/>
    <dgm:cxn modelId="{675DA3C0-EAEB-461A-A570-658417305FA2}" type="presOf" srcId="{7377E959-8215-4BB1-8711-D41868C66525}" destId="{C78CF8EF-C273-4CDD-9043-9F135F568D16}" srcOrd="0" destOrd="0" presId="urn:microsoft.com/office/officeart/2005/8/layout/hierarchy3"/>
    <dgm:cxn modelId="{8146EEC5-39E9-41BF-ACF3-A507505B2338}" type="presOf" srcId="{B0A43022-9659-4B9C-89C1-2A17394DE989}" destId="{15ABFFBF-B185-4E53-B8D2-24AD17172381}" srcOrd="0" destOrd="0" presId="urn:microsoft.com/office/officeart/2005/8/layout/hierarchy3"/>
    <dgm:cxn modelId="{E695B7C8-51E2-49B1-AFAC-5D61FA1E4867}" srcId="{67F1A2DC-5B90-4DEE-B6C1-B8A99CD0FD14}" destId="{66B70AA5-898A-47B4-A33A-AF81C8A09A1B}" srcOrd="1" destOrd="0" parTransId="{7345153F-D8AF-4CAC-8BF3-5DD67F6A847E}" sibTransId="{1F94B42C-DF21-454B-84CC-A6E26101726C}"/>
    <dgm:cxn modelId="{76BB72DE-EC1D-405B-A2D1-B6E40080BA95}" srcId="{67F1A2DC-5B90-4DEE-B6C1-B8A99CD0FD14}" destId="{32488422-DA68-4B86-B107-EFF278468F92}" srcOrd="0" destOrd="0" parTransId="{C027A606-D6F4-4C9D-8B42-F1F8FA0E01DF}" sibTransId="{5A9208A1-E5FF-4287-B731-68219EB30427}"/>
    <dgm:cxn modelId="{4F4485DF-9085-4CFF-951B-5B002E526745}" type="presOf" srcId="{0F2ADA3C-F497-46EB-98EA-6C7B0F30D019}" destId="{B3CF943B-B1A3-4B1C-B659-01F5813B0F76}" srcOrd="0" destOrd="0" presId="urn:microsoft.com/office/officeart/2005/8/layout/hierarchy3"/>
    <dgm:cxn modelId="{2DDDDAE5-9068-4DAE-8A01-C6D0CCD189A5}" srcId="{C7E6B32E-ED44-4DED-A4B4-557D073034CA}" destId="{33D9839D-2EAA-49AC-B346-05D660597EED}" srcOrd="3" destOrd="0" parTransId="{3E9EFCA6-E16F-4186-9B53-E85EA590D1B8}" sibTransId="{6D8C4DBB-0DE4-4583-AF63-A79B7EF970B9}"/>
    <dgm:cxn modelId="{2AD39BE6-06A5-4D87-9CBC-364DB979FA9A}" type="presOf" srcId="{67F1A2DC-5B90-4DEE-B6C1-B8A99CD0FD14}" destId="{CA660CFD-769E-4D60-8D52-6AFBC15165CA}" srcOrd="0" destOrd="0" presId="urn:microsoft.com/office/officeart/2005/8/layout/hierarchy3"/>
    <dgm:cxn modelId="{9866A8EB-D06F-4255-8A7E-37EBD2DF94CD}" type="presOf" srcId="{1897C933-04C8-4D5D-8341-5B410F5B72B7}" destId="{8FE92110-2D1C-4666-A4B2-25511DDCCF3C}" srcOrd="0" destOrd="0" presId="urn:microsoft.com/office/officeart/2005/8/layout/hierarchy3"/>
    <dgm:cxn modelId="{1F2D28ED-64E6-492C-ADDB-42190C118DB9}" type="presOf" srcId="{50D81E66-F2C0-49AE-B3AB-B10F33AEDB63}" destId="{00669EE1-B118-4B10-B2AD-41138D2CD574}" srcOrd="0" destOrd="0" presId="urn:microsoft.com/office/officeart/2005/8/layout/hierarchy3"/>
    <dgm:cxn modelId="{2C3584F0-2A98-40C1-884F-2CCA65B3B317}" type="presOf" srcId="{66B70AA5-898A-47B4-A33A-AF81C8A09A1B}" destId="{7EA28571-C4B6-4F81-BB32-324011847752}" srcOrd="0" destOrd="0" presId="urn:microsoft.com/office/officeart/2005/8/layout/hierarchy3"/>
    <dgm:cxn modelId="{965D64AC-3D96-4C8A-AD44-265DB2252FA9}" type="presParOf" srcId="{DB47C074-CB79-40ED-A33F-CC594401D270}" destId="{E96719E9-EBE0-4580-BF55-55BEEEC0EE9D}" srcOrd="0" destOrd="0" presId="urn:microsoft.com/office/officeart/2005/8/layout/hierarchy3"/>
    <dgm:cxn modelId="{24005200-29E8-4B22-9A3D-0421A1843E82}" type="presParOf" srcId="{E96719E9-EBE0-4580-BF55-55BEEEC0EE9D}" destId="{696546D3-5103-42B0-8A46-9535CB67BF0C}" srcOrd="0" destOrd="0" presId="urn:microsoft.com/office/officeart/2005/8/layout/hierarchy3"/>
    <dgm:cxn modelId="{79C51646-4417-4A51-BB59-7B6C734347DC}" type="presParOf" srcId="{696546D3-5103-42B0-8A46-9535CB67BF0C}" destId="{F2EB092F-B242-44D4-BA70-1DF87156968E}" srcOrd="0" destOrd="0" presId="urn:microsoft.com/office/officeart/2005/8/layout/hierarchy3"/>
    <dgm:cxn modelId="{170E96CB-16CF-4D0A-91DE-4A6090760854}" type="presParOf" srcId="{696546D3-5103-42B0-8A46-9535CB67BF0C}" destId="{6E51680A-CC81-4B2C-8F28-40BDAD723817}" srcOrd="1" destOrd="0" presId="urn:microsoft.com/office/officeart/2005/8/layout/hierarchy3"/>
    <dgm:cxn modelId="{D8508D06-C862-472B-828F-726FA6AFDC15}" type="presParOf" srcId="{E96719E9-EBE0-4580-BF55-55BEEEC0EE9D}" destId="{F27E4E02-58F2-4CCD-8CFB-5AE53B0B7C9A}" srcOrd="1" destOrd="0" presId="urn:microsoft.com/office/officeart/2005/8/layout/hierarchy3"/>
    <dgm:cxn modelId="{A08B4028-EA31-4904-8A25-9997C07E01DC}" type="presParOf" srcId="{F27E4E02-58F2-4CCD-8CFB-5AE53B0B7C9A}" destId="{00669EE1-B118-4B10-B2AD-41138D2CD574}" srcOrd="0" destOrd="0" presId="urn:microsoft.com/office/officeart/2005/8/layout/hierarchy3"/>
    <dgm:cxn modelId="{E92F8EBA-806E-4D06-A97B-CBA4EF273EF6}" type="presParOf" srcId="{F27E4E02-58F2-4CCD-8CFB-5AE53B0B7C9A}" destId="{15ABFFBF-B185-4E53-B8D2-24AD17172381}" srcOrd="1" destOrd="0" presId="urn:microsoft.com/office/officeart/2005/8/layout/hierarchy3"/>
    <dgm:cxn modelId="{D3443F8D-C16C-4839-B423-74E821DBB5D6}" type="presParOf" srcId="{F27E4E02-58F2-4CCD-8CFB-5AE53B0B7C9A}" destId="{78F49788-FA7B-4338-9206-6F09BB234DDE}" srcOrd="2" destOrd="0" presId="urn:microsoft.com/office/officeart/2005/8/layout/hierarchy3"/>
    <dgm:cxn modelId="{4B53CD18-BF6B-4DC4-BD4F-FB4BEE724303}" type="presParOf" srcId="{F27E4E02-58F2-4CCD-8CFB-5AE53B0B7C9A}" destId="{B3CF943B-B1A3-4B1C-B659-01F5813B0F76}" srcOrd="3" destOrd="0" presId="urn:microsoft.com/office/officeart/2005/8/layout/hierarchy3"/>
    <dgm:cxn modelId="{25EE2A1F-71BA-4BAD-8528-121274B05A13}" type="presParOf" srcId="{F27E4E02-58F2-4CCD-8CFB-5AE53B0B7C9A}" destId="{06A8B005-41A3-48A3-A166-D2E045B577A0}" srcOrd="4" destOrd="0" presId="urn:microsoft.com/office/officeart/2005/8/layout/hierarchy3"/>
    <dgm:cxn modelId="{CD26F1A4-2323-45B5-859D-6027638E8F7D}" type="presParOf" srcId="{F27E4E02-58F2-4CCD-8CFB-5AE53B0B7C9A}" destId="{D71F127E-8C64-4D8C-AF3B-69D11451B559}" srcOrd="5" destOrd="0" presId="urn:microsoft.com/office/officeart/2005/8/layout/hierarchy3"/>
    <dgm:cxn modelId="{DEE5680F-9E63-4451-AE5B-6B9D16207500}" type="presParOf" srcId="{F27E4E02-58F2-4CCD-8CFB-5AE53B0B7C9A}" destId="{E90D5650-88D8-420A-87FB-D912D33FDCA1}" srcOrd="6" destOrd="0" presId="urn:microsoft.com/office/officeart/2005/8/layout/hierarchy3"/>
    <dgm:cxn modelId="{85CB862A-FF71-4F6E-9857-50F07C6AE7C0}" type="presParOf" srcId="{F27E4E02-58F2-4CCD-8CFB-5AE53B0B7C9A}" destId="{CFBA55AF-9906-457B-BA50-A2F9C1F995A3}" srcOrd="7" destOrd="0" presId="urn:microsoft.com/office/officeart/2005/8/layout/hierarchy3"/>
    <dgm:cxn modelId="{32AED950-7BBB-45FD-8BE1-A7A6FC64850D}" type="presParOf" srcId="{DB47C074-CB79-40ED-A33F-CC594401D270}" destId="{753B8CA8-143F-4888-9227-08ACB19E51A5}" srcOrd="1" destOrd="0" presId="urn:microsoft.com/office/officeart/2005/8/layout/hierarchy3"/>
    <dgm:cxn modelId="{ACFA0DBC-F0D7-4E5A-8A36-D71A15FE456F}" type="presParOf" srcId="{753B8CA8-143F-4888-9227-08ACB19E51A5}" destId="{15300518-4199-4E07-B41B-E19D21A0249A}" srcOrd="0" destOrd="0" presId="urn:microsoft.com/office/officeart/2005/8/layout/hierarchy3"/>
    <dgm:cxn modelId="{7C512B54-6FEA-4DAA-815D-3EEF7032F526}" type="presParOf" srcId="{15300518-4199-4E07-B41B-E19D21A0249A}" destId="{CA660CFD-769E-4D60-8D52-6AFBC15165CA}" srcOrd="0" destOrd="0" presId="urn:microsoft.com/office/officeart/2005/8/layout/hierarchy3"/>
    <dgm:cxn modelId="{287A8461-8378-4137-9355-2B09DB67DF09}" type="presParOf" srcId="{15300518-4199-4E07-B41B-E19D21A0249A}" destId="{B2D17A4B-CF3F-45EA-8FB3-8BD8ECA1417B}" srcOrd="1" destOrd="0" presId="urn:microsoft.com/office/officeart/2005/8/layout/hierarchy3"/>
    <dgm:cxn modelId="{25097155-7D45-4574-BA40-7D577645AFE8}" type="presParOf" srcId="{753B8CA8-143F-4888-9227-08ACB19E51A5}" destId="{2201CD41-ADAB-4990-AEAE-949745E9A09D}" srcOrd="1" destOrd="0" presId="urn:microsoft.com/office/officeart/2005/8/layout/hierarchy3"/>
    <dgm:cxn modelId="{8820D031-33E2-4928-8774-07BB3C9137B7}" type="presParOf" srcId="{2201CD41-ADAB-4990-AEAE-949745E9A09D}" destId="{CD182B48-9AED-4B30-9695-EA5F1B100847}" srcOrd="0" destOrd="0" presId="urn:microsoft.com/office/officeart/2005/8/layout/hierarchy3"/>
    <dgm:cxn modelId="{739890F8-E7C6-4631-AA78-15E232B792A8}" type="presParOf" srcId="{2201CD41-ADAB-4990-AEAE-949745E9A09D}" destId="{76C62346-E5E7-461C-8741-B8421132265D}" srcOrd="1" destOrd="0" presId="urn:microsoft.com/office/officeart/2005/8/layout/hierarchy3"/>
    <dgm:cxn modelId="{2E7AA023-FEB1-498C-A6AB-B9CE51F4AF5D}" type="presParOf" srcId="{2201CD41-ADAB-4990-AEAE-949745E9A09D}" destId="{B084693F-616A-4948-86A9-0F9F803F47C5}" srcOrd="2" destOrd="0" presId="urn:microsoft.com/office/officeart/2005/8/layout/hierarchy3"/>
    <dgm:cxn modelId="{98E0B548-F33F-451F-BCDA-F09C89DCD6F6}" type="presParOf" srcId="{2201CD41-ADAB-4990-AEAE-949745E9A09D}" destId="{7EA28571-C4B6-4F81-BB32-324011847752}" srcOrd="3" destOrd="0" presId="urn:microsoft.com/office/officeart/2005/8/layout/hierarchy3"/>
    <dgm:cxn modelId="{229820CD-C8E8-4A0A-9A2D-F7BA3A7E9099}" type="presParOf" srcId="{2201CD41-ADAB-4990-AEAE-949745E9A09D}" destId="{8FE92110-2D1C-4666-A4B2-25511DDCCF3C}" srcOrd="4" destOrd="0" presId="urn:microsoft.com/office/officeart/2005/8/layout/hierarchy3"/>
    <dgm:cxn modelId="{FC6FCEB2-CBC4-4454-A3A3-D1D31EFFA446}" type="presParOf" srcId="{2201CD41-ADAB-4990-AEAE-949745E9A09D}" destId="{8299B495-AE7F-46B5-B3BE-0179057C0614}" srcOrd="5" destOrd="0" presId="urn:microsoft.com/office/officeart/2005/8/layout/hierarchy3"/>
    <dgm:cxn modelId="{09EA362E-3494-4F96-8F6F-816F652904F3}" type="presParOf" srcId="{2201CD41-ADAB-4990-AEAE-949745E9A09D}" destId="{C78CF8EF-C273-4CDD-9043-9F135F568D16}" srcOrd="6" destOrd="0" presId="urn:microsoft.com/office/officeart/2005/8/layout/hierarchy3"/>
    <dgm:cxn modelId="{0F82B945-21F6-4539-9BF1-16A617577FD5}" type="presParOf" srcId="{2201CD41-ADAB-4990-AEAE-949745E9A09D}" destId="{C0B16CDE-2A66-4713-8A9A-16DBCC763719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F387F8-1F06-4D32-9006-A3E1D0095832}" type="doc">
      <dgm:prSet loTypeId="urn:microsoft.com/office/officeart/2005/8/layout/hierarchy3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FB9DF40-DD11-47C8-B198-C044908A7206}">
      <dgm:prSet custT="1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my-MM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တူညီမှုများ</a:t>
          </a:r>
          <a:endParaRPr lang="es-ES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DA42A5B-9E3F-47F8-B90E-B03029F88886}" type="parTrans" cxnId="{62F0580C-08B8-4D34-B792-BC808D26B17D}">
      <dgm:prSet/>
      <dgm:spPr/>
      <dgm:t>
        <a:bodyPr/>
        <a:lstStyle/>
        <a:p>
          <a:endParaRPr lang="es-ES" sz="1800" b="1"/>
        </a:p>
      </dgm:t>
    </dgm:pt>
    <dgm:pt modelId="{5D0F2244-399A-4729-A8ED-BA1EE232D43C}" type="sibTrans" cxnId="{62F0580C-08B8-4D34-B792-BC808D26B17D}">
      <dgm:prSet/>
      <dgm:spPr/>
      <dgm:t>
        <a:bodyPr/>
        <a:lstStyle/>
        <a:p>
          <a:endParaRPr lang="es-ES" sz="1800" b="1"/>
        </a:p>
      </dgm:t>
    </dgm:pt>
    <dgm:pt modelId="{D1C49E0B-DEA0-4581-B41D-235446D028D6}">
      <dgm:prSet custT="1"/>
      <dgm:spPr/>
      <dgm:t>
        <a:bodyPr/>
        <a:lstStyle/>
        <a:p>
          <a:r>
            <a:rPr lang="my-MM" sz="1400" b="1" dirty="0"/>
            <a:t>နှစ်ယောက်စလုံး ချမ်းသာသည်။</a:t>
          </a:r>
          <a:endParaRPr lang="es-ES" sz="1400" b="1" dirty="0"/>
        </a:p>
      </dgm:t>
    </dgm:pt>
    <dgm:pt modelId="{A077F4FA-95CF-4C06-9AE3-DF62D945C782}" type="parTrans" cxnId="{0D7BD68C-45B1-43A7-8D29-3508B004C7A4}">
      <dgm:prSet/>
      <dgm:spPr/>
      <dgm:t>
        <a:bodyPr/>
        <a:lstStyle/>
        <a:p>
          <a:endParaRPr lang="es-ES" sz="1800" b="1"/>
        </a:p>
      </dgm:t>
    </dgm:pt>
    <dgm:pt modelId="{582C9D82-666E-4851-A001-7A12E7BC833E}" type="sibTrans" cxnId="{0D7BD68C-45B1-43A7-8D29-3508B004C7A4}">
      <dgm:prSet/>
      <dgm:spPr/>
      <dgm:t>
        <a:bodyPr/>
        <a:lstStyle/>
        <a:p>
          <a:endParaRPr lang="es-ES" sz="1800" b="1"/>
        </a:p>
      </dgm:t>
    </dgm:pt>
    <dgm:pt modelId="{78DAD284-1367-4C3E-9D3A-4A088BB1A9AB}">
      <dgm:prSet custT="1"/>
      <dgm:spPr/>
      <dgm:t>
        <a:bodyPr/>
        <a:lstStyle/>
        <a:p>
          <a:r>
            <a:rPr lang="my-MM" sz="1600" b="1" dirty="0"/>
            <a:t>နှစ်ယောက်စလုံးက ယေရှုကို တွေ့ချင်ကြတယ်။</a:t>
          </a:r>
          <a:endParaRPr lang="es-ES" sz="1600" b="1" dirty="0"/>
        </a:p>
      </dgm:t>
    </dgm:pt>
    <dgm:pt modelId="{E9EE8032-FB0A-4489-9811-B5431EE97AED}" type="parTrans" cxnId="{FBBEA1EC-01DB-4FC6-9BBF-A02AD21F4F86}">
      <dgm:prSet/>
      <dgm:spPr/>
      <dgm:t>
        <a:bodyPr/>
        <a:lstStyle/>
        <a:p>
          <a:endParaRPr lang="es-ES" sz="1800" b="1"/>
        </a:p>
      </dgm:t>
    </dgm:pt>
    <dgm:pt modelId="{8A9F73F1-A2FB-43F5-85D2-0D83B124E12F}" type="sibTrans" cxnId="{FBBEA1EC-01DB-4FC6-9BBF-A02AD21F4F86}">
      <dgm:prSet/>
      <dgm:spPr/>
      <dgm:t>
        <a:bodyPr/>
        <a:lstStyle/>
        <a:p>
          <a:endParaRPr lang="es-ES" sz="1800" b="1"/>
        </a:p>
      </dgm:t>
    </dgm:pt>
    <dgm:pt modelId="{F8001A5E-FDCD-4290-8011-E26E1FEB3E6B}">
      <dgm:prSet custT="1"/>
      <dgm:spPr/>
      <dgm:t>
        <a:bodyPr/>
        <a:lstStyle/>
        <a:p>
          <a:pPr algn="l"/>
          <a:r>
            <a:rPr lang="my-MM" sz="1600" b="1" dirty="0"/>
            <a:t>နှစ်ယောက်စလုံးထာဝရအ သက်ကို တောင့်တကြသည်။</a:t>
          </a:r>
          <a:endParaRPr lang="es-ES" sz="1600" b="1" dirty="0"/>
        </a:p>
      </dgm:t>
    </dgm:pt>
    <dgm:pt modelId="{0D77A473-ED42-4F96-BEC6-9A05243058C6}" type="parTrans" cxnId="{D3A65346-5422-4D0F-AD87-4EB264F0EB51}">
      <dgm:prSet/>
      <dgm:spPr/>
      <dgm:t>
        <a:bodyPr/>
        <a:lstStyle/>
        <a:p>
          <a:endParaRPr lang="es-ES" sz="1800" b="1"/>
        </a:p>
      </dgm:t>
    </dgm:pt>
    <dgm:pt modelId="{7A6674C8-589F-40C0-94DC-1545D495B400}" type="sibTrans" cxnId="{D3A65346-5422-4D0F-AD87-4EB264F0EB51}">
      <dgm:prSet/>
      <dgm:spPr/>
      <dgm:t>
        <a:bodyPr/>
        <a:lstStyle/>
        <a:p>
          <a:endParaRPr lang="es-ES" sz="1800" b="1"/>
        </a:p>
      </dgm:t>
    </dgm:pt>
    <dgm:pt modelId="{E4A98452-6CB4-448E-8AD4-E180BCCECC8A}" type="pres">
      <dgm:prSet presAssocID="{C6F387F8-1F06-4D32-9006-A3E1D009583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78C5C58-64A1-4CE9-85FD-41E8A93D7411}" type="pres">
      <dgm:prSet presAssocID="{FFB9DF40-DD11-47C8-B198-C044908A7206}" presName="root" presStyleCnt="0"/>
      <dgm:spPr/>
    </dgm:pt>
    <dgm:pt modelId="{0022822F-C399-4A1A-85BF-C820E6486089}" type="pres">
      <dgm:prSet presAssocID="{FFB9DF40-DD11-47C8-B198-C044908A7206}" presName="rootComposite" presStyleCnt="0"/>
      <dgm:spPr/>
    </dgm:pt>
    <dgm:pt modelId="{0C3D1FAF-0B62-4538-BEEF-19ABBE79876F}" type="pres">
      <dgm:prSet presAssocID="{FFB9DF40-DD11-47C8-B198-C044908A7206}" presName="rootText" presStyleLbl="node1" presStyleIdx="0" presStyleCnt="1" custScaleX="496785" custScaleY="159913"/>
      <dgm:spPr/>
    </dgm:pt>
    <dgm:pt modelId="{3F020588-BFFA-4CDF-B81A-4543E8889FF7}" type="pres">
      <dgm:prSet presAssocID="{FFB9DF40-DD11-47C8-B198-C044908A7206}" presName="rootConnector" presStyleLbl="node1" presStyleIdx="0" presStyleCnt="1"/>
      <dgm:spPr/>
    </dgm:pt>
    <dgm:pt modelId="{78130E6E-FFF8-4036-A9ED-18C47391527C}" type="pres">
      <dgm:prSet presAssocID="{FFB9DF40-DD11-47C8-B198-C044908A7206}" presName="childShape" presStyleCnt="0"/>
      <dgm:spPr/>
    </dgm:pt>
    <dgm:pt modelId="{3BDE4882-5430-432C-8F99-7FB613DCAA17}" type="pres">
      <dgm:prSet presAssocID="{A077F4FA-95CF-4C06-9AE3-DF62D945C782}" presName="Name13" presStyleLbl="parChTrans1D2" presStyleIdx="0" presStyleCnt="3"/>
      <dgm:spPr/>
    </dgm:pt>
    <dgm:pt modelId="{E7D3A5A4-E925-49DA-B61F-D0A77B0308FA}" type="pres">
      <dgm:prSet presAssocID="{D1C49E0B-DEA0-4581-B41D-235446D028D6}" presName="childText" presStyleLbl="bgAcc1" presStyleIdx="0" presStyleCnt="3" custScaleX="705201" custScaleY="122486">
        <dgm:presLayoutVars>
          <dgm:bulletEnabled val="1"/>
        </dgm:presLayoutVars>
      </dgm:prSet>
      <dgm:spPr/>
    </dgm:pt>
    <dgm:pt modelId="{A0789B50-8DF3-41D4-83C0-10574E9D58B4}" type="pres">
      <dgm:prSet presAssocID="{E9EE8032-FB0A-4489-9811-B5431EE97AED}" presName="Name13" presStyleLbl="parChTrans1D2" presStyleIdx="1" presStyleCnt="3"/>
      <dgm:spPr/>
    </dgm:pt>
    <dgm:pt modelId="{FABC524A-469F-4A7E-B4CE-157F41F2C26C}" type="pres">
      <dgm:prSet presAssocID="{78DAD284-1367-4C3E-9D3A-4A088BB1A9AB}" presName="childText" presStyleLbl="bgAcc1" presStyleIdx="1" presStyleCnt="3" custScaleX="705201" custScaleY="331047">
        <dgm:presLayoutVars>
          <dgm:bulletEnabled val="1"/>
        </dgm:presLayoutVars>
      </dgm:prSet>
      <dgm:spPr/>
    </dgm:pt>
    <dgm:pt modelId="{0FD0B201-DB8C-456D-9C05-2F0C1DE6036B}" type="pres">
      <dgm:prSet presAssocID="{0D77A473-ED42-4F96-BEC6-9A05243058C6}" presName="Name13" presStyleLbl="parChTrans1D2" presStyleIdx="2" presStyleCnt="3"/>
      <dgm:spPr/>
    </dgm:pt>
    <dgm:pt modelId="{73245B01-0582-4D5F-B86B-B2A552CB278E}" type="pres">
      <dgm:prSet presAssocID="{F8001A5E-FDCD-4290-8011-E26E1FEB3E6B}" presName="childText" presStyleLbl="bgAcc1" presStyleIdx="2" presStyleCnt="3" custScaleX="705201" custScaleY="290135">
        <dgm:presLayoutVars>
          <dgm:bulletEnabled val="1"/>
        </dgm:presLayoutVars>
      </dgm:prSet>
      <dgm:spPr/>
    </dgm:pt>
  </dgm:ptLst>
  <dgm:cxnLst>
    <dgm:cxn modelId="{62F0580C-08B8-4D34-B792-BC808D26B17D}" srcId="{C6F387F8-1F06-4D32-9006-A3E1D0095832}" destId="{FFB9DF40-DD11-47C8-B198-C044908A7206}" srcOrd="0" destOrd="0" parTransId="{2DA42A5B-9E3F-47F8-B90E-B03029F88886}" sibTransId="{5D0F2244-399A-4729-A8ED-BA1EE232D43C}"/>
    <dgm:cxn modelId="{AF66E20F-8BCA-48E3-95DA-AF7C34B46E12}" type="presOf" srcId="{0D77A473-ED42-4F96-BEC6-9A05243058C6}" destId="{0FD0B201-DB8C-456D-9C05-2F0C1DE6036B}" srcOrd="0" destOrd="0" presId="urn:microsoft.com/office/officeart/2005/8/layout/hierarchy3"/>
    <dgm:cxn modelId="{801A9E30-F22E-491D-AA62-69D6DD2E252A}" type="presOf" srcId="{D1C49E0B-DEA0-4581-B41D-235446D028D6}" destId="{E7D3A5A4-E925-49DA-B61F-D0A77B0308FA}" srcOrd="0" destOrd="0" presId="urn:microsoft.com/office/officeart/2005/8/layout/hierarchy3"/>
    <dgm:cxn modelId="{803DAF5F-71D2-4099-82DF-7680AA4484C2}" type="presOf" srcId="{F8001A5E-FDCD-4290-8011-E26E1FEB3E6B}" destId="{73245B01-0582-4D5F-B86B-B2A552CB278E}" srcOrd="0" destOrd="0" presId="urn:microsoft.com/office/officeart/2005/8/layout/hierarchy3"/>
    <dgm:cxn modelId="{D3A65346-5422-4D0F-AD87-4EB264F0EB51}" srcId="{FFB9DF40-DD11-47C8-B198-C044908A7206}" destId="{F8001A5E-FDCD-4290-8011-E26E1FEB3E6B}" srcOrd="2" destOrd="0" parTransId="{0D77A473-ED42-4F96-BEC6-9A05243058C6}" sibTransId="{7A6674C8-589F-40C0-94DC-1545D495B400}"/>
    <dgm:cxn modelId="{B4217B6A-2AC1-4871-A6EF-56E34FFACA27}" type="presOf" srcId="{FFB9DF40-DD11-47C8-B198-C044908A7206}" destId="{3F020588-BFFA-4CDF-B81A-4543E8889FF7}" srcOrd="1" destOrd="0" presId="urn:microsoft.com/office/officeart/2005/8/layout/hierarchy3"/>
    <dgm:cxn modelId="{71822171-AE5A-4350-8ABB-FB5FABFBED52}" type="presOf" srcId="{A077F4FA-95CF-4C06-9AE3-DF62D945C782}" destId="{3BDE4882-5430-432C-8F99-7FB613DCAA17}" srcOrd="0" destOrd="0" presId="urn:microsoft.com/office/officeart/2005/8/layout/hierarchy3"/>
    <dgm:cxn modelId="{9A281559-D08B-432B-A77D-BF1BB6164D98}" type="presOf" srcId="{E9EE8032-FB0A-4489-9811-B5431EE97AED}" destId="{A0789B50-8DF3-41D4-83C0-10574E9D58B4}" srcOrd="0" destOrd="0" presId="urn:microsoft.com/office/officeart/2005/8/layout/hierarchy3"/>
    <dgm:cxn modelId="{0D7BD68C-45B1-43A7-8D29-3508B004C7A4}" srcId="{FFB9DF40-DD11-47C8-B198-C044908A7206}" destId="{D1C49E0B-DEA0-4581-B41D-235446D028D6}" srcOrd="0" destOrd="0" parTransId="{A077F4FA-95CF-4C06-9AE3-DF62D945C782}" sibTransId="{582C9D82-666E-4851-A001-7A12E7BC833E}"/>
    <dgm:cxn modelId="{0C81DE96-2DF5-4A21-AC61-4503A68B8C65}" type="presOf" srcId="{FFB9DF40-DD11-47C8-B198-C044908A7206}" destId="{0C3D1FAF-0B62-4538-BEEF-19ABBE79876F}" srcOrd="0" destOrd="0" presId="urn:microsoft.com/office/officeart/2005/8/layout/hierarchy3"/>
    <dgm:cxn modelId="{F55272A4-8ECB-4428-B6E8-4E7D5FE33C5D}" type="presOf" srcId="{78DAD284-1367-4C3E-9D3A-4A088BB1A9AB}" destId="{FABC524A-469F-4A7E-B4CE-157F41F2C26C}" srcOrd="0" destOrd="0" presId="urn:microsoft.com/office/officeart/2005/8/layout/hierarchy3"/>
    <dgm:cxn modelId="{ED7362BD-D02B-4B7A-B5EB-697791254810}" type="presOf" srcId="{C6F387F8-1F06-4D32-9006-A3E1D0095832}" destId="{E4A98452-6CB4-448E-8AD4-E180BCCECC8A}" srcOrd="0" destOrd="0" presId="urn:microsoft.com/office/officeart/2005/8/layout/hierarchy3"/>
    <dgm:cxn modelId="{FBBEA1EC-01DB-4FC6-9BBF-A02AD21F4F86}" srcId="{FFB9DF40-DD11-47C8-B198-C044908A7206}" destId="{78DAD284-1367-4C3E-9D3A-4A088BB1A9AB}" srcOrd="1" destOrd="0" parTransId="{E9EE8032-FB0A-4489-9811-B5431EE97AED}" sibTransId="{8A9F73F1-A2FB-43F5-85D2-0D83B124E12F}"/>
    <dgm:cxn modelId="{B3F581AF-4319-40FC-BA50-0D2158405269}" type="presParOf" srcId="{E4A98452-6CB4-448E-8AD4-E180BCCECC8A}" destId="{478C5C58-64A1-4CE9-85FD-41E8A93D7411}" srcOrd="0" destOrd="0" presId="urn:microsoft.com/office/officeart/2005/8/layout/hierarchy3"/>
    <dgm:cxn modelId="{950374F7-9283-47CA-8E99-3DC55709E297}" type="presParOf" srcId="{478C5C58-64A1-4CE9-85FD-41E8A93D7411}" destId="{0022822F-C399-4A1A-85BF-C820E6486089}" srcOrd="0" destOrd="0" presId="urn:microsoft.com/office/officeart/2005/8/layout/hierarchy3"/>
    <dgm:cxn modelId="{C4E84E75-BB01-44CF-A4A5-704965F2C503}" type="presParOf" srcId="{0022822F-C399-4A1A-85BF-C820E6486089}" destId="{0C3D1FAF-0B62-4538-BEEF-19ABBE79876F}" srcOrd="0" destOrd="0" presId="urn:microsoft.com/office/officeart/2005/8/layout/hierarchy3"/>
    <dgm:cxn modelId="{48F49D03-51A9-405A-BF77-11E09287970F}" type="presParOf" srcId="{0022822F-C399-4A1A-85BF-C820E6486089}" destId="{3F020588-BFFA-4CDF-B81A-4543E8889FF7}" srcOrd="1" destOrd="0" presId="urn:microsoft.com/office/officeart/2005/8/layout/hierarchy3"/>
    <dgm:cxn modelId="{5ADADE45-7E6B-4FF8-9D03-C43CCFEF4BB2}" type="presParOf" srcId="{478C5C58-64A1-4CE9-85FD-41E8A93D7411}" destId="{78130E6E-FFF8-4036-A9ED-18C47391527C}" srcOrd="1" destOrd="0" presId="urn:microsoft.com/office/officeart/2005/8/layout/hierarchy3"/>
    <dgm:cxn modelId="{961C35ED-EC5C-47F1-86E1-BB9831E9D7A8}" type="presParOf" srcId="{78130E6E-FFF8-4036-A9ED-18C47391527C}" destId="{3BDE4882-5430-432C-8F99-7FB613DCAA17}" srcOrd="0" destOrd="0" presId="urn:microsoft.com/office/officeart/2005/8/layout/hierarchy3"/>
    <dgm:cxn modelId="{4D3048FA-EDA1-410F-8E61-6AEDE3A63D62}" type="presParOf" srcId="{78130E6E-FFF8-4036-A9ED-18C47391527C}" destId="{E7D3A5A4-E925-49DA-B61F-D0A77B0308FA}" srcOrd="1" destOrd="0" presId="urn:microsoft.com/office/officeart/2005/8/layout/hierarchy3"/>
    <dgm:cxn modelId="{5DFEBCB5-4EFD-49AC-ACB7-588AA6DE8FC5}" type="presParOf" srcId="{78130E6E-FFF8-4036-A9ED-18C47391527C}" destId="{A0789B50-8DF3-41D4-83C0-10574E9D58B4}" srcOrd="2" destOrd="0" presId="urn:microsoft.com/office/officeart/2005/8/layout/hierarchy3"/>
    <dgm:cxn modelId="{3CBEA184-35EC-46FD-8DF6-023F161DA7C7}" type="presParOf" srcId="{78130E6E-FFF8-4036-A9ED-18C47391527C}" destId="{FABC524A-469F-4A7E-B4CE-157F41F2C26C}" srcOrd="3" destOrd="0" presId="urn:microsoft.com/office/officeart/2005/8/layout/hierarchy3"/>
    <dgm:cxn modelId="{29CED4DA-0381-4BDC-BFF1-C7A4C240FB68}" type="presParOf" srcId="{78130E6E-FFF8-4036-A9ED-18C47391527C}" destId="{0FD0B201-DB8C-456D-9C05-2F0C1DE6036B}" srcOrd="4" destOrd="0" presId="urn:microsoft.com/office/officeart/2005/8/layout/hierarchy3"/>
    <dgm:cxn modelId="{CB4EC2B8-BFA6-4DA6-BD41-26B347295A86}" type="presParOf" srcId="{78130E6E-FFF8-4036-A9ED-18C47391527C}" destId="{73245B01-0582-4D5F-B86B-B2A552CB278E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6A61FD1-385F-4BFD-BF14-F0696497A454}" type="doc">
      <dgm:prSet loTypeId="urn:microsoft.com/office/officeart/2005/8/layout/vList3" loCatId="picture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F6945710-92E2-4632-9511-A5964340E4DD}">
      <dgm:prSet custT="1"/>
      <dgm:spPr/>
      <dgm:t>
        <a:bodyPr lIns="0"/>
        <a:lstStyle/>
        <a:p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အော်ဟစ်အကူအညီတောင်းတဲ့ ဆင်းရဲသားတွေကို ကယ်တင်ခဲ့တယ်။</a:t>
          </a:r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(12a)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6EACE4A-4254-45E3-BE23-32BA19A29B45}" type="parTrans" cxnId="{B4B7DCC5-45C8-4E00-A25C-F46327B234BB}">
      <dgm:prSet/>
      <dgm:spPr/>
      <dgm:t>
        <a:bodyPr/>
        <a:lstStyle/>
        <a:p>
          <a:endParaRPr lang="es-ES" sz="1600"/>
        </a:p>
      </dgm:t>
    </dgm:pt>
    <dgm:pt modelId="{8A3EC481-9201-47F8-ABF2-7C02E80673CC}" type="sibTrans" cxnId="{B4B7DCC5-45C8-4E00-A25C-F46327B234BB}">
      <dgm:prSet custT="1"/>
      <dgm:spPr/>
      <dgm:t>
        <a:bodyPr/>
        <a:lstStyle/>
        <a:p>
          <a:endParaRPr lang="es-ES" sz="1600"/>
        </a:p>
      </dgm:t>
    </dgm:pt>
    <dgm:pt modelId="{4D08AEFE-4996-419A-9217-B147555671D1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ကူညီစရာမရှိသောမိဘမဲ့တို့ကိုကူညီသည်၊</a:t>
          </a:r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(12b)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1B98273-B951-4E2E-AA8C-7B9FED19564C}" type="parTrans" cxnId="{51C3771F-E1C6-409D-9F47-B43940AF56F8}">
      <dgm:prSet/>
      <dgm:spPr/>
      <dgm:t>
        <a:bodyPr/>
        <a:lstStyle/>
        <a:p>
          <a:endParaRPr lang="es-ES" sz="1600"/>
        </a:p>
      </dgm:t>
    </dgm:pt>
    <dgm:pt modelId="{061552F7-DDC4-471C-9149-01524F609270}" type="sibTrans" cxnId="{51C3771F-E1C6-409D-9F47-B43940AF56F8}">
      <dgm:prSet custT="1"/>
      <dgm:spPr/>
      <dgm:t>
        <a:bodyPr/>
        <a:lstStyle/>
        <a:p>
          <a:endParaRPr lang="es-ES" sz="1600"/>
        </a:p>
      </dgm:t>
    </dgm:pt>
    <dgm:pt modelId="{40CF1DE7-0746-413A-973F-47FB5E67ACD0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ပျက်လုသောသူ ကောင်းကြီးပေးခြင်းကို ငါခံရ၏ </a:t>
          </a:r>
          <a:r>
            <a:rPr lang="en-US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(13a)</a:t>
          </a:r>
          <a:endParaRPr lang="es-ES" sz="16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CA4F824-4CE7-4719-BF5B-32AFBB7FE037}" type="parTrans" cxnId="{B88345F6-111E-4574-BFDA-628997F6F9E8}">
      <dgm:prSet/>
      <dgm:spPr/>
      <dgm:t>
        <a:bodyPr/>
        <a:lstStyle/>
        <a:p>
          <a:endParaRPr lang="es-ES" sz="1600"/>
        </a:p>
      </dgm:t>
    </dgm:pt>
    <dgm:pt modelId="{6B56552A-6F9F-4319-9942-DAF41F7E92ED}" type="sibTrans" cxnId="{B88345F6-111E-4574-BFDA-628997F6F9E8}">
      <dgm:prSet custT="1"/>
      <dgm:spPr/>
      <dgm:t>
        <a:bodyPr/>
        <a:lstStyle/>
        <a:p>
          <a:endParaRPr lang="es-ES" sz="1600"/>
        </a:p>
      </dgm:t>
    </dgm:pt>
    <dgm:pt modelId="{D2333E68-CB13-4CE6-9D2A-3536C150B4BB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မုတ်ဆိုးမစိတ်နှလုံးကို ရွင်လန်းစေ၏</a:t>
          </a:r>
          <a:r>
            <a:rPr lang="en-US" sz="1600" b="1" dirty="0">
              <a:solidFill>
                <a:schemeClr val="tx1"/>
              </a:solidFill>
            </a:rPr>
            <a:t>(13b)</a:t>
          </a:r>
          <a:endParaRPr lang="es-ES" sz="1600" dirty="0">
            <a:solidFill>
              <a:schemeClr val="tx1"/>
            </a:solidFill>
          </a:endParaRPr>
        </a:p>
      </dgm:t>
    </dgm:pt>
    <dgm:pt modelId="{F5D9089F-9541-4DE9-9E9D-5ACE16E86A35}" type="parTrans" cxnId="{CFB04AD9-4AC3-4E64-AEC6-6F1D5EB20B29}">
      <dgm:prSet/>
      <dgm:spPr/>
      <dgm:t>
        <a:bodyPr/>
        <a:lstStyle/>
        <a:p>
          <a:endParaRPr lang="es-ES" sz="1600"/>
        </a:p>
      </dgm:t>
    </dgm:pt>
    <dgm:pt modelId="{CD236A9A-4A74-4C0E-A70B-A43E83557FB6}" type="sibTrans" cxnId="{CFB04AD9-4AC3-4E64-AEC6-6F1D5EB20B29}">
      <dgm:prSet custT="1"/>
      <dgm:spPr/>
      <dgm:t>
        <a:bodyPr/>
        <a:lstStyle/>
        <a:p>
          <a:endParaRPr lang="es-ES" sz="1600"/>
        </a:p>
      </dgm:t>
    </dgm:pt>
    <dgm:pt modelId="{B7E60069-DD68-47DC-AC32-49FB8D1B0700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ဖြောင့်မတ်ခြင်းပါရမီကိုအဝတ်လုပ်၍ ငါဝတ်ဆင်</a:t>
          </a:r>
          <a:r>
            <a:rPr lang="en-US" sz="1600" b="1" dirty="0">
              <a:solidFill>
                <a:schemeClr val="tx1"/>
              </a:solidFill>
            </a:rPr>
            <a:t>(14)</a:t>
          </a:r>
          <a:endParaRPr lang="es-ES" sz="1600" dirty="0">
            <a:solidFill>
              <a:schemeClr val="tx1"/>
            </a:solidFill>
          </a:endParaRPr>
        </a:p>
      </dgm:t>
    </dgm:pt>
    <dgm:pt modelId="{42D28584-21FF-4217-A195-E826A0A90CD8}" type="parTrans" cxnId="{DE1A9C7F-19B0-475F-B9EE-5B4B7A229695}">
      <dgm:prSet/>
      <dgm:spPr/>
      <dgm:t>
        <a:bodyPr/>
        <a:lstStyle/>
        <a:p>
          <a:endParaRPr lang="es-ES" sz="1600"/>
        </a:p>
      </dgm:t>
    </dgm:pt>
    <dgm:pt modelId="{55F63505-4382-41C5-8870-63661D4105FE}" type="sibTrans" cxnId="{DE1A9C7F-19B0-475F-B9EE-5B4B7A229695}">
      <dgm:prSet custT="1"/>
      <dgm:spPr/>
      <dgm:t>
        <a:bodyPr/>
        <a:lstStyle/>
        <a:p>
          <a:endParaRPr lang="es-ES" sz="1600"/>
        </a:p>
      </dgm:t>
    </dgm:pt>
    <dgm:pt modelId="{6ECCA576-858A-41A0-9594-880B9D88F93E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မျက်စိကန်းသောသူတို့အား ငါသည်မျက်စိဖြစ်၏</a:t>
          </a:r>
          <a:r>
            <a:rPr lang="en-US" sz="1600" b="1" dirty="0">
              <a:solidFill>
                <a:schemeClr val="tx1"/>
              </a:solidFill>
            </a:rPr>
            <a:t>(15a)</a:t>
          </a:r>
          <a:endParaRPr lang="es-ES" sz="1600" dirty="0">
            <a:solidFill>
              <a:schemeClr val="tx1"/>
            </a:solidFill>
          </a:endParaRPr>
        </a:p>
      </dgm:t>
    </dgm:pt>
    <dgm:pt modelId="{9E63A5BC-B398-4A50-8FAC-1D639990150E}" type="parTrans" cxnId="{95C519F4-00BA-407F-B7C1-C912CBEFA3E7}">
      <dgm:prSet/>
      <dgm:spPr/>
      <dgm:t>
        <a:bodyPr/>
        <a:lstStyle/>
        <a:p>
          <a:endParaRPr lang="es-ES" sz="1600"/>
        </a:p>
      </dgm:t>
    </dgm:pt>
    <dgm:pt modelId="{7A4FC6DD-801B-4276-AB6D-55905B595CB5}" type="sibTrans" cxnId="{95C519F4-00BA-407F-B7C1-C912CBEFA3E7}">
      <dgm:prSet custT="1"/>
      <dgm:spPr/>
      <dgm:t>
        <a:bodyPr/>
        <a:lstStyle/>
        <a:p>
          <a:endParaRPr lang="es-ES" sz="1600"/>
        </a:p>
      </dgm:t>
    </dgm:pt>
    <dgm:pt modelId="{2BE4820D-131C-4E6C-BE18-CAEC5054B590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ခြေဆွံ့သောသူတို့အား ခြေဖြစ်၏</a:t>
          </a:r>
          <a:r>
            <a:rPr lang="en-US" sz="1600" b="1" dirty="0">
              <a:solidFill>
                <a:schemeClr val="tx1"/>
              </a:solidFill>
            </a:rPr>
            <a:t>(15b)</a:t>
          </a:r>
          <a:endParaRPr lang="es-ES" sz="1600" dirty="0">
            <a:solidFill>
              <a:schemeClr val="tx1"/>
            </a:solidFill>
          </a:endParaRPr>
        </a:p>
      </dgm:t>
    </dgm:pt>
    <dgm:pt modelId="{11E33EA0-58E3-4204-B762-F7CA21EE2731}" type="parTrans" cxnId="{D5D205AF-2D5A-4EEA-95BE-D627A5353263}">
      <dgm:prSet/>
      <dgm:spPr/>
      <dgm:t>
        <a:bodyPr/>
        <a:lstStyle/>
        <a:p>
          <a:endParaRPr lang="es-ES" sz="1600"/>
        </a:p>
      </dgm:t>
    </dgm:pt>
    <dgm:pt modelId="{A554C93A-D1A6-44E1-B395-C37FD5FFD902}" type="sibTrans" cxnId="{D5D205AF-2D5A-4EEA-95BE-D627A5353263}">
      <dgm:prSet custT="1"/>
      <dgm:spPr/>
      <dgm:t>
        <a:bodyPr/>
        <a:lstStyle/>
        <a:p>
          <a:endParaRPr lang="es-ES" sz="1600"/>
        </a:p>
      </dgm:t>
    </dgm:pt>
    <dgm:pt modelId="{04BEB41B-2137-4B50-AD73-6939D9DF5A72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ဆင်းရဲသောသူတို့၏အဘဖြစ်၏</a:t>
          </a:r>
          <a:r>
            <a:rPr lang="en-US" sz="1600" b="1" dirty="0">
              <a:solidFill>
                <a:schemeClr val="tx1"/>
              </a:solidFill>
            </a:rPr>
            <a:t>(16a)</a:t>
          </a:r>
          <a:endParaRPr lang="es-ES" sz="1600" dirty="0">
            <a:solidFill>
              <a:schemeClr val="tx1"/>
            </a:solidFill>
          </a:endParaRPr>
        </a:p>
      </dgm:t>
    </dgm:pt>
    <dgm:pt modelId="{7C8E07C2-C407-4BAB-8218-C60859233220}" type="parTrans" cxnId="{55A190EA-39F2-42E1-AD8D-FEEC207CFB4F}">
      <dgm:prSet/>
      <dgm:spPr/>
      <dgm:t>
        <a:bodyPr/>
        <a:lstStyle/>
        <a:p>
          <a:endParaRPr lang="es-ES" sz="1600"/>
        </a:p>
      </dgm:t>
    </dgm:pt>
    <dgm:pt modelId="{DC6748A5-068B-4435-93C7-90CB3E438799}" type="sibTrans" cxnId="{55A190EA-39F2-42E1-AD8D-FEEC207CFB4F}">
      <dgm:prSet custT="1"/>
      <dgm:spPr/>
      <dgm:t>
        <a:bodyPr/>
        <a:lstStyle/>
        <a:p>
          <a:endParaRPr lang="es-ES" sz="1600"/>
        </a:p>
      </dgm:t>
    </dgm:pt>
    <dgm:pt modelId="{5AF91639-B044-417D-B2B4-821C41723EC2}">
      <dgm:prSet custT="1"/>
      <dgm:spPr/>
      <dgm:t>
        <a:bodyPr/>
        <a:lstStyle/>
        <a:p>
          <a:r>
            <a:rPr lang="my-MM" sz="1600" b="1" dirty="0">
              <a:solidFill>
                <a:schemeClr val="tx1"/>
              </a:solidFill>
            </a:rPr>
            <a:t>အသိအကျွမ်းမရှိသောသူတို့၏အမှုကို ငါနားထောင်၏</a:t>
          </a:r>
          <a:r>
            <a:rPr lang="en-US" sz="1600" b="1" dirty="0">
              <a:solidFill>
                <a:schemeClr val="tx1"/>
              </a:solidFill>
            </a:rPr>
            <a:t>(16b)</a:t>
          </a:r>
          <a:endParaRPr lang="es-ES" sz="1600" dirty="0">
            <a:solidFill>
              <a:schemeClr val="tx1"/>
            </a:solidFill>
          </a:endParaRPr>
        </a:p>
      </dgm:t>
    </dgm:pt>
    <dgm:pt modelId="{FF27DFD9-234A-42DA-B9A7-37F8A92E1E9B}" type="parTrans" cxnId="{653C529B-3000-400B-8D0D-0AD982DA3651}">
      <dgm:prSet/>
      <dgm:spPr/>
      <dgm:t>
        <a:bodyPr/>
        <a:lstStyle/>
        <a:p>
          <a:endParaRPr lang="es-ES" sz="1600"/>
        </a:p>
      </dgm:t>
    </dgm:pt>
    <dgm:pt modelId="{BB28CFC1-F7F8-4C1F-AF5A-4082BCC1173B}" type="sibTrans" cxnId="{653C529B-3000-400B-8D0D-0AD982DA3651}">
      <dgm:prSet/>
      <dgm:spPr/>
      <dgm:t>
        <a:bodyPr/>
        <a:lstStyle/>
        <a:p>
          <a:endParaRPr lang="es-ES" sz="1600"/>
        </a:p>
      </dgm:t>
    </dgm:pt>
    <dgm:pt modelId="{8D0B7765-9355-4EA1-92AB-AFC0949F9D10}" type="pres">
      <dgm:prSet presAssocID="{86A61FD1-385F-4BFD-BF14-F0696497A454}" presName="linearFlow" presStyleCnt="0">
        <dgm:presLayoutVars>
          <dgm:dir/>
          <dgm:resizeHandles val="exact"/>
        </dgm:presLayoutVars>
      </dgm:prSet>
      <dgm:spPr/>
    </dgm:pt>
    <dgm:pt modelId="{C68560E9-800D-4D58-B0B0-3C204B2F937A}" type="pres">
      <dgm:prSet presAssocID="{F6945710-92E2-4632-9511-A5964340E4DD}" presName="composite" presStyleCnt="0"/>
      <dgm:spPr/>
    </dgm:pt>
    <dgm:pt modelId="{A21C2F06-D243-42B3-9B7E-0C87ACC6A65B}" type="pres">
      <dgm:prSet presAssocID="{F6945710-92E2-4632-9511-A5964340E4DD}" presName="imgShp" presStyleLbl="fgImgPlace1" presStyleIdx="0" presStyleCnt="9" custLinFactX="-100192" custLinFactNeighborX="-200000"/>
      <dgm:spPr>
        <a:prstGeom prst="heart">
          <a:avLst/>
        </a:prstGeom>
      </dgm:spPr>
    </dgm:pt>
    <dgm:pt modelId="{64A49936-1EAE-47CD-A8EF-C11C0CF8F201}" type="pres">
      <dgm:prSet presAssocID="{F6945710-92E2-4632-9511-A5964340E4DD}" presName="txShp" presStyleLbl="node1" presStyleIdx="0" presStyleCnt="9" custScaleX="146017" custLinFactNeighborX="1648">
        <dgm:presLayoutVars>
          <dgm:bulletEnabled val="1"/>
        </dgm:presLayoutVars>
      </dgm:prSet>
      <dgm:spPr/>
    </dgm:pt>
    <dgm:pt modelId="{1C77A748-5EF0-41E5-A080-82375B357D11}" type="pres">
      <dgm:prSet presAssocID="{8A3EC481-9201-47F8-ABF2-7C02E80673CC}" presName="spacing" presStyleCnt="0"/>
      <dgm:spPr/>
    </dgm:pt>
    <dgm:pt modelId="{12AF069E-49E6-47AF-B41B-A8770B3EAAA9}" type="pres">
      <dgm:prSet presAssocID="{4D08AEFE-4996-419A-9217-B147555671D1}" presName="composite" presStyleCnt="0"/>
      <dgm:spPr/>
    </dgm:pt>
    <dgm:pt modelId="{1CA35941-3610-45E5-8BE3-AA6ABE9ECB27}" type="pres">
      <dgm:prSet presAssocID="{4D08AEFE-4996-419A-9217-B147555671D1}" presName="imgShp" presStyleLbl="fgImgPlace1" presStyleIdx="1" presStyleCnt="9" custLinFactX="-100192" custLinFactNeighborX="-200000"/>
      <dgm:spPr>
        <a:prstGeom prst="heart">
          <a:avLst/>
        </a:prstGeom>
      </dgm:spPr>
    </dgm:pt>
    <dgm:pt modelId="{ABB822BA-C568-448B-A3B7-DB0479D62BDE}" type="pres">
      <dgm:prSet presAssocID="{4D08AEFE-4996-419A-9217-B147555671D1}" presName="txShp" presStyleLbl="node1" presStyleIdx="1" presStyleCnt="9" custScaleX="146017" custLinFactNeighborX="1648">
        <dgm:presLayoutVars>
          <dgm:bulletEnabled val="1"/>
        </dgm:presLayoutVars>
      </dgm:prSet>
      <dgm:spPr/>
    </dgm:pt>
    <dgm:pt modelId="{AD33427B-6983-4D65-8C3C-318076A77F1D}" type="pres">
      <dgm:prSet presAssocID="{061552F7-DDC4-471C-9149-01524F609270}" presName="spacing" presStyleCnt="0"/>
      <dgm:spPr/>
    </dgm:pt>
    <dgm:pt modelId="{AFBF087C-A132-4A89-B75C-CF1A77A3BDBE}" type="pres">
      <dgm:prSet presAssocID="{40CF1DE7-0746-413A-973F-47FB5E67ACD0}" presName="composite" presStyleCnt="0"/>
      <dgm:spPr/>
    </dgm:pt>
    <dgm:pt modelId="{5903D011-03DC-4730-9170-2C1F141ED26B}" type="pres">
      <dgm:prSet presAssocID="{40CF1DE7-0746-413A-973F-47FB5E67ACD0}" presName="imgShp" presStyleLbl="fgImgPlace1" presStyleIdx="2" presStyleCnt="9" custLinFactX="-100192" custLinFactNeighborX="-200000"/>
      <dgm:spPr>
        <a:prstGeom prst="heart">
          <a:avLst/>
        </a:prstGeom>
      </dgm:spPr>
    </dgm:pt>
    <dgm:pt modelId="{7FA9596E-53E5-4392-A53D-BC69A4798A88}" type="pres">
      <dgm:prSet presAssocID="{40CF1DE7-0746-413A-973F-47FB5E67ACD0}" presName="txShp" presStyleLbl="node1" presStyleIdx="2" presStyleCnt="9" custScaleX="146017" custLinFactNeighborX="1648">
        <dgm:presLayoutVars>
          <dgm:bulletEnabled val="1"/>
        </dgm:presLayoutVars>
      </dgm:prSet>
      <dgm:spPr/>
    </dgm:pt>
    <dgm:pt modelId="{EDA29381-8C97-49E3-8220-388DF4FB7DF6}" type="pres">
      <dgm:prSet presAssocID="{6B56552A-6F9F-4319-9942-DAF41F7E92ED}" presName="spacing" presStyleCnt="0"/>
      <dgm:spPr/>
    </dgm:pt>
    <dgm:pt modelId="{BF5BBAFA-AAF7-4B60-A4E2-EA48AAD8B03C}" type="pres">
      <dgm:prSet presAssocID="{D2333E68-CB13-4CE6-9D2A-3536C150B4BB}" presName="composite" presStyleCnt="0"/>
      <dgm:spPr/>
    </dgm:pt>
    <dgm:pt modelId="{CDCB52EF-8E8B-49AA-9CD4-2669786F250E}" type="pres">
      <dgm:prSet presAssocID="{D2333E68-CB13-4CE6-9D2A-3536C150B4BB}" presName="imgShp" presStyleLbl="fgImgPlace1" presStyleIdx="3" presStyleCnt="9" custLinFactX="-100192" custLinFactNeighborX="-200000"/>
      <dgm:spPr>
        <a:prstGeom prst="heart">
          <a:avLst/>
        </a:prstGeom>
      </dgm:spPr>
    </dgm:pt>
    <dgm:pt modelId="{F5B3A586-05C5-4599-A4AF-4FB0907B8C37}" type="pres">
      <dgm:prSet presAssocID="{D2333E68-CB13-4CE6-9D2A-3536C150B4BB}" presName="txShp" presStyleLbl="node1" presStyleIdx="3" presStyleCnt="9" custScaleX="146017" custLinFactNeighborX="1648">
        <dgm:presLayoutVars>
          <dgm:bulletEnabled val="1"/>
        </dgm:presLayoutVars>
      </dgm:prSet>
      <dgm:spPr/>
    </dgm:pt>
    <dgm:pt modelId="{E5049821-8DA4-4CD9-9470-DD0A820BE5AA}" type="pres">
      <dgm:prSet presAssocID="{CD236A9A-4A74-4C0E-A70B-A43E83557FB6}" presName="spacing" presStyleCnt="0"/>
      <dgm:spPr/>
    </dgm:pt>
    <dgm:pt modelId="{D082A22A-B08B-40C3-8357-9FDD5CEFDB79}" type="pres">
      <dgm:prSet presAssocID="{B7E60069-DD68-47DC-AC32-49FB8D1B0700}" presName="composite" presStyleCnt="0"/>
      <dgm:spPr/>
    </dgm:pt>
    <dgm:pt modelId="{F1B8F55C-D40C-41CC-8C40-4464083548D6}" type="pres">
      <dgm:prSet presAssocID="{B7E60069-DD68-47DC-AC32-49FB8D1B0700}" presName="imgShp" presStyleLbl="fgImgPlace1" presStyleIdx="4" presStyleCnt="9" custLinFactX="-100192" custLinFactNeighborX="-200000"/>
      <dgm:spPr>
        <a:prstGeom prst="heart">
          <a:avLst/>
        </a:prstGeom>
      </dgm:spPr>
    </dgm:pt>
    <dgm:pt modelId="{E5460C8B-909B-408D-9E46-6EED82E47A00}" type="pres">
      <dgm:prSet presAssocID="{B7E60069-DD68-47DC-AC32-49FB8D1B0700}" presName="txShp" presStyleLbl="node1" presStyleIdx="4" presStyleCnt="9" custScaleX="146017" custLinFactNeighborX="1648">
        <dgm:presLayoutVars>
          <dgm:bulletEnabled val="1"/>
        </dgm:presLayoutVars>
      </dgm:prSet>
      <dgm:spPr/>
    </dgm:pt>
    <dgm:pt modelId="{7C873D5D-2417-43B6-A027-8BD97B5FB3C9}" type="pres">
      <dgm:prSet presAssocID="{55F63505-4382-41C5-8870-63661D4105FE}" presName="spacing" presStyleCnt="0"/>
      <dgm:spPr/>
    </dgm:pt>
    <dgm:pt modelId="{10BEA7D1-68A6-4C82-AB8F-620C15F83D55}" type="pres">
      <dgm:prSet presAssocID="{6ECCA576-858A-41A0-9594-880B9D88F93E}" presName="composite" presStyleCnt="0"/>
      <dgm:spPr/>
    </dgm:pt>
    <dgm:pt modelId="{3E3F22C1-1BC1-484F-97B3-3985B642153E}" type="pres">
      <dgm:prSet presAssocID="{6ECCA576-858A-41A0-9594-880B9D88F93E}" presName="imgShp" presStyleLbl="fgImgPlace1" presStyleIdx="5" presStyleCnt="9" custLinFactX="-100192" custLinFactNeighborX="-200000"/>
      <dgm:spPr>
        <a:prstGeom prst="heart">
          <a:avLst/>
        </a:prstGeom>
      </dgm:spPr>
    </dgm:pt>
    <dgm:pt modelId="{C56D0109-F55B-47D8-85A0-8B3B5EA602CA}" type="pres">
      <dgm:prSet presAssocID="{6ECCA576-858A-41A0-9594-880B9D88F93E}" presName="txShp" presStyleLbl="node1" presStyleIdx="5" presStyleCnt="9" custScaleX="146017" custLinFactNeighborX="1648">
        <dgm:presLayoutVars>
          <dgm:bulletEnabled val="1"/>
        </dgm:presLayoutVars>
      </dgm:prSet>
      <dgm:spPr/>
    </dgm:pt>
    <dgm:pt modelId="{4DD5EB15-628D-4E03-9AD7-8528CA0F50DD}" type="pres">
      <dgm:prSet presAssocID="{7A4FC6DD-801B-4276-AB6D-55905B595CB5}" presName="spacing" presStyleCnt="0"/>
      <dgm:spPr/>
    </dgm:pt>
    <dgm:pt modelId="{FCDAA1EB-2304-4384-9C85-23FDCA2B0FB3}" type="pres">
      <dgm:prSet presAssocID="{2BE4820D-131C-4E6C-BE18-CAEC5054B590}" presName="composite" presStyleCnt="0"/>
      <dgm:spPr/>
    </dgm:pt>
    <dgm:pt modelId="{3ECA14A3-19CD-434B-8D4B-45C43FEB42FB}" type="pres">
      <dgm:prSet presAssocID="{2BE4820D-131C-4E6C-BE18-CAEC5054B590}" presName="imgShp" presStyleLbl="fgImgPlace1" presStyleIdx="6" presStyleCnt="9" custLinFactX="-100192" custLinFactNeighborX="-200000"/>
      <dgm:spPr>
        <a:prstGeom prst="heart">
          <a:avLst/>
        </a:prstGeom>
      </dgm:spPr>
    </dgm:pt>
    <dgm:pt modelId="{7C8D6A27-4865-4184-B666-4CFC7DF507F1}" type="pres">
      <dgm:prSet presAssocID="{2BE4820D-131C-4E6C-BE18-CAEC5054B590}" presName="txShp" presStyleLbl="node1" presStyleIdx="6" presStyleCnt="9" custScaleX="146017" custLinFactNeighborX="1648">
        <dgm:presLayoutVars>
          <dgm:bulletEnabled val="1"/>
        </dgm:presLayoutVars>
      </dgm:prSet>
      <dgm:spPr/>
    </dgm:pt>
    <dgm:pt modelId="{DC85EDC2-52A9-425D-8D40-5688CA289715}" type="pres">
      <dgm:prSet presAssocID="{A554C93A-D1A6-44E1-B395-C37FD5FFD902}" presName="spacing" presStyleCnt="0"/>
      <dgm:spPr/>
    </dgm:pt>
    <dgm:pt modelId="{05DCDD73-99F9-4349-9F60-E10012034D96}" type="pres">
      <dgm:prSet presAssocID="{04BEB41B-2137-4B50-AD73-6939D9DF5A72}" presName="composite" presStyleCnt="0"/>
      <dgm:spPr/>
    </dgm:pt>
    <dgm:pt modelId="{503828B2-A683-4752-B81B-3533B2A0E195}" type="pres">
      <dgm:prSet presAssocID="{04BEB41B-2137-4B50-AD73-6939D9DF5A72}" presName="imgShp" presStyleLbl="fgImgPlace1" presStyleIdx="7" presStyleCnt="9" custLinFactX="-100192" custLinFactNeighborX="-200000"/>
      <dgm:spPr>
        <a:prstGeom prst="heart">
          <a:avLst/>
        </a:prstGeom>
      </dgm:spPr>
    </dgm:pt>
    <dgm:pt modelId="{D869421B-0910-44DE-8EA6-679F42BEF50C}" type="pres">
      <dgm:prSet presAssocID="{04BEB41B-2137-4B50-AD73-6939D9DF5A72}" presName="txShp" presStyleLbl="node1" presStyleIdx="7" presStyleCnt="9" custScaleX="146017" custLinFactNeighborX="1648">
        <dgm:presLayoutVars>
          <dgm:bulletEnabled val="1"/>
        </dgm:presLayoutVars>
      </dgm:prSet>
      <dgm:spPr/>
    </dgm:pt>
    <dgm:pt modelId="{C46F34C3-5481-40FF-AB6C-06BBF0578A6F}" type="pres">
      <dgm:prSet presAssocID="{DC6748A5-068B-4435-93C7-90CB3E438799}" presName="spacing" presStyleCnt="0"/>
      <dgm:spPr/>
    </dgm:pt>
    <dgm:pt modelId="{FF84D7A0-DB9A-4744-A929-C733D54B72C7}" type="pres">
      <dgm:prSet presAssocID="{5AF91639-B044-417D-B2B4-821C41723EC2}" presName="composite" presStyleCnt="0"/>
      <dgm:spPr/>
    </dgm:pt>
    <dgm:pt modelId="{4C24ABDB-99D4-40B5-85A9-AE84DCF37998}" type="pres">
      <dgm:prSet presAssocID="{5AF91639-B044-417D-B2B4-821C41723EC2}" presName="imgShp" presStyleLbl="fgImgPlace1" presStyleIdx="8" presStyleCnt="9" custLinFactX="-100192" custLinFactNeighborX="-200000"/>
      <dgm:spPr>
        <a:prstGeom prst="heart">
          <a:avLst/>
        </a:prstGeom>
      </dgm:spPr>
    </dgm:pt>
    <dgm:pt modelId="{55A63789-6045-49F4-8F63-36DEC1774FD7}" type="pres">
      <dgm:prSet presAssocID="{5AF91639-B044-417D-B2B4-821C41723EC2}" presName="txShp" presStyleLbl="node1" presStyleIdx="8" presStyleCnt="9" custScaleX="146017" custLinFactNeighborX="1648">
        <dgm:presLayoutVars>
          <dgm:bulletEnabled val="1"/>
        </dgm:presLayoutVars>
      </dgm:prSet>
      <dgm:spPr/>
    </dgm:pt>
  </dgm:ptLst>
  <dgm:cxnLst>
    <dgm:cxn modelId="{19C9BA05-15DB-46E7-B235-4C0ACC06927F}" type="presOf" srcId="{4D08AEFE-4996-419A-9217-B147555671D1}" destId="{ABB822BA-C568-448B-A3B7-DB0479D62BDE}" srcOrd="0" destOrd="0" presId="urn:microsoft.com/office/officeart/2005/8/layout/vList3"/>
    <dgm:cxn modelId="{5CB8D01A-1990-4D1E-87D9-0B4736D94CBE}" type="presOf" srcId="{5AF91639-B044-417D-B2B4-821C41723EC2}" destId="{55A63789-6045-49F4-8F63-36DEC1774FD7}" srcOrd="0" destOrd="0" presId="urn:microsoft.com/office/officeart/2005/8/layout/vList3"/>
    <dgm:cxn modelId="{1258031E-DFE9-496B-819A-C5D2483A7421}" type="presOf" srcId="{B7E60069-DD68-47DC-AC32-49FB8D1B0700}" destId="{E5460C8B-909B-408D-9E46-6EED82E47A00}" srcOrd="0" destOrd="0" presId="urn:microsoft.com/office/officeart/2005/8/layout/vList3"/>
    <dgm:cxn modelId="{51C3771F-E1C6-409D-9F47-B43940AF56F8}" srcId="{86A61FD1-385F-4BFD-BF14-F0696497A454}" destId="{4D08AEFE-4996-419A-9217-B147555671D1}" srcOrd="1" destOrd="0" parTransId="{F1B98273-B951-4E2E-AA8C-7B9FED19564C}" sibTransId="{061552F7-DDC4-471C-9149-01524F609270}"/>
    <dgm:cxn modelId="{F961FA4B-2C62-4C1B-A878-C396D9471C5F}" type="presOf" srcId="{04BEB41B-2137-4B50-AD73-6939D9DF5A72}" destId="{D869421B-0910-44DE-8EA6-679F42BEF50C}" srcOrd="0" destOrd="0" presId="urn:microsoft.com/office/officeart/2005/8/layout/vList3"/>
    <dgm:cxn modelId="{5A5C556F-064F-4BDC-889E-273EA140CAFA}" type="presOf" srcId="{F6945710-92E2-4632-9511-A5964340E4DD}" destId="{64A49936-1EAE-47CD-A8EF-C11C0CF8F201}" srcOrd="0" destOrd="0" presId="urn:microsoft.com/office/officeart/2005/8/layout/vList3"/>
    <dgm:cxn modelId="{DE1A9C7F-19B0-475F-B9EE-5B4B7A229695}" srcId="{86A61FD1-385F-4BFD-BF14-F0696497A454}" destId="{B7E60069-DD68-47DC-AC32-49FB8D1B0700}" srcOrd="4" destOrd="0" parTransId="{42D28584-21FF-4217-A195-E826A0A90CD8}" sibTransId="{55F63505-4382-41C5-8870-63661D4105FE}"/>
    <dgm:cxn modelId="{1FC99A88-646D-4657-BB15-DA618739BC64}" type="presOf" srcId="{2BE4820D-131C-4E6C-BE18-CAEC5054B590}" destId="{7C8D6A27-4865-4184-B666-4CFC7DF507F1}" srcOrd="0" destOrd="0" presId="urn:microsoft.com/office/officeart/2005/8/layout/vList3"/>
    <dgm:cxn modelId="{5612BB94-E0DC-487C-B040-4BD0DE131091}" type="presOf" srcId="{6ECCA576-858A-41A0-9594-880B9D88F93E}" destId="{C56D0109-F55B-47D8-85A0-8B3B5EA602CA}" srcOrd="0" destOrd="0" presId="urn:microsoft.com/office/officeart/2005/8/layout/vList3"/>
    <dgm:cxn modelId="{653C529B-3000-400B-8D0D-0AD982DA3651}" srcId="{86A61FD1-385F-4BFD-BF14-F0696497A454}" destId="{5AF91639-B044-417D-B2B4-821C41723EC2}" srcOrd="8" destOrd="0" parTransId="{FF27DFD9-234A-42DA-B9A7-37F8A92E1E9B}" sibTransId="{BB28CFC1-F7F8-4C1F-AF5A-4082BCC1173B}"/>
    <dgm:cxn modelId="{D5D205AF-2D5A-4EEA-95BE-D627A5353263}" srcId="{86A61FD1-385F-4BFD-BF14-F0696497A454}" destId="{2BE4820D-131C-4E6C-BE18-CAEC5054B590}" srcOrd="6" destOrd="0" parTransId="{11E33EA0-58E3-4204-B762-F7CA21EE2731}" sibTransId="{A554C93A-D1A6-44E1-B395-C37FD5FFD902}"/>
    <dgm:cxn modelId="{BB720DAF-2DF6-4DDA-BF2A-F5E239D763B1}" type="presOf" srcId="{86A61FD1-385F-4BFD-BF14-F0696497A454}" destId="{8D0B7765-9355-4EA1-92AB-AFC0949F9D10}" srcOrd="0" destOrd="0" presId="urn:microsoft.com/office/officeart/2005/8/layout/vList3"/>
    <dgm:cxn modelId="{B4B7DCC5-45C8-4E00-A25C-F46327B234BB}" srcId="{86A61FD1-385F-4BFD-BF14-F0696497A454}" destId="{F6945710-92E2-4632-9511-A5964340E4DD}" srcOrd="0" destOrd="0" parTransId="{F6EACE4A-4254-45E3-BE23-32BA19A29B45}" sibTransId="{8A3EC481-9201-47F8-ABF2-7C02E80673CC}"/>
    <dgm:cxn modelId="{CFB04AD9-4AC3-4E64-AEC6-6F1D5EB20B29}" srcId="{86A61FD1-385F-4BFD-BF14-F0696497A454}" destId="{D2333E68-CB13-4CE6-9D2A-3536C150B4BB}" srcOrd="3" destOrd="0" parTransId="{F5D9089F-9541-4DE9-9E9D-5ACE16E86A35}" sibTransId="{CD236A9A-4A74-4C0E-A70B-A43E83557FB6}"/>
    <dgm:cxn modelId="{D52DE9D9-D36F-413C-B0AA-D5A23C8C1326}" type="presOf" srcId="{D2333E68-CB13-4CE6-9D2A-3536C150B4BB}" destId="{F5B3A586-05C5-4599-A4AF-4FB0907B8C37}" srcOrd="0" destOrd="0" presId="urn:microsoft.com/office/officeart/2005/8/layout/vList3"/>
    <dgm:cxn modelId="{55A190EA-39F2-42E1-AD8D-FEEC207CFB4F}" srcId="{86A61FD1-385F-4BFD-BF14-F0696497A454}" destId="{04BEB41B-2137-4B50-AD73-6939D9DF5A72}" srcOrd="7" destOrd="0" parTransId="{7C8E07C2-C407-4BAB-8218-C60859233220}" sibTransId="{DC6748A5-068B-4435-93C7-90CB3E438799}"/>
    <dgm:cxn modelId="{9BC808EB-C3D3-4206-8C85-E16E29FD5EC0}" type="presOf" srcId="{40CF1DE7-0746-413A-973F-47FB5E67ACD0}" destId="{7FA9596E-53E5-4392-A53D-BC69A4798A88}" srcOrd="0" destOrd="0" presId="urn:microsoft.com/office/officeart/2005/8/layout/vList3"/>
    <dgm:cxn modelId="{95C519F4-00BA-407F-B7C1-C912CBEFA3E7}" srcId="{86A61FD1-385F-4BFD-BF14-F0696497A454}" destId="{6ECCA576-858A-41A0-9594-880B9D88F93E}" srcOrd="5" destOrd="0" parTransId="{9E63A5BC-B398-4A50-8FAC-1D639990150E}" sibTransId="{7A4FC6DD-801B-4276-AB6D-55905B595CB5}"/>
    <dgm:cxn modelId="{B88345F6-111E-4574-BFDA-628997F6F9E8}" srcId="{86A61FD1-385F-4BFD-BF14-F0696497A454}" destId="{40CF1DE7-0746-413A-973F-47FB5E67ACD0}" srcOrd="2" destOrd="0" parTransId="{FCA4F824-4CE7-4719-BF5B-32AFBB7FE037}" sibTransId="{6B56552A-6F9F-4319-9942-DAF41F7E92ED}"/>
    <dgm:cxn modelId="{775CAD68-A326-4721-9940-299C3C4E81A2}" type="presParOf" srcId="{8D0B7765-9355-4EA1-92AB-AFC0949F9D10}" destId="{C68560E9-800D-4D58-B0B0-3C204B2F937A}" srcOrd="0" destOrd="0" presId="urn:microsoft.com/office/officeart/2005/8/layout/vList3"/>
    <dgm:cxn modelId="{27D741DA-0A7C-44A5-91D3-A706AA93CB91}" type="presParOf" srcId="{C68560E9-800D-4D58-B0B0-3C204B2F937A}" destId="{A21C2F06-D243-42B3-9B7E-0C87ACC6A65B}" srcOrd="0" destOrd="0" presId="urn:microsoft.com/office/officeart/2005/8/layout/vList3"/>
    <dgm:cxn modelId="{4BF2A31A-0E9F-401C-A4C6-BDE26C35D8DB}" type="presParOf" srcId="{C68560E9-800D-4D58-B0B0-3C204B2F937A}" destId="{64A49936-1EAE-47CD-A8EF-C11C0CF8F201}" srcOrd="1" destOrd="0" presId="urn:microsoft.com/office/officeart/2005/8/layout/vList3"/>
    <dgm:cxn modelId="{A269D2A2-4A71-4C27-9F65-8F20342F245A}" type="presParOf" srcId="{8D0B7765-9355-4EA1-92AB-AFC0949F9D10}" destId="{1C77A748-5EF0-41E5-A080-82375B357D11}" srcOrd="1" destOrd="0" presId="urn:microsoft.com/office/officeart/2005/8/layout/vList3"/>
    <dgm:cxn modelId="{65E13C05-9F9A-4511-AB24-3636F32112EC}" type="presParOf" srcId="{8D0B7765-9355-4EA1-92AB-AFC0949F9D10}" destId="{12AF069E-49E6-47AF-B41B-A8770B3EAAA9}" srcOrd="2" destOrd="0" presId="urn:microsoft.com/office/officeart/2005/8/layout/vList3"/>
    <dgm:cxn modelId="{41D0D214-FBBE-462F-BAC5-025A36F393BD}" type="presParOf" srcId="{12AF069E-49E6-47AF-B41B-A8770B3EAAA9}" destId="{1CA35941-3610-45E5-8BE3-AA6ABE9ECB27}" srcOrd="0" destOrd="0" presId="urn:microsoft.com/office/officeart/2005/8/layout/vList3"/>
    <dgm:cxn modelId="{7BDBF000-C1EC-4562-9E56-6CA675CF0E68}" type="presParOf" srcId="{12AF069E-49E6-47AF-B41B-A8770B3EAAA9}" destId="{ABB822BA-C568-448B-A3B7-DB0479D62BDE}" srcOrd="1" destOrd="0" presId="urn:microsoft.com/office/officeart/2005/8/layout/vList3"/>
    <dgm:cxn modelId="{E36B2C3E-A77E-43D8-8C98-347205A6CF94}" type="presParOf" srcId="{8D0B7765-9355-4EA1-92AB-AFC0949F9D10}" destId="{AD33427B-6983-4D65-8C3C-318076A77F1D}" srcOrd="3" destOrd="0" presId="urn:microsoft.com/office/officeart/2005/8/layout/vList3"/>
    <dgm:cxn modelId="{97C3C8A8-6026-4BFA-8CD1-494C26888FDA}" type="presParOf" srcId="{8D0B7765-9355-4EA1-92AB-AFC0949F9D10}" destId="{AFBF087C-A132-4A89-B75C-CF1A77A3BDBE}" srcOrd="4" destOrd="0" presId="urn:microsoft.com/office/officeart/2005/8/layout/vList3"/>
    <dgm:cxn modelId="{B49F8624-5E77-4FCE-AAB5-576BEF3B0E11}" type="presParOf" srcId="{AFBF087C-A132-4A89-B75C-CF1A77A3BDBE}" destId="{5903D011-03DC-4730-9170-2C1F141ED26B}" srcOrd="0" destOrd="0" presId="urn:microsoft.com/office/officeart/2005/8/layout/vList3"/>
    <dgm:cxn modelId="{130D36B9-115A-4933-96F4-22B2C7491263}" type="presParOf" srcId="{AFBF087C-A132-4A89-B75C-CF1A77A3BDBE}" destId="{7FA9596E-53E5-4392-A53D-BC69A4798A88}" srcOrd="1" destOrd="0" presId="urn:microsoft.com/office/officeart/2005/8/layout/vList3"/>
    <dgm:cxn modelId="{83A52F60-2F62-4A28-B987-DFB4ACABCDB3}" type="presParOf" srcId="{8D0B7765-9355-4EA1-92AB-AFC0949F9D10}" destId="{EDA29381-8C97-49E3-8220-388DF4FB7DF6}" srcOrd="5" destOrd="0" presId="urn:microsoft.com/office/officeart/2005/8/layout/vList3"/>
    <dgm:cxn modelId="{087077B7-432C-42EF-9F46-6B94BC0C07EB}" type="presParOf" srcId="{8D0B7765-9355-4EA1-92AB-AFC0949F9D10}" destId="{BF5BBAFA-AAF7-4B60-A4E2-EA48AAD8B03C}" srcOrd="6" destOrd="0" presId="urn:microsoft.com/office/officeart/2005/8/layout/vList3"/>
    <dgm:cxn modelId="{A0D7335B-DBEB-457C-A296-E817A655A1FE}" type="presParOf" srcId="{BF5BBAFA-AAF7-4B60-A4E2-EA48AAD8B03C}" destId="{CDCB52EF-8E8B-49AA-9CD4-2669786F250E}" srcOrd="0" destOrd="0" presId="urn:microsoft.com/office/officeart/2005/8/layout/vList3"/>
    <dgm:cxn modelId="{E6A007D1-6696-46C8-A7DA-D75D143C03D3}" type="presParOf" srcId="{BF5BBAFA-AAF7-4B60-A4E2-EA48AAD8B03C}" destId="{F5B3A586-05C5-4599-A4AF-4FB0907B8C37}" srcOrd="1" destOrd="0" presId="urn:microsoft.com/office/officeart/2005/8/layout/vList3"/>
    <dgm:cxn modelId="{A476627D-3AF4-41B5-80F9-A909AA039BA5}" type="presParOf" srcId="{8D0B7765-9355-4EA1-92AB-AFC0949F9D10}" destId="{E5049821-8DA4-4CD9-9470-DD0A820BE5AA}" srcOrd="7" destOrd="0" presId="urn:microsoft.com/office/officeart/2005/8/layout/vList3"/>
    <dgm:cxn modelId="{CB1BDD0D-38B1-403F-91EA-7570F933BBF1}" type="presParOf" srcId="{8D0B7765-9355-4EA1-92AB-AFC0949F9D10}" destId="{D082A22A-B08B-40C3-8357-9FDD5CEFDB79}" srcOrd="8" destOrd="0" presId="urn:microsoft.com/office/officeart/2005/8/layout/vList3"/>
    <dgm:cxn modelId="{DE9A5043-890F-4A6D-9AE8-471D94A8E44E}" type="presParOf" srcId="{D082A22A-B08B-40C3-8357-9FDD5CEFDB79}" destId="{F1B8F55C-D40C-41CC-8C40-4464083548D6}" srcOrd="0" destOrd="0" presId="urn:microsoft.com/office/officeart/2005/8/layout/vList3"/>
    <dgm:cxn modelId="{30A40D54-5ED5-4CF6-BA8E-9E0F3F27E369}" type="presParOf" srcId="{D082A22A-B08B-40C3-8357-9FDD5CEFDB79}" destId="{E5460C8B-909B-408D-9E46-6EED82E47A00}" srcOrd="1" destOrd="0" presId="urn:microsoft.com/office/officeart/2005/8/layout/vList3"/>
    <dgm:cxn modelId="{CBC0DDF7-698A-41C1-A025-4ECAB6C05385}" type="presParOf" srcId="{8D0B7765-9355-4EA1-92AB-AFC0949F9D10}" destId="{7C873D5D-2417-43B6-A027-8BD97B5FB3C9}" srcOrd="9" destOrd="0" presId="urn:microsoft.com/office/officeart/2005/8/layout/vList3"/>
    <dgm:cxn modelId="{0D474ACE-32BB-47EA-AE3D-5763535430D8}" type="presParOf" srcId="{8D0B7765-9355-4EA1-92AB-AFC0949F9D10}" destId="{10BEA7D1-68A6-4C82-AB8F-620C15F83D55}" srcOrd="10" destOrd="0" presId="urn:microsoft.com/office/officeart/2005/8/layout/vList3"/>
    <dgm:cxn modelId="{01916E5B-2416-48AA-BD2D-E668FBE4F3C3}" type="presParOf" srcId="{10BEA7D1-68A6-4C82-AB8F-620C15F83D55}" destId="{3E3F22C1-1BC1-484F-97B3-3985B642153E}" srcOrd="0" destOrd="0" presId="urn:microsoft.com/office/officeart/2005/8/layout/vList3"/>
    <dgm:cxn modelId="{6D88BBBE-4E80-435F-ABF6-7343AFB2A5DE}" type="presParOf" srcId="{10BEA7D1-68A6-4C82-AB8F-620C15F83D55}" destId="{C56D0109-F55B-47D8-85A0-8B3B5EA602CA}" srcOrd="1" destOrd="0" presId="urn:microsoft.com/office/officeart/2005/8/layout/vList3"/>
    <dgm:cxn modelId="{8C9CA4A8-C655-40B5-9FCF-F3179192D360}" type="presParOf" srcId="{8D0B7765-9355-4EA1-92AB-AFC0949F9D10}" destId="{4DD5EB15-628D-4E03-9AD7-8528CA0F50DD}" srcOrd="11" destOrd="0" presId="urn:microsoft.com/office/officeart/2005/8/layout/vList3"/>
    <dgm:cxn modelId="{72EB4B02-2C4F-47FD-9597-36BC093F5E57}" type="presParOf" srcId="{8D0B7765-9355-4EA1-92AB-AFC0949F9D10}" destId="{FCDAA1EB-2304-4384-9C85-23FDCA2B0FB3}" srcOrd="12" destOrd="0" presId="urn:microsoft.com/office/officeart/2005/8/layout/vList3"/>
    <dgm:cxn modelId="{8F7E6F8B-16BC-49DE-B779-598A0CC234F3}" type="presParOf" srcId="{FCDAA1EB-2304-4384-9C85-23FDCA2B0FB3}" destId="{3ECA14A3-19CD-434B-8D4B-45C43FEB42FB}" srcOrd="0" destOrd="0" presId="urn:microsoft.com/office/officeart/2005/8/layout/vList3"/>
    <dgm:cxn modelId="{E8A172AE-5B28-44CA-976F-DD7E887F361E}" type="presParOf" srcId="{FCDAA1EB-2304-4384-9C85-23FDCA2B0FB3}" destId="{7C8D6A27-4865-4184-B666-4CFC7DF507F1}" srcOrd="1" destOrd="0" presId="urn:microsoft.com/office/officeart/2005/8/layout/vList3"/>
    <dgm:cxn modelId="{EB0ADA69-B2ED-4F45-BF8C-F0328E554111}" type="presParOf" srcId="{8D0B7765-9355-4EA1-92AB-AFC0949F9D10}" destId="{DC85EDC2-52A9-425D-8D40-5688CA289715}" srcOrd="13" destOrd="0" presId="urn:microsoft.com/office/officeart/2005/8/layout/vList3"/>
    <dgm:cxn modelId="{1200A3DD-D557-4654-AEB9-0549E64A6B1E}" type="presParOf" srcId="{8D0B7765-9355-4EA1-92AB-AFC0949F9D10}" destId="{05DCDD73-99F9-4349-9F60-E10012034D96}" srcOrd="14" destOrd="0" presId="urn:microsoft.com/office/officeart/2005/8/layout/vList3"/>
    <dgm:cxn modelId="{0CA083B9-162A-4738-89D2-284BB473425F}" type="presParOf" srcId="{05DCDD73-99F9-4349-9F60-E10012034D96}" destId="{503828B2-A683-4752-B81B-3533B2A0E195}" srcOrd="0" destOrd="0" presId="urn:microsoft.com/office/officeart/2005/8/layout/vList3"/>
    <dgm:cxn modelId="{D6BBAB92-1E95-456D-A5CB-37A46DFFFD88}" type="presParOf" srcId="{05DCDD73-99F9-4349-9F60-E10012034D96}" destId="{D869421B-0910-44DE-8EA6-679F42BEF50C}" srcOrd="1" destOrd="0" presId="urn:microsoft.com/office/officeart/2005/8/layout/vList3"/>
    <dgm:cxn modelId="{1D1F411C-7896-45A0-8F2E-1EFF0215584B}" type="presParOf" srcId="{8D0B7765-9355-4EA1-92AB-AFC0949F9D10}" destId="{C46F34C3-5481-40FF-AB6C-06BBF0578A6F}" srcOrd="15" destOrd="0" presId="urn:microsoft.com/office/officeart/2005/8/layout/vList3"/>
    <dgm:cxn modelId="{FD756BCF-F171-47A1-B06A-A9077244D043}" type="presParOf" srcId="{8D0B7765-9355-4EA1-92AB-AFC0949F9D10}" destId="{FF84D7A0-DB9A-4744-A929-C733D54B72C7}" srcOrd="16" destOrd="0" presId="urn:microsoft.com/office/officeart/2005/8/layout/vList3"/>
    <dgm:cxn modelId="{29BA2790-8493-486A-B93A-A47C2E2E8488}" type="presParOf" srcId="{FF84D7A0-DB9A-4744-A929-C733D54B72C7}" destId="{4C24ABDB-99D4-40B5-85A9-AE84DCF37998}" srcOrd="0" destOrd="0" presId="urn:microsoft.com/office/officeart/2005/8/layout/vList3"/>
    <dgm:cxn modelId="{476679A1-36D2-43F4-B4A8-44200C599681}" type="presParOf" srcId="{FF84D7A0-DB9A-4744-A929-C733D54B72C7}" destId="{55A63789-6045-49F4-8F63-36DEC1774FD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F33A8-A7D4-450D-8D42-748331FE6837}">
      <dsp:nvSpPr>
        <dsp:cNvPr id="0" name=""/>
        <dsp:cNvSpPr/>
      </dsp:nvSpPr>
      <dsp:spPr>
        <a:xfrm>
          <a:off x="0" y="616567"/>
          <a:ext cx="0" cy="302992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5725E-B95E-4584-80C1-47D4B21D48F6}">
      <dsp:nvSpPr>
        <dsp:cNvPr id="0" name=""/>
        <dsp:cNvSpPr/>
      </dsp:nvSpPr>
      <dsp:spPr>
        <a:xfrm>
          <a:off x="150216" y="717564"/>
          <a:ext cx="2101968" cy="1363465"/>
        </a:xfrm>
        <a:prstGeom prst="rect">
          <a:avLst/>
        </a:prstGeom>
        <a:blipFill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052B57-02F0-4026-A4BC-DFDD9A69D2BA}">
      <dsp:nvSpPr>
        <dsp:cNvPr id="0" name=""/>
        <dsp:cNvSpPr/>
      </dsp:nvSpPr>
      <dsp:spPr>
        <a:xfrm>
          <a:off x="468" y="2081030"/>
          <a:ext cx="2401464" cy="15654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accent2">
                  <a:lumMod val="75000"/>
                </a:schemeClr>
              </a:solidFill>
            </a:rPr>
            <a:t>သတ္တမနှစ်တိုင်းလယ်များကိုမလုပ်ဘဲဆင်းရဲသားတို့</a:t>
          </a:r>
          <a:r>
            <a:rPr lang="en-US" sz="1800" b="1" kern="1200" dirty="0">
              <a:solidFill>
                <a:schemeClr val="accent2">
                  <a:lumMod val="75000"/>
                </a:schemeClr>
              </a:solidFill>
            </a:rPr>
            <a:t> </a:t>
          </a:r>
          <a:r>
            <a:rPr lang="my-MM" sz="1800" b="1" kern="1200" dirty="0">
              <a:solidFill>
                <a:schemeClr val="accent2">
                  <a:lumMod val="75000"/>
                </a:schemeClr>
              </a:solidFill>
            </a:rPr>
            <a:t>သည် အသီးအနှံများကို စားနိုင်ကြသည်။</a:t>
          </a:r>
          <a:endParaRPr lang="es-ES" sz="1800" kern="1200" dirty="0">
            <a:solidFill>
              <a:schemeClr val="accent2">
                <a:lumMod val="75000"/>
              </a:schemeClr>
            </a:solidFill>
          </a:endParaRPr>
        </a:p>
      </dsp:txBody>
      <dsp:txXfrm>
        <a:off x="468" y="2081030"/>
        <a:ext cx="2401464" cy="1565460"/>
      </dsp:txXfrm>
    </dsp:sp>
    <dsp:sp modelId="{F12A330D-6DD6-40D8-84CA-E8E292763AC2}">
      <dsp:nvSpPr>
        <dsp:cNvPr id="0" name=""/>
        <dsp:cNvSpPr/>
      </dsp:nvSpPr>
      <dsp:spPr>
        <a:xfrm>
          <a:off x="51740" y="279909"/>
          <a:ext cx="2220310" cy="3366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Exodus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23:10-11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1740" y="279909"/>
        <a:ext cx="2220310" cy="336658"/>
      </dsp:txXfrm>
    </dsp:sp>
    <dsp:sp modelId="{4019E00A-65FC-41F1-9C34-F9D00715CB94}">
      <dsp:nvSpPr>
        <dsp:cNvPr id="0" name=""/>
        <dsp:cNvSpPr/>
      </dsp:nvSpPr>
      <dsp:spPr>
        <a:xfrm>
          <a:off x="2914836" y="616567"/>
          <a:ext cx="0" cy="302992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CBCEA3-2AF1-472D-8AA1-B45FF4181535}">
      <dsp:nvSpPr>
        <dsp:cNvPr id="0" name=""/>
        <dsp:cNvSpPr/>
      </dsp:nvSpPr>
      <dsp:spPr>
        <a:xfrm>
          <a:off x="2939202" y="717564"/>
          <a:ext cx="2101968" cy="1363465"/>
        </a:xfrm>
        <a:prstGeom prst="rect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A77719C-B004-4E1A-A896-478A3C6561FD}">
      <dsp:nvSpPr>
        <dsp:cNvPr id="0" name=""/>
        <dsp:cNvSpPr/>
      </dsp:nvSpPr>
      <dsp:spPr>
        <a:xfrm>
          <a:off x="2736293" y="2081030"/>
          <a:ext cx="2507787" cy="15654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accent5">
                  <a:lumMod val="75000"/>
                </a:schemeClr>
              </a:solidFill>
            </a:rPr>
            <a:t>နားမကြားသူများကိုကျိန်ဆဲခြင်းသို့မဟုတ်ဒုက္ခိတကိုထိမိ၍လဲစေခြင်းတို့ကိုတားမြစ်ထားသည်။</a:t>
          </a:r>
          <a:endParaRPr lang="es-ES" sz="1800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2736293" y="2081030"/>
        <a:ext cx="2507787" cy="1565460"/>
      </dsp:txXfrm>
    </dsp:sp>
    <dsp:sp modelId="{1A589922-5E81-4B15-9EFA-8DC05F3FE4E9}">
      <dsp:nvSpPr>
        <dsp:cNvPr id="0" name=""/>
        <dsp:cNvSpPr/>
      </dsp:nvSpPr>
      <dsp:spPr>
        <a:xfrm>
          <a:off x="2840726" y="279909"/>
          <a:ext cx="2220310" cy="336658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Leviticus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19:14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840726" y="279909"/>
        <a:ext cx="2220310" cy="336658"/>
      </dsp:txXfrm>
    </dsp:sp>
    <dsp:sp modelId="{845B46EF-2757-4175-AA19-955FA68E382B}">
      <dsp:nvSpPr>
        <dsp:cNvPr id="0" name=""/>
        <dsp:cNvSpPr/>
      </dsp:nvSpPr>
      <dsp:spPr>
        <a:xfrm>
          <a:off x="5623751" y="616567"/>
          <a:ext cx="0" cy="3029923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235A2E5-6677-402A-87ED-E9891654BE2E}">
      <dsp:nvSpPr>
        <dsp:cNvPr id="0" name=""/>
        <dsp:cNvSpPr/>
      </dsp:nvSpPr>
      <dsp:spPr>
        <a:xfrm>
          <a:off x="5676917" y="717564"/>
          <a:ext cx="2101968" cy="1363465"/>
        </a:xfrm>
        <a:prstGeom prst="rect">
          <a:avLst/>
        </a:prstGeom>
        <a:blipFill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66B792-23F8-447E-ABAA-86E5DD3F5532}">
      <dsp:nvSpPr>
        <dsp:cNvPr id="0" name=""/>
        <dsp:cNvSpPr/>
      </dsp:nvSpPr>
      <dsp:spPr>
        <a:xfrm>
          <a:off x="5676917" y="2081030"/>
          <a:ext cx="2101968" cy="1565460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  <a:scene3d>
            <a:camera prst="orthographicFront"/>
            <a:lightRig rig="threePt" dir="t"/>
          </a:scene3d>
          <a:sp3d extrusionH="57150">
            <a:bevelT w="38100" h="38100"/>
          </a:sp3d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solidFill>
                <a:schemeClr val="tx1"/>
              </a:solidFill>
            </a:rPr>
            <a:t>စပါးရိတ်သိမ်းမှု၏ တစ်စိတ်တစ်ပိုင်းကို လိုအပ်သူများအတွက် ချန်ထားခဲ့ရသည်။</a:t>
          </a:r>
          <a:endParaRPr lang="es-ES" sz="1800" kern="1200" dirty="0">
            <a:solidFill>
              <a:schemeClr val="tx1"/>
            </a:solidFill>
          </a:endParaRPr>
        </a:p>
      </dsp:txBody>
      <dsp:txXfrm>
        <a:off x="5676917" y="2081030"/>
        <a:ext cx="2101968" cy="1565460"/>
      </dsp:txXfrm>
    </dsp:sp>
    <dsp:sp modelId="{E9C81330-D7A0-4A1B-B056-28C729624367}">
      <dsp:nvSpPr>
        <dsp:cNvPr id="0" name=""/>
        <dsp:cNvSpPr/>
      </dsp:nvSpPr>
      <dsp:spPr>
        <a:xfrm>
          <a:off x="5578441" y="279909"/>
          <a:ext cx="2220310" cy="336658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Leviticus</a:t>
          </a:r>
          <a:r>
            <a:rPr lang="es-ES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23:22</a:t>
          </a:r>
          <a:endParaRPr lang="es-ES" sz="1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578441" y="279909"/>
        <a:ext cx="2220310" cy="33665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EB092F-B242-44D4-BA70-1DF87156968E}">
      <dsp:nvSpPr>
        <dsp:cNvPr id="0" name=""/>
        <dsp:cNvSpPr/>
      </dsp:nvSpPr>
      <dsp:spPr>
        <a:xfrm>
          <a:off x="1071" y="98309"/>
          <a:ext cx="2571367" cy="64483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ချမ်းသာသောလူငယ်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9957" y="117195"/>
        <a:ext cx="2533595" cy="607058"/>
      </dsp:txXfrm>
    </dsp:sp>
    <dsp:sp modelId="{00669EE1-B118-4B10-B2AD-41138D2CD574}">
      <dsp:nvSpPr>
        <dsp:cNvPr id="0" name=""/>
        <dsp:cNvSpPr/>
      </dsp:nvSpPr>
      <dsp:spPr>
        <a:xfrm>
          <a:off x="212487" y="743140"/>
          <a:ext cx="91440" cy="52155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21555"/>
              </a:lnTo>
              <a:lnTo>
                <a:pt x="112805" y="52155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ABFFBF-B185-4E53-B8D2-24AD17172381}">
      <dsp:nvSpPr>
        <dsp:cNvPr id="0" name=""/>
        <dsp:cNvSpPr/>
      </dsp:nvSpPr>
      <dsp:spPr>
        <a:xfrm>
          <a:off x="325293" y="896583"/>
          <a:ext cx="3529467" cy="7362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ဆင်းရဲသားတို့အား ပေးလှူရန် ယေရှုက တောင်းဆိုခဲ့သည်။</a:t>
          </a:r>
          <a:endParaRPr lang="es-ES" sz="1800" b="1" kern="1200" dirty="0"/>
        </a:p>
      </dsp:txBody>
      <dsp:txXfrm>
        <a:off x="346856" y="918146"/>
        <a:ext cx="3486341" cy="693099"/>
      </dsp:txXfrm>
    </dsp:sp>
    <dsp:sp modelId="{78F49788-FA7B-4338-9206-6F09BB234DDE}">
      <dsp:nvSpPr>
        <dsp:cNvPr id="0" name=""/>
        <dsp:cNvSpPr/>
      </dsp:nvSpPr>
      <dsp:spPr>
        <a:xfrm>
          <a:off x="258207" y="743140"/>
          <a:ext cx="105910" cy="1261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61597"/>
              </a:lnTo>
              <a:lnTo>
                <a:pt x="105910" y="1261597"/>
              </a:lnTo>
            </a:path>
          </a:pathLst>
        </a:custGeom>
        <a:noFill/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F943B-B1A3-4B1C-B659-01F5813B0F76}">
      <dsp:nvSpPr>
        <dsp:cNvPr id="0" name=""/>
        <dsp:cNvSpPr/>
      </dsp:nvSpPr>
      <dsp:spPr>
        <a:xfrm>
          <a:off x="364118" y="1682322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အရာအားလုံးကို စွန့်လွှတ်ဖို့ လိုတယ်။</a:t>
          </a:r>
          <a:endParaRPr lang="es-ES" sz="1800" b="1" kern="1200" dirty="0"/>
        </a:p>
      </dsp:txBody>
      <dsp:txXfrm>
        <a:off x="383004" y="1701208"/>
        <a:ext cx="3491695" cy="607058"/>
      </dsp:txXfrm>
    </dsp:sp>
    <dsp:sp modelId="{06A8B005-41A3-48A3-A166-D2E045B577A0}">
      <dsp:nvSpPr>
        <dsp:cNvPr id="0" name=""/>
        <dsp:cNvSpPr/>
      </dsp:nvSpPr>
      <dsp:spPr>
        <a:xfrm>
          <a:off x="258207" y="743140"/>
          <a:ext cx="105910" cy="200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07905"/>
              </a:lnTo>
              <a:lnTo>
                <a:pt x="105910" y="2007905"/>
              </a:lnTo>
            </a:path>
          </a:pathLst>
        </a:custGeom>
        <a:noFill/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1F127E-8C64-4D8C-AF3B-69D11451B559}">
      <dsp:nvSpPr>
        <dsp:cNvPr id="0" name=""/>
        <dsp:cNvSpPr/>
      </dsp:nvSpPr>
      <dsp:spPr>
        <a:xfrm>
          <a:off x="364118" y="2428630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ယေရှုကို ငြင်းပယ်ခဲ့တယ်။</a:t>
          </a:r>
          <a:endParaRPr lang="es-ES" sz="1800" b="1" kern="1200" dirty="0"/>
        </a:p>
      </dsp:txBody>
      <dsp:txXfrm>
        <a:off x="383004" y="2447516"/>
        <a:ext cx="3491695" cy="607058"/>
      </dsp:txXfrm>
    </dsp:sp>
    <dsp:sp modelId="{E90D5650-88D8-420A-87FB-D912D33FDCA1}">
      <dsp:nvSpPr>
        <dsp:cNvPr id="0" name=""/>
        <dsp:cNvSpPr/>
      </dsp:nvSpPr>
      <dsp:spPr>
        <a:xfrm>
          <a:off x="258207" y="743140"/>
          <a:ext cx="105910" cy="27542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4214"/>
              </a:lnTo>
              <a:lnTo>
                <a:pt x="105910" y="2754214"/>
              </a:lnTo>
            </a:path>
          </a:pathLst>
        </a:custGeom>
        <a:noFill/>
        <a:ln w="1270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BA55AF-9906-457B-BA50-A2F9C1F995A3}">
      <dsp:nvSpPr>
        <dsp:cNvPr id="0" name=""/>
        <dsp:cNvSpPr/>
      </dsp:nvSpPr>
      <dsp:spPr>
        <a:xfrm>
          <a:off x="364118" y="3174939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lumMod val="7500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သခင်ယေရှုသည်သူ၏ငွေကိုလောဘတက် ခြင်းကြောင့်ဝမ်းနည်းခဲ့ရသည်။</a:t>
          </a:r>
          <a:endParaRPr lang="es-ES" sz="1600" b="1" kern="1200" dirty="0"/>
        </a:p>
      </dsp:txBody>
      <dsp:txXfrm>
        <a:off x="383004" y="3193825"/>
        <a:ext cx="3491695" cy="607058"/>
      </dsp:txXfrm>
    </dsp:sp>
    <dsp:sp modelId="{CA660CFD-769E-4D60-8D52-6AFBC15165CA}">
      <dsp:nvSpPr>
        <dsp:cNvPr id="0" name=""/>
        <dsp:cNvSpPr/>
      </dsp:nvSpPr>
      <dsp:spPr>
        <a:xfrm>
          <a:off x="3733494" y="98309"/>
          <a:ext cx="2571367" cy="64483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9800891"/>
                <a:satOff val="-40777"/>
                <a:lumOff val="960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9800891"/>
                <a:satOff val="-40777"/>
                <a:lumOff val="960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9800891"/>
                <a:satOff val="-40777"/>
                <a:lumOff val="960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ဇက္ခဲ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52380" y="117195"/>
        <a:ext cx="2533595" cy="607058"/>
      </dsp:txXfrm>
    </dsp:sp>
    <dsp:sp modelId="{CD182B48-9AED-4B30-9695-EA5F1B100847}">
      <dsp:nvSpPr>
        <dsp:cNvPr id="0" name=""/>
        <dsp:cNvSpPr/>
      </dsp:nvSpPr>
      <dsp:spPr>
        <a:xfrm>
          <a:off x="3990631" y="743140"/>
          <a:ext cx="124822" cy="4238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3893"/>
              </a:lnTo>
              <a:lnTo>
                <a:pt x="124822" y="423893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C62346-E5E7-461C-8741-B8421132265D}">
      <dsp:nvSpPr>
        <dsp:cNvPr id="0" name=""/>
        <dsp:cNvSpPr/>
      </dsp:nvSpPr>
      <dsp:spPr>
        <a:xfrm>
          <a:off x="4115453" y="844618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5600509"/>
              <a:satOff val="-23301"/>
              <a:lumOff val="5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ဆင်းရဲသားတွေကိုလှူဖို့ လိုလိုလားလား လှူတယ်။</a:t>
          </a:r>
          <a:endParaRPr lang="es-ES" sz="1400" b="1" kern="1200" dirty="0"/>
        </a:p>
      </dsp:txBody>
      <dsp:txXfrm>
        <a:off x="4134339" y="863504"/>
        <a:ext cx="3491695" cy="607058"/>
      </dsp:txXfrm>
    </dsp:sp>
    <dsp:sp modelId="{B084693F-616A-4948-86A9-0F9F803F47C5}">
      <dsp:nvSpPr>
        <dsp:cNvPr id="0" name=""/>
        <dsp:cNvSpPr/>
      </dsp:nvSpPr>
      <dsp:spPr>
        <a:xfrm>
          <a:off x="3990631" y="743140"/>
          <a:ext cx="124822" cy="11702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70201"/>
              </a:lnTo>
              <a:lnTo>
                <a:pt x="124822" y="1170201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A28571-C4B6-4F81-BB32-324011847752}">
      <dsp:nvSpPr>
        <dsp:cNvPr id="0" name=""/>
        <dsp:cNvSpPr/>
      </dsp:nvSpPr>
      <dsp:spPr>
        <a:xfrm>
          <a:off x="4115453" y="1590927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7000636"/>
              <a:satOff val="-29126"/>
              <a:lumOff val="686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သူ့စည်းစိမ်ဥစ္စာတစ်ဝက်လောက်ကို ပေးရမယ်။</a:t>
          </a:r>
          <a:endParaRPr lang="es-ES" sz="1400" b="1" kern="1200" dirty="0"/>
        </a:p>
      </dsp:txBody>
      <dsp:txXfrm>
        <a:off x="4134339" y="1609813"/>
        <a:ext cx="3491695" cy="607058"/>
      </dsp:txXfrm>
    </dsp:sp>
    <dsp:sp modelId="{8FE92110-2D1C-4666-A4B2-25511DDCCF3C}">
      <dsp:nvSpPr>
        <dsp:cNvPr id="0" name=""/>
        <dsp:cNvSpPr/>
      </dsp:nvSpPr>
      <dsp:spPr>
        <a:xfrm>
          <a:off x="3990631" y="743140"/>
          <a:ext cx="124822" cy="19165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6510"/>
              </a:lnTo>
              <a:lnTo>
                <a:pt x="124822" y="1916510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99B495-AE7F-46B5-B3BE-0179057C0614}">
      <dsp:nvSpPr>
        <dsp:cNvPr id="0" name=""/>
        <dsp:cNvSpPr/>
      </dsp:nvSpPr>
      <dsp:spPr>
        <a:xfrm>
          <a:off x="4115453" y="2337235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8400764"/>
              <a:satOff val="-34952"/>
              <a:lumOff val="823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ယေရှုကို လက်ခံတော်မူသည်။</a:t>
          </a:r>
          <a:endParaRPr lang="es-ES" sz="1800" b="1" kern="1200" dirty="0"/>
        </a:p>
      </dsp:txBody>
      <dsp:txXfrm>
        <a:off x="4134339" y="2356121"/>
        <a:ext cx="3491695" cy="607058"/>
      </dsp:txXfrm>
    </dsp:sp>
    <dsp:sp modelId="{C78CF8EF-C273-4CDD-9043-9F135F568D16}">
      <dsp:nvSpPr>
        <dsp:cNvPr id="0" name=""/>
        <dsp:cNvSpPr/>
      </dsp:nvSpPr>
      <dsp:spPr>
        <a:xfrm>
          <a:off x="3990631" y="743140"/>
          <a:ext cx="124822" cy="26628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62819"/>
              </a:lnTo>
              <a:lnTo>
                <a:pt x="124822" y="2662819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B16CDE-2A66-4713-8A9A-16DBCC763719}">
      <dsp:nvSpPr>
        <dsp:cNvPr id="0" name=""/>
        <dsp:cNvSpPr/>
      </dsp:nvSpPr>
      <dsp:spPr>
        <a:xfrm>
          <a:off x="4115453" y="3083544"/>
          <a:ext cx="3529467" cy="6448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9800891"/>
              <a:satOff val="-40777"/>
              <a:lumOff val="96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ts val="19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သခင်ယေရှုသည်ကယ်တင်ခြင်းကိုလက်ခံသောကြောင့် ပျော်ရွှင်ခဲ့သည်။</a:t>
          </a:r>
          <a:endParaRPr lang="es-ES" sz="1600" b="1" kern="1200" dirty="0"/>
        </a:p>
      </dsp:txBody>
      <dsp:txXfrm>
        <a:off x="4134339" y="3102430"/>
        <a:ext cx="3491695" cy="6070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3D1FAF-0B62-4538-BEEF-19ABBE79876F}">
      <dsp:nvSpPr>
        <dsp:cNvPr id="0" name=""/>
        <dsp:cNvSpPr/>
      </dsp:nvSpPr>
      <dsp:spPr>
        <a:xfrm>
          <a:off x="260558" y="463"/>
          <a:ext cx="2163560" cy="348220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တူညီမှုများ</a:t>
          </a:r>
          <a:endParaRPr lang="es-ES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757" y="10662"/>
        <a:ext cx="2143162" cy="327822"/>
      </dsp:txXfrm>
    </dsp:sp>
    <dsp:sp modelId="{3BDE4882-5430-432C-8F99-7FB613DCAA17}">
      <dsp:nvSpPr>
        <dsp:cNvPr id="0" name=""/>
        <dsp:cNvSpPr/>
      </dsp:nvSpPr>
      <dsp:spPr>
        <a:xfrm>
          <a:off x="476914" y="348684"/>
          <a:ext cx="216356" cy="1877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7799"/>
              </a:lnTo>
              <a:lnTo>
                <a:pt x="216356" y="187799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D3A5A4-E925-49DA-B61F-D0A77B0308FA}">
      <dsp:nvSpPr>
        <dsp:cNvPr id="0" name=""/>
        <dsp:cNvSpPr/>
      </dsp:nvSpPr>
      <dsp:spPr>
        <a:xfrm>
          <a:off x="693270" y="403123"/>
          <a:ext cx="2456990" cy="2667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400" b="1" kern="1200" dirty="0"/>
            <a:t>နှစ်ယောက်စလုံး ချမ်းသာသည်။</a:t>
          </a:r>
          <a:endParaRPr lang="es-ES" sz="1400" b="1" kern="1200" dirty="0"/>
        </a:p>
      </dsp:txBody>
      <dsp:txXfrm>
        <a:off x="701082" y="410935"/>
        <a:ext cx="2441366" cy="251096"/>
      </dsp:txXfrm>
    </dsp:sp>
    <dsp:sp modelId="{A0789B50-8DF3-41D4-83C0-10574E9D58B4}">
      <dsp:nvSpPr>
        <dsp:cNvPr id="0" name=""/>
        <dsp:cNvSpPr/>
      </dsp:nvSpPr>
      <dsp:spPr>
        <a:xfrm>
          <a:off x="476914" y="348684"/>
          <a:ext cx="216356" cy="736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6036"/>
              </a:lnTo>
              <a:lnTo>
                <a:pt x="216356" y="73603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C524A-469F-4A7E-B4CE-157F41F2C26C}">
      <dsp:nvSpPr>
        <dsp:cNvPr id="0" name=""/>
        <dsp:cNvSpPr/>
      </dsp:nvSpPr>
      <dsp:spPr>
        <a:xfrm>
          <a:off x="693270" y="724283"/>
          <a:ext cx="2456990" cy="7208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နှစ်ယောက်စလုံးက ယေရှုကို တွေ့ချင်ကြတယ်။</a:t>
          </a:r>
          <a:endParaRPr lang="es-ES" sz="1600" b="1" kern="1200" dirty="0"/>
        </a:p>
      </dsp:txBody>
      <dsp:txXfrm>
        <a:off x="714384" y="745397"/>
        <a:ext cx="2414762" cy="678647"/>
      </dsp:txXfrm>
    </dsp:sp>
    <dsp:sp modelId="{0FD0B201-DB8C-456D-9C05-2F0C1DE6036B}">
      <dsp:nvSpPr>
        <dsp:cNvPr id="0" name=""/>
        <dsp:cNvSpPr/>
      </dsp:nvSpPr>
      <dsp:spPr>
        <a:xfrm>
          <a:off x="476914" y="348684"/>
          <a:ext cx="216356" cy="14668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66806"/>
              </a:lnTo>
              <a:lnTo>
                <a:pt x="216356" y="1466806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3245B01-0582-4D5F-B86B-B2A552CB278E}">
      <dsp:nvSpPr>
        <dsp:cNvPr id="0" name=""/>
        <dsp:cNvSpPr/>
      </dsp:nvSpPr>
      <dsp:spPr>
        <a:xfrm>
          <a:off x="693270" y="1499597"/>
          <a:ext cx="2456990" cy="631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နှစ်ယောက်စလုံးထာဝရအ သက်ကို တောင့်တကြသည်။</a:t>
          </a:r>
          <a:endParaRPr lang="es-ES" sz="1600" b="1" kern="1200" dirty="0"/>
        </a:p>
      </dsp:txBody>
      <dsp:txXfrm>
        <a:off x="711774" y="1518101"/>
        <a:ext cx="2419982" cy="5947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A49936-1EAE-47CD-A8EF-C11C0CF8F201}">
      <dsp:nvSpPr>
        <dsp:cNvPr id="0" name=""/>
        <dsp:cNvSpPr/>
      </dsp:nvSpPr>
      <dsp:spPr>
        <a:xfrm rot="10800000">
          <a:off x="183342" y="550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အော်ဟစ်အကူအညီတောင်းတဲ့ ဆင်းရဲသားတွေကို ကယ်တင်ခဲ့တယ်။</a:t>
          </a: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(12a)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5704" y="550"/>
        <a:ext cx="6892105" cy="409448"/>
      </dsp:txXfrm>
    </dsp:sp>
    <dsp:sp modelId="{A21C2F06-D243-42B3-9B7E-0C87ACC6A65B}">
      <dsp:nvSpPr>
        <dsp:cNvPr id="0" name=""/>
        <dsp:cNvSpPr/>
      </dsp:nvSpPr>
      <dsp:spPr>
        <a:xfrm>
          <a:off x="0" y="550"/>
          <a:ext cx="409448" cy="409448"/>
        </a:xfrm>
        <a:prstGeom prst="heart">
          <a:avLst/>
        </a:prstGeom>
        <a:solidFill>
          <a:schemeClr val="accent3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BB822BA-C568-448B-A3B7-DB0479D62BDE}">
      <dsp:nvSpPr>
        <dsp:cNvPr id="0" name=""/>
        <dsp:cNvSpPr/>
      </dsp:nvSpPr>
      <dsp:spPr>
        <a:xfrm rot="10800000">
          <a:off x="183342" y="532222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338825"/>
                <a:satOff val="12500"/>
                <a:lumOff val="-18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338825"/>
                <a:satOff val="12500"/>
                <a:lumOff val="-18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338825"/>
                <a:satOff val="12500"/>
                <a:lumOff val="-18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ကူညီစရာမရှိသောမိဘမဲ့တို့ကိုကူညီသည်၊</a:t>
          </a: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(12b)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5704" y="532222"/>
        <a:ext cx="6892105" cy="409448"/>
      </dsp:txXfrm>
    </dsp:sp>
    <dsp:sp modelId="{1CA35941-3610-45E5-8BE3-AA6ABE9ECB27}">
      <dsp:nvSpPr>
        <dsp:cNvPr id="0" name=""/>
        <dsp:cNvSpPr/>
      </dsp:nvSpPr>
      <dsp:spPr>
        <a:xfrm>
          <a:off x="0" y="532222"/>
          <a:ext cx="409448" cy="409448"/>
        </a:xfrm>
        <a:prstGeom prst="heart">
          <a:avLst/>
        </a:prstGeom>
        <a:solidFill>
          <a:schemeClr val="accent3">
            <a:tint val="50000"/>
            <a:hueOff val="259279"/>
            <a:satOff val="12500"/>
            <a:lumOff val="248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FA9596E-53E5-4392-A53D-BC69A4798A88}">
      <dsp:nvSpPr>
        <dsp:cNvPr id="0" name=""/>
        <dsp:cNvSpPr/>
      </dsp:nvSpPr>
      <dsp:spPr>
        <a:xfrm rot="10800000">
          <a:off x="183342" y="1063894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ပျက်လုသောသူ ကောင်းကြီးပေးခြင်းကို ငါခံရ၏ </a:t>
          </a:r>
          <a:r>
            <a:rPr lang="en-US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(13a)</a:t>
          </a:r>
          <a:endParaRPr lang="es-ES" sz="16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10800000">
        <a:off x="285704" y="1063894"/>
        <a:ext cx="6892105" cy="409448"/>
      </dsp:txXfrm>
    </dsp:sp>
    <dsp:sp modelId="{5903D011-03DC-4730-9170-2C1F141ED26B}">
      <dsp:nvSpPr>
        <dsp:cNvPr id="0" name=""/>
        <dsp:cNvSpPr/>
      </dsp:nvSpPr>
      <dsp:spPr>
        <a:xfrm>
          <a:off x="0" y="1063894"/>
          <a:ext cx="409448" cy="409448"/>
        </a:xfrm>
        <a:prstGeom prst="heart">
          <a:avLst/>
        </a:prstGeom>
        <a:solidFill>
          <a:schemeClr val="accent3">
            <a:tint val="50000"/>
            <a:hueOff val="518559"/>
            <a:satOff val="25000"/>
            <a:lumOff val="496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B3A586-05C5-4599-A4AF-4FB0907B8C37}">
      <dsp:nvSpPr>
        <dsp:cNvPr id="0" name=""/>
        <dsp:cNvSpPr/>
      </dsp:nvSpPr>
      <dsp:spPr>
        <a:xfrm rot="10800000">
          <a:off x="183342" y="1595565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1016475"/>
                <a:satOff val="37500"/>
                <a:lumOff val="-551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016475"/>
                <a:satOff val="37500"/>
                <a:lumOff val="-551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016475"/>
                <a:satOff val="37500"/>
                <a:lumOff val="-551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မုတ်ဆိုးမစိတ်နှလုံးကို ရွင်လန်းစေ၏</a:t>
          </a:r>
          <a:r>
            <a:rPr lang="en-US" sz="1600" b="1" kern="1200" dirty="0">
              <a:solidFill>
                <a:schemeClr val="tx1"/>
              </a:solidFill>
            </a:rPr>
            <a:t>(13b)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1595565"/>
        <a:ext cx="6892105" cy="409448"/>
      </dsp:txXfrm>
    </dsp:sp>
    <dsp:sp modelId="{CDCB52EF-8E8B-49AA-9CD4-2669786F250E}">
      <dsp:nvSpPr>
        <dsp:cNvPr id="0" name=""/>
        <dsp:cNvSpPr/>
      </dsp:nvSpPr>
      <dsp:spPr>
        <a:xfrm>
          <a:off x="0" y="1595565"/>
          <a:ext cx="409448" cy="409448"/>
        </a:xfrm>
        <a:prstGeom prst="heart">
          <a:avLst/>
        </a:prstGeom>
        <a:solidFill>
          <a:schemeClr val="accent3">
            <a:tint val="50000"/>
            <a:hueOff val="777838"/>
            <a:satOff val="37500"/>
            <a:lumOff val="744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5460C8B-909B-408D-9E46-6EED82E47A00}">
      <dsp:nvSpPr>
        <dsp:cNvPr id="0" name=""/>
        <dsp:cNvSpPr/>
      </dsp:nvSpPr>
      <dsp:spPr>
        <a:xfrm rot="10800000">
          <a:off x="183342" y="2127237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ဖြောင့်မတ်ခြင်းပါရမီကိုအဝတ်လုပ်၍ ငါဝတ်ဆင်</a:t>
          </a:r>
          <a:r>
            <a:rPr lang="en-US" sz="1600" b="1" kern="1200" dirty="0">
              <a:solidFill>
                <a:schemeClr val="tx1"/>
              </a:solidFill>
            </a:rPr>
            <a:t>(14)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2127237"/>
        <a:ext cx="6892105" cy="409448"/>
      </dsp:txXfrm>
    </dsp:sp>
    <dsp:sp modelId="{F1B8F55C-D40C-41CC-8C40-4464083548D6}">
      <dsp:nvSpPr>
        <dsp:cNvPr id="0" name=""/>
        <dsp:cNvSpPr/>
      </dsp:nvSpPr>
      <dsp:spPr>
        <a:xfrm>
          <a:off x="0" y="2127237"/>
          <a:ext cx="409448" cy="409448"/>
        </a:xfrm>
        <a:prstGeom prst="heart">
          <a:avLst/>
        </a:prstGeom>
        <a:solidFill>
          <a:schemeClr val="accent3">
            <a:tint val="50000"/>
            <a:hueOff val="1037118"/>
            <a:satOff val="50000"/>
            <a:lumOff val="991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56D0109-F55B-47D8-85A0-8B3B5EA602CA}">
      <dsp:nvSpPr>
        <dsp:cNvPr id="0" name=""/>
        <dsp:cNvSpPr/>
      </dsp:nvSpPr>
      <dsp:spPr>
        <a:xfrm rot="10800000">
          <a:off x="183342" y="2658909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1694124"/>
                <a:satOff val="62500"/>
                <a:lumOff val="-919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694124"/>
                <a:satOff val="62500"/>
                <a:lumOff val="-919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694124"/>
                <a:satOff val="62500"/>
                <a:lumOff val="-919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မျက်စိကန်းသောသူတို့အား ငါသည်မျက်စိဖြစ်၏</a:t>
          </a:r>
          <a:r>
            <a:rPr lang="en-US" sz="1600" b="1" kern="1200" dirty="0">
              <a:solidFill>
                <a:schemeClr val="tx1"/>
              </a:solidFill>
            </a:rPr>
            <a:t>(15a)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2658909"/>
        <a:ext cx="6892105" cy="409448"/>
      </dsp:txXfrm>
    </dsp:sp>
    <dsp:sp modelId="{3E3F22C1-1BC1-484F-97B3-3985B642153E}">
      <dsp:nvSpPr>
        <dsp:cNvPr id="0" name=""/>
        <dsp:cNvSpPr/>
      </dsp:nvSpPr>
      <dsp:spPr>
        <a:xfrm>
          <a:off x="0" y="2658909"/>
          <a:ext cx="409448" cy="409448"/>
        </a:xfrm>
        <a:prstGeom prst="heart">
          <a:avLst/>
        </a:prstGeom>
        <a:solidFill>
          <a:schemeClr val="accent3">
            <a:tint val="50000"/>
            <a:hueOff val="1296397"/>
            <a:satOff val="62500"/>
            <a:lumOff val="1239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7C8D6A27-4865-4184-B666-4CFC7DF507F1}">
      <dsp:nvSpPr>
        <dsp:cNvPr id="0" name=""/>
        <dsp:cNvSpPr/>
      </dsp:nvSpPr>
      <dsp:spPr>
        <a:xfrm rot="10800000">
          <a:off x="183342" y="3190581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ခြေဆွံ့သောသူတို့အား ခြေဖြစ်၏</a:t>
          </a:r>
          <a:r>
            <a:rPr lang="en-US" sz="1600" b="1" kern="1200" dirty="0">
              <a:solidFill>
                <a:schemeClr val="tx1"/>
              </a:solidFill>
            </a:rPr>
            <a:t>(15b)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3190581"/>
        <a:ext cx="6892105" cy="409448"/>
      </dsp:txXfrm>
    </dsp:sp>
    <dsp:sp modelId="{3ECA14A3-19CD-434B-8D4B-45C43FEB42FB}">
      <dsp:nvSpPr>
        <dsp:cNvPr id="0" name=""/>
        <dsp:cNvSpPr/>
      </dsp:nvSpPr>
      <dsp:spPr>
        <a:xfrm>
          <a:off x="0" y="3190581"/>
          <a:ext cx="409448" cy="409448"/>
        </a:xfrm>
        <a:prstGeom prst="heart">
          <a:avLst/>
        </a:prstGeom>
        <a:solidFill>
          <a:schemeClr val="accent3">
            <a:tint val="50000"/>
            <a:hueOff val="1555677"/>
            <a:satOff val="75000"/>
            <a:lumOff val="1487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869421B-0910-44DE-8EA6-679F42BEF50C}">
      <dsp:nvSpPr>
        <dsp:cNvPr id="0" name=""/>
        <dsp:cNvSpPr/>
      </dsp:nvSpPr>
      <dsp:spPr>
        <a:xfrm rot="10800000">
          <a:off x="183342" y="3722253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2371774"/>
                <a:satOff val="87500"/>
                <a:lumOff val="-1286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371774"/>
                <a:satOff val="87500"/>
                <a:lumOff val="-1286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371774"/>
                <a:satOff val="87500"/>
                <a:lumOff val="-1286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ဆင်းရဲသောသူတို့၏အဘဖြစ်၏</a:t>
          </a:r>
          <a:r>
            <a:rPr lang="en-US" sz="1600" b="1" kern="1200" dirty="0">
              <a:solidFill>
                <a:schemeClr val="tx1"/>
              </a:solidFill>
            </a:rPr>
            <a:t>(16a)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3722253"/>
        <a:ext cx="6892105" cy="409448"/>
      </dsp:txXfrm>
    </dsp:sp>
    <dsp:sp modelId="{503828B2-A683-4752-B81B-3533B2A0E195}">
      <dsp:nvSpPr>
        <dsp:cNvPr id="0" name=""/>
        <dsp:cNvSpPr/>
      </dsp:nvSpPr>
      <dsp:spPr>
        <a:xfrm>
          <a:off x="0" y="3722253"/>
          <a:ext cx="409448" cy="409448"/>
        </a:xfrm>
        <a:prstGeom prst="heart">
          <a:avLst/>
        </a:prstGeom>
        <a:solidFill>
          <a:schemeClr val="accent3">
            <a:tint val="50000"/>
            <a:hueOff val="1814956"/>
            <a:satOff val="87500"/>
            <a:lumOff val="1735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5A63789-6045-49F4-8F63-36DEC1774FD7}">
      <dsp:nvSpPr>
        <dsp:cNvPr id="0" name=""/>
        <dsp:cNvSpPr/>
      </dsp:nvSpPr>
      <dsp:spPr>
        <a:xfrm rot="10800000">
          <a:off x="183342" y="4253925"/>
          <a:ext cx="6994467" cy="409448"/>
        </a:xfrm>
        <a:prstGeom prst="homePlat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80555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>
              <a:solidFill>
                <a:schemeClr val="tx1"/>
              </a:solidFill>
            </a:rPr>
            <a:t>အသိအကျွမ်းမရှိသောသူတို့၏အမှုကို ငါနားထောင်၏</a:t>
          </a:r>
          <a:r>
            <a:rPr lang="en-US" sz="1600" b="1" kern="1200" dirty="0">
              <a:solidFill>
                <a:schemeClr val="tx1"/>
              </a:solidFill>
            </a:rPr>
            <a:t>(16b)</a:t>
          </a:r>
          <a:endParaRPr lang="es-ES" sz="1600" kern="1200" dirty="0">
            <a:solidFill>
              <a:schemeClr val="tx1"/>
            </a:solidFill>
          </a:endParaRPr>
        </a:p>
      </dsp:txBody>
      <dsp:txXfrm rot="10800000">
        <a:off x="285704" y="4253925"/>
        <a:ext cx="6892105" cy="409448"/>
      </dsp:txXfrm>
    </dsp:sp>
    <dsp:sp modelId="{4C24ABDB-99D4-40B5-85A9-AE84DCF37998}">
      <dsp:nvSpPr>
        <dsp:cNvPr id="0" name=""/>
        <dsp:cNvSpPr/>
      </dsp:nvSpPr>
      <dsp:spPr>
        <a:xfrm>
          <a:off x="0" y="4253925"/>
          <a:ext cx="409448" cy="409448"/>
        </a:xfrm>
        <a:prstGeom prst="heart">
          <a:avLst/>
        </a:prstGeom>
        <a:solidFill>
          <a:schemeClr val="accent3">
            <a:tint val="50000"/>
            <a:hueOff val="2074236"/>
            <a:satOff val="100000"/>
            <a:lumOff val="1983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TitlePictureLineup">
  <dgm:title val=""/>
  <dgm:desc val=""/>
  <dgm:catLst>
    <dgm:cat type="picture" pri="18000"/>
    <dgm:cat type="pictureconvert" pri="18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linDir" val="fromL"/>
          <dgm:param type="fallback" val="1D"/>
          <dgm:param type="horzAlign" val="ctr"/>
          <dgm:param type="vertAlign" val="mid"/>
          <dgm:param type="nodeVertAlign" val="t"/>
        </dgm:alg>
      </dgm:if>
      <dgm:else name="Name3">
        <dgm:alg type="lin">
          <dgm:param type="linDir" val="fromR"/>
          <dgm:param type="fallback" val="1D"/>
          <dgm:param type="horzAlign" val="ctr"/>
          <dgm:param type="vertAlign" val="mid"/>
          <dgm:param type="nodeVertAlign" val="t"/>
        </dgm:alg>
      </dgm:else>
    </dgm:choose>
    <dgm:shape xmlns:r="http://schemas.openxmlformats.org/officeDocument/2006/relationships" r:blip="">
      <dgm:adjLst/>
    </dgm:shape>
    <dgm:constrLst>
      <dgm:constr type="h" for="des" forName="Child" op="equ"/>
      <dgm:constr type="w" for="des" forName="Child" op="equ"/>
      <dgm:constr type="h" for="des" forName="Accent" op="equ"/>
      <dgm:constr type="w" for="des" forName="Accent" op="equ"/>
      <dgm:constr type="primFontSz" for="des" forName="Parent" op="equ"/>
      <dgm:constr type="primFontSz" for="des" forName="Child" op="equ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0.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 fact="0"/>
              <dgm:constr type="b" for="ch" forName="Accent" refType="h"/>
              <dgm:constr type="w" for="ch" forName="Accent" refType="w" fact="0"/>
              <dgm:constr type="h" for="ch" forName="Accent" refType="h" fact="0.9"/>
              <dgm:constr type="l" for="ch" forName="Image" refType="w" fact="0.05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.05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if>
          <dgm:else name="Name6">
            <dgm:constrLst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 fact="0.1"/>
              <dgm:constr type="l" for="ch" forName="Accent" refType="w"/>
              <dgm:constr type="b" for="ch" forName="Accent" refType="h"/>
              <dgm:constr type="h" for="ch" forName="Accent" refType="h" fact="0.9"/>
              <dgm:constr type="l" for="ch" forName="Image" refType="w" fact="0"/>
              <dgm:constr type="t" for="ch" forName="Image" refType="h" fact="0.13"/>
              <dgm:constr type="w" for="ch" forName="Image" refType="w" fact="0.9467"/>
              <dgm:constr type="h" for="ch" forName="Image" refType="h" fact="0.405"/>
              <dgm:constr type="l" for="ch" forName="Child" refType="w" fact="0"/>
              <dgm:constr type="t" for="ch" forName="Child" refType="h" fact="0.535"/>
              <dgm:constr type="w" for="ch" forName="Child" refType="w" fact="0.9467"/>
              <dgm:constr type="h" for="ch" forName="Child" refType="h" fact="0.465"/>
            </dgm:constrLst>
          </dgm:else>
        </dgm:choose>
        <dgm:forEach name="Name7" axis="self" ptType="node">
          <dgm:layoutNode name="Accent" styleLbl="alignAcc1">
            <dgm:alg type="sp"/>
            <dgm:shape xmlns:r="http://schemas.openxmlformats.org/officeDocument/2006/relationships" type="line" r:blip="">
              <dgm:adjLst/>
            </dgm:shape>
            <dgm:presOf/>
          </dgm:layoutNode>
          <dgm:layoutNode name="Image">
            <dgm:alg type="sp"/>
            <dgm:shape xmlns:r="http://schemas.openxmlformats.org/officeDocument/2006/relationships" type="rect" r:blip="" blipPhldr="1">
              <dgm:adjLst/>
            </dgm:shape>
            <dgm:presOf/>
          </dgm:layoutNode>
          <dgm:layoutNode name="Child" styleLbl="revTx">
            <dgm:varLst>
              <dgm:bulletEnabled val="1"/>
            </dgm:varLst>
            <dgm:choose name="Name8">
              <dgm:if name="Name9" axis="ch" ptType="node" func="cnt" op="gt" val="1">
                <dgm:choose name="Name10">
                  <dgm:if name="Name11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if>
                  <dgm:else name="Name12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1"/>
                    </dgm:alg>
                  </dgm:else>
                </dgm:choose>
              </dgm:if>
              <dgm:else name="Name13">
                <dgm:choose name="Name14">
                  <dgm:if name="Name15" func="var" arg="dir" op="equ" val="norm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if>
                  <dgm:else name="Name16">
                    <dgm:alg type="tx">
                      <dgm:param type="shpTxLTRAlignCh" val="l"/>
                      <dgm:param type="shpTxRTLAlignCh" val="r"/>
                      <dgm:param type="txAnchorVert" val="t"/>
                      <dgm:param type="stBulletLvl" val="2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  <dgm:layoutNode name="Parent" styleLbl="alignNode1">
            <dgm:varLst>
              <dgm:bulletEnabled val="1"/>
            </dgm:varLst>
            <dgm:alg type="tx">
              <dgm:param type="shpTxLTRAlignCh" val="ctr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self"/>
            <dgm:constrLst>
              <dgm:constr type="lMarg" refType="primFontSz" fact="0.2"/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211CE-2B35-579F-443F-1DC85695A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4B1DDC2-0264-4B56-D859-94988569F7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102754-042E-BD19-F453-7787BD37F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CBA4B2-97C2-7A19-C9DC-5340D74EC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79CF7E-EAB7-EE81-984F-FCB9EFA8A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704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2656E8-B777-D469-0C73-320813D0F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0B53C76-D3B4-0416-DA92-B117C5CC9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91BC98-2A96-3A7C-D484-280D2FB7F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BAB8B-6DC7-F586-3B3B-C2A8D2CA1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6C3A33-E328-706D-3259-F03952115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61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3F184B-F1F4-F19D-D7FC-2D26301C3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B5F4C6-D679-B6D4-2A0C-7421829506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8F6ABB-3676-61E1-5CB1-CA4CA1AE5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65F84-721D-91BD-E6C6-7F2DDF3066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B6776-81FF-98D8-D8D0-A92DFF5C4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10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7C120-66DE-89FC-3F00-7210D9EF8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8049C-68C4-645C-CC55-D971CB58D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E255D8-4D23-0665-FF88-0ED06A444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C3112-A5CA-CA29-3315-19B2246BA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C7926-A358-5A11-E00D-1A20C57E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3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9363D-711F-8AE5-8721-E4F56D8C2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8A71CF-C03F-297E-C192-86C6DC8DEA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758415-5DBE-38F3-59E0-198FD68B19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45827-595D-695B-CB41-27915A4CD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98773F-5757-B08D-DB39-B7245484A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163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3873A0-21A1-4307-491F-D35CBAE57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4837CB-B65E-C2CF-8B6E-DC744755F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AEE0A2-D12B-43A7-3F56-BC0C131A7B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562700-D676-37C0-04E2-5413033DD1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77497-FE8D-9C48-014F-251604426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7D5472-8BA2-C470-430F-B48EA37ED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73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2FD1-FD62-68FA-39D0-5FB144A57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C89419-2323-EBE7-A1D3-B385410113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81DB5F-B06F-8A16-AA6C-8DFF7AD916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E3F9B6-3993-6753-3874-0A4EBEEC01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D126A0-C76C-2E94-27C3-85EF7FF8AE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6A79AB-3CDD-32AD-25E6-01BA0C457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569280-4D1D-D511-19AE-CF8D9BB605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9558C73-777E-983F-06BA-5E03C904A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18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DDBDD-6930-7A2A-E8D6-70D4AA243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9D2B54-CE2F-8B09-F908-B9E9DF098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C6136-792C-9E7E-4A8C-C79F514B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20DA71-2847-5F18-9C6E-2AC31AF3D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398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8F0F1F-791E-2832-858E-40BD8B230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44364E5-0EC9-6606-6F96-7E8C0B839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074907-1AA3-E868-76E6-33C06F73E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975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4B45F-6D5B-BC0C-760C-09BF4C4A1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D4984D-DBCC-B903-473E-0CF6438DD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5E6679-3FF4-FC41-76DF-05EBC798F2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BF692-821D-8B11-4AFE-7D34B62AE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05B089-A022-A2EF-DF22-809AB9200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05AF91-FF2D-CB47-2C2A-57124845F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61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D4772-B634-585D-A07F-C6F3C8D0F9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7CA30-E01B-D293-D62E-218A389614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7DC9CC-13A7-00C1-F293-C56E41BEBC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492818-A647-C2F8-4350-7FDF848A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DCFC8-572C-CD1B-57A7-DE8709BE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A9C14D-0B02-BA02-5C21-BD64F0449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34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3CFB06-1A62-0CD3-9534-74D78B657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6F9F7-3605-D3ED-8851-4F0CB47EB2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1EFD7-E59E-980A-33F3-04A266257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4AB65-366E-486B-8D6F-4F44CBDB8000}" type="datetimeFigureOut">
              <a:rPr lang="en-US" smtClean="0"/>
              <a:t>2/3/2023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685286-80BF-7A96-44AA-6757A2D68D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A5B230-061A-54FF-0141-85E33D5888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5CE5F7-17F9-4DCA-B20C-F0235870C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6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g"/><Relationship Id="rId12" Type="http://schemas.openxmlformats.org/officeDocument/2006/relationships/image" Target="../media/image17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11" Type="http://schemas.openxmlformats.org/officeDocument/2006/relationships/image" Target="../media/image16.png"/><Relationship Id="rId5" Type="http://schemas.openxmlformats.org/officeDocument/2006/relationships/image" Target="../media/image10.jpg"/><Relationship Id="rId10" Type="http://schemas.openxmlformats.org/officeDocument/2006/relationships/image" Target="../media/image15.png"/><Relationship Id="rId4" Type="http://schemas.openxmlformats.org/officeDocument/2006/relationships/image" Target="../media/image9.jp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27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image" Target="../media/image30.jpg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5" Type="http://schemas.openxmlformats.org/officeDocument/2006/relationships/image" Target="../media/image32.jpeg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Relationship Id="rId1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CE0F62D-796A-C8DF-AD24-641B88EC7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3247"/>
            <a:ext cx="12192000" cy="6868159"/>
          </a:xfrm>
          <a:prstGeom prst="rect">
            <a:avLst/>
          </a:prstGeom>
        </p:spPr>
      </p:pic>
      <p:sp>
        <p:nvSpPr>
          <p:cNvPr id="5" name="CuadroTexto 3">
            <a:extLst>
              <a:ext uri="{FF2B5EF4-FFF2-40B4-BE49-F238E27FC236}">
                <a16:creationId xmlns:a16="http://schemas.microsoft.com/office/drawing/2014/main" id="{67D2F9D4-6C91-F6DB-3632-000AFF85885D}"/>
              </a:ext>
            </a:extLst>
          </p:cNvPr>
          <p:cNvSpPr txBox="1"/>
          <p:nvPr/>
        </p:nvSpPr>
        <p:spPr>
          <a:xfrm>
            <a:off x="0" y="5952234"/>
            <a:ext cx="12192000" cy="88267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my-MM" sz="4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အသေးငယ်ဆုံးအရာ</a:t>
            </a:r>
            <a:endParaRPr lang="en-US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</p:txBody>
      </p:sp>
      <p:sp>
        <p:nvSpPr>
          <p:cNvPr id="6" name="CuadroTexto 4">
            <a:extLst>
              <a:ext uri="{FF2B5EF4-FFF2-40B4-BE49-F238E27FC236}">
                <a16:creationId xmlns:a16="http://schemas.microsoft.com/office/drawing/2014/main" id="{52C28966-17CF-C632-E77F-2EE427AB9F84}"/>
              </a:ext>
            </a:extLst>
          </p:cNvPr>
          <p:cNvSpPr txBox="1"/>
          <p:nvPr/>
        </p:nvSpPr>
        <p:spPr>
          <a:xfrm>
            <a:off x="0" y="0"/>
            <a:ext cx="4729693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s-ES" sz="2800" b="1" dirty="0" err="1"/>
              <a:t>Lesson</a:t>
            </a:r>
            <a:r>
              <a:rPr lang="es-ES" sz="2800" b="1" dirty="0"/>
              <a:t> 7 </a:t>
            </a:r>
            <a:r>
              <a:rPr lang="es-ES" sz="2800" b="1" dirty="0" err="1"/>
              <a:t>for</a:t>
            </a:r>
            <a:r>
              <a:rPr lang="es-ES" sz="2800" b="1" dirty="0"/>
              <a:t> </a:t>
            </a:r>
            <a:r>
              <a:rPr lang="es-ES" sz="2800" b="1" dirty="0" err="1"/>
              <a:t>February</a:t>
            </a:r>
            <a:r>
              <a:rPr lang="es-ES" sz="2800" b="1" dirty="0"/>
              <a:t> 18, 2023</a:t>
            </a:r>
          </a:p>
        </p:txBody>
      </p:sp>
    </p:spTree>
    <p:extLst>
      <p:ext uri="{BB962C8B-B14F-4D97-AF65-F5344CB8AC3E}">
        <p14:creationId xmlns:p14="http://schemas.microsoft.com/office/powerpoint/2010/main" val="4059418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5CABB0-9E8E-F6E0-C45A-4E72FA54B39B}"/>
              </a:ext>
            </a:extLst>
          </p:cNvPr>
          <p:cNvSpPr txBox="1"/>
          <p:nvPr/>
        </p:nvSpPr>
        <p:spPr>
          <a:xfrm>
            <a:off x="190500" y="5476017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/>
              <a:t>သို့ရာတွင</a:t>
            </a:r>
            <a:r>
              <a:rPr lang="en-US" sz="2000" b="1" dirty="0"/>
              <a:t>်၊ “</a:t>
            </a:r>
            <a:r>
              <a:rPr lang="en-US" sz="2000" b="1" dirty="0" err="1"/>
              <a:t>ဆယ်ဖို့တစ်ဖို့ကို</a:t>
            </a:r>
            <a:r>
              <a:rPr lang="en-US" sz="2000" b="1" dirty="0"/>
              <a:t> </a:t>
            </a:r>
            <a:r>
              <a:rPr lang="en-US" sz="2000" b="1" dirty="0" err="1"/>
              <a:t>အထူးအသုံးပြုရန်အတွက</a:t>
            </a:r>
            <a:r>
              <a:rPr lang="en-US" sz="2000" b="1" dirty="0"/>
              <a:t>် </a:t>
            </a:r>
            <a:r>
              <a:rPr lang="en-US" sz="2000" b="1" dirty="0" err="1"/>
              <a:t>ခွဲထားသည်ဟု</a:t>
            </a:r>
            <a:r>
              <a:rPr lang="en-US" sz="2000" b="1" dirty="0"/>
              <a:t> </a:t>
            </a:r>
            <a:r>
              <a:rPr lang="en-US" sz="2000" b="1" dirty="0" err="1"/>
              <a:t>မှတ်သားထားရန</a:t>
            </a:r>
            <a:r>
              <a:rPr lang="en-US" sz="2000" b="1" dirty="0"/>
              <a:t>် </a:t>
            </a:r>
            <a:r>
              <a:rPr lang="en-US" sz="2000" b="1" dirty="0" err="1"/>
              <a:t>အရေးကြီးသည</a:t>
            </a:r>
            <a:r>
              <a:rPr lang="en-US" sz="2000" b="1" dirty="0"/>
              <a:t>်။ </a:t>
            </a:r>
            <a:r>
              <a:rPr lang="en-US" sz="2000" b="1" dirty="0" err="1"/>
              <a:t>ဆင်းရဲနွမ်းပါးသော</a:t>
            </a:r>
            <a:r>
              <a:rPr lang="en-US" sz="2000" b="1" dirty="0"/>
              <a:t> </a:t>
            </a:r>
            <a:r>
              <a:rPr lang="en-US" sz="2000" b="1" dirty="0" err="1"/>
              <a:t>ရန်ပုံငွေအဖြစ</a:t>
            </a:r>
            <a:r>
              <a:rPr lang="en-US" sz="2000" b="1" dirty="0"/>
              <a:t>် </a:t>
            </a:r>
            <a:r>
              <a:rPr lang="en-US" sz="2000" b="1" dirty="0" err="1"/>
              <a:t>မသတ်မှတ်သင</a:t>
            </a:r>
            <a:r>
              <a:rPr lang="en-US" sz="2000" b="1" dirty="0"/>
              <a:t>့်ပါ။ </a:t>
            </a:r>
            <a:r>
              <a:rPr lang="en-US" sz="2000" b="1" dirty="0" err="1"/>
              <a:t>ဤလောကသို</a:t>
            </a:r>
            <a:r>
              <a:rPr lang="en-US" sz="2000" b="1" dirty="0"/>
              <a:t>့ </a:t>
            </a:r>
            <a:r>
              <a:rPr lang="en-US" sz="2000" b="1" dirty="0" err="1"/>
              <a:t>ဘုရားသခင</a:t>
            </a:r>
            <a:r>
              <a:rPr lang="en-US" sz="2000" b="1" dirty="0"/>
              <a:t>်၏ </a:t>
            </a:r>
            <a:r>
              <a:rPr lang="en-US" sz="2000" b="1" dirty="0" err="1"/>
              <a:t>သတင်းစကားကို</a:t>
            </a:r>
            <a:r>
              <a:rPr lang="en-US" sz="2000" b="1" dirty="0"/>
              <a:t> </a:t>
            </a:r>
            <a:r>
              <a:rPr lang="en-US" sz="2000" b="1" dirty="0" err="1"/>
              <a:t>သယ်ဆောင်လာသူများ</a:t>
            </a:r>
            <a:r>
              <a:rPr lang="en-US" sz="2000" b="1" dirty="0"/>
              <a:t>၏ </a:t>
            </a:r>
            <a:r>
              <a:rPr lang="en-US" sz="2000" b="1" dirty="0" err="1"/>
              <a:t>ပံ့ပိုးကူညီမှုအတွက</a:t>
            </a:r>
            <a:r>
              <a:rPr lang="en-US" sz="2000" b="1" dirty="0"/>
              <a:t>် </a:t>
            </a:r>
            <a:r>
              <a:rPr lang="en-US" sz="2000" b="1" dirty="0" err="1"/>
              <a:t>အထူးသတိထားရမည</a:t>
            </a:r>
            <a:r>
              <a:rPr lang="en-US" sz="2000" b="1" dirty="0"/>
              <a:t>်။ </a:t>
            </a:r>
            <a:r>
              <a:rPr lang="en-US" sz="2000" b="1" dirty="0" err="1"/>
              <a:t>ဤရည်ရွယ်ချက်မ</a:t>
            </a:r>
            <a:r>
              <a:rPr lang="en-US" sz="2000" b="1" dirty="0"/>
              <a:t>ှ </a:t>
            </a:r>
            <a:r>
              <a:rPr lang="en-US" sz="2000" b="1" dirty="0" err="1"/>
              <a:t>မလ</a:t>
            </a:r>
            <a:r>
              <a:rPr lang="en-US" sz="2000" b="1" dirty="0"/>
              <a:t>ွှ</a:t>
            </a:r>
            <a:r>
              <a:rPr lang="en-US" sz="2000" b="1" dirty="0" err="1"/>
              <a:t>ဲသင</a:t>
            </a:r>
            <a:r>
              <a:rPr lang="en-US" sz="2000" b="1" dirty="0"/>
              <a:t>့်ပါ။”                               								—Ellen G. White, Counsels on Stewardship, စ. ၁၀၃။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C1B7BB-A7C0-12E7-6CE0-657BDFB58082}"/>
              </a:ext>
            </a:extLst>
          </p:cNvPr>
          <p:cNvSpPr txBox="1"/>
          <p:nvPr/>
        </p:nvSpPr>
        <p:spPr>
          <a:xfrm>
            <a:off x="4337957" y="163286"/>
            <a:ext cx="381544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/>
              <a:t>ဘယ်လိုကူညီရမလဲ</a:t>
            </a:r>
            <a:endParaRPr lang="en-US" sz="36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A14EEF-9D3D-AE12-9BD3-B08F4DF860B6}"/>
              </a:ext>
            </a:extLst>
          </p:cNvPr>
          <p:cNvSpPr txBox="1"/>
          <p:nvPr/>
        </p:nvSpPr>
        <p:spPr>
          <a:xfrm>
            <a:off x="149678" y="1242145"/>
            <a:ext cx="6096000" cy="1754326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1. </a:t>
            </a:r>
            <a:r>
              <a:rPr lang="en-US" b="1" dirty="0" err="1"/>
              <a:t>ပါဝင်လိုသောဆန္ဒကို</a:t>
            </a:r>
            <a:r>
              <a:rPr lang="en-US" b="1" dirty="0"/>
              <a:t> </a:t>
            </a:r>
            <a:r>
              <a:rPr lang="en-US" b="1" dirty="0" err="1"/>
              <a:t>ခံစားပ</a:t>
            </a:r>
            <a:r>
              <a:rPr lang="en-US" b="1" dirty="0"/>
              <a:t>ါ။ </a:t>
            </a:r>
            <a:r>
              <a:rPr lang="en-US" b="1" dirty="0" err="1"/>
              <a:t>ချာ့ခ</a:t>
            </a:r>
            <a:r>
              <a:rPr lang="en-US" b="1" dirty="0"/>
              <a:t>်ျ</a:t>
            </a:r>
            <a:r>
              <a:rPr lang="en-US" b="1" dirty="0" err="1"/>
              <a:t>အဖွဲ့ဝင်များသည</a:t>
            </a:r>
            <a:r>
              <a:rPr lang="en-US" b="1" dirty="0"/>
              <a:t>် </a:t>
            </a:r>
            <a:r>
              <a:rPr lang="en-US" b="1" dirty="0" err="1"/>
              <a:t>လိုအပ်နေသူတစ်ဦးကို</a:t>
            </a:r>
            <a:r>
              <a:rPr lang="en-US" b="1" dirty="0"/>
              <a:t> </a:t>
            </a:r>
            <a:r>
              <a:rPr lang="en-US" b="1" dirty="0" err="1"/>
              <a:t>ကူညီရန</a:t>
            </a:r>
            <a:r>
              <a:rPr lang="en-US" b="1" dirty="0"/>
              <a:t>် </a:t>
            </a:r>
            <a:r>
              <a:rPr lang="en-US" b="1" dirty="0" err="1"/>
              <a:t>ကိုယ်ရေးကိုယ်တာ</a:t>
            </a:r>
            <a:r>
              <a:rPr lang="en-US" b="1" dirty="0"/>
              <a:t> </a:t>
            </a:r>
            <a:r>
              <a:rPr lang="en-US" b="1" dirty="0" err="1"/>
              <a:t>ပံ့ပိုးကူညီမှု</a:t>
            </a:r>
            <a:r>
              <a:rPr lang="en-US" b="1" dirty="0"/>
              <a:t> </a:t>
            </a:r>
            <a:r>
              <a:rPr lang="en-US" b="1" dirty="0" err="1"/>
              <a:t>အစီအစဉ်ကို</a:t>
            </a:r>
            <a:r>
              <a:rPr lang="en-US" b="1" dirty="0"/>
              <a:t> </a:t>
            </a:r>
            <a:r>
              <a:rPr lang="en-US" b="1" dirty="0" err="1"/>
              <a:t>ချမှတ်နိုင်သည</a:t>
            </a:r>
            <a:r>
              <a:rPr lang="en-US" b="1" dirty="0"/>
              <a:t>်။ </a:t>
            </a:r>
            <a:r>
              <a:rPr lang="en-US" b="1" dirty="0" err="1"/>
              <a:t>သူတို့သည</a:t>
            </a:r>
            <a:r>
              <a:rPr lang="en-US" b="1" dirty="0"/>
              <a:t>် </a:t>
            </a:r>
            <a:r>
              <a:rPr lang="en-US" b="1" dirty="0" err="1"/>
              <a:t>ဘဝစွမ်းရည်နှင</a:t>
            </a:r>
            <a:r>
              <a:rPr lang="en-US" b="1" dirty="0"/>
              <a:t>့် </a:t>
            </a:r>
            <a:r>
              <a:rPr lang="en-US" b="1" dirty="0" err="1"/>
              <a:t>ကိုယ်ရေးကိုယ်တာ</a:t>
            </a:r>
            <a:r>
              <a:rPr lang="en-US" b="1" dirty="0"/>
              <a:t> </a:t>
            </a:r>
            <a:r>
              <a:rPr lang="en-US" b="1" dirty="0" err="1"/>
              <a:t>ဖွံ့ဖြိုးတိုးတက်လာစေရန</a:t>
            </a:r>
            <a:r>
              <a:rPr lang="en-US" b="1" dirty="0"/>
              <a:t>် </a:t>
            </a:r>
            <a:r>
              <a:rPr lang="en-US" b="1" dirty="0" err="1"/>
              <a:t>အသင်းတော်မ</a:t>
            </a:r>
            <a:r>
              <a:rPr lang="en-US" b="1" dirty="0"/>
              <a:t>ှ </a:t>
            </a:r>
            <a:r>
              <a:rPr lang="en-US" b="1" dirty="0" err="1"/>
              <a:t>လုပ်ဆောင်သည</a:t>
            </a:r>
            <a:r>
              <a:rPr lang="en-US" b="1" dirty="0"/>
              <a:t>့် </a:t>
            </a:r>
            <a:r>
              <a:rPr lang="en-US" b="1" dirty="0" err="1"/>
              <a:t>ပညာရေးဆိုင်ရာ</a:t>
            </a:r>
            <a:r>
              <a:rPr lang="en-US" b="1" dirty="0"/>
              <a:t> </a:t>
            </a:r>
            <a:r>
              <a:rPr lang="en-US" b="1" dirty="0" err="1"/>
              <a:t>ပရောဂျက်တစ်ခုတွင</a:t>
            </a:r>
            <a:r>
              <a:rPr lang="en-US" b="1" dirty="0"/>
              <a:t>် </a:t>
            </a:r>
            <a:r>
              <a:rPr lang="en-US" b="1" dirty="0" err="1"/>
              <a:t>စေတနာ့ဝန်ထမ်းအဖြစ</a:t>
            </a:r>
            <a:r>
              <a:rPr lang="en-US" b="1" dirty="0"/>
              <a:t>် </a:t>
            </a:r>
            <a:r>
              <a:rPr lang="en-US" b="1" dirty="0" err="1"/>
              <a:t>အတူတက</a:t>
            </a:r>
            <a:r>
              <a:rPr lang="en-US" b="1" dirty="0"/>
              <a:t>ွ </a:t>
            </a:r>
            <a:r>
              <a:rPr lang="en-US" b="1" dirty="0" err="1"/>
              <a:t>ပူးပေါင်းလုပ်ဆောင်နိုင်သည</a:t>
            </a:r>
            <a:r>
              <a:rPr lang="en-US" b="1" dirty="0"/>
              <a:t>်။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8EAE7E-21F5-147A-2B16-64C17F698357}"/>
              </a:ext>
            </a:extLst>
          </p:cNvPr>
          <p:cNvSpPr txBox="1"/>
          <p:nvPr/>
        </p:nvSpPr>
        <p:spPr>
          <a:xfrm>
            <a:off x="6245678" y="1242145"/>
            <a:ext cx="5946322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b="1" dirty="0"/>
              <a:t>2. </a:t>
            </a:r>
            <a:r>
              <a:rPr lang="en-US" b="1" dirty="0" err="1"/>
              <a:t>ဆင်းရဲနွမ်းပါးသူများအတွက</a:t>
            </a:r>
            <a:r>
              <a:rPr lang="en-US" b="1" dirty="0"/>
              <a:t>် </a:t>
            </a:r>
            <a:r>
              <a:rPr lang="en-US" b="1" dirty="0" err="1"/>
              <a:t>လှူသော</a:t>
            </a:r>
            <a:r>
              <a:rPr lang="en-US" b="1" dirty="0"/>
              <a:t> </a:t>
            </a:r>
            <a:r>
              <a:rPr lang="en-US" b="1" dirty="0" err="1"/>
              <a:t>ရန်ပုံငွေ</a:t>
            </a:r>
            <a:r>
              <a:rPr lang="en-US" b="1" dirty="0"/>
              <a:t>။ </a:t>
            </a:r>
            <a:r>
              <a:rPr lang="en-US" b="1" dirty="0" err="1"/>
              <a:t>အဖွဲ့ဝင်တစ်ဦးစီသည</a:t>
            </a:r>
            <a:r>
              <a:rPr lang="en-US" b="1" dirty="0"/>
              <a:t>် </a:t>
            </a:r>
            <a:r>
              <a:rPr lang="en-US" b="1" dirty="0" err="1"/>
              <a:t>လိုအပ်နေသူများကို</a:t>
            </a:r>
            <a:r>
              <a:rPr lang="en-US" b="1" dirty="0"/>
              <a:t> </a:t>
            </a:r>
            <a:r>
              <a:rPr lang="en-US" b="1" dirty="0" err="1"/>
              <a:t>ပုံမှန်ကူညီရန</a:t>
            </a:r>
            <a:r>
              <a:rPr lang="en-US" b="1" dirty="0"/>
              <a:t>် </a:t>
            </a:r>
            <a:r>
              <a:rPr lang="en-US" b="1" dirty="0" err="1"/>
              <a:t>မိသားစုဘတ်ဂျက်မ</a:t>
            </a:r>
            <a:r>
              <a:rPr lang="en-US" b="1" dirty="0"/>
              <a:t>ှ </a:t>
            </a:r>
            <a:r>
              <a:rPr lang="en-US" b="1" dirty="0" err="1"/>
              <a:t>သီးသန</a:t>
            </a:r>
            <a:r>
              <a:rPr lang="en-US" b="1" dirty="0"/>
              <a:t>့်</a:t>
            </a:r>
            <a:r>
              <a:rPr lang="en-US" b="1" dirty="0" err="1"/>
              <a:t>ငွေပမာဏ</a:t>
            </a:r>
            <a:r>
              <a:rPr lang="en-US" b="1" dirty="0"/>
              <a:t> </a:t>
            </a:r>
            <a:r>
              <a:rPr lang="en-US" b="1" dirty="0" err="1"/>
              <a:t>သို့မဟုတ</a:t>
            </a:r>
            <a:r>
              <a:rPr lang="en-US" b="1" dirty="0"/>
              <a:t>် </a:t>
            </a:r>
            <a:r>
              <a:rPr lang="en-US" b="1" dirty="0" err="1"/>
              <a:t>ရာခိုင်နှုန်းကို</a:t>
            </a:r>
            <a:r>
              <a:rPr lang="en-US" b="1" dirty="0"/>
              <a:t> </a:t>
            </a:r>
            <a:r>
              <a:rPr lang="en-US" b="1" dirty="0" err="1"/>
              <a:t>ဖယ်ထားနိုင်သည</a:t>
            </a:r>
            <a:r>
              <a:rPr lang="en-US" b="1" dirty="0"/>
              <a:t>့်</a:t>
            </a:r>
            <a:r>
              <a:rPr lang="en-US" b="1" dirty="0" err="1"/>
              <a:t>အပြင</a:t>
            </a:r>
            <a:r>
              <a:rPr lang="en-US" b="1" dirty="0"/>
              <a:t>် ၎</a:t>
            </a:r>
            <a:r>
              <a:rPr lang="en-US" b="1" dirty="0" err="1"/>
              <a:t>င်း၏အသင်းတော်မ</a:t>
            </a:r>
            <a:r>
              <a:rPr lang="en-US" b="1" dirty="0"/>
              <a:t>ှ </a:t>
            </a:r>
            <a:r>
              <a:rPr lang="en-US" b="1" dirty="0" err="1"/>
              <a:t>လုပ်ဆောင်သည</a:t>
            </a:r>
            <a:r>
              <a:rPr lang="en-US" b="1" dirty="0"/>
              <a:t>့် </a:t>
            </a:r>
            <a:r>
              <a:rPr lang="en-US" b="1" dirty="0" err="1"/>
              <a:t>လူမှုဖူလုံရေးနှင</a:t>
            </a:r>
            <a:r>
              <a:rPr lang="en-US" b="1" dirty="0"/>
              <a:t>့် </a:t>
            </a:r>
            <a:r>
              <a:rPr lang="en-US" b="1" dirty="0" err="1"/>
              <a:t>ဖွံ့ဖြိုးတိုးတက်ရေးဆိုင်ရာ</a:t>
            </a:r>
            <a:r>
              <a:rPr lang="en-US" b="1" dirty="0"/>
              <a:t> </a:t>
            </a:r>
            <a:r>
              <a:rPr lang="en-US" b="1" dirty="0" err="1"/>
              <a:t>ပရောဂျက်များတွင</a:t>
            </a:r>
            <a:r>
              <a:rPr lang="en-US" b="1" dirty="0"/>
              <a:t>် </a:t>
            </a:r>
            <a:r>
              <a:rPr lang="en-US" b="1" dirty="0" err="1"/>
              <a:t>ပါဝင်ကူညီရန</a:t>
            </a:r>
            <a:r>
              <a:rPr lang="en-US" b="1" dirty="0"/>
              <a:t>် </a:t>
            </a:r>
            <a:r>
              <a:rPr lang="en-US" b="1" dirty="0" err="1"/>
              <a:t>ဖယ်ထားနိုင်သည</a:t>
            </a:r>
            <a:r>
              <a:rPr lang="en-US" b="1" dirty="0"/>
              <a:t>်။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855AF6-B210-105F-189B-DBDA506955DA}"/>
              </a:ext>
            </a:extLst>
          </p:cNvPr>
          <p:cNvSpPr txBox="1"/>
          <p:nvPr/>
        </p:nvSpPr>
        <p:spPr>
          <a:xfrm>
            <a:off x="1458686" y="3198166"/>
            <a:ext cx="92746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/>
              <a:t>ယုံကြည်သူတိုင်း၏လက</a:t>
            </a:r>
            <a:r>
              <a:rPr lang="en-US" sz="2400" b="1" dirty="0"/>
              <a:t>်၌</a:t>
            </a:r>
            <a:r>
              <a:rPr lang="en-US" sz="2400" b="1" dirty="0" err="1"/>
              <a:t>ရှိသောငွေကို</a:t>
            </a:r>
            <a:r>
              <a:rPr lang="en-US" sz="2400" b="1" dirty="0"/>
              <a:t> </a:t>
            </a:r>
            <a:r>
              <a:rPr lang="en-US" sz="2400" b="1" dirty="0" err="1"/>
              <a:t>အညီအမ</a:t>
            </a:r>
            <a:r>
              <a:rPr lang="en-US" sz="2400" b="1" dirty="0"/>
              <a:t>ျှ</a:t>
            </a:r>
            <a:r>
              <a:rPr lang="en-US" sz="2400" b="1" dirty="0" err="1"/>
              <a:t>သုံးပိုင်းခွဲထားသင</a:t>
            </a:r>
            <a:r>
              <a:rPr lang="en-US" sz="2400" b="1" dirty="0"/>
              <a:t>့်</a:t>
            </a:r>
            <a:r>
              <a:rPr lang="en-US" sz="2400" b="1" dirty="0" err="1"/>
              <a:t>သည</a:t>
            </a:r>
            <a:r>
              <a:rPr lang="en-US" sz="2400" b="1" dirty="0"/>
              <a:t>်-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FC3EFD-7941-9FA3-1760-729214386621}"/>
              </a:ext>
            </a:extLst>
          </p:cNvPr>
          <p:cNvSpPr txBox="1"/>
          <p:nvPr/>
        </p:nvSpPr>
        <p:spPr>
          <a:xfrm>
            <a:off x="193221" y="4066193"/>
            <a:ext cx="5717722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(က) </a:t>
            </a:r>
            <a:r>
              <a:rPr lang="en-US" dirty="0" err="1"/>
              <a:t>ဆယ်ဖို့တစ်ဖို့နှင</a:t>
            </a:r>
            <a:r>
              <a:rPr lang="en-US" dirty="0"/>
              <a:t>့် </a:t>
            </a:r>
            <a:r>
              <a:rPr lang="en-US" dirty="0" err="1"/>
              <a:t>ပူဇော်သက္ကာများအားဖြင</a:t>
            </a:r>
            <a:r>
              <a:rPr lang="en-US" dirty="0"/>
              <a:t>့် </a:t>
            </a:r>
            <a:r>
              <a:rPr lang="en-US" dirty="0" err="1"/>
              <a:t>ဘုရားသခင်ကို</a:t>
            </a:r>
            <a:r>
              <a:rPr lang="en-US" dirty="0"/>
              <a:t> </a:t>
            </a:r>
            <a:r>
              <a:rPr lang="en-US" dirty="0" err="1"/>
              <a:t>ဦးစွာပထမ</a:t>
            </a:r>
            <a:r>
              <a:rPr lang="en-US" dirty="0"/>
              <a:t> (</a:t>
            </a:r>
            <a:r>
              <a:rPr lang="en-US" dirty="0" err="1"/>
              <a:t>မာလ</a:t>
            </a:r>
            <a:r>
              <a:rPr lang="en-US" dirty="0"/>
              <a:t> ၃:၈-၁၀၊ မ. ၆:၃၃)၊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DCCC55-56CA-0496-98F5-EFE8341DD520}"/>
              </a:ext>
            </a:extLst>
          </p:cNvPr>
          <p:cNvSpPr txBox="1"/>
          <p:nvPr/>
        </p:nvSpPr>
        <p:spPr>
          <a:xfrm>
            <a:off x="190500" y="4970027"/>
            <a:ext cx="2759529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(ခ) </a:t>
            </a:r>
            <a:r>
              <a:rPr lang="en-US" dirty="0" err="1"/>
              <a:t>မိသားစု</a:t>
            </a:r>
            <a:r>
              <a:rPr lang="en-US" dirty="0"/>
              <a:t> (၁ </a:t>
            </a:r>
            <a:r>
              <a:rPr lang="en-US" dirty="0" err="1"/>
              <a:t>တိ</a:t>
            </a:r>
            <a:r>
              <a:rPr lang="en-US" dirty="0"/>
              <a:t>. ၅:၈) </a:t>
            </a:r>
            <a:r>
              <a:rPr lang="en-US" dirty="0" err="1"/>
              <a:t>နှင</a:t>
            </a:r>
            <a:r>
              <a:rPr lang="en-US" dirty="0"/>
              <a:t>့်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594CB13-6831-AA81-800C-028D362E33C1}"/>
              </a:ext>
            </a:extLst>
          </p:cNvPr>
          <p:cNvSpPr txBox="1"/>
          <p:nvPr/>
        </p:nvSpPr>
        <p:spPr>
          <a:xfrm>
            <a:off x="6634843" y="4130263"/>
            <a:ext cx="398961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en-US" dirty="0"/>
              <a:t>(ဂ) </a:t>
            </a:r>
            <a:r>
              <a:rPr lang="en-US" dirty="0" err="1"/>
              <a:t>မွဲတေသူ</a:t>
            </a:r>
            <a:r>
              <a:rPr lang="en-US" dirty="0"/>
              <a:t> (</a:t>
            </a:r>
            <a:r>
              <a:rPr lang="en-US" dirty="0" err="1"/>
              <a:t>ဂလ</a:t>
            </a:r>
            <a:r>
              <a:rPr lang="en-US" dirty="0"/>
              <a:t>. ၂:၁၀၊ </a:t>
            </a:r>
            <a:r>
              <a:rPr lang="en-US" dirty="0" err="1"/>
              <a:t>ယာကုပ</a:t>
            </a:r>
            <a:r>
              <a:rPr lang="en-US" dirty="0"/>
              <a:t>် ၁:၂၇)။ </a:t>
            </a:r>
          </a:p>
        </p:txBody>
      </p:sp>
    </p:spTree>
    <p:extLst>
      <p:ext uri="{BB962C8B-B14F-4D97-AF65-F5344CB8AC3E}">
        <p14:creationId xmlns:p14="http://schemas.microsoft.com/office/powerpoint/2010/main" val="168672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BD3B2D2-78CB-7E62-244B-8874FD2B69FF}"/>
              </a:ext>
            </a:extLst>
          </p:cNvPr>
          <p:cNvSpPr txBox="1"/>
          <p:nvPr/>
        </p:nvSpPr>
        <p:spPr>
          <a:xfrm>
            <a:off x="239486" y="595963"/>
            <a:ext cx="11865428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3200" b="1" dirty="0">
                <a:latin typeface="Constantia" panose="02030602050306030303" pitchFamily="18" charset="0"/>
              </a:rPr>
              <a:t>“လူအများရဲ့ဘဝဟာနာကျင်စရာကောင်းတဲ့ရုန်းကန်မှုတွေအများကြီးရှိ တယ်။သူတို့သည်၎င်းတို့၏ချို့ယွင်းချက်များအားခံစားရပြီး၊ကျေးဇူးတင်စရာဘာမှမရှိဘူးလို့ထင်ကြတယ်။ကြင်နာသောစကား၊စာနာစိတ်၊လေး မြတ်သောအမူအရာများသည်ရေငတ်သောဝိညာဉ်အတွက်ရေအေးတစ်ခွက်ကဲ့သို့ရုန်းကန်နေရသောအထီးကျန်သူများစွာအတွက်ဖြစ်လိမ့်မည်။ကိုယ် ချင်းစာတရား၊ကြင်နာမှုဟူသောအပြုအမူသည်ပင်ပန်းနွမ်းနယ်နေသောပခုံးပေါ်၌ကြီးလေးစွာကျနေသောဝန်ထုပ်ဝန်ပိုးများကိုသယ်ဆောင်ပေးလိမ့်မည်။တစ်ကိုယ်ကောင်းမဆန်သောကြင်နာမှုရှိသောစကားလုံးများ</a:t>
            </a:r>
            <a:r>
              <a:rPr lang="my-MM" sz="3200" b="1">
                <a:latin typeface="Constantia" panose="02030602050306030303" pitchFamily="18" charset="0"/>
              </a:rPr>
              <a:t>သို့အ </a:t>
            </a:r>
            <a:r>
              <a:rPr lang="my-MM" sz="3200" b="1" dirty="0">
                <a:latin typeface="Constantia" panose="02030602050306030303" pitchFamily="18" charset="0"/>
              </a:rPr>
              <a:t>ဟုတ်လုပ်ဆောင်မှုတိုင်းသည်ဆုံးရှုံးသွားသောလူသားများအတွက်ခရစ်တော်၏ချစ်ခြင်းမေတ္တာကို ဖော်ပြခြင်းပင်ဖြစ်သည်။”</a:t>
            </a: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D21FDA5-47EC-1B5B-6864-673657E5D012}"/>
              </a:ext>
            </a:extLst>
          </p:cNvPr>
          <p:cNvSpPr txBox="1"/>
          <p:nvPr/>
        </p:nvSpPr>
        <p:spPr>
          <a:xfrm>
            <a:off x="4415371" y="6072011"/>
            <a:ext cx="6084871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867" b="1"/>
              <a:t>E. G. W. (Thoughts From the Mount of Blessing, cp. 2, p. 23)</a:t>
            </a:r>
            <a:endParaRPr lang="es-ES" sz="1867" b="1" dirty="0"/>
          </a:p>
        </p:txBody>
      </p:sp>
    </p:spTree>
    <p:extLst>
      <p:ext uri="{BB962C8B-B14F-4D97-AF65-F5344CB8AC3E}">
        <p14:creationId xmlns:p14="http://schemas.microsoft.com/office/powerpoint/2010/main" val="108799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Pintura de una persona con un plátano en la mano&#10;&#10;Descripción generada automáticamente con confianza baja">
            <a:extLst>
              <a:ext uri="{FF2B5EF4-FFF2-40B4-BE49-F238E27FC236}">
                <a16:creationId xmlns:a16="http://schemas.microsoft.com/office/drawing/2014/main" id="{BB7F47B9-4C9D-7132-F39A-4D3766503E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354"/>
          <a:stretch/>
        </p:blipFill>
        <p:spPr>
          <a:xfrm>
            <a:off x="5" y="881954"/>
            <a:ext cx="3664827" cy="2310287"/>
          </a:xfrm>
          <a:prstGeom prst="rect">
            <a:avLst/>
          </a:prstGeom>
        </p:spPr>
      </p:pic>
      <p:pic>
        <p:nvPicPr>
          <p:cNvPr id="10" name="Imagen 9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5131C080-BAEE-8D62-93D1-B198A18369B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57922" y="1"/>
            <a:ext cx="4051911" cy="3192239"/>
          </a:xfrm>
          <a:prstGeom prst="rect">
            <a:avLst/>
          </a:prstGeom>
        </p:spPr>
      </p:pic>
      <p:pic>
        <p:nvPicPr>
          <p:cNvPr id="12" name="Imagen 11" descr="Un grupo de personas con un celular en la mano&#10;&#10;Descripción generada automáticamente con confianza media">
            <a:extLst>
              <a:ext uri="{FF2B5EF4-FFF2-40B4-BE49-F238E27FC236}">
                <a16:creationId xmlns:a16="http://schemas.microsoft.com/office/drawing/2014/main" id="{D8DEF0EC-1541-F92A-6579-D39777AC043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79973" y="863602"/>
            <a:ext cx="2830287" cy="189453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09F37E3-7CEF-0035-24BE-C047B8362A1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54680" y="3338001"/>
            <a:ext cx="2455153" cy="2979995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87BE483E-E684-E2DD-4936-6851915CE4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7688" y="2919003"/>
            <a:ext cx="2837872" cy="2940275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CE4A40-6E04-0B28-E93C-94665CBCA20F}"/>
              </a:ext>
            </a:extLst>
          </p:cNvPr>
          <p:cNvSpPr txBox="1"/>
          <p:nvPr/>
        </p:nvSpPr>
        <p:spPr>
          <a:xfrm>
            <a:off x="45630" y="3299717"/>
            <a:ext cx="5642047" cy="3970318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 defTabSz="914377"/>
            <a:r>
              <a:rPr lang="es-ES" sz="2800" b="1" dirty="0">
                <a:latin typeface="Comic Sans MS" panose="030F0702030302020204" pitchFamily="66" charset="0"/>
              </a:rPr>
              <a:t>“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‘‘</a:t>
            </a:r>
            <a:r>
              <a:rPr lang="my-MM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Myanmar Text" panose="020B0502040204020203" pitchFamily="34" charset="0"/>
              </a:rPr>
              <a:t>ထိုအခါ လက်ယာတော်ဘက်၌ရှိသောသူတို့အား မင်းကြီးက၊ ငါ့ခမည်းတော်ထံ ကောင်းချီး မင်္ဂလာကို ခံသောသူတို့၊ ကမ္ဘာဦးကပင် သင်တို့အဖို့ပြင်ဆင်သောနိုင်ငံကို လာ၍အမွေခံကြလော့’’ (မသဲ၊ ၂၅း၃၄)။</a:t>
            </a: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Myanmar Text" panose="020B0502040204020203" pitchFamily="34" charset="0"/>
            </a:endParaRPr>
          </a:p>
          <a:p>
            <a:pPr algn="ctr" defTabSz="914377"/>
            <a:endParaRPr lang="es-ES" sz="28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13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B0D5BC-22D6-4E4D-45FD-0B195691A812}"/>
              </a:ext>
            </a:extLst>
          </p:cNvPr>
          <p:cNvSpPr txBox="1"/>
          <p:nvPr/>
        </p:nvSpPr>
        <p:spPr>
          <a:xfrm>
            <a:off x="6257664" y="3639819"/>
            <a:ext cx="5934337" cy="270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ဘုရားသခင်သည်လိုအပ်နေသောသူများကိုဂရုစိုက်သည်</a:t>
            </a:r>
            <a:r>
              <a:rPr lang="my-MM" sz="2400" b="1" dirty="0"/>
              <a:t>။</a:t>
            </a:r>
            <a:r>
              <a:rPr lang="en-US" sz="2400" b="1" dirty="0"/>
              <a:t>	</a:t>
            </a:r>
            <a:r>
              <a:rPr lang="my-MM" sz="2000" b="1" dirty="0"/>
              <a:t>သခင်ယေရှု၏သာသနာ</a:t>
            </a:r>
            <a:endParaRPr lang="es-ES" sz="2000" b="1" dirty="0"/>
          </a:p>
          <a:p>
            <a:pPr>
              <a:spcBef>
                <a:spcPts val="800"/>
              </a:spcBef>
            </a:pPr>
            <a:r>
              <a:rPr lang="es-ES" sz="2000" b="1" dirty="0"/>
              <a:t>	</a:t>
            </a:r>
            <a:r>
              <a:rPr lang="my-MM" sz="2000" b="1" dirty="0"/>
              <a:t>လူသားအချင်ချင်းစာနာထောက်ထားမူ	ဥပေဒသ</a:t>
            </a:r>
          </a:p>
          <a:p>
            <a:pPr>
              <a:spcBef>
                <a:spcPts val="600"/>
              </a:spcBef>
            </a:pP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ကျမ်စာထဲမှသာဒကများ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ဆင်းရဲသားများကိုဂရုစိုက်ခြင်း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spcBef>
                <a:spcPts val="600"/>
              </a:spcBef>
            </a:pP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အကူညီလိုသောသူများအားဂရုစိုက်ခြင်း</a:t>
            </a:r>
            <a:endParaRPr lang="es-E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02BD397-8970-E017-0CCD-EEAC55611E45}"/>
              </a:ext>
            </a:extLst>
          </p:cNvPr>
          <p:cNvSpPr txBox="1"/>
          <p:nvPr/>
        </p:nvSpPr>
        <p:spPr>
          <a:xfrm>
            <a:off x="155943" y="149193"/>
            <a:ext cx="9058940" cy="3252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ယေရှု၏ညီတော်များထဲတွင် အငယ်ဆုံးကား မည်သူနည်း။ဆာလောင်သူ၊ ရေငတ်သူ၊ ရွှေ့ပြောင်းသူ၊ သူတောင်းစား၊ ဖျားနာသူ၊ အကျဉ်းသားများ (မဿဲ ၂၅း၃၇၄၀)။အခြားကျမ်းပိုဒ်များတွင်နားမကြားသူ၊မျက်စိကန်းသူနှင့် ဆင်းရဲသောသူတို့ကို ဖော်ပြသည်။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ကျွန်ုပ်တို့သည်“ငါ့ညီအစ်ကိုတို့တွင်အငယ်ဆုံး”ကိုမည်သို့ဆက်ဆံသင့်သည်ကို လေ့လာရန် ကျမ်းစာနမူနာအချို့ကို လေ့လာကြပါစို့။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နောက်ဆုံးတွင်၊ သင့်ကိုယ်သင်မေးပါ– ယေရှု၏ညီအစ်ကိုများကို အငယ်ဆုံးကူညီပေးရန် ကျွန်ုပ်ဘာလုပ်နိုင်သနည်း။</a:t>
            </a:r>
            <a:endParaRPr lang="es-ES" sz="2400" b="1" dirty="0"/>
          </a:p>
        </p:txBody>
      </p:sp>
      <p:grpSp>
        <p:nvGrpSpPr>
          <p:cNvPr id="19" name="Grupo 18">
            <a:extLst>
              <a:ext uri="{FF2B5EF4-FFF2-40B4-BE49-F238E27FC236}">
                <a16:creationId xmlns:a16="http://schemas.microsoft.com/office/drawing/2014/main" id="{FEB2246B-705B-426B-BA4B-898CC56266A6}"/>
              </a:ext>
            </a:extLst>
          </p:cNvPr>
          <p:cNvGrpSpPr/>
          <p:nvPr/>
        </p:nvGrpSpPr>
        <p:grpSpPr>
          <a:xfrm>
            <a:off x="6198" y="3831653"/>
            <a:ext cx="5778395" cy="2726660"/>
            <a:chOff x="116957" y="2832093"/>
            <a:chExt cx="4333796" cy="204499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7" name="Imagen 6" descr="Un hombre en frente de una casa&#10;&#10;Descripción generada automáticamente con confianza media">
              <a:extLst>
                <a:ext uri="{FF2B5EF4-FFF2-40B4-BE49-F238E27FC236}">
                  <a16:creationId xmlns:a16="http://schemas.microsoft.com/office/drawing/2014/main" id="{F15EA3AC-C669-1FFB-AAAB-AC59B04F0F8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982" y="3931240"/>
              <a:ext cx="1418771" cy="945847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9" name="Imagen 8" descr="Imagen que contiene edificio, frente, mujer, parado&#10;&#10;Descripción generada automáticamente">
              <a:extLst>
                <a:ext uri="{FF2B5EF4-FFF2-40B4-BE49-F238E27FC236}">
                  <a16:creationId xmlns:a16="http://schemas.microsoft.com/office/drawing/2014/main" id="{9B24782D-D96E-057C-0497-71742051D87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6957" y="3899120"/>
              <a:ext cx="1418400" cy="97796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1" name="Imagen 10" descr="Hombre sentado en el piso&#10;&#10;Descripción generada automáticamente con confianza baja">
              <a:extLst>
                <a:ext uri="{FF2B5EF4-FFF2-40B4-BE49-F238E27FC236}">
                  <a16:creationId xmlns:a16="http://schemas.microsoft.com/office/drawing/2014/main" id="{8F1A13F6-7DC4-1CA2-1FB7-ABB83CD87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6958" y="2832093"/>
              <a:ext cx="1418771" cy="106407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3" name="Imagen 12" descr="Imagen que contiene edificio, hombre, persona, celular&#10;&#10;Descripción generada automáticamente">
              <a:extLst>
                <a:ext uri="{FF2B5EF4-FFF2-40B4-BE49-F238E27FC236}">
                  <a16:creationId xmlns:a16="http://schemas.microsoft.com/office/drawing/2014/main" id="{1D1DA20B-5C27-B14B-F75C-84069637A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031982" y="2832093"/>
              <a:ext cx="1418771" cy="106407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5" name="Imagen 14" descr="Imagen que contiene interior, cuarto, ventana, cama&#10;&#10;Descripción generada automáticamente">
              <a:extLst>
                <a:ext uri="{FF2B5EF4-FFF2-40B4-BE49-F238E27FC236}">
                  <a16:creationId xmlns:a16="http://schemas.microsoft.com/office/drawing/2014/main" id="{4EBFC339-BBE6-B653-378D-FCAED5120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470" y="2832093"/>
              <a:ext cx="1418771" cy="1064078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  <p:pic>
          <p:nvPicPr>
            <p:cNvPr id="17" name="Imagen 16" descr="Imagen que contiene edificio, hombre, joven, frente&#10;&#10;Descripción generada automáticamente">
              <a:extLst>
                <a:ext uri="{FF2B5EF4-FFF2-40B4-BE49-F238E27FC236}">
                  <a16:creationId xmlns:a16="http://schemas.microsoft.com/office/drawing/2014/main" id="{B1A1CCFB-516B-FC54-604A-793169B5E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74843" y="3928541"/>
              <a:ext cx="1418400" cy="948546"/>
            </a:xfrm>
            <a:prstGeom prst="rect">
              <a:avLst/>
            </a:prstGeom>
            <a:ln w="28575">
              <a:solidFill>
                <a:schemeClr val="bg1"/>
              </a:solidFill>
            </a:ln>
          </p:spPr>
        </p:pic>
      </p:grpSp>
      <p:pic>
        <p:nvPicPr>
          <p:cNvPr id="21" name="Imagen 20" descr="Un grupo de personas disfrazadas&#10;&#10;Descripción generada automáticamente con confianza baja">
            <a:extLst>
              <a:ext uri="{FF2B5EF4-FFF2-40B4-BE49-F238E27FC236}">
                <a16:creationId xmlns:a16="http://schemas.microsoft.com/office/drawing/2014/main" id="{8A61B200-843D-9470-0F6D-C5E6AD261E93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34236" y="216223"/>
            <a:ext cx="2733065" cy="3279808"/>
          </a:xfrm>
          <a:prstGeom prst="rect">
            <a:avLst/>
          </a:prstGeom>
          <a:ln w="88900" cap="sq" cmpd="thickThin">
            <a:solidFill>
              <a:srgbClr val="B56041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2" name="Imagen 21" descr="Icono&#10;&#10;Descripción generada automáticamente">
            <a:extLst>
              <a:ext uri="{FF2B5EF4-FFF2-40B4-BE49-F238E27FC236}">
                <a16:creationId xmlns:a16="http://schemas.microsoft.com/office/drawing/2014/main" id="{31C6359F-8019-5A71-AFF7-20FCCD286B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5513" y="3685674"/>
            <a:ext cx="565553" cy="339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">
            <a:extLst>
              <a:ext uri="{FF2B5EF4-FFF2-40B4-BE49-F238E27FC236}">
                <a16:creationId xmlns:a16="http://schemas.microsoft.com/office/drawing/2014/main" id="{FD175EE0-0314-3EA4-2CFC-BC9519613026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3223" y="5293584"/>
            <a:ext cx="565553" cy="33980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8" name="Imagen 27" descr="Icono&#10;&#10;Descripción generada automáticamente">
            <a:extLst>
              <a:ext uri="{FF2B5EF4-FFF2-40B4-BE49-F238E27FC236}">
                <a16:creationId xmlns:a16="http://schemas.microsoft.com/office/drawing/2014/main" id="{F9C9C32D-0EAB-FE3F-5E20-334AA8A0BAC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066" y="4643859"/>
            <a:ext cx="256165" cy="245436"/>
          </a:xfrm>
          <a:prstGeom prst="rect">
            <a:avLst/>
          </a:prstGeom>
        </p:spPr>
      </p:pic>
      <p:pic>
        <p:nvPicPr>
          <p:cNvPr id="30" name="Imagen 29" descr="Icono&#10;&#10;Descripción generada automáticamente">
            <a:extLst>
              <a:ext uri="{FF2B5EF4-FFF2-40B4-BE49-F238E27FC236}">
                <a16:creationId xmlns:a16="http://schemas.microsoft.com/office/drawing/2014/main" id="{17EC4E60-21A3-6C61-0055-8EA3B73964C8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80861" y="5989701"/>
            <a:ext cx="256165" cy="245436"/>
          </a:xfrm>
          <a:prstGeom prst="rect">
            <a:avLst/>
          </a:prstGeom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F3A5E4C4-9341-A558-5652-F08B4FC2D03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1066" y="4211952"/>
            <a:ext cx="256165" cy="245436"/>
          </a:xfrm>
          <a:prstGeom prst="rect">
            <a:avLst/>
          </a:prstGeom>
        </p:spPr>
      </p:pic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AA01C462-C537-DB2D-430F-7764CA0C532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9148" y="5680512"/>
            <a:ext cx="255941" cy="24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6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4D9661-4478-7765-B904-D05F00625EB8}"/>
              </a:ext>
            </a:extLst>
          </p:cNvPr>
          <p:cNvSpPr txBox="1"/>
          <p:nvPr/>
        </p:nvSpPr>
        <p:spPr>
          <a:xfrm>
            <a:off x="725714" y="1661511"/>
            <a:ext cx="1074057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6000" b="1" dirty="0"/>
              <a:t>ဘုရားသခင်သည်လိုအပ်နေသောသူများကိုဂရုစိုက်သည်</a:t>
            </a:r>
            <a:r>
              <a:rPr lang="my-MM" sz="6600" b="1" dirty="0"/>
              <a:t>။</a:t>
            </a:r>
            <a:endParaRPr lang="es-ES" sz="5867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522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9B6D81F-96CC-7A0D-39A4-AF7B02B77BEC}"/>
              </a:ext>
            </a:extLst>
          </p:cNvPr>
          <p:cNvSpPr txBox="1"/>
          <p:nvPr/>
        </p:nvSpPr>
        <p:spPr>
          <a:xfrm>
            <a:off x="0" y="135661"/>
            <a:ext cx="12192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my-MM" sz="4000" b="1" dirty="0"/>
              <a:t>သခင်ယေရှု၏သာသနာ</a:t>
            </a:r>
            <a:endParaRPr lang="es-ES" sz="4000" b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2327148-7827-98B0-E7B2-44DECE14130B}"/>
              </a:ext>
            </a:extLst>
          </p:cNvPr>
          <p:cNvSpPr txBox="1"/>
          <p:nvPr/>
        </p:nvSpPr>
        <p:spPr>
          <a:xfrm>
            <a:off x="97971" y="720637"/>
            <a:ext cx="1200694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ိုအခါယေရှုက၊သင်တို့သည်ကြားရသမျှမြင်ရသမျှတို့ကိုသွား၍ယောဟန်အားကြားလျှောက်ကြလော့။မျက်စိကန်းသောသူတို့သည်မျက်စိမြင်ရကြ၏။ခြေမစွမ်းသောသူတို့သည်လှမ်းသွားရကြ၏။နူနာစွဲသောသူတို့သည်သန့်ရှင်းခြင်းသို့ရောက်ရကြ၏။ နားပင်းသောသူတို့သည်နားကြားရကြ၏။ သေသောသူတို့သည်ထမြောက်ခြင်းသို့ ရောက်ရကြ၏။ </a:t>
            </a:r>
            <a:r>
              <a:rPr lang="es-E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       											(Luke 7:22)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2985016-7BB1-2E98-7AF2-7C0925C39823}"/>
              </a:ext>
            </a:extLst>
          </p:cNvPr>
          <p:cNvSpPr txBox="1"/>
          <p:nvPr/>
        </p:nvSpPr>
        <p:spPr>
          <a:xfrm>
            <a:off x="207926" y="1910471"/>
            <a:ext cx="9699511" cy="1672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ယေရှုသည် နာဇရက်မြို့ တရားဇရပ်တွင် ဟေရှာယ ၆၁:၁-၂ ကိုဖတ်ခဲ့သည်။ ဤကျမ်းပိုဒ်သည် မေရှိယ၏ဓမ္မအမှု၏အဓိပ္ပါယ်ဖွင့်ဆိုချက်ဖြစ်သည်။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ယေရှုသည် ထိုအချိန်က လိုအပ်သူများကို ဆက်ဆံပုံနှင့် အတော်လေး ကွဲပြားစွာ ဆက်ဆံခဲ့သည်။</a:t>
            </a:r>
            <a:endParaRPr lang="es-ES" sz="2400" b="1" dirty="0"/>
          </a:p>
        </p:txBody>
      </p:sp>
      <p:pic>
        <p:nvPicPr>
          <p:cNvPr id="12" name="Imagen 11" descr="Imagen que contiene edificio, mujer, tabla, frente&#10;&#10;Descripción generada automáticamente">
            <a:extLst>
              <a:ext uri="{FF2B5EF4-FFF2-40B4-BE49-F238E27FC236}">
                <a16:creationId xmlns:a16="http://schemas.microsoft.com/office/drawing/2014/main" id="{6FDDB805-48CF-E088-5E20-23385B7DE1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900" y="2015077"/>
            <a:ext cx="2180601" cy="1636824"/>
          </a:xfrm>
          <a:prstGeom prst="roundRect">
            <a:avLst>
              <a:gd name="adj" fmla="val 10619"/>
            </a:avLst>
          </a:prstGeom>
          <a:solidFill>
            <a:srgbClr val="FFFFFF"/>
          </a:solidFill>
          <a:ln w="38100" cap="sq">
            <a:solidFill>
              <a:schemeClr val="accent2">
                <a:lumMod val="40000"/>
                <a:lumOff val="6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8FDEF736-2EFA-D16F-C567-315138133B60}"/>
              </a:ext>
            </a:extLst>
          </p:cNvPr>
          <p:cNvSpPr txBox="1"/>
          <p:nvPr/>
        </p:nvSpPr>
        <p:spPr>
          <a:xfrm>
            <a:off x="207926" y="3638636"/>
            <a:ext cx="5056372" cy="2800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လူတွေကသူတို့အပြစ်အတွက်ဒုက္ခရောက်နေတယ်လို့ထင်တဲ့အတွက်ဘုရားသခင်ရဲ့ကျိန်</a:t>
            </a:r>
            <a:r>
              <a:rPr lang="en-US" sz="2200" b="1" dirty="0"/>
              <a:t> </a:t>
            </a:r>
            <a:r>
              <a:rPr lang="my-MM" sz="2200" b="1" dirty="0"/>
              <a:t>ခြင်းကိုခံရသလိုပဲဆက်ဆံကြတယ်။ယေရှု</a:t>
            </a:r>
            <a:r>
              <a:rPr lang="en-US" sz="2200" b="1" dirty="0"/>
              <a:t> </a:t>
            </a:r>
            <a:r>
              <a:rPr lang="my-MM" sz="2200" b="1" dirty="0"/>
              <a:t>သည်သူတို့ကိုချစ်၍ ကောင်းကင်နိုင်ငံတော်၏ အဖွဲ့ဝင်များအဖြစ်မြင်ခဲ့သည်။သူတို့၏လိုအပ်ချက်များကိုဖြည့်ဆည်းရန်နှင့်ဧဝံဂေလိတရားမျှော်လင့်ချက်ကိုသူတို့အားဝေမျှရန်ကြိုးစားခဲ့သည်။</a:t>
            </a:r>
            <a:endParaRPr lang="es-ES" sz="2200" b="1" dirty="0"/>
          </a:p>
        </p:txBody>
      </p:sp>
      <p:pic>
        <p:nvPicPr>
          <p:cNvPr id="16" name="Imagen 15" descr="Imagen que contiene persona, edificio, exterior, hombre&#10;&#10;Descripción generada automáticamente">
            <a:extLst>
              <a:ext uri="{FF2B5EF4-FFF2-40B4-BE49-F238E27FC236}">
                <a16:creationId xmlns:a16="http://schemas.microsoft.com/office/drawing/2014/main" id="{71D09721-F303-BF20-79E7-B41487BD463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76899" y="3784189"/>
            <a:ext cx="2178429" cy="28892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4745DAA2-7F73-9E7A-5D86-CBFBDC402E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5434419" y="3791976"/>
            <a:ext cx="1976247" cy="2889251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 descr="Imagen que contiene persona, hombre, viejo, mayor&#10;&#10;Descripción generada automáticamente">
            <a:extLst>
              <a:ext uri="{FF2B5EF4-FFF2-40B4-BE49-F238E27FC236}">
                <a16:creationId xmlns:a16="http://schemas.microsoft.com/office/drawing/2014/main" id="{41996154-FD44-D15F-D74D-AC03819C69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0214" y="3797993"/>
            <a:ext cx="1927137" cy="2861643"/>
          </a:xfrm>
          <a:prstGeom prst="round2DiagRect">
            <a:avLst>
              <a:gd name="adj1" fmla="val 16667"/>
              <a:gd name="adj2" fmla="val 16439"/>
            </a:avLst>
          </a:prstGeom>
          <a:ln w="381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93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37B82CC-BDE9-7383-7B99-DD11273B3A35}"/>
              </a:ext>
            </a:extLst>
          </p:cNvPr>
          <p:cNvSpPr txBox="1"/>
          <p:nvPr/>
        </p:nvSpPr>
        <p:spPr>
          <a:xfrm>
            <a:off x="1404258" y="214246"/>
            <a:ext cx="10301008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>
              <a:spcBef>
                <a:spcPts val="800"/>
              </a:spcBef>
            </a:pPr>
            <a:r>
              <a:rPr lang="my-MM" sz="3600" b="1" dirty="0"/>
              <a:t>လူသားအချင်ချင်းစာနာထောက်ထားမူဥပေဒသ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4A671FF-9E0A-534D-F97F-5AE903404FEE}"/>
              </a:ext>
            </a:extLst>
          </p:cNvPr>
          <p:cNvSpPr txBox="1"/>
          <p:nvPr/>
        </p:nvSpPr>
        <p:spPr>
          <a:xfrm>
            <a:off x="89211" y="848917"/>
            <a:ext cx="12102789" cy="10770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သင်၏ဘုရားသခင်ထာဝရဘုရားပေးတော်မူသောပြည်တွင်၊ဦမိ့တစ်စုံတစ်ဦမိ့၌ဆင်းရဲသောညီအစ်ကိုချင်းရှိလျှင်၊ ထိုဆင်းရဲသောညီအစ်ကို၌သင်သည်သနားသောစိတ်ကိုမချုပ်တည်းရ။လက်ကိုလည်းမပိတ်ရ။သင်၏လက်ကိုသူ့အဖို့ ကျယ်ကျယ်ဖွင့်၍၊ သူ၏ဆင်းရဲပျောက်လောက်အောင် ချေးငှားရမည်။</a:t>
            </a:r>
            <a:r>
              <a:rPr lang="en-US" sz="2133" b="1" dirty="0">
                <a:latin typeface="Comic Sans MS" panose="030F0702030302020204" pitchFamily="66" charset="0"/>
              </a:rPr>
              <a:t>    </a:t>
            </a:r>
            <a:r>
              <a:rPr lang="my-MM" sz="2133" b="1" dirty="0">
                <a:latin typeface="Comic Sans MS" panose="030F0702030302020204" pitchFamily="66" charset="0"/>
              </a:rPr>
              <a:t> </a:t>
            </a:r>
            <a:r>
              <a:rPr lang="en-US" sz="2133" b="1" dirty="0">
                <a:latin typeface="Comic Sans MS" panose="030F0702030302020204" pitchFamily="66" charset="0"/>
              </a:rPr>
              <a:t>	</a:t>
            </a:r>
            <a:r>
              <a:rPr lang="es-ES" sz="1600" b="1" dirty="0">
                <a:latin typeface="Comic Sans MS" panose="030F0702030302020204" pitchFamily="66" charset="0"/>
              </a:rPr>
              <a:t>(</a:t>
            </a:r>
            <a:r>
              <a:rPr lang="es-ES" sz="1600" b="1" dirty="0" err="1">
                <a:latin typeface="Comic Sans MS" panose="030F0702030302020204" pitchFamily="66" charset="0"/>
              </a:rPr>
              <a:t>Deuteronomy</a:t>
            </a:r>
            <a:r>
              <a:rPr lang="es-ES" sz="1600" b="1" dirty="0">
                <a:latin typeface="Comic Sans MS" panose="030F0702030302020204" pitchFamily="66" charset="0"/>
              </a:rPr>
              <a:t> 15:7)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5B61DB3-18CB-0062-6304-A7469962E165}"/>
              </a:ext>
            </a:extLst>
          </p:cNvPr>
          <p:cNvSpPr txBox="1"/>
          <p:nvPr/>
        </p:nvSpPr>
        <p:spPr>
          <a:xfrm>
            <a:off x="255180" y="1999543"/>
            <a:ext cx="77698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ဆင်းရဲမွဲတေမှု ဘယ်တော့မှ ပျောက်မှာ မဟုတ်ဘူး (</a:t>
            </a:r>
            <a:r>
              <a:rPr lang="en-US" sz="2000" b="1" dirty="0"/>
              <a:t>Dt. 15:11; Mr. 14:7)</a:t>
            </a:r>
            <a:r>
              <a:rPr lang="my-MM" sz="2000" b="1" dirty="0"/>
              <a:t>။ထို့ကြောင့်ဘုရားသခင်သည်လိုအပ်နေသောသူများကိုခုခံကာကွယ်ရန် ဣသရေလဥပဒေများကို ပေးခဲ့သည်။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92D2360C-F915-9DB4-A03D-653CCD498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8000947"/>
              </p:ext>
            </p:extLst>
          </p:nvPr>
        </p:nvGraphicFramePr>
        <p:xfrm>
          <a:off x="255179" y="2803200"/>
          <a:ext cx="7799221" cy="392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5CC1671B-DD7C-3DA0-BD3B-7861E88FB2BB}"/>
              </a:ext>
            </a:extLst>
          </p:cNvPr>
          <p:cNvSpPr txBox="1"/>
          <p:nvPr/>
        </p:nvSpPr>
        <p:spPr>
          <a:xfrm>
            <a:off x="8160000" y="3808086"/>
            <a:ext cx="3880563" cy="26571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ဘုရားသခင်သည်သူတို့ကိုကူညီသောသူတို့အတွက်ကောင်းချီးများပေးမည်ဟု ကတိပြုခဲ့သည် (ဆာ ၄၁:၁; ပရာ ၂၈:၂၇)။လိုအပ်နေသူများအတွက် ဘုရားသခင်၏မေတ္တာသည်ကျွန်ုပ်တို့အတွက် လှုံ့ဆော်မှုတစ်ခုဖြစ်သည်။ </a:t>
            </a:r>
          </a:p>
          <a:p>
            <a:pPr>
              <a:spcBef>
                <a:spcPts val="800"/>
              </a:spcBef>
            </a:pPr>
            <a:r>
              <a:rPr lang="my-MM" sz="2000" b="1" dirty="0"/>
              <a:t>လိုအပ်နေတဲ့သူတွေကို ဘယ်လို ချစ်နိုင်မလဲ၊</a:t>
            </a:r>
            <a:endParaRPr lang="es-ES" sz="2000" b="1" dirty="0"/>
          </a:p>
        </p:txBody>
      </p:sp>
      <p:pic>
        <p:nvPicPr>
          <p:cNvPr id="9" name="Imagen 8" descr="Un grupo de hombres vestidos de negro&#10;&#10;Descripción generada automáticamente">
            <a:extLst>
              <a:ext uri="{FF2B5EF4-FFF2-40B4-BE49-F238E27FC236}">
                <a16:creationId xmlns:a16="http://schemas.microsoft.com/office/drawing/2014/main" id="{E9065FFC-8226-6D2A-FA7D-A022EC57FA3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67482" y="2065492"/>
            <a:ext cx="1795701" cy="1463496"/>
          </a:xfrm>
          <a:prstGeom prst="rect">
            <a:avLst/>
          </a:prstGeom>
          <a:ln w="38100" cap="sq">
            <a:solidFill>
              <a:schemeClr val="accent5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32018CB4-B336-0D05-FE61-8B99E5AC7C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98400" y="2065493"/>
            <a:ext cx="1795701" cy="1463497"/>
          </a:xfrm>
          <a:prstGeom prst="rect">
            <a:avLst/>
          </a:prstGeom>
          <a:ln w="38100" cap="sq">
            <a:solidFill>
              <a:srgbClr val="5E3A1B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671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CA5F33A8-A7D4-450D-8D42-748331FE68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ACD5725E-B95E-4584-80C1-47D4B21D48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F12A330D-6DD6-40D8-84CA-E8E292763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A052B57-02F0-4026-A4BC-DFDD9A69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AA052B57-02F0-4026-A4BC-DFDD9A69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AA052B57-02F0-4026-A4BC-DFDD9A69D2B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A052B57-02F0-4026-A4BC-DFDD9A69D2B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4019E00A-65FC-41F1-9C34-F9D00715C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">
                                            <p:graphicEl>
                                              <a:dgm id="{CCCBCEA3-2AF1-472D-8AA1-B45FF41815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1A589922-5E81-4B15-9EFA-8DC05F3FE4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A77719C-B004-4E1A-A896-478A3C656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FA77719C-B004-4E1A-A896-478A3C656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FA77719C-B004-4E1A-A896-478A3C6561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>
                                            <p:graphicEl>
                                              <a:dgm id="{FA77719C-B004-4E1A-A896-478A3C6561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9235A2E5-6677-402A-87ED-E9891654BE2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845B46EF-2757-4175-AA19-955FA68E38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E9C81330-D7A0-4A1B-B056-28C7296243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66B792-23F8-447E-ABAA-86E5DD3F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8F66B792-23F8-447E-ABAA-86E5DD3F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8F66B792-23F8-447E-ABAA-86E5DD3F55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8F66B792-23F8-447E-ABAA-86E5DD3F55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500"/>
                            </p:stCondLst>
                            <p:childTnLst>
                              <p:par>
                                <p:cTn id="1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D4D9661-4478-7765-B904-D05F00625EB8}"/>
              </a:ext>
            </a:extLst>
          </p:cNvPr>
          <p:cNvSpPr txBox="1"/>
          <p:nvPr/>
        </p:nvSpPr>
        <p:spPr>
          <a:xfrm>
            <a:off x="1357174" y="2228671"/>
            <a:ext cx="9477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my-MM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ကျမ်စာထဲမှသာဓကများ</a:t>
            </a:r>
            <a:endParaRPr lang="es-E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4494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2D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 descr="Imagen que contiene persona, gente, grupo, parado&#10;&#10;Descripción generada automáticamente">
            <a:extLst>
              <a:ext uri="{FF2B5EF4-FFF2-40B4-BE49-F238E27FC236}">
                <a16:creationId xmlns:a16="http://schemas.microsoft.com/office/drawing/2014/main" id="{E4581DFC-38C3-595D-59EA-178DEF6E2D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79794" y="2899466"/>
            <a:ext cx="2902277" cy="3810429"/>
          </a:xfrm>
          <a:prstGeom prst="roundRect">
            <a:avLst>
              <a:gd name="adj" fmla="val 93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Imagen 16" descr="Una persona con un turbante en la cabeza&#10;&#10;Descripción generada automáticamente con confianza baja">
            <a:extLst>
              <a:ext uri="{FF2B5EF4-FFF2-40B4-BE49-F238E27FC236}">
                <a16:creationId xmlns:a16="http://schemas.microsoft.com/office/drawing/2014/main" id="{60B4B387-09C8-4695-DAB6-310C42BD64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758" y="2899467"/>
            <a:ext cx="5080573" cy="3810429"/>
          </a:xfrm>
          <a:prstGeom prst="roundRect">
            <a:avLst>
              <a:gd name="adj" fmla="val 90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2A8C531-D121-13B9-47C3-1DC17745BD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2656198"/>
              </p:ext>
            </p:extLst>
          </p:nvPr>
        </p:nvGraphicFramePr>
        <p:xfrm>
          <a:off x="4158512" y="2845640"/>
          <a:ext cx="7778307" cy="3918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CD8180EC-A841-C76F-9860-68FADE9ABECD}"/>
              </a:ext>
            </a:extLst>
          </p:cNvPr>
          <p:cNvSpPr txBox="1"/>
          <p:nvPr/>
        </p:nvSpPr>
        <p:spPr>
          <a:xfrm>
            <a:off x="3170331" y="186208"/>
            <a:ext cx="5715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>
              <a:spcBef>
                <a:spcPts val="600"/>
              </a:spcBef>
            </a:pPr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ဆင်းရဲသားများကိုဂရုစိုက်ခြင်း</a:t>
            </a:r>
            <a:endParaRPr lang="es-E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EA622DE-FE66-BC8D-CA03-85B9CA9FEA82}"/>
              </a:ext>
            </a:extLst>
          </p:cNvPr>
          <p:cNvSpPr txBox="1"/>
          <p:nvPr/>
        </p:nvSpPr>
        <p:spPr>
          <a:xfrm>
            <a:off x="268444" y="834832"/>
            <a:ext cx="11765942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latin typeface="Comic Sans MS" panose="030F0702030302020204" pitchFamily="66" charset="0"/>
              </a:rPr>
              <a:t>ကိုယ်ဥစ္စာရှိသမျှကိုရောင်း၍ဆင်းရဲသောသူတို့အားပေးဝေလော့။ထိုသို့ဦပလျှင်ကောင်းကင်ဘုံ၌ဘဏာကိုရလိမ့်မည်။</a:t>
            </a:r>
            <a:r>
              <a:rPr lang="en-US" sz="2133" b="1" dirty="0">
                <a:latin typeface="Comic Sans MS" panose="030F0702030302020204" pitchFamily="66" charset="0"/>
              </a:rPr>
              <a:t>[…] </a:t>
            </a:r>
            <a:r>
              <a:rPr lang="my-MM" sz="2133" b="1" dirty="0">
                <a:latin typeface="Comic Sans MS" panose="030F0702030302020204" pitchFamily="66" charset="0"/>
              </a:rPr>
              <a:t>ငါ့ဥစ္စာတစ်ဝက်ကို ဆင်းရဲသားတို့အား ငါပေး၏</a:t>
            </a:r>
            <a:r>
              <a:rPr lang="en-US" sz="2133" b="1" dirty="0">
                <a:latin typeface="Comic Sans MS" panose="030F0702030302020204" pitchFamily="66" charset="0"/>
              </a:rPr>
              <a:t>;</a:t>
            </a:r>
            <a:r>
              <a:rPr lang="es-ES" sz="2133" b="1" dirty="0"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latin typeface="Comic Sans MS" panose="030F0702030302020204" pitchFamily="66" charset="0"/>
              </a:rPr>
              <a:t>(Luke 18:22; 19:8)</a:t>
            </a:r>
            <a:endParaRPr lang="es-ES" sz="2133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073ABBB-F336-7DEF-855F-46B0DDB698A8}"/>
              </a:ext>
            </a:extLst>
          </p:cNvPr>
          <p:cNvSpPr txBox="1"/>
          <p:nvPr/>
        </p:nvSpPr>
        <p:spPr>
          <a:xfrm>
            <a:off x="157614" y="1614532"/>
            <a:ext cx="118767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သူဌေးလုလင်၏ဇာတ်လမ်း (မ ၁၉း၁၆-၂၂၊ မာ ၁၀း၁၇-၂၂၊ လု ၁၈:၁၈-၂၃) နှင့် ဇက္ခဲ (လု ၁၉:၁-၁၀) တို့ကြားတွင်တူညီသောအရာများသည်။ ဆင်းရဲသားတွေကို ဆက်ဆံပုံက သူတို့ရဲ့ စိတ်နှလုံးနဲ့ ယေရှုနဲ့ သူတို့ရဲ့ဆက်ဆံရေးကို ထင်ဟပ်စေတယ်။</a:t>
            </a:r>
            <a:endParaRPr lang="es-ES" sz="2400" b="1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430C8CBE-69EB-6606-9AD6-88B482B427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2882261"/>
              </p:ext>
            </p:extLst>
          </p:nvPr>
        </p:nvGraphicFramePr>
        <p:xfrm>
          <a:off x="106459" y="2855788"/>
          <a:ext cx="3410820" cy="21318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8C48BCE3-BCF8-4C29-6A4C-B856367DB843}"/>
              </a:ext>
            </a:extLst>
          </p:cNvPr>
          <p:cNvSpPr txBox="1"/>
          <p:nvPr/>
        </p:nvSpPr>
        <p:spPr>
          <a:xfrm rot="16200000">
            <a:off x="3071628" y="4763523"/>
            <a:ext cx="2013097" cy="51077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my-MM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ကွဲပြားမှုများ</a:t>
            </a:r>
            <a:endParaRPr lang="es-E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Imagen 8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3C6AD6BA-F198-8E19-A8E2-3E454FC23265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8444" y="5080471"/>
            <a:ext cx="1250608" cy="16951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3">
                <a:lumMod val="75000"/>
              </a:schemeClr>
            </a:contourClr>
          </a:sp3d>
        </p:spPr>
      </p:pic>
      <p:pic>
        <p:nvPicPr>
          <p:cNvPr id="11" name="Imagen 10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18ECD9F0-78F2-BE34-5C32-CAE1279EDA9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3266" y="5081420"/>
            <a:ext cx="1696036" cy="1694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5">
                <a:lumMod val="75000"/>
              </a:schemeClr>
            </a:contourClr>
          </a:sp3d>
        </p:spPr>
      </p:pic>
    </p:spTree>
    <p:extLst>
      <p:ext uri="{BB962C8B-B14F-4D97-AF65-F5344CB8AC3E}">
        <p14:creationId xmlns:p14="http://schemas.microsoft.com/office/powerpoint/2010/main" val="336878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C3D1FAF-0B62-4538-BEEF-19ABBE79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">
                                            <p:graphicEl>
                                              <a:dgm id="{0C3D1FAF-0B62-4538-BEEF-19ABBE79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>
                                            <p:graphicEl>
                                              <a:dgm id="{0C3D1FAF-0B62-4538-BEEF-19ABBE7987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graphicEl>
                                              <a:dgm id="{0C3D1FAF-0B62-4538-BEEF-19ABBE79876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BDE4882-5430-432C-8F99-7FB613D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">
                                            <p:graphicEl>
                                              <a:dgm id="{3BDE4882-5430-432C-8F99-7FB613D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>
                                            <p:graphicEl>
                                              <a:dgm id="{3BDE4882-5430-432C-8F99-7FB613D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>
                                            <p:graphicEl>
                                              <a:dgm id="{3BDE4882-5430-432C-8F99-7FB613D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">
                                            <p:graphicEl>
                                              <a:dgm id="{3BDE4882-5430-432C-8F99-7FB613DCAA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7D3A5A4-E925-49DA-B61F-D0A77B030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">
                                            <p:graphicEl>
                                              <a:dgm id="{E7D3A5A4-E925-49DA-B61F-D0A77B030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">
                                            <p:graphicEl>
                                              <a:dgm id="{E7D3A5A4-E925-49DA-B61F-D0A77B030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">
                                            <p:graphicEl>
                                              <a:dgm id="{E7D3A5A4-E925-49DA-B61F-D0A77B030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>
                                            <p:graphicEl>
                                              <a:dgm id="{E7D3A5A4-E925-49DA-B61F-D0A77B0308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0789B50-8DF3-41D4-83C0-10574E9D5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">
                                            <p:graphicEl>
                                              <a:dgm id="{A0789B50-8DF3-41D4-83C0-10574E9D5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">
                                            <p:graphicEl>
                                              <a:dgm id="{A0789B50-8DF3-41D4-83C0-10574E9D5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>
                                            <p:graphicEl>
                                              <a:dgm id="{A0789B50-8DF3-41D4-83C0-10574E9D5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>
                                            <p:graphicEl>
                                              <a:dgm id="{A0789B50-8DF3-41D4-83C0-10574E9D58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ABC524A-469F-4A7E-B4CE-157F41F2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">
                                            <p:graphicEl>
                                              <a:dgm id="{FABC524A-469F-4A7E-B4CE-157F41F2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">
                                            <p:graphicEl>
                                              <a:dgm id="{FABC524A-469F-4A7E-B4CE-157F41F2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">
                                            <p:graphicEl>
                                              <a:dgm id="{FABC524A-469F-4A7E-B4CE-157F41F2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">
                                            <p:graphicEl>
                                              <a:dgm id="{FABC524A-469F-4A7E-B4CE-157F41F2C2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FD0B201-DB8C-456D-9C05-2F0C1DE60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">
                                            <p:graphicEl>
                                              <a:dgm id="{0FD0B201-DB8C-456D-9C05-2F0C1DE60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">
                                            <p:graphicEl>
                                              <a:dgm id="{0FD0B201-DB8C-456D-9C05-2F0C1DE60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">
                                            <p:graphicEl>
                                              <a:dgm id="{0FD0B201-DB8C-456D-9C05-2F0C1DE60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">
                                            <p:graphicEl>
                                              <a:dgm id="{0FD0B201-DB8C-456D-9C05-2F0C1DE603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3245B01-0582-4D5F-B86B-B2A552CB2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">
                                            <p:graphicEl>
                                              <a:dgm id="{73245B01-0582-4D5F-B86B-B2A552CB2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">
                                            <p:graphicEl>
                                              <a:dgm id="{73245B01-0582-4D5F-B86B-B2A552CB2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">
                                            <p:graphicEl>
                                              <a:dgm id="{73245B01-0582-4D5F-B86B-B2A552CB2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">
                                            <p:graphicEl>
                                              <a:dgm id="{73245B01-0582-4D5F-B86B-B2A552CB2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EB092F-B242-44D4-BA70-1DF87156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2">
                                            <p:graphicEl>
                                              <a:dgm id="{F2EB092F-B242-44D4-BA70-1DF87156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2">
                                            <p:graphicEl>
                                              <a:dgm id="{F2EB092F-B242-44D4-BA70-1DF8715696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">
                                            <p:graphicEl>
                                              <a:dgm id="{F2EB092F-B242-44D4-BA70-1DF8715696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660CFD-769E-4D60-8D52-6AFBC151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CA660CFD-769E-4D60-8D52-6AFBC151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CA660CFD-769E-4D60-8D52-6AFBC1516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">
                                            <p:graphicEl>
                                              <a:dgm id="{CA660CFD-769E-4D60-8D52-6AFBC15165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0669EE1-B118-4B10-B2AD-41138D2CD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00669EE1-B118-4B10-B2AD-41138D2CD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00669EE1-B118-4B10-B2AD-41138D2CD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2">
                                            <p:graphicEl>
                                              <a:dgm id="{00669EE1-B118-4B10-B2AD-41138D2CD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">
                                            <p:graphicEl>
                                              <a:dgm id="{00669EE1-B118-4B10-B2AD-41138D2CD5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ABFFBF-B185-4E53-B8D2-24AD17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">
                                            <p:graphicEl>
                                              <a:dgm id="{15ABFFBF-B185-4E53-B8D2-24AD17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2">
                                            <p:graphicEl>
                                              <a:dgm id="{15ABFFBF-B185-4E53-B8D2-24AD17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">
                                            <p:graphicEl>
                                              <a:dgm id="{15ABFFBF-B185-4E53-B8D2-24AD17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">
                                            <p:graphicEl>
                                              <a:dgm id="{15ABFFBF-B185-4E53-B8D2-24AD171723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182B48-9AED-4B30-9695-EA5F1B10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2">
                                            <p:graphicEl>
                                              <a:dgm id="{CD182B48-9AED-4B30-9695-EA5F1B10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">
                                            <p:graphicEl>
                                              <a:dgm id="{CD182B48-9AED-4B30-9695-EA5F1B10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">
                                            <p:graphicEl>
                                              <a:dgm id="{CD182B48-9AED-4B30-9695-EA5F1B10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">
                                            <p:graphicEl>
                                              <a:dgm id="{CD182B48-9AED-4B30-9695-EA5F1B1008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6C62346-E5E7-461C-8741-B84211322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2">
                                            <p:graphicEl>
                                              <a:dgm id="{76C62346-E5E7-461C-8741-B84211322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2">
                                            <p:graphicEl>
                                              <a:dgm id="{76C62346-E5E7-461C-8741-B84211322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">
                                            <p:graphicEl>
                                              <a:dgm id="{76C62346-E5E7-461C-8741-B84211322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">
                                            <p:graphicEl>
                                              <a:dgm id="{76C62346-E5E7-461C-8741-B842113226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F49788-FA7B-4338-9206-6F09BB234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">
                                            <p:graphicEl>
                                              <a:dgm id="{78F49788-FA7B-4338-9206-6F09BB234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2">
                                            <p:graphicEl>
                                              <a:dgm id="{78F49788-FA7B-4338-9206-6F09BB234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2">
                                            <p:graphicEl>
                                              <a:dgm id="{78F49788-FA7B-4338-9206-6F09BB234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2">
                                            <p:graphicEl>
                                              <a:dgm id="{78F49788-FA7B-4338-9206-6F09BB234D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3CF943B-B1A3-4B1C-B659-01F5813B0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2">
                                            <p:graphicEl>
                                              <a:dgm id="{B3CF943B-B1A3-4B1C-B659-01F5813B0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2">
                                            <p:graphicEl>
                                              <a:dgm id="{B3CF943B-B1A3-4B1C-B659-01F5813B0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2">
                                            <p:graphicEl>
                                              <a:dgm id="{B3CF943B-B1A3-4B1C-B659-01F5813B0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">
                                            <p:graphicEl>
                                              <a:dgm id="{B3CF943B-B1A3-4B1C-B659-01F5813B0F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084693F-616A-4948-86A9-0F9F803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">
                                            <p:graphicEl>
                                              <a:dgm id="{B084693F-616A-4948-86A9-0F9F803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">
                                            <p:graphicEl>
                                              <a:dgm id="{B084693F-616A-4948-86A9-0F9F803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2">
                                            <p:graphicEl>
                                              <a:dgm id="{B084693F-616A-4948-86A9-0F9F803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2">
                                            <p:graphicEl>
                                              <a:dgm id="{B084693F-616A-4948-86A9-0F9F803F4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A28571-C4B6-4F81-BB32-32401184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">
                                            <p:graphicEl>
                                              <a:dgm id="{7EA28571-C4B6-4F81-BB32-32401184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fill="hold"/>
                                        <p:tgtEl>
                                          <p:spTgt spid="2">
                                            <p:graphicEl>
                                              <a:dgm id="{7EA28571-C4B6-4F81-BB32-32401184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2">
                                            <p:graphicEl>
                                              <a:dgm id="{7EA28571-C4B6-4F81-BB32-32401184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2">
                                            <p:graphicEl>
                                              <a:dgm id="{7EA28571-C4B6-4F81-BB32-3240118477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A8B005-41A3-48A3-A166-D2E045B5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2">
                                            <p:graphicEl>
                                              <a:dgm id="{06A8B005-41A3-48A3-A166-D2E045B5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2">
                                            <p:graphicEl>
                                              <a:dgm id="{06A8B005-41A3-48A3-A166-D2E045B5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2">
                                            <p:graphicEl>
                                              <a:dgm id="{06A8B005-41A3-48A3-A166-D2E045B5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2">
                                            <p:graphicEl>
                                              <a:dgm id="{06A8B005-41A3-48A3-A166-D2E045B577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71F127E-8C64-4D8C-AF3B-69D11451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2">
                                            <p:graphicEl>
                                              <a:dgm id="{D71F127E-8C64-4D8C-AF3B-69D11451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">
                                            <p:graphicEl>
                                              <a:dgm id="{D71F127E-8C64-4D8C-AF3B-69D11451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">
                                            <p:graphicEl>
                                              <a:dgm id="{D71F127E-8C64-4D8C-AF3B-69D11451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">
                                            <p:graphicEl>
                                              <a:dgm id="{D71F127E-8C64-4D8C-AF3B-69D11451B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E92110-2D1C-4666-A4B2-25511DDCC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500" fill="hold"/>
                                        <p:tgtEl>
                                          <p:spTgt spid="2">
                                            <p:graphicEl>
                                              <a:dgm id="{8FE92110-2D1C-4666-A4B2-25511DDCC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">
                                            <p:graphicEl>
                                              <a:dgm id="{8FE92110-2D1C-4666-A4B2-25511DDCC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">
                                            <p:graphicEl>
                                              <a:dgm id="{8FE92110-2D1C-4666-A4B2-25511DDCC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">
                                            <p:graphicEl>
                                              <a:dgm id="{8FE92110-2D1C-4666-A4B2-25511DDCCF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299B495-AE7F-46B5-B3BE-0179057C0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2">
                                            <p:graphicEl>
                                              <a:dgm id="{8299B495-AE7F-46B5-B3BE-0179057C0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">
                                            <p:graphicEl>
                                              <a:dgm id="{8299B495-AE7F-46B5-B3BE-0179057C0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">
                                            <p:graphicEl>
                                              <a:dgm id="{8299B495-AE7F-46B5-B3BE-0179057C0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">
                                            <p:graphicEl>
                                              <a:dgm id="{8299B495-AE7F-46B5-B3BE-0179057C0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0D5650-88D8-420A-87FB-D912D33FD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500" fill="hold"/>
                                        <p:tgtEl>
                                          <p:spTgt spid="2">
                                            <p:graphicEl>
                                              <a:dgm id="{E90D5650-88D8-420A-87FB-D912D33FD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">
                                            <p:graphicEl>
                                              <a:dgm id="{E90D5650-88D8-420A-87FB-D912D33FD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">
                                            <p:graphicEl>
                                              <a:dgm id="{E90D5650-88D8-420A-87FB-D912D33FD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2">
                                            <p:graphicEl>
                                              <a:dgm id="{E90D5650-88D8-420A-87FB-D912D33FDC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FBA55AF-9906-457B-BA50-A2F9C1F99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500" fill="hold"/>
                                        <p:tgtEl>
                                          <p:spTgt spid="2">
                                            <p:graphicEl>
                                              <a:dgm id="{CFBA55AF-9906-457B-BA50-A2F9C1F99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2">
                                            <p:graphicEl>
                                              <a:dgm id="{CFBA55AF-9906-457B-BA50-A2F9C1F99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">
                                            <p:graphicEl>
                                              <a:dgm id="{CFBA55AF-9906-457B-BA50-A2F9C1F99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">
                                            <p:graphicEl>
                                              <a:dgm id="{CFBA55AF-9906-457B-BA50-A2F9C1F995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7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8CF8EF-C273-4CDD-9043-9F135F56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2">
                                            <p:graphicEl>
                                              <a:dgm id="{C78CF8EF-C273-4CDD-9043-9F135F56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2">
                                            <p:graphicEl>
                                              <a:dgm id="{C78CF8EF-C273-4CDD-9043-9F135F56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500" fill="hold"/>
                                        <p:tgtEl>
                                          <p:spTgt spid="2">
                                            <p:graphicEl>
                                              <a:dgm id="{C78CF8EF-C273-4CDD-9043-9F135F56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8" dur="500" fill="hold"/>
                                        <p:tgtEl>
                                          <p:spTgt spid="2">
                                            <p:graphicEl>
                                              <a:dgm id="{C78CF8EF-C273-4CDD-9043-9F135F568D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9" presetID="17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0B16CDE-2A66-4713-8A9A-16DBCC76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2">
                                            <p:graphicEl>
                                              <a:dgm id="{C0B16CDE-2A66-4713-8A9A-16DBCC76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2">
                                            <p:graphicEl>
                                              <a:dgm id="{C0B16CDE-2A66-4713-8A9A-16DBCC76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500" fill="hold"/>
                                        <p:tgtEl>
                                          <p:spTgt spid="2">
                                            <p:graphicEl>
                                              <a:dgm id="{C0B16CDE-2A66-4713-8A9A-16DBCC76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fill="hold"/>
                                        <p:tgtEl>
                                          <p:spTgt spid="2">
                                            <p:graphicEl>
                                              <a:dgm id="{C0B16CDE-2A66-4713-8A9A-16DBCC7637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 uiExpand="1">
        <p:bldSub>
          <a:bldDgm bld="one"/>
        </p:bldSub>
      </p:bldGraphic>
      <p:bldGraphic spid="2" grpId="1" uiExpand="1">
        <p:bldSub>
          <a:bldDgm bld="one"/>
        </p:bldSub>
      </p:bldGraphic>
      <p:bldP spid="3" grpId="0"/>
      <p:bldP spid="5" grpId="0"/>
      <p:bldP spid="6" grpId="0"/>
      <p:bldGraphic spid="4" grpId="0" uiExpand="1">
        <p:bldSub>
          <a:bldDgm bld="one"/>
        </p:bldSub>
      </p:bldGraphic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3958161-DCE4-8CCC-3809-62387C6B49E3}"/>
              </a:ext>
            </a:extLst>
          </p:cNvPr>
          <p:cNvSpPr txBox="1"/>
          <p:nvPr/>
        </p:nvSpPr>
        <p:spPr>
          <a:xfrm>
            <a:off x="0" y="121362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အကူညီလိုသောသူများအားဂရုစိုက်ခြင်း</a:t>
            </a:r>
            <a:endParaRPr lang="es-E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4AEFE95-F479-74F6-1879-2834EC4E79A8}"/>
              </a:ext>
            </a:extLst>
          </p:cNvPr>
          <p:cNvSpPr txBox="1"/>
          <p:nvPr/>
        </p:nvSpPr>
        <p:spPr>
          <a:xfrm>
            <a:off x="0" y="757884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ထာဝရဘုရားကလည်းငါ့ကျွန်ယောဘကိုဆင်ခြင်ပြီလော။မြေကြီးပေါ်မှာသူနှင့်တူသောသူတစ်ယောက်မျှမရှိ။စုံလင်ဖြောင့်မတ်ပေ၏။ဘုရားသခင်ကိုကြောက်ရွ့ံသောသူ၊မကောင်းသောအကျင့်ကိုရှောင်သောသူဖြစ်သည်ဟုစာတန်အားမိန့်တော်မူ၏။</a:t>
            </a:r>
          </a:p>
          <a:p>
            <a:r>
              <a:rPr lang="my-MM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										</a:t>
            </a: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Job 1:8</a:t>
            </a:r>
            <a:endParaRPr lang="es-E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40F5409-D987-114E-3336-25D458DD98A5}"/>
              </a:ext>
            </a:extLst>
          </p:cNvPr>
          <p:cNvSpPr txBox="1"/>
          <p:nvPr/>
        </p:nvSpPr>
        <p:spPr>
          <a:xfrm>
            <a:off x="120391" y="1549234"/>
            <a:ext cx="8522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ယောဘသည်အဘယ်ကြောင့်“အပြစ်ကင်းသောသူ”ဖြစ်သနည်း။ </a:t>
            </a:r>
            <a:r>
              <a:rPr lang="en-US" sz="2000" b="1" dirty="0"/>
              <a:t>Job 29:12-16</a:t>
            </a:r>
            <a:r>
              <a:rPr lang="es-ES" sz="2000" b="1" dirty="0"/>
              <a:t> NVI.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EAECF439-2839-689E-A4FC-F4679592C0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26395339"/>
              </p:ext>
            </p:extLst>
          </p:nvPr>
        </p:nvGraphicFramePr>
        <p:xfrm>
          <a:off x="54026" y="2041677"/>
          <a:ext cx="7203268" cy="4663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Imagen 8" descr="Imagen que contiene persona, mujer, gente, parado&#10;&#10;Descripción generada automáticamente">
            <a:extLst>
              <a:ext uri="{FF2B5EF4-FFF2-40B4-BE49-F238E27FC236}">
                <a16:creationId xmlns:a16="http://schemas.microsoft.com/office/drawing/2014/main" id="{842D6DCC-EF51-3865-C85D-AAC68D84B9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6494" y="2245613"/>
            <a:ext cx="2269247" cy="32288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Imagen 10" descr="Mujer con vestido de novia&#10;&#10;Descripción generada automáticamente con confianza media">
            <a:extLst>
              <a:ext uri="{FF2B5EF4-FFF2-40B4-BE49-F238E27FC236}">
                <a16:creationId xmlns:a16="http://schemas.microsoft.com/office/drawing/2014/main" id="{92189C3F-7A91-CCBA-9A5B-7B638C21E91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93205" y="3265456"/>
            <a:ext cx="2269247" cy="23752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Un grupo de personas con ropa de invierno&#10;&#10;Descripción generada automáticamente con confianza baja">
            <a:extLst>
              <a:ext uri="{FF2B5EF4-FFF2-40B4-BE49-F238E27FC236}">
                <a16:creationId xmlns:a16="http://schemas.microsoft.com/office/drawing/2014/main" id="{59A89941-D8A4-AA52-E6B3-A10830D6494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53072" y="1662382"/>
            <a:ext cx="2544715" cy="200481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3143E36-F865-00E8-775C-D1B8F3923646}"/>
              </a:ext>
            </a:extLst>
          </p:cNvPr>
          <p:cNvSpPr txBox="1"/>
          <p:nvPr/>
        </p:nvSpPr>
        <p:spPr>
          <a:xfrm>
            <a:off x="7276494" y="5705440"/>
            <a:ext cx="49155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ယောဘထံမှသင်ယူကြပါစို့။သူသည်သူ့ပတ်ဝန်းကျင်ရှိလိုအပ်ချက်များကိုဖော်ထုတ်ကာလိုက်လျောညီထွေပြုမူခြင်းဖြင့်တက်ကြွသည်။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183803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21C2F06-D243-42B3-9B7E-0C87ACC6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21C2F06-D243-42B3-9B7E-0C87ACC6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A21C2F06-D243-42B3-9B7E-0C87ACC6A6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A21C2F06-D243-42B3-9B7E-0C87ACC6A6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4A49936-1EAE-47CD-A8EF-C11C0CF8F2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64A49936-1EAE-47CD-A8EF-C11C0CF8F2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A35941-3610-45E5-8BE3-AA6ABE9EC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CA35941-3610-45E5-8BE3-AA6ABE9EC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1CA35941-3610-45E5-8BE3-AA6ABE9ECB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1CA35941-3610-45E5-8BE3-AA6ABE9ECB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BB822BA-C568-448B-A3B7-DB0479D62B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BB822BA-C568-448B-A3B7-DB0479D62B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903D011-03DC-4730-9170-2C1F141E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5903D011-03DC-4730-9170-2C1F141E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5903D011-03DC-4730-9170-2C1F141ED2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5903D011-03DC-4730-9170-2C1F141ED2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FA9596E-53E5-4392-A53D-BC69A4798A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7FA9596E-53E5-4392-A53D-BC69A4798A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CB52EF-8E8B-49AA-9CD4-2669786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CDCB52EF-8E8B-49AA-9CD4-2669786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CDCB52EF-8E8B-49AA-9CD4-2669786F250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CDCB52EF-8E8B-49AA-9CD4-2669786F250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B3A586-05C5-4599-A4AF-4FB0907B8C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">
                                            <p:graphicEl>
                                              <a:dgm id="{F5B3A586-05C5-4599-A4AF-4FB0907B8C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1B8F55C-D40C-41CC-8C40-446408354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F1B8F55C-D40C-41CC-8C40-446408354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F1B8F55C-D40C-41CC-8C40-4464083548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F1B8F55C-D40C-41CC-8C40-4464083548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5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460C8B-909B-408D-9E46-6EED82E47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2">
                                            <p:graphicEl>
                                              <a:dgm id="{E5460C8B-909B-408D-9E46-6EED82E47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3F22C1-1BC1-484F-97B3-3985B642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3E3F22C1-1BC1-484F-97B3-3985B642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">
                                            <p:graphicEl>
                                              <a:dgm id="{3E3F22C1-1BC1-484F-97B3-3985B6421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">
                                            <p:graphicEl>
                                              <a:dgm id="{3E3F22C1-1BC1-484F-97B3-3985B6421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6D0109-F55B-47D8-85A0-8B3B5EA602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2">
                                            <p:graphicEl>
                                              <a:dgm id="{C56D0109-F55B-47D8-85A0-8B3B5EA602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ECA14A3-19CD-434B-8D4B-45C43FEB4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ECA14A3-19CD-434B-8D4B-45C43FEB4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3ECA14A3-19CD-434B-8D4B-45C43FEB42F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">
                                            <p:graphicEl>
                                              <a:dgm id="{3ECA14A3-19CD-434B-8D4B-45C43FEB42F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C8D6A27-4865-4184-B666-4CFC7DF507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2">
                                            <p:graphicEl>
                                              <a:dgm id="{7C8D6A27-4865-4184-B666-4CFC7DF507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3828B2-A683-4752-B81B-3533B2A0E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">
                                            <p:graphicEl>
                                              <a:dgm id="{503828B2-A683-4752-B81B-3533B2A0E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">
                                            <p:graphicEl>
                                              <a:dgm id="{503828B2-A683-4752-B81B-3533B2A0E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">
                                            <p:graphicEl>
                                              <a:dgm id="{503828B2-A683-4752-B81B-3533B2A0E1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869421B-0910-44DE-8EA6-679F42BEF5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500"/>
                                        <p:tgtEl>
                                          <p:spTgt spid="2">
                                            <p:graphicEl>
                                              <a:dgm id="{D869421B-0910-44DE-8EA6-679F42BEF50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C24ABDB-99D4-40B5-85A9-AE84DCF3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">
                                            <p:graphicEl>
                                              <a:dgm id="{4C24ABDB-99D4-40B5-85A9-AE84DCF3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2">
                                            <p:graphicEl>
                                              <a:dgm id="{4C24ABDB-99D4-40B5-85A9-AE84DCF3799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2">
                                            <p:graphicEl>
                                              <a:dgm id="{4C24ABDB-99D4-40B5-85A9-AE84DCF3799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500"/>
                            </p:stCondLst>
                            <p:childTnLst>
                              <p:par>
                                <p:cTn id="1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A63789-6045-49F4-8F63-36DEC1774F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2">
                                            <p:graphicEl>
                                              <a:dgm id="{55A63789-6045-49F4-8F63-36DEC1774F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368</TotalTime>
  <Words>4029</Words>
  <Application>Microsoft Office PowerPoint</Application>
  <PresentationFormat>Widescreen</PresentationFormat>
  <Paragraphs>71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14</cp:revision>
  <dcterms:created xsi:type="dcterms:W3CDTF">2023-02-01T04:58:49Z</dcterms:created>
  <dcterms:modified xsi:type="dcterms:W3CDTF">2023-02-03T16:08:00Z</dcterms:modified>
</cp:coreProperties>
</file>