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9" r:id="rId3"/>
    <p:sldId id="257" r:id="rId4"/>
    <p:sldId id="258" r:id="rId5"/>
    <p:sldId id="284" r:id="rId6"/>
    <p:sldId id="285" r:id="rId7"/>
    <p:sldId id="280" r:id="rId8"/>
    <p:sldId id="261" r:id="rId9"/>
    <p:sldId id="281" r:id="rId10"/>
    <p:sldId id="28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E163B-928F-4748-B724-F758D0B8E3CD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5EC9B73-95F7-45AE-9F65-3CE501D125BE}">
      <dgm:prSet custT="1"/>
      <dgm:spPr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my-MM" sz="1800" b="1" dirty="0"/>
            <a:t>ခရစ်ယာန်ပတ်ဝန်းကျင်</a:t>
          </a:r>
          <a:r>
            <a:rPr lang="en-US" sz="1800" b="1" dirty="0"/>
            <a:t> </a:t>
          </a:r>
          <a:r>
            <a:rPr lang="my-MM" sz="1800" b="1" dirty="0"/>
            <a:t>လွမ်းမိုးသောအိမ်ထောင်ကို ပြင်ဆင်ပါ</a:t>
          </a:r>
          <a:endParaRPr lang="es-ES" sz="1800" b="1" dirty="0"/>
        </a:p>
      </dgm:t>
    </dgm:pt>
    <dgm:pt modelId="{C6A1E1B0-CB1F-4520-A37E-DE2FC3231B8F}" type="parTrans" cxnId="{BEC6EA51-4B84-4E5F-8FC8-1C7E488460B7}">
      <dgm:prSet/>
      <dgm:spPr/>
      <dgm:t>
        <a:bodyPr/>
        <a:lstStyle/>
        <a:p>
          <a:endParaRPr lang="es-ES" sz="1800"/>
        </a:p>
      </dgm:t>
    </dgm:pt>
    <dgm:pt modelId="{4F980A25-3FD1-4516-B627-991E2EA2556D}" type="sibTrans" cxnId="{BEC6EA51-4B84-4E5F-8FC8-1C7E488460B7}">
      <dgm:prSet/>
      <dgm:spPr/>
      <dgm:t>
        <a:bodyPr/>
        <a:lstStyle/>
        <a:p>
          <a:endParaRPr lang="es-ES" sz="1800"/>
        </a:p>
      </dgm:t>
    </dgm:pt>
    <dgm:pt modelId="{781619F8-CFE4-4E9D-B9F3-A992F48C7393}">
      <dgm:prSet custT="1"/>
      <dgm:spPr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my-MM" sz="1800" b="1" dirty="0"/>
            <a:t>အလုပ်အပေါ် စိတ်ထားမှန်ရှိရန် သင်ကြားပေးပါ။</a:t>
          </a:r>
          <a:endParaRPr lang="es-ES" sz="1800" dirty="0"/>
        </a:p>
      </dgm:t>
    </dgm:pt>
    <dgm:pt modelId="{B9B54481-0CC3-43F6-8432-98167EB7C276}" type="parTrans" cxnId="{AFF0738D-5838-4B57-82CD-AE9F156E7193}">
      <dgm:prSet/>
      <dgm:spPr/>
      <dgm:t>
        <a:bodyPr/>
        <a:lstStyle/>
        <a:p>
          <a:endParaRPr lang="es-ES" sz="1800"/>
        </a:p>
      </dgm:t>
    </dgm:pt>
    <dgm:pt modelId="{A72F9E4E-5E75-40B9-A336-18E89026AFCA}" type="sibTrans" cxnId="{AFF0738D-5838-4B57-82CD-AE9F156E7193}">
      <dgm:prSet/>
      <dgm:spPr/>
      <dgm:t>
        <a:bodyPr/>
        <a:lstStyle/>
        <a:p>
          <a:endParaRPr lang="es-ES" sz="1800"/>
        </a:p>
      </dgm:t>
    </dgm:pt>
    <dgm:pt modelId="{4C143688-81BE-482E-AD57-EE6AC3DFB8C5}">
      <dgm:prSet custT="1"/>
      <dgm:spPr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my-MM" sz="1800" b="1" dirty="0"/>
            <a:t>ကောင်းမွန်သောပညာရေးကောင်းများရရှိစေရေး</a:t>
          </a:r>
          <a:endParaRPr lang="es-ES" sz="1800" dirty="0"/>
        </a:p>
      </dgm:t>
    </dgm:pt>
    <dgm:pt modelId="{468BD442-0EBA-4A2E-8B9E-A9FFA2409E6C}" type="parTrans" cxnId="{E5FA153F-BEFA-41FA-960F-C72E35418A4D}">
      <dgm:prSet/>
      <dgm:spPr/>
      <dgm:t>
        <a:bodyPr/>
        <a:lstStyle/>
        <a:p>
          <a:endParaRPr lang="es-ES" sz="1800"/>
        </a:p>
      </dgm:t>
    </dgm:pt>
    <dgm:pt modelId="{A18A7D8C-C333-4A92-9233-CD641A9170B7}" type="sibTrans" cxnId="{E5FA153F-BEFA-41FA-960F-C72E35418A4D}">
      <dgm:prSet/>
      <dgm:spPr/>
      <dgm:t>
        <a:bodyPr/>
        <a:lstStyle/>
        <a:p>
          <a:endParaRPr lang="es-ES" sz="1800"/>
        </a:p>
      </dgm:t>
    </dgm:pt>
    <dgm:pt modelId="{6CA087F0-15C9-4DF5-AA43-45CB6336ABE2}" type="pres">
      <dgm:prSet presAssocID="{D8AE163B-928F-4748-B724-F758D0B8E3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F7CA71-E41E-4C6B-825F-224AAA74429D}" type="pres">
      <dgm:prSet presAssocID="{05EC9B73-95F7-45AE-9F65-3CE501D125BE}" presName="root" presStyleCnt="0"/>
      <dgm:spPr/>
    </dgm:pt>
    <dgm:pt modelId="{A69518BC-711F-4ABD-8D8B-EF976411D831}" type="pres">
      <dgm:prSet presAssocID="{05EC9B73-95F7-45AE-9F65-3CE501D125BE}" presName="rootComposite" presStyleCnt="0"/>
      <dgm:spPr/>
    </dgm:pt>
    <dgm:pt modelId="{91E0EFAF-3D58-454C-A06F-00A6602675A4}" type="pres">
      <dgm:prSet presAssocID="{05EC9B73-95F7-45AE-9F65-3CE501D125BE}" presName="rootText" presStyleLbl="node1" presStyleIdx="0" presStyleCnt="3" custScaleX="138041" custScaleY="118586" custLinFactNeighborX="-65" custLinFactNeighborY="5541"/>
      <dgm:spPr/>
    </dgm:pt>
    <dgm:pt modelId="{FFE5445E-F096-4FCD-AB13-0A0A3654DA44}" type="pres">
      <dgm:prSet presAssocID="{05EC9B73-95F7-45AE-9F65-3CE501D125BE}" presName="rootConnector" presStyleLbl="node1" presStyleIdx="0" presStyleCnt="3"/>
      <dgm:spPr/>
    </dgm:pt>
    <dgm:pt modelId="{6E3DCE92-8139-4A8D-9B88-5E3778190ABE}" type="pres">
      <dgm:prSet presAssocID="{05EC9B73-95F7-45AE-9F65-3CE501D125BE}" presName="childShape" presStyleCnt="0"/>
      <dgm:spPr/>
    </dgm:pt>
    <dgm:pt modelId="{35F72E96-9599-4D5A-9228-FF5EEDF7C813}" type="pres">
      <dgm:prSet presAssocID="{781619F8-CFE4-4E9D-B9F3-A992F48C7393}" presName="root" presStyleCnt="0"/>
      <dgm:spPr/>
    </dgm:pt>
    <dgm:pt modelId="{62D1CC97-9512-405F-ABE0-D6EBD13076FA}" type="pres">
      <dgm:prSet presAssocID="{781619F8-CFE4-4E9D-B9F3-A992F48C7393}" presName="rootComposite" presStyleCnt="0"/>
      <dgm:spPr/>
    </dgm:pt>
    <dgm:pt modelId="{37F16919-B309-4D65-B90A-BC514EBDF576}" type="pres">
      <dgm:prSet presAssocID="{781619F8-CFE4-4E9D-B9F3-A992F48C7393}" presName="rootText" presStyleLbl="node1" presStyleIdx="1" presStyleCnt="3" custScaleX="152112" custScaleY="118586"/>
      <dgm:spPr/>
    </dgm:pt>
    <dgm:pt modelId="{6934462C-0BC1-47F9-B6D6-A03F8DAB7C00}" type="pres">
      <dgm:prSet presAssocID="{781619F8-CFE4-4E9D-B9F3-A992F48C7393}" presName="rootConnector" presStyleLbl="node1" presStyleIdx="1" presStyleCnt="3"/>
      <dgm:spPr/>
    </dgm:pt>
    <dgm:pt modelId="{D4A86F12-2F13-41DA-9568-AECC25AF71BE}" type="pres">
      <dgm:prSet presAssocID="{781619F8-CFE4-4E9D-B9F3-A992F48C7393}" presName="childShape" presStyleCnt="0"/>
      <dgm:spPr/>
    </dgm:pt>
    <dgm:pt modelId="{3571D129-F8C5-4886-8CD9-BDEF5B752EE3}" type="pres">
      <dgm:prSet presAssocID="{4C143688-81BE-482E-AD57-EE6AC3DFB8C5}" presName="root" presStyleCnt="0"/>
      <dgm:spPr/>
    </dgm:pt>
    <dgm:pt modelId="{8FCE6C7B-5076-4799-BAD0-DFA6D2C16CCF}" type="pres">
      <dgm:prSet presAssocID="{4C143688-81BE-482E-AD57-EE6AC3DFB8C5}" presName="rootComposite" presStyleCnt="0"/>
      <dgm:spPr/>
    </dgm:pt>
    <dgm:pt modelId="{32D4F92D-3414-4583-AE14-5F6B5DD4B99B}" type="pres">
      <dgm:prSet presAssocID="{4C143688-81BE-482E-AD57-EE6AC3DFB8C5}" presName="rootText" presStyleLbl="node1" presStyleIdx="2" presStyleCnt="3" custScaleX="132151" custScaleY="118586"/>
      <dgm:spPr/>
    </dgm:pt>
    <dgm:pt modelId="{D32D1467-59D4-4E6C-A49D-260ADB7C0CC1}" type="pres">
      <dgm:prSet presAssocID="{4C143688-81BE-482E-AD57-EE6AC3DFB8C5}" presName="rootConnector" presStyleLbl="node1" presStyleIdx="2" presStyleCnt="3"/>
      <dgm:spPr/>
    </dgm:pt>
    <dgm:pt modelId="{78642A1C-CC5B-4301-899E-DC1552D0C0CE}" type="pres">
      <dgm:prSet presAssocID="{4C143688-81BE-482E-AD57-EE6AC3DFB8C5}" presName="childShape" presStyleCnt="0"/>
      <dgm:spPr/>
    </dgm:pt>
  </dgm:ptLst>
  <dgm:cxnLst>
    <dgm:cxn modelId="{4A8B9A08-B64A-4433-89BF-69CDD4314ACC}" type="presOf" srcId="{05EC9B73-95F7-45AE-9F65-3CE501D125BE}" destId="{91E0EFAF-3D58-454C-A06F-00A6602675A4}" srcOrd="0" destOrd="0" presId="urn:microsoft.com/office/officeart/2005/8/layout/hierarchy3"/>
    <dgm:cxn modelId="{092C8D0E-3829-4538-9461-4F48075DD26E}" type="presOf" srcId="{781619F8-CFE4-4E9D-B9F3-A992F48C7393}" destId="{37F16919-B309-4D65-B90A-BC514EBDF576}" srcOrd="0" destOrd="0" presId="urn:microsoft.com/office/officeart/2005/8/layout/hierarchy3"/>
    <dgm:cxn modelId="{E2081218-2D03-4E0D-B543-378FD78C2D0A}" type="presOf" srcId="{4C143688-81BE-482E-AD57-EE6AC3DFB8C5}" destId="{D32D1467-59D4-4E6C-A49D-260ADB7C0CC1}" srcOrd="1" destOrd="0" presId="urn:microsoft.com/office/officeart/2005/8/layout/hierarchy3"/>
    <dgm:cxn modelId="{7EEE0039-2B13-4830-8076-9A4FFD3CC2A6}" type="presOf" srcId="{4C143688-81BE-482E-AD57-EE6AC3DFB8C5}" destId="{32D4F92D-3414-4583-AE14-5F6B5DD4B99B}" srcOrd="0" destOrd="0" presId="urn:microsoft.com/office/officeart/2005/8/layout/hierarchy3"/>
    <dgm:cxn modelId="{E5FA153F-BEFA-41FA-960F-C72E35418A4D}" srcId="{D8AE163B-928F-4748-B724-F758D0B8E3CD}" destId="{4C143688-81BE-482E-AD57-EE6AC3DFB8C5}" srcOrd="2" destOrd="0" parTransId="{468BD442-0EBA-4A2E-8B9E-A9FFA2409E6C}" sibTransId="{A18A7D8C-C333-4A92-9233-CD641A9170B7}"/>
    <dgm:cxn modelId="{BEC6EA51-4B84-4E5F-8FC8-1C7E488460B7}" srcId="{D8AE163B-928F-4748-B724-F758D0B8E3CD}" destId="{05EC9B73-95F7-45AE-9F65-3CE501D125BE}" srcOrd="0" destOrd="0" parTransId="{C6A1E1B0-CB1F-4520-A37E-DE2FC3231B8F}" sibTransId="{4F980A25-3FD1-4516-B627-991E2EA2556D}"/>
    <dgm:cxn modelId="{AFF0738D-5838-4B57-82CD-AE9F156E7193}" srcId="{D8AE163B-928F-4748-B724-F758D0B8E3CD}" destId="{781619F8-CFE4-4E9D-B9F3-A992F48C7393}" srcOrd="1" destOrd="0" parTransId="{B9B54481-0CC3-43F6-8432-98167EB7C276}" sibTransId="{A72F9E4E-5E75-40B9-A336-18E89026AFCA}"/>
    <dgm:cxn modelId="{99AED697-227B-475D-96FD-A461FF4B7A0D}" type="presOf" srcId="{05EC9B73-95F7-45AE-9F65-3CE501D125BE}" destId="{FFE5445E-F096-4FCD-AB13-0A0A3654DA44}" srcOrd="1" destOrd="0" presId="urn:microsoft.com/office/officeart/2005/8/layout/hierarchy3"/>
    <dgm:cxn modelId="{934763A8-DD29-4DC7-8E43-2AFD5F303B83}" type="presOf" srcId="{D8AE163B-928F-4748-B724-F758D0B8E3CD}" destId="{6CA087F0-15C9-4DF5-AA43-45CB6336ABE2}" srcOrd="0" destOrd="0" presId="urn:microsoft.com/office/officeart/2005/8/layout/hierarchy3"/>
    <dgm:cxn modelId="{C77FE5DC-C593-4151-9BA0-5B84AED14D15}" type="presOf" srcId="{781619F8-CFE4-4E9D-B9F3-A992F48C7393}" destId="{6934462C-0BC1-47F9-B6D6-A03F8DAB7C00}" srcOrd="1" destOrd="0" presId="urn:microsoft.com/office/officeart/2005/8/layout/hierarchy3"/>
    <dgm:cxn modelId="{9065BD43-86B4-40F7-91A9-375A176B7EFD}" type="presParOf" srcId="{6CA087F0-15C9-4DF5-AA43-45CB6336ABE2}" destId="{E9F7CA71-E41E-4C6B-825F-224AAA74429D}" srcOrd="0" destOrd="0" presId="urn:microsoft.com/office/officeart/2005/8/layout/hierarchy3"/>
    <dgm:cxn modelId="{6A229B50-6951-4F51-AA33-5FCE383AF8D2}" type="presParOf" srcId="{E9F7CA71-E41E-4C6B-825F-224AAA74429D}" destId="{A69518BC-711F-4ABD-8D8B-EF976411D831}" srcOrd="0" destOrd="0" presId="urn:microsoft.com/office/officeart/2005/8/layout/hierarchy3"/>
    <dgm:cxn modelId="{A6D456C4-FBC1-4D91-AAB6-72F3EA7E6E54}" type="presParOf" srcId="{A69518BC-711F-4ABD-8D8B-EF976411D831}" destId="{91E0EFAF-3D58-454C-A06F-00A6602675A4}" srcOrd="0" destOrd="0" presId="urn:microsoft.com/office/officeart/2005/8/layout/hierarchy3"/>
    <dgm:cxn modelId="{11B50B33-F3B3-4CCE-B94E-9E290147A589}" type="presParOf" srcId="{A69518BC-711F-4ABD-8D8B-EF976411D831}" destId="{FFE5445E-F096-4FCD-AB13-0A0A3654DA44}" srcOrd="1" destOrd="0" presId="urn:microsoft.com/office/officeart/2005/8/layout/hierarchy3"/>
    <dgm:cxn modelId="{39E3CB6D-05E0-40FB-8D13-97596E400546}" type="presParOf" srcId="{E9F7CA71-E41E-4C6B-825F-224AAA74429D}" destId="{6E3DCE92-8139-4A8D-9B88-5E3778190ABE}" srcOrd="1" destOrd="0" presId="urn:microsoft.com/office/officeart/2005/8/layout/hierarchy3"/>
    <dgm:cxn modelId="{3CA0CD3E-007F-4511-A93B-1148A76E986F}" type="presParOf" srcId="{6CA087F0-15C9-4DF5-AA43-45CB6336ABE2}" destId="{35F72E96-9599-4D5A-9228-FF5EEDF7C813}" srcOrd="1" destOrd="0" presId="urn:microsoft.com/office/officeart/2005/8/layout/hierarchy3"/>
    <dgm:cxn modelId="{39DC0C70-5FA0-4C55-B284-DD66237976BE}" type="presParOf" srcId="{35F72E96-9599-4D5A-9228-FF5EEDF7C813}" destId="{62D1CC97-9512-405F-ABE0-D6EBD13076FA}" srcOrd="0" destOrd="0" presId="urn:microsoft.com/office/officeart/2005/8/layout/hierarchy3"/>
    <dgm:cxn modelId="{380CB6A2-40AB-4C8B-B24F-F6698683EF9B}" type="presParOf" srcId="{62D1CC97-9512-405F-ABE0-D6EBD13076FA}" destId="{37F16919-B309-4D65-B90A-BC514EBDF576}" srcOrd="0" destOrd="0" presId="urn:microsoft.com/office/officeart/2005/8/layout/hierarchy3"/>
    <dgm:cxn modelId="{EE3A14C8-9779-4022-B6E3-4CE45F238D46}" type="presParOf" srcId="{62D1CC97-9512-405F-ABE0-D6EBD13076FA}" destId="{6934462C-0BC1-47F9-B6D6-A03F8DAB7C00}" srcOrd="1" destOrd="0" presId="urn:microsoft.com/office/officeart/2005/8/layout/hierarchy3"/>
    <dgm:cxn modelId="{E9E4CE98-F7DD-4735-875D-947A74770B65}" type="presParOf" srcId="{35F72E96-9599-4D5A-9228-FF5EEDF7C813}" destId="{D4A86F12-2F13-41DA-9568-AECC25AF71BE}" srcOrd="1" destOrd="0" presId="urn:microsoft.com/office/officeart/2005/8/layout/hierarchy3"/>
    <dgm:cxn modelId="{1297ABFB-0FBF-4760-B14D-7381B3F2848F}" type="presParOf" srcId="{6CA087F0-15C9-4DF5-AA43-45CB6336ABE2}" destId="{3571D129-F8C5-4886-8CD9-BDEF5B752EE3}" srcOrd="2" destOrd="0" presId="urn:microsoft.com/office/officeart/2005/8/layout/hierarchy3"/>
    <dgm:cxn modelId="{9791344F-C290-41BF-92C5-98DF92B32AE2}" type="presParOf" srcId="{3571D129-F8C5-4886-8CD9-BDEF5B752EE3}" destId="{8FCE6C7B-5076-4799-BAD0-DFA6D2C16CCF}" srcOrd="0" destOrd="0" presId="urn:microsoft.com/office/officeart/2005/8/layout/hierarchy3"/>
    <dgm:cxn modelId="{531B7831-5D02-4D1E-B230-E8271E0E731D}" type="presParOf" srcId="{8FCE6C7B-5076-4799-BAD0-DFA6D2C16CCF}" destId="{32D4F92D-3414-4583-AE14-5F6B5DD4B99B}" srcOrd="0" destOrd="0" presId="urn:microsoft.com/office/officeart/2005/8/layout/hierarchy3"/>
    <dgm:cxn modelId="{1FFBB420-4882-4B2D-85EA-A10677ED4E4C}" type="presParOf" srcId="{8FCE6C7B-5076-4799-BAD0-DFA6D2C16CCF}" destId="{D32D1467-59D4-4E6C-A49D-260ADB7C0CC1}" srcOrd="1" destOrd="0" presId="urn:microsoft.com/office/officeart/2005/8/layout/hierarchy3"/>
    <dgm:cxn modelId="{23A63411-3FDF-4D11-B946-C217CFEA4B45}" type="presParOf" srcId="{3571D129-F8C5-4886-8CD9-BDEF5B752EE3}" destId="{78642A1C-CC5B-4301-899E-DC1552D0C0C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9523C-11A1-44CD-8057-16C8CA8BB2B4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5CF380-59A2-43BB-9FBC-A6E8E9EF396F}">
      <dgm:prSet custT="1"/>
      <dgm:spPr>
        <a:solidFill>
          <a:srgbClr val="FABEE3"/>
        </a:solidFill>
        <a:ln>
          <a:solidFill>
            <a:srgbClr val="910C5F"/>
          </a:solidFill>
        </a:ln>
      </dgm:spPr>
      <dgm:t>
        <a:bodyPr/>
        <a:lstStyle/>
        <a:p>
          <a:r>
            <a:rPr lang="en-US" sz="1600" b="1" dirty="0"/>
            <a:t>Pr. 3:5. </a:t>
          </a:r>
          <a:r>
            <a:rPr lang="my-MM" sz="1600" b="1" dirty="0"/>
            <a:t>သင့်ကိုယ်ပိုင်ဥာဏ်ကို အမှီမပြုဘဲဘုရားသခင်၏အကြံဉာဏ်ကို ရယူပါ။</a:t>
          </a:r>
          <a:endParaRPr lang="es-ES" sz="1600" dirty="0"/>
        </a:p>
      </dgm:t>
    </dgm:pt>
    <dgm:pt modelId="{09F25C9A-0AF6-4232-826B-529E983FCC1B}" type="parTrans" cxnId="{1BFDF08F-0D61-49B0-AF01-6207C515B451}">
      <dgm:prSet/>
      <dgm:spPr/>
      <dgm:t>
        <a:bodyPr/>
        <a:lstStyle/>
        <a:p>
          <a:endParaRPr lang="es-ES" sz="1600"/>
        </a:p>
      </dgm:t>
    </dgm:pt>
    <dgm:pt modelId="{FEEC6A6A-38DF-435C-91D9-3A6813EDA9E5}" type="sibTrans" cxnId="{1BFDF08F-0D61-49B0-AF01-6207C515B451}">
      <dgm:prSet/>
      <dgm:spPr/>
      <dgm:t>
        <a:bodyPr/>
        <a:lstStyle/>
        <a:p>
          <a:endParaRPr lang="es-ES" sz="1600"/>
        </a:p>
      </dgm:t>
    </dgm:pt>
    <dgm:pt modelId="{A8E858F3-8610-430B-B2F1-37016ADB487D}">
      <dgm:prSet custT="1"/>
      <dgm:spPr>
        <a:solidFill>
          <a:srgbClr val="F4C8C8"/>
        </a:solidFill>
        <a:ln>
          <a:solidFill>
            <a:srgbClr val="D63C3C"/>
          </a:solidFill>
        </a:ln>
      </dgm:spPr>
      <dgm:t>
        <a:bodyPr/>
        <a:lstStyle/>
        <a:p>
          <a:r>
            <a:rPr lang="en-US" sz="1600" b="1" dirty="0"/>
            <a:t>Pr.27:2324.</a:t>
          </a:r>
          <a:r>
            <a:rPr lang="my-MM" sz="1600" b="1" dirty="0"/>
            <a:t>သင့်ဝင်ငွေနှင့်သင့်အသုံးစရိတ်များကိုမှန်ကန်သော လမ်းမှန်‌ပေါ်ရှိစေရန် ပြုပါ။</a:t>
          </a:r>
          <a:endParaRPr lang="es-ES" sz="1600" dirty="0"/>
        </a:p>
      </dgm:t>
    </dgm:pt>
    <dgm:pt modelId="{6311C045-099F-42F5-9548-41DF243BAC98}" type="parTrans" cxnId="{8F382380-DDD8-4621-BCD4-ED913C6593B2}">
      <dgm:prSet/>
      <dgm:spPr/>
      <dgm:t>
        <a:bodyPr/>
        <a:lstStyle/>
        <a:p>
          <a:endParaRPr lang="es-ES" sz="1600"/>
        </a:p>
      </dgm:t>
    </dgm:pt>
    <dgm:pt modelId="{609A5D38-0821-4E56-BD8A-C1997BF3E5F3}" type="sibTrans" cxnId="{8F382380-DDD8-4621-BCD4-ED913C6593B2}">
      <dgm:prSet/>
      <dgm:spPr/>
      <dgm:t>
        <a:bodyPr/>
        <a:lstStyle/>
        <a:p>
          <a:endParaRPr lang="es-ES" sz="1600"/>
        </a:p>
      </dgm:t>
    </dgm:pt>
    <dgm:pt modelId="{D6ACBD1E-C8DD-4AD2-884E-143028DE7066}">
      <dgm:prSet custT="1"/>
      <dgm:spPr>
        <a:solidFill>
          <a:srgbClr val="FFE18B"/>
        </a:solidFill>
        <a:ln>
          <a:solidFill>
            <a:srgbClr val="F2B201"/>
          </a:solidFill>
        </a:ln>
      </dgm:spPr>
      <dgm:t>
        <a:bodyPr/>
        <a:lstStyle/>
        <a:p>
          <a:r>
            <a:rPr lang="en-US" sz="1600" b="1" dirty="0"/>
            <a:t>Pr. 15:16. </a:t>
          </a:r>
          <a:r>
            <a:rPr lang="my-MM" sz="1600" b="1" dirty="0"/>
            <a:t>သင့်နည်းလမ်းဖြင့် နေထိုင်ပါ၊ သင်ရရှိသည်ထက် လျှော့သုံးပါ။</a:t>
          </a:r>
          <a:endParaRPr lang="es-ES" sz="1600" dirty="0"/>
        </a:p>
      </dgm:t>
    </dgm:pt>
    <dgm:pt modelId="{432DB792-B13C-4542-8711-4D73AEE67114}" type="parTrans" cxnId="{BC46FAAC-903B-471E-BD0D-F07E7F771A91}">
      <dgm:prSet/>
      <dgm:spPr/>
      <dgm:t>
        <a:bodyPr/>
        <a:lstStyle/>
        <a:p>
          <a:endParaRPr lang="es-ES" sz="1600"/>
        </a:p>
      </dgm:t>
    </dgm:pt>
    <dgm:pt modelId="{50BED005-1F2D-4F2E-A739-50850564E53D}" type="sibTrans" cxnId="{BC46FAAC-903B-471E-BD0D-F07E7F771A91}">
      <dgm:prSet/>
      <dgm:spPr/>
      <dgm:t>
        <a:bodyPr/>
        <a:lstStyle/>
        <a:p>
          <a:endParaRPr lang="es-ES" sz="1600"/>
        </a:p>
      </dgm:t>
    </dgm:pt>
    <dgm:pt modelId="{79415183-607B-4000-83F1-789C8EF96C71}">
      <dgm:prSet custT="1"/>
      <dgm:spPr>
        <a:solidFill>
          <a:srgbClr val="CBE2A8"/>
        </a:solidFill>
        <a:ln>
          <a:solidFill>
            <a:srgbClr val="8BBF3F"/>
          </a:solidFill>
        </a:ln>
      </dgm:spPr>
      <dgm:t>
        <a:bodyPr/>
        <a:lstStyle/>
        <a:p>
          <a:r>
            <a:rPr lang="en-US" sz="1600" b="1" dirty="0"/>
            <a:t>Pr.6:68.</a:t>
          </a:r>
          <a:r>
            <a:rPr lang="my-MM" sz="1600" b="1" dirty="0"/>
            <a:t>သင့်ဝင်ငွေ၏တစ်စိတ်တစ်ပိုင်းကို သိမ်းဆည်းပါ။</a:t>
          </a:r>
          <a:endParaRPr lang="es-ES" sz="1600" dirty="0"/>
        </a:p>
      </dgm:t>
    </dgm:pt>
    <dgm:pt modelId="{BF0E3F55-846D-4214-A47E-A5E3B9BC2521}" type="parTrans" cxnId="{396F4614-3B6B-402A-AF70-2CD28102CACF}">
      <dgm:prSet/>
      <dgm:spPr/>
      <dgm:t>
        <a:bodyPr/>
        <a:lstStyle/>
        <a:p>
          <a:endParaRPr lang="es-ES" sz="1600"/>
        </a:p>
      </dgm:t>
    </dgm:pt>
    <dgm:pt modelId="{ABD288E6-6EEB-4F0A-8CFC-9066FA44BA4E}" type="sibTrans" cxnId="{396F4614-3B6B-402A-AF70-2CD28102CACF}">
      <dgm:prSet/>
      <dgm:spPr/>
      <dgm:t>
        <a:bodyPr/>
        <a:lstStyle/>
        <a:p>
          <a:endParaRPr lang="es-ES" sz="1600"/>
        </a:p>
      </dgm:t>
    </dgm:pt>
    <dgm:pt modelId="{7BE87C0B-B46C-478A-BB2B-CE99897FE9CD}">
      <dgm:prSet custT="1"/>
      <dgm:spPr>
        <a:solidFill>
          <a:srgbClr val="AFFFEC"/>
        </a:solidFill>
        <a:ln>
          <a:solidFill>
            <a:srgbClr val="00C99A"/>
          </a:solidFill>
        </a:ln>
      </dgm:spPr>
      <dgm:t>
        <a:bodyPr/>
        <a:lstStyle/>
        <a:p>
          <a:r>
            <a:rPr lang="en-US" sz="1600" b="1" dirty="0"/>
            <a:t>Pr. 22:7. COVID-19 </a:t>
          </a:r>
          <a:r>
            <a:rPr lang="my-MM" sz="1600" b="1" dirty="0"/>
            <a:t>ကဲ့သို့သော အကြွေးများကို ရှောင်ကြဉ်ပါ။</a:t>
          </a:r>
          <a:endParaRPr lang="es-ES" sz="1600" dirty="0"/>
        </a:p>
      </dgm:t>
    </dgm:pt>
    <dgm:pt modelId="{DF85DEA5-EB0C-4101-8349-D28BCBF5DC60}" type="parTrans" cxnId="{8DABA1B6-2B11-483A-9F4E-2053579EB92B}">
      <dgm:prSet/>
      <dgm:spPr/>
      <dgm:t>
        <a:bodyPr/>
        <a:lstStyle/>
        <a:p>
          <a:endParaRPr lang="es-ES" sz="1600"/>
        </a:p>
      </dgm:t>
    </dgm:pt>
    <dgm:pt modelId="{46C51F74-8558-4458-BDD4-D8B42BDA7293}" type="sibTrans" cxnId="{8DABA1B6-2B11-483A-9F4E-2053579EB92B}">
      <dgm:prSet/>
      <dgm:spPr/>
      <dgm:t>
        <a:bodyPr/>
        <a:lstStyle/>
        <a:p>
          <a:endParaRPr lang="es-ES" sz="1600"/>
        </a:p>
      </dgm:t>
    </dgm:pt>
    <dgm:pt modelId="{00251FCD-34BE-42E2-85E3-54D9DAF06A34}">
      <dgm:prSet custT="1"/>
      <dgm:spPr>
        <a:solidFill>
          <a:srgbClr val="BAF7FC"/>
        </a:solidFill>
        <a:ln>
          <a:solidFill>
            <a:srgbClr val="08BCCB"/>
          </a:solidFill>
        </a:ln>
      </dgm:spPr>
      <dgm:t>
        <a:bodyPr/>
        <a:lstStyle/>
        <a:p>
          <a:r>
            <a:rPr lang="en-US" sz="1600" b="1" dirty="0"/>
            <a:t>Pr. 13:4. </a:t>
          </a:r>
          <a:r>
            <a:rPr lang="my-MM" sz="1600" b="1" dirty="0"/>
            <a:t>လုံ့လရှိသော အလုပ်သမားဖြစ်ပါစေ။</a:t>
          </a:r>
          <a:endParaRPr lang="es-ES" sz="1600" dirty="0"/>
        </a:p>
      </dgm:t>
    </dgm:pt>
    <dgm:pt modelId="{0B6A921D-B896-4227-98DA-980A11890D18}" type="parTrans" cxnId="{6D0967BD-984B-4A46-8BC3-76E69745C367}">
      <dgm:prSet/>
      <dgm:spPr/>
      <dgm:t>
        <a:bodyPr/>
        <a:lstStyle/>
        <a:p>
          <a:endParaRPr lang="es-ES" sz="1600"/>
        </a:p>
      </dgm:t>
    </dgm:pt>
    <dgm:pt modelId="{85AF1361-CA9A-4A54-B7DD-7BEACBCAC4A7}" type="sibTrans" cxnId="{6D0967BD-984B-4A46-8BC3-76E69745C367}">
      <dgm:prSet/>
      <dgm:spPr/>
      <dgm:t>
        <a:bodyPr/>
        <a:lstStyle/>
        <a:p>
          <a:endParaRPr lang="es-ES" sz="1600"/>
        </a:p>
      </dgm:t>
    </dgm:pt>
    <dgm:pt modelId="{D09FD008-9734-4EC8-BE07-EA6FF01DE792}">
      <dgm:prSet custT="1"/>
      <dgm:spPr>
        <a:solidFill>
          <a:srgbClr val="B0E6FE"/>
        </a:solidFill>
        <a:ln>
          <a:solidFill>
            <a:srgbClr val="01567D"/>
          </a:solidFill>
        </a:ln>
      </dgm:spPr>
      <dgm:t>
        <a:bodyPr/>
        <a:lstStyle/>
        <a:p>
          <a:endParaRPr lang="my-MM" sz="1600" b="1" dirty="0"/>
        </a:p>
        <a:p>
          <a:r>
            <a:rPr lang="en-US" sz="1600" b="1" dirty="0"/>
            <a:t>Mal. 3:10.</a:t>
          </a:r>
          <a:r>
            <a:rPr lang="my-MM" sz="1600" b="1" dirty="0"/>
            <a:t> ဆယ်ဖို့တစ်ဖို့နဲ့ပူဇော်သက္ကာ</a:t>
          </a:r>
          <a:r>
            <a:rPr lang="en-US" sz="1600" b="1" dirty="0"/>
            <a:t> </a:t>
          </a:r>
          <a:r>
            <a:rPr lang="my-MM" sz="1600" b="1" dirty="0"/>
            <a:t>             တွေကိုဘုရားသခင်ထံပြန်ပေးခြင်းအားဖြင့် သစ္စာရှိပါ။</a:t>
          </a:r>
          <a:endParaRPr lang="es-ES" sz="1600" dirty="0"/>
        </a:p>
      </dgm:t>
    </dgm:pt>
    <dgm:pt modelId="{F8D12BAF-CF60-435C-856B-304ADD1332A7}" type="parTrans" cxnId="{08314D40-3D8E-4B90-A128-9E6A99B0F919}">
      <dgm:prSet/>
      <dgm:spPr/>
      <dgm:t>
        <a:bodyPr/>
        <a:lstStyle/>
        <a:p>
          <a:endParaRPr lang="es-ES" sz="1600"/>
        </a:p>
      </dgm:t>
    </dgm:pt>
    <dgm:pt modelId="{79B61627-189C-4306-9F29-EC72D565C4C8}" type="sibTrans" cxnId="{08314D40-3D8E-4B90-A128-9E6A99B0F919}">
      <dgm:prSet/>
      <dgm:spPr/>
      <dgm:t>
        <a:bodyPr/>
        <a:lstStyle/>
        <a:p>
          <a:endParaRPr lang="es-ES" sz="1600"/>
        </a:p>
      </dgm:t>
    </dgm:pt>
    <dgm:pt modelId="{F7E81541-6C49-4FFA-99AC-8ED63132432C}">
      <dgm:prSet custT="1"/>
      <dgm:spPr>
        <a:solidFill>
          <a:srgbClr val="E2CFF1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600" b="1" dirty="0"/>
            <a:t>Mt. 25:14-21</a:t>
          </a:r>
          <a:r>
            <a:rPr lang="my-MM" sz="1600" b="1" dirty="0"/>
            <a:t> ဤအသက်တာတွင် အသက်ရှင်စဥ်သင်သည်ထာဝရအ သက်ကို သတိရပါ။</a:t>
          </a:r>
          <a:endParaRPr lang="es-ES" sz="1600" dirty="0"/>
        </a:p>
      </dgm:t>
    </dgm:pt>
    <dgm:pt modelId="{1ABB8993-0C72-4F24-8B73-C32128435783}" type="parTrans" cxnId="{4A75DB38-89CD-40CD-893B-A6BFC1F89D41}">
      <dgm:prSet/>
      <dgm:spPr/>
      <dgm:t>
        <a:bodyPr/>
        <a:lstStyle/>
        <a:p>
          <a:endParaRPr lang="es-ES" sz="1600"/>
        </a:p>
      </dgm:t>
    </dgm:pt>
    <dgm:pt modelId="{CF05329D-57E2-4BB3-8901-CAA986403654}" type="sibTrans" cxnId="{4A75DB38-89CD-40CD-893B-A6BFC1F89D41}">
      <dgm:prSet/>
      <dgm:spPr/>
      <dgm:t>
        <a:bodyPr/>
        <a:lstStyle/>
        <a:p>
          <a:endParaRPr lang="es-ES" sz="1600"/>
        </a:p>
      </dgm:t>
    </dgm:pt>
    <dgm:pt modelId="{09F3BADD-6ADA-418D-AEC6-229DE92E7E05}" type="pres">
      <dgm:prSet presAssocID="{D629523C-11A1-44CD-8057-16C8CA8BB2B4}" presName="Name0" presStyleCnt="0">
        <dgm:presLayoutVars>
          <dgm:dir/>
          <dgm:resizeHandles val="exact"/>
        </dgm:presLayoutVars>
      </dgm:prSet>
      <dgm:spPr/>
    </dgm:pt>
    <dgm:pt modelId="{48BB38D3-379C-45FA-9FD9-3E9C6F60DC9A}" type="pres">
      <dgm:prSet presAssocID="{065CF380-59A2-43BB-9FBC-A6E8E9EF396F}" presName="composite" presStyleCnt="0"/>
      <dgm:spPr/>
    </dgm:pt>
    <dgm:pt modelId="{1B22F4C7-4C15-417E-8AFF-B5750607DBD1}" type="pres">
      <dgm:prSet presAssocID="{065CF380-59A2-43BB-9FBC-A6E8E9EF396F}" presName="rect1" presStyleLbl="trAlignAcc1" presStyleIdx="0" presStyleCnt="8" custScaleY="117030">
        <dgm:presLayoutVars>
          <dgm:bulletEnabled val="1"/>
        </dgm:presLayoutVars>
      </dgm:prSet>
      <dgm:spPr/>
    </dgm:pt>
    <dgm:pt modelId="{47F3FDD4-9775-4B2F-B007-70EE56FF0CF1}" type="pres">
      <dgm:prSet presAssocID="{065CF380-59A2-43BB-9FBC-A6E8E9EF396F}" presName="rect2" presStyleLbl="fgImgPlace1" presStyleIdx="0" presStyleCnt="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10C5F"/>
          </a:solidFill>
        </a:ln>
      </dgm:spPr>
    </dgm:pt>
    <dgm:pt modelId="{4F8EE5CE-B7F2-4859-9F03-86C98C68B95D}" type="pres">
      <dgm:prSet presAssocID="{FEEC6A6A-38DF-435C-91D9-3A6813EDA9E5}" presName="sibTrans" presStyleCnt="0"/>
      <dgm:spPr/>
    </dgm:pt>
    <dgm:pt modelId="{F6A11B95-642D-4F9E-97DD-62CD5BF595BE}" type="pres">
      <dgm:prSet presAssocID="{A8E858F3-8610-430B-B2F1-37016ADB487D}" presName="composite" presStyleCnt="0"/>
      <dgm:spPr/>
    </dgm:pt>
    <dgm:pt modelId="{6E33A0E9-482F-47FC-9230-DF7330BAF178}" type="pres">
      <dgm:prSet presAssocID="{A8E858F3-8610-430B-B2F1-37016ADB487D}" presName="rect1" presStyleLbl="trAlignAcc1" presStyleIdx="1" presStyleCnt="8" custScaleY="117030">
        <dgm:presLayoutVars>
          <dgm:bulletEnabled val="1"/>
        </dgm:presLayoutVars>
      </dgm:prSet>
      <dgm:spPr/>
    </dgm:pt>
    <dgm:pt modelId="{C77D29B6-8A84-408E-BF84-A23496171501}" type="pres">
      <dgm:prSet presAssocID="{A8E858F3-8610-430B-B2F1-37016ADB487D}" presName="rect2" presStyleLbl="fgImgPlace1" presStyleIdx="1" presStyleCnt="8" custLinFactNeighborX="1417" custLinFactNeighborY="7529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D63C3C"/>
          </a:solidFill>
        </a:ln>
      </dgm:spPr>
    </dgm:pt>
    <dgm:pt modelId="{793651D9-6D40-453C-A566-704F09CF3DE8}" type="pres">
      <dgm:prSet presAssocID="{609A5D38-0821-4E56-BD8A-C1997BF3E5F3}" presName="sibTrans" presStyleCnt="0"/>
      <dgm:spPr/>
    </dgm:pt>
    <dgm:pt modelId="{2B7F9EBA-1FDE-41B8-BD7A-513FB3718DD6}" type="pres">
      <dgm:prSet presAssocID="{D6ACBD1E-C8DD-4AD2-884E-143028DE7066}" presName="composite" presStyleCnt="0"/>
      <dgm:spPr/>
    </dgm:pt>
    <dgm:pt modelId="{CB1FE481-1AD4-4FF1-B3CF-F4E8BD5A5F1A}" type="pres">
      <dgm:prSet presAssocID="{D6ACBD1E-C8DD-4AD2-884E-143028DE7066}" presName="rect1" presStyleLbl="trAlignAcc1" presStyleIdx="2" presStyleCnt="8" custScaleY="117030">
        <dgm:presLayoutVars>
          <dgm:bulletEnabled val="1"/>
        </dgm:presLayoutVars>
      </dgm:prSet>
      <dgm:spPr/>
    </dgm:pt>
    <dgm:pt modelId="{23A95AFC-2F61-440F-B076-BDDCF314A4D8}" type="pres">
      <dgm:prSet presAssocID="{D6ACBD1E-C8DD-4AD2-884E-143028DE7066}" presName="rect2" presStyleLbl="fgImgPlace1" presStyleIdx="2" presStyleCnt="8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55"/>
          </a:stretch>
        </a:blipFill>
        <a:ln w="28575">
          <a:solidFill>
            <a:srgbClr val="F2B201"/>
          </a:solidFill>
        </a:ln>
      </dgm:spPr>
    </dgm:pt>
    <dgm:pt modelId="{8482D3D2-53F1-434F-A7FE-0C48DB68A422}" type="pres">
      <dgm:prSet presAssocID="{50BED005-1F2D-4F2E-A739-50850564E53D}" presName="sibTrans" presStyleCnt="0"/>
      <dgm:spPr/>
    </dgm:pt>
    <dgm:pt modelId="{4426F8D6-A5F3-46CF-B2E1-92688214C202}" type="pres">
      <dgm:prSet presAssocID="{79415183-607B-4000-83F1-789C8EF96C71}" presName="composite" presStyleCnt="0"/>
      <dgm:spPr/>
    </dgm:pt>
    <dgm:pt modelId="{3E27F48F-A7F1-419A-96DB-68076F293B83}" type="pres">
      <dgm:prSet presAssocID="{79415183-607B-4000-83F1-789C8EF96C71}" presName="rect1" presStyleLbl="trAlignAcc1" presStyleIdx="3" presStyleCnt="8">
        <dgm:presLayoutVars>
          <dgm:bulletEnabled val="1"/>
        </dgm:presLayoutVars>
      </dgm:prSet>
      <dgm:spPr/>
    </dgm:pt>
    <dgm:pt modelId="{5BA8B772-B51C-4B91-B1CC-299EE9868DDD}" type="pres">
      <dgm:prSet presAssocID="{79415183-607B-4000-83F1-789C8EF96C71}" presName="rect2" presStyleLbl="fgImgPlace1" presStyleIdx="3" presStyleCnt="8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BBF3F"/>
          </a:solidFill>
        </a:ln>
      </dgm:spPr>
    </dgm:pt>
    <dgm:pt modelId="{16099E2C-D1E5-4166-B8C2-595DAB4A7754}" type="pres">
      <dgm:prSet presAssocID="{ABD288E6-6EEB-4F0A-8CFC-9066FA44BA4E}" presName="sibTrans" presStyleCnt="0"/>
      <dgm:spPr/>
    </dgm:pt>
    <dgm:pt modelId="{7E4C04A7-859E-497E-B562-A568BCDF7CE3}" type="pres">
      <dgm:prSet presAssocID="{7BE87C0B-B46C-478A-BB2B-CE99897FE9CD}" presName="composite" presStyleCnt="0"/>
      <dgm:spPr/>
    </dgm:pt>
    <dgm:pt modelId="{70C6AF02-6D7D-4266-8BBA-69CB20A76E27}" type="pres">
      <dgm:prSet presAssocID="{7BE87C0B-B46C-478A-BB2B-CE99897FE9CD}" presName="rect1" presStyleLbl="trAlignAcc1" presStyleIdx="4" presStyleCnt="8">
        <dgm:presLayoutVars>
          <dgm:bulletEnabled val="1"/>
        </dgm:presLayoutVars>
      </dgm:prSet>
      <dgm:spPr/>
    </dgm:pt>
    <dgm:pt modelId="{5CA7224C-B4ED-4C0C-B9E1-CDA3B5AA9094}" type="pres">
      <dgm:prSet presAssocID="{7BE87C0B-B46C-478A-BB2B-CE99897FE9CD}" presName="rect2" presStyleLbl="fgImgPlace1" presStyleIdx="4" presStyleCnt="8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C99A"/>
          </a:solidFill>
        </a:ln>
      </dgm:spPr>
    </dgm:pt>
    <dgm:pt modelId="{E09CD877-D7D2-447C-8366-06D9C43639B9}" type="pres">
      <dgm:prSet presAssocID="{46C51F74-8558-4458-BDD4-D8B42BDA7293}" presName="sibTrans" presStyleCnt="0"/>
      <dgm:spPr/>
    </dgm:pt>
    <dgm:pt modelId="{176D8103-FD71-4F0F-8E6B-9652C49C1D4C}" type="pres">
      <dgm:prSet presAssocID="{00251FCD-34BE-42E2-85E3-54D9DAF06A34}" presName="composite" presStyleCnt="0"/>
      <dgm:spPr/>
    </dgm:pt>
    <dgm:pt modelId="{17B76FC0-01DD-49DB-B13E-688A27CF745C}" type="pres">
      <dgm:prSet presAssocID="{00251FCD-34BE-42E2-85E3-54D9DAF06A34}" presName="rect1" presStyleLbl="trAlignAcc1" presStyleIdx="5" presStyleCnt="8">
        <dgm:presLayoutVars>
          <dgm:bulletEnabled val="1"/>
        </dgm:presLayoutVars>
      </dgm:prSet>
      <dgm:spPr/>
    </dgm:pt>
    <dgm:pt modelId="{42801613-7D70-4D12-BA8E-A69C1128B603}" type="pres">
      <dgm:prSet presAssocID="{00251FCD-34BE-42E2-85E3-54D9DAF06A34}" presName="rect2" presStyleLbl="fgImgPlace1" presStyleIdx="5" presStyleCnt="8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8BCCB"/>
          </a:solidFill>
        </a:ln>
      </dgm:spPr>
    </dgm:pt>
    <dgm:pt modelId="{DE36532A-06A3-41F2-8590-CD332368C403}" type="pres">
      <dgm:prSet presAssocID="{85AF1361-CA9A-4A54-B7DD-7BEACBCAC4A7}" presName="sibTrans" presStyleCnt="0"/>
      <dgm:spPr/>
    </dgm:pt>
    <dgm:pt modelId="{41C6D5A0-92DC-433B-B44B-6A6805B85CFA}" type="pres">
      <dgm:prSet presAssocID="{D09FD008-9734-4EC8-BE07-EA6FF01DE792}" presName="composite" presStyleCnt="0"/>
      <dgm:spPr/>
    </dgm:pt>
    <dgm:pt modelId="{BBBF4DB2-F754-4C61-9F57-098F808940FF}" type="pres">
      <dgm:prSet presAssocID="{D09FD008-9734-4EC8-BE07-EA6FF01DE792}" presName="rect1" presStyleLbl="trAlignAcc1" presStyleIdx="6" presStyleCnt="8" custScaleX="140636" custScaleY="126391" custLinFactNeighborX="-10925" custLinFactNeighborY="-10916">
        <dgm:presLayoutVars>
          <dgm:bulletEnabled val="1"/>
        </dgm:presLayoutVars>
      </dgm:prSet>
      <dgm:spPr/>
    </dgm:pt>
    <dgm:pt modelId="{C81A57B3-13D3-45F2-8413-FE3A4BEF5EDF}" type="pres">
      <dgm:prSet presAssocID="{D09FD008-9734-4EC8-BE07-EA6FF01DE792}" presName="rect2" presStyleLbl="fgImgPlace1" presStyleIdx="6" presStyleCnt="8" custScaleY="97066" custLinFactX="-61459" custLinFactNeighborX="-100000" custLinFactNeighborY="7264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1567D"/>
          </a:solidFill>
        </a:ln>
      </dgm:spPr>
    </dgm:pt>
    <dgm:pt modelId="{DCABD32F-6B45-4873-8633-D681E366D6FB}" type="pres">
      <dgm:prSet presAssocID="{79B61627-189C-4306-9F29-EC72D565C4C8}" presName="sibTrans" presStyleCnt="0"/>
      <dgm:spPr/>
    </dgm:pt>
    <dgm:pt modelId="{3174422E-3D8D-4DCD-B45F-85D9D4F72A2B}" type="pres">
      <dgm:prSet presAssocID="{F7E81541-6C49-4FFA-99AC-8ED63132432C}" presName="composite" presStyleCnt="0"/>
      <dgm:spPr/>
    </dgm:pt>
    <dgm:pt modelId="{53DE28AD-BAD8-403A-9F70-B848A9E12E8F}" type="pres">
      <dgm:prSet presAssocID="{F7E81541-6C49-4FFA-99AC-8ED63132432C}" presName="rect1" presStyleLbl="trAlignAcc1" presStyleIdx="7" presStyleCnt="8" custScaleX="110790" custLinFactNeighborX="37243" custLinFactNeighborY="-2752">
        <dgm:presLayoutVars>
          <dgm:bulletEnabled val="1"/>
        </dgm:presLayoutVars>
      </dgm:prSet>
      <dgm:spPr/>
    </dgm:pt>
    <dgm:pt modelId="{A3031A41-54F9-42B3-9BFE-93FEF234D63E}" type="pres">
      <dgm:prSet presAssocID="{F7E81541-6C49-4FFA-99AC-8ED63132432C}" presName="rect2" presStyleLbl="fgImgPlace1" presStyleIdx="7" presStyleCnt="8" custLinFactX="24177" custLinFactNeighborX="100000" custLinFactNeighborY="14642"/>
      <dgm:spPr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7030A0"/>
          </a:solidFill>
        </a:ln>
      </dgm:spPr>
    </dgm:pt>
  </dgm:ptLst>
  <dgm:cxnLst>
    <dgm:cxn modelId="{396F4614-3B6B-402A-AF70-2CD28102CACF}" srcId="{D629523C-11A1-44CD-8057-16C8CA8BB2B4}" destId="{79415183-607B-4000-83F1-789C8EF96C71}" srcOrd="3" destOrd="0" parTransId="{BF0E3F55-846D-4214-A47E-A5E3B9BC2521}" sibTransId="{ABD288E6-6EEB-4F0A-8CFC-9066FA44BA4E}"/>
    <dgm:cxn modelId="{B508AC25-AA9C-4A79-BE58-DF1B6C19D483}" type="presOf" srcId="{D629523C-11A1-44CD-8057-16C8CA8BB2B4}" destId="{09F3BADD-6ADA-418D-AEC6-229DE92E7E05}" srcOrd="0" destOrd="0" presId="urn:microsoft.com/office/officeart/2008/layout/PictureStrips"/>
    <dgm:cxn modelId="{4A75DB38-89CD-40CD-893B-A6BFC1F89D41}" srcId="{D629523C-11A1-44CD-8057-16C8CA8BB2B4}" destId="{F7E81541-6C49-4FFA-99AC-8ED63132432C}" srcOrd="7" destOrd="0" parTransId="{1ABB8993-0C72-4F24-8B73-C32128435783}" sibTransId="{CF05329D-57E2-4BB3-8901-CAA986403654}"/>
    <dgm:cxn modelId="{4E16273D-DE25-459C-BA80-5362C278D3F6}" type="presOf" srcId="{79415183-607B-4000-83F1-789C8EF96C71}" destId="{3E27F48F-A7F1-419A-96DB-68076F293B83}" srcOrd="0" destOrd="0" presId="urn:microsoft.com/office/officeart/2008/layout/PictureStrips"/>
    <dgm:cxn modelId="{08314D40-3D8E-4B90-A128-9E6A99B0F919}" srcId="{D629523C-11A1-44CD-8057-16C8CA8BB2B4}" destId="{D09FD008-9734-4EC8-BE07-EA6FF01DE792}" srcOrd="6" destOrd="0" parTransId="{F8D12BAF-CF60-435C-856B-304ADD1332A7}" sibTransId="{79B61627-189C-4306-9F29-EC72D565C4C8}"/>
    <dgm:cxn modelId="{8F382380-DDD8-4621-BCD4-ED913C6593B2}" srcId="{D629523C-11A1-44CD-8057-16C8CA8BB2B4}" destId="{A8E858F3-8610-430B-B2F1-37016ADB487D}" srcOrd="1" destOrd="0" parTransId="{6311C045-099F-42F5-9548-41DF243BAC98}" sibTransId="{609A5D38-0821-4E56-BD8A-C1997BF3E5F3}"/>
    <dgm:cxn modelId="{9473D885-D9DF-4FBC-8E67-40A5F5F705CA}" type="presOf" srcId="{A8E858F3-8610-430B-B2F1-37016ADB487D}" destId="{6E33A0E9-482F-47FC-9230-DF7330BAF178}" srcOrd="0" destOrd="0" presId="urn:microsoft.com/office/officeart/2008/layout/PictureStrips"/>
    <dgm:cxn modelId="{03984689-A9B9-44AE-803E-45BE5CB6E1B7}" type="presOf" srcId="{065CF380-59A2-43BB-9FBC-A6E8E9EF396F}" destId="{1B22F4C7-4C15-417E-8AFF-B5750607DBD1}" srcOrd="0" destOrd="0" presId="urn:microsoft.com/office/officeart/2008/layout/PictureStrips"/>
    <dgm:cxn modelId="{65E8DF8B-BFD1-4CC7-BAC4-434D93016909}" type="presOf" srcId="{7BE87C0B-B46C-478A-BB2B-CE99897FE9CD}" destId="{70C6AF02-6D7D-4266-8BBA-69CB20A76E27}" srcOrd="0" destOrd="0" presId="urn:microsoft.com/office/officeart/2008/layout/PictureStrips"/>
    <dgm:cxn modelId="{1BFDF08F-0D61-49B0-AF01-6207C515B451}" srcId="{D629523C-11A1-44CD-8057-16C8CA8BB2B4}" destId="{065CF380-59A2-43BB-9FBC-A6E8E9EF396F}" srcOrd="0" destOrd="0" parTransId="{09F25C9A-0AF6-4232-826B-529E983FCC1B}" sibTransId="{FEEC6A6A-38DF-435C-91D9-3A6813EDA9E5}"/>
    <dgm:cxn modelId="{18BF76AA-E5D7-4EAB-8434-71AC56474A95}" type="presOf" srcId="{D09FD008-9734-4EC8-BE07-EA6FF01DE792}" destId="{BBBF4DB2-F754-4C61-9F57-098F808940FF}" srcOrd="0" destOrd="0" presId="urn:microsoft.com/office/officeart/2008/layout/PictureStrips"/>
    <dgm:cxn modelId="{BC46FAAC-903B-471E-BD0D-F07E7F771A91}" srcId="{D629523C-11A1-44CD-8057-16C8CA8BB2B4}" destId="{D6ACBD1E-C8DD-4AD2-884E-143028DE7066}" srcOrd="2" destOrd="0" parTransId="{432DB792-B13C-4542-8711-4D73AEE67114}" sibTransId="{50BED005-1F2D-4F2E-A739-50850564E53D}"/>
    <dgm:cxn modelId="{8DABA1B6-2B11-483A-9F4E-2053579EB92B}" srcId="{D629523C-11A1-44CD-8057-16C8CA8BB2B4}" destId="{7BE87C0B-B46C-478A-BB2B-CE99897FE9CD}" srcOrd="4" destOrd="0" parTransId="{DF85DEA5-EB0C-4101-8349-D28BCBF5DC60}" sibTransId="{46C51F74-8558-4458-BDD4-D8B42BDA7293}"/>
    <dgm:cxn modelId="{6D0967BD-984B-4A46-8BC3-76E69745C367}" srcId="{D629523C-11A1-44CD-8057-16C8CA8BB2B4}" destId="{00251FCD-34BE-42E2-85E3-54D9DAF06A34}" srcOrd="5" destOrd="0" parTransId="{0B6A921D-B896-4227-98DA-980A11890D18}" sibTransId="{85AF1361-CA9A-4A54-B7DD-7BEACBCAC4A7}"/>
    <dgm:cxn modelId="{0D79C0D6-1065-4396-A59A-CA7CC86D05B0}" type="presOf" srcId="{F7E81541-6C49-4FFA-99AC-8ED63132432C}" destId="{53DE28AD-BAD8-403A-9F70-B848A9E12E8F}" srcOrd="0" destOrd="0" presId="urn:microsoft.com/office/officeart/2008/layout/PictureStrips"/>
    <dgm:cxn modelId="{333CB9EC-5CAC-4FA4-A0C4-A9FC34EE2C10}" type="presOf" srcId="{D6ACBD1E-C8DD-4AD2-884E-143028DE7066}" destId="{CB1FE481-1AD4-4FF1-B3CF-F4E8BD5A5F1A}" srcOrd="0" destOrd="0" presId="urn:microsoft.com/office/officeart/2008/layout/PictureStrips"/>
    <dgm:cxn modelId="{DD7BB0F8-A928-4512-A750-1AB03AA6A792}" type="presOf" srcId="{00251FCD-34BE-42E2-85E3-54D9DAF06A34}" destId="{17B76FC0-01DD-49DB-B13E-688A27CF745C}" srcOrd="0" destOrd="0" presId="urn:microsoft.com/office/officeart/2008/layout/PictureStrips"/>
    <dgm:cxn modelId="{89016E05-33AA-424A-9B14-70100870B4FC}" type="presParOf" srcId="{09F3BADD-6ADA-418D-AEC6-229DE92E7E05}" destId="{48BB38D3-379C-45FA-9FD9-3E9C6F60DC9A}" srcOrd="0" destOrd="0" presId="urn:microsoft.com/office/officeart/2008/layout/PictureStrips"/>
    <dgm:cxn modelId="{5C909674-6AEA-4013-940D-668BABD63AA4}" type="presParOf" srcId="{48BB38D3-379C-45FA-9FD9-3E9C6F60DC9A}" destId="{1B22F4C7-4C15-417E-8AFF-B5750607DBD1}" srcOrd="0" destOrd="0" presId="urn:microsoft.com/office/officeart/2008/layout/PictureStrips"/>
    <dgm:cxn modelId="{732F18B8-C65C-4697-A739-B66573FA3FAC}" type="presParOf" srcId="{48BB38D3-379C-45FA-9FD9-3E9C6F60DC9A}" destId="{47F3FDD4-9775-4B2F-B007-70EE56FF0CF1}" srcOrd="1" destOrd="0" presId="urn:microsoft.com/office/officeart/2008/layout/PictureStrips"/>
    <dgm:cxn modelId="{A232487A-D039-406C-ACFF-F7DFB2B9030E}" type="presParOf" srcId="{09F3BADD-6ADA-418D-AEC6-229DE92E7E05}" destId="{4F8EE5CE-B7F2-4859-9F03-86C98C68B95D}" srcOrd="1" destOrd="0" presId="urn:microsoft.com/office/officeart/2008/layout/PictureStrips"/>
    <dgm:cxn modelId="{A92F6A62-C6BD-409F-BD37-93D8E6A6DA2E}" type="presParOf" srcId="{09F3BADD-6ADA-418D-AEC6-229DE92E7E05}" destId="{F6A11B95-642D-4F9E-97DD-62CD5BF595BE}" srcOrd="2" destOrd="0" presId="urn:microsoft.com/office/officeart/2008/layout/PictureStrips"/>
    <dgm:cxn modelId="{588326C9-1F01-417A-B87A-58C2FA1DDD24}" type="presParOf" srcId="{F6A11B95-642D-4F9E-97DD-62CD5BF595BE}" destId="{6E33A0E9-482F-47FC-9230-DF7330BAF178}" srcOrd="0" destOrd="0" presId="urn:microsoft.com/office/officeart/2008/layout/PictureStrips"/>
    <dgm:cxn modelId="{39A99DF5-331E-421A-8772-70EFFCB3F324}" type="presParOf" srcId="{F6A11B95-642D-4F9E-97DD-62CD5BF595BE}" destId="{C77D29B6-8A84-408E-BF84-A23496171501}" srcOrd="1" destOrd="0" presId="urn:microsoft.com/office/officeart/2008/layout/PictureStrips"/>
    <dgm:cxn modelId="{7170535B-2348-46DC-8F93-D698E3849F17}" type="presParOf" srcId="{09F3BADD-6ADA-418D-AEC6-229DE92E7E05}" destId="{793651D9-6D40-453C-A566-704F09CF3DE8}" srcOrd="3" destOrd="0" presId="urn:microsoft.com/office/officeart/2008/layout/PictureStrips"/>
    <dgm:cxn modelId="{DAB2A037-14DE-49F8-AA77-5B77684F7452}" type="presParOf" srcId="{09F3BADD-6ADA-418D-AEC6-229DE92E7E05}" destId="{2B7F9EBA-1FDE-41B8-BD7A-513FB3718DD6}" srcOrd="4" destOrd="0" presId="urn:microsoft.com/office/officeart/2008/layout/PictureStrips"/>
    <dgm:cxn modelId="{490A66FB-C5AC-4191-A012-C75D796FD6C0}" type="presParOf" srcId="{2B7F9EBA-1FDE-41B8-BD7A-513FB3718DD6}" destId="{CB1FE481-1AD4-4FF1-B3CF-F4E8BD5A5F1A}" srcOrd="0" destOrd="0" presId="urn:microsoft.com/office/officeart/2008/layout/PictureStrips"/>
    <dgm:cxn modelId="{F407F456-6314-47CB-9AC2-714850E0E167}" type="presParOf" srcId="{2B7F9EBA-1FDE-41B8-BD7A-513FB3718DD6}" destId="{23A95AFC-2F61-440F-B076-BDDCF314A4D8}" srcOrd="1" destOrd="0" presId="urn:microsoft.com/office/officeart/2008/layout/PictureStrips"/>
    <dgm:cxn modelId="{C2205A90-4696-4863-8773-4E6A2DB04DEB}" type="presParOf" srcId="{09F3BADD-6ADA-418D-AEC6-229DE92E7E05}" destId="{8482D3D2-53F1-434F-A7FE-0C48DB68A422}" srcOrd="5" destOrd="0" presId="urn:microsoft.com/office/officeart/2008/layout/PictureStrips"/>
    <dgm:cxn modelId="{06222F1F-0592-4B97-A489-B158CA1E4D4B}" type="presParOf" srcId="{09F3BADD-6ADA-418D-AEC6-229DE92E7E05}" destId="{4426F8D6-A5F3-46CF-B2E1-92688214C202}" srcOrd="6" destOrd="0" presId="urn:microsoft.com/office/officeart/2008/layout/PictureStrips"/>
    <dgm:cxn modelId="{8B03FAC1-946D-41E7-A0A5-994F8343CE5E}" type="presParOf" srcId="{4426F8D6-A5F3-46CF-B2E1-92688214C202}" destId="{3E27F48F-A7F1-419A-96DB-68076F293B83}" srcOrd="0" destOrd="0" presId="urn:microsoft.com/office/officeart/2008/layout/PictureStrips"/>
    <dgm:cxn modelId="{773A25C1-A445-4752-905D-290E65D58B58}" type="presParOf" srcId="{4426F8D6-A5F3-46CF-B2E1-92688214C202}" destId="{5BA8B772-B51C-4B91-B1CC-299EE9868DDD}" srcOrd="1" destOrd="0" presId="urn:microsoft.com/office/officeart/2008/layout/PictureStrips"/>
    <dgm:cxn modelId="{A6E34EC7-8323-4A92-968F-9D940C257F7A}" type="presParOf" srcId="{09F3BADD-6ADA-418D-AEC6-229DE92E7E05}" destId="{16099E2C-D1E5-4166-B8C2-595DAB4A7754}" srcOrd="7" destOrd="0" presId="urn:microsoft.com/office/officeart/2008/layout/PictureStrips"/>
    <dgm:cxn modelId="{11E1D8FF-5A46-4DB2-B285-541562FEED17}" type="presParOf" srcId="{09F3BADD-6ADA-418D-AEC6-229DE92E7E05}" destId="{7E4C04A7-859E-497E-B562-A568BCDF7CE3}" srcOrd="8" destOrd="0" presId="urn:microsoft.com/office/officeart/2008/layout/PictureStrips"/>
    <dgm:cxn modelId="{0C037FE3-7D83-43C4-AD24-FA2A4BF88E73}" type="presParOf" srcId="{7E4C04A7-859E-497E-B562-A568BCDF7CE3}" destId="{70C6AF02-6D7D-4266-8BBA-69CB20A76E27}" srcOrd="0" destOrd="0" presId="urn:microsoft.com/office/officeart/2008/layout/PictureStrips"/>
    <dgm:cxn modelId="{C5240A39-3450-4047-A920-2CC6982AF945}" type="presParOf" srcId="{7E4C04A7-859E-497E-B562-A568BCDF7CE3}" destId="{5CA7224C-B4ED-4C0C-B9E1-CDA3B5AA9094}" srcOrd="1" destOrd="0" presId="urn:microsoft.com/office/officeart/2008/layout/PictureStrips"/>
    <dgm:cxn modelId="{CBC9003F-A502-4428-9FD5-386BA0D33AE6}" type="presParOf" srcId="{09F3BADD-6ADA-418D-AEC6-229DE92E7E05}" destId="{E09CD877-D7D2-447C-8366-06D9C43639B9}" srcOrd="9" destOrd="0" presId="urn:microsoft.com/office/officeart/2008/layout/PictureStrips"/>
    <dgm:cxn modelId="{728342DE-07B6-424D-A32E-D045F21003E2}" type="presParOf" srcId="{09F3BADD-6ADA-418D-AEC6-229DE92E7E05}" destId="{176D8103-FD71-4F0F-8E6B-9652C49C1D4C}" srcOrd="10" destOrd="0" presId="urn:microsoft.com/office/officeart/2008/layout/PictureStrips"/>
    <dgm:cxn modelId="{3ECECF03-1E89-4708-A81B-D249CFA7063B}" type="presParOf" srcId="{176D8103-FD71-4F0F-8E6B-9652C49C1D4C}" destId="{17B76FC0-01DD-49DB-B13E-688A27CF745C}" srcOrd="0" destOrd="0" presId="urn:microsoft.com/office/officeart/2008/layout/PictureStrips"/>
    <dgm:cxn modelId="{EC02383C-DED3-44AA-9AAD-575873FFBE27}" type="presParOf" srcId="{176D8103-FD71-4F0F-8E6B-9652C49C1D4C}" destId="{42801613-7D70-4D12-BA8E-A69C1128B603}" srcOrd="1" destOrd="0" presId="urn:microsoft.com/office/officeart/2008/layout/PictureStrips"/>
    <dgm:cxn modelId="{D41FBEDE-F638-4332-9C06-3A4DFBAFA64E}" type="presParOf" srcId="{09F3BADD-6ADA-418D-AEC6-229DE92E7E05}" destId="{DE36532A-06A3-41F2-8590-CD332368C403}" srcOrd="11" destOrd="0" presId="urn:microsoft.com/office/officeart/2008/layout/PictureStrips"/>
    <dgm:cxn modelId="{6875D9C4-9B9B-461A-B54C-144A7B9667CD}" type="presParOf" srcId="{09F3BADD-6ADA-418D-AEC6-229DE92E7E05}" destId="{41C6D5A0-92DC-433B-B44B-6A6805B85CFA}" srcOrd="12" destOrd="0" presId="urn:microsoft.com/office/officeart/2008/layout/PictureStrips"/>
    <dgm:cxn modelId="{E8383EED-43BE-47E5-8F1F-10A2EEC90BB6}" type="presParOf" srcId="{41C6D5A0-92DC-433B-B44B-6A6805B85CFA}" destId="{BBBF4DB2-F754-4C61-9F57-098F808940FF}" srcOrd="0" destOrd="0" presId="urn:microsoft.com/office/officeart/2008/layout/PictureStrips"/>
    <dgm:cxn modelId="{9AFF430C-B7A4-440C-A4BD-A7E745DE225E}" type="presParOf" srcId="{41C6D5A0-92DC-433B-B44B-6A6805B85CFA}" destId="{C81A57B3-13D3-45F2-8413-FE3A4BEF5EDF}" srcOrd="1" destOrd="0" presId="urn:microsoft.com/office/officeart/2008/layout/PictureStrips"/>
    <dgm:cxn modelId="{5EFDA1CD-2AD0-45C2-AEF4-7083D21502B5}" type="presParOf" srcId="{09F3BADD-6ADA-418D-AEC6-229DE92E7E05}" destId="{DCABD32F-6B45-4873-8633-D681E366D6FB}" srcOrd="13" destOrd="0" presId="urn:microsoft.com/office/officeart/2008/layout/PictureStrips"/>
    <dgm:cxn modelId="{D5A1993E-F802-4E79-9EDA-19611BBE73F3}" type="presParOf" srcId="{09F3BADD-6ADA-418D-AEC6-229DE92E7E05}" destId="{3174422E-3D8D-4DCD-B45F-85D9D4F72A2B}" srcOrd="14" destOrd="0" presId="urn:microsoft.com/office/officeart/2008/layout/PictureStrips"/>
    <dgm:cxn modelId="{CD9FC419-1D6F-4CE4-BCEB-6DA3DECF47BA}" type="presParOf" srcId="{3174422E-3D8D-4DCD-B45F-85D9D4F72A2B}" destId="{53DE28AD-BAD8-403A-9F70-B848A9E12E8F}" srcOrd="0" destOrd="0" presId="urn:microsoft.com/office/officeart/2008/layout/PictureStrips"/>
    <dgm:cxn modelId="{70A549EB-AB14-4132-A5E5-72BF6ACC7140}" type="presParOf" srcId="{3174422E-3D8D-4DCD-B45F-85D9D4F72A2B}" destId="{A3031A41-54F9-42B3-9BFE-93FEF234D63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0EFAF-3D58-454C-A06F-00A6602675A4}">
      <dsp:nvSpPr>
        <dsp:cNvPr id="0" name=""/>
        <dsp:cNvSpPr/>
      </dsp:nvSpPr>
      <dsp:spPr>
        <a:xfrm>
          <a:off x="0" y="105215"/>
          <a:ext cx="2621206" cy="1125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ခရစ်ယာန်ပတ်ဝန်းကျင်</a:t>
          </a:r>
          <a:r>
            <a:rPr lang="en-US" sz="1800" b="1" kern="1200" dirty="0"/>
            <a:t> </a:t>
          </a:r>
          <a:r>
            <a:rPr lang="my-MM" sz="1800" b="1" kern="1200" dirty="0"/>
            <a:t>လွမ်းမိုးသောအိမ်ထောင်ကို ပြင်ဆင်ပါ</a:t>
          </a:r>
          <a:endParaRPr lang="es-ES" sz="1800" b="1" kern="1200" dirty="0"/>
        </a:p>
      </dsp:txBody>
      <dsp:txXfrm>
        <a:off x="32976" y="138191"/>
        <a:ext cx="2555254" cy="1059939"/>
      </dsp:txXfrm>
    </dsp:sp>
    <dsp:sp modelId="{37F16919-B309-4D65-B90A-BC514EBDF576}">
      <dsp:nvSpPr>
        <dsp:cNvPr id="0" name=""/>
        <dsp:cNvSpPr/>
      </dsp:nvSpPr>
      <dsp:spPr>
        <a:xfrm>
          <a:off x="3097152" y="52607"/>
          <a:ext cx="2888394" cy="1125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အလုပ်အပေါ် စိတ်ထားမှန်ရှိရန် သင်ကြားပေးပါ။</a:t>
          </a:r>
          <a:endParaRPr lang="es-ES" sz="1800" kern="1200" dirty="0"/>
        </a:p>
      </dsp:txBody>
      <dsp:txXfrm>
        <a:off x="3130128" y="85583"/>
        <a:ext cx="2822442" cy="1059939"/>
      </dsp:txXfrm>
    </dsp:sp>
    <dsp:sp modelId="{32D4F92D-3414-4583-AE14-5F6B5DD4B99B}">
      <dsp:nvSpPr>
        <dsp:cNvPr id="0" name=""/>
        <dsp:cNvSpPr/>
      </dsp:nvSpPr>
      <dsp:spPr>
        <a:xfrm>
          <a:off x="6460262" y="52607"/>
          <a:ext cx="2509363" cy="1125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ကောင်းမွန်သောပညာရေးကောင်းများရရှိစေရေး</a:t>
          </a:r>
          <a:endParaRPr lang="es-ES" sz="1800" kern="1200" dirty="0"/>
        </a:p>
      </dsp:txBody>
      <dsp:txXfrm>
        <a:off x="6493238" y="85583"/>
        <a:ext cx="2443411" cy="1059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2F4C7-4C15-417E-8AFF-B5750607DBD1}">
      <dsp:nvSpPr>
        <dsp:cNvPr id="0" name=""/>
        <dsp:cNvSpPr/>
      </dsp:nvSpPr>
      <dsp:spPr>
        <a:xfrm>
          <a:off x="672825" y="63600"/>
          <a:ext cx="3403789" cy="1244829"/>
        </a:xfrm>
        <a:prstGeom prst="rect">
          <a:avLst/>
        </a:prstGeom>
        <a:solidFill>
          <a:srgbClr val="FABEE3"/>
        </a:solidFill>
        <a:ln w="6350" cap="flat" cmpd="sng" algn="ctr">
          <a:solidFill>
            <a:srgbClr val="910C5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Pr. 3:5. </a:t>
          </a:r>
          <a:r>
            <a:rPr lang="my-MM" sz="1600" b="1" kern="1200" dirty="0"/>
            <a:t>သင့်ကိုယ်ပိုင်ဥာဏ်ကို အမှီမပြုဘဲဘုရားသခင်၏အကြံဉာဏ်ကို ရယူပါ။</a:t>
          </a:r>
          <a:endParaRPr lang="es-ES" sz="1600" kern="1200" dirty="0"/>
        </a:p>
      </dsp:txBody>
      <dsp:txXfrm>
        <a:off x="672825" y="63600"/>
        <a:ext cx="3403789" cy="1244829"/>
      </dsp:txXfrm>
    </dsp:sp>
    <dsp:sp modelId="{47F3FDD4-9775-4B2F-B007-70EE56FF0CF1}">
      <dsp:nvSpPr>
        <dsp:cNvPr id="0" name=""/>
        <dsp:cNvSpPr/>
      </dsp:nvSpPr>
      <dsp:spPr>
        <a:xfrm>
          <a:off x="531000" y="529"/>
          <a:ext cx="744578" cy="1116868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10C5F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33A0E9-482F-47FC-9230-DF7330BAF178}">
      <dsp:nvSpPr>
        <dsp:cNvPr id="0" name=""/>
        <dsp:cNvSpPr/>
      </dsp:nvSpPr>
      <dsp:spPr>
        <a:xfrm>
          <a:off x="4340577" y="63600"/>
          <a:ext cx="3403789" cy="1244829"/>
        </a:xfrm>
        <a:prstGeom prst="rect">
          <a:avLst/>
        </a:prstGeom>
        <a:solidFill>
          <a:srgbClr val="F4C8C8"/>
        </a:solidFill>
        <a:ln w="6350" cap="flat" cmpd="sng" algn="ctr">
          <a:solidFill>
            <a:srgbClr val="D63C3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Pr.27:2324.</a:t>
          </a:r>
          <a:r>
            <a:rPr lang="my-MM" sz="1600" b="1" kern="1200" dirty="0"/>
            <a:t>သင့်ဝင်ငွေနှင့်သင့်အသုံးစရိတ်များကိုမှန်ကန်သော လမ်းမှန်‌ပေါ်ရှိစေရန် ပြုပါ။</a:t>
          </a:r>
          <a:endParaRPr lang="es-ES" sz="1600" kern="1200" dirty="0"/>
        </a:p>
      </dsp:txBody>
      <dsp:txXfrm>
        <a:off x="4340577" y="63600"/>
        <a:ext cx="3403789" cy="1244829"/>
      </dsp:txXfrm>
    </dsp:sp>
    <dsp:sp modelId="{C77D29B6-8A84-408E-BF84-A23496171501}">
      <dsp:nvSpPr>
        <dsp:cNvPr id="0" name=""/>
        <dsp:cNvSpPr/>
      </dsp:nvSpPr>
      <dsp:spPr>
        <a:xfrm>
          <a:off x="4209303" y="84618"/>
          <a:ext cx="744578" cy="1116868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D63C3C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FE481-1AD4-4FF1-B3CF-F4E8BD5A5F1A}">
      <dsp:nvSpPr>
        <dsp:cNvPr id="0" name=""/>
        <dsp:cNvSpPr/>
      </dsp:nvSpPr>
      <dsp:spPr>
        <a:xfrm>
          <a:off x="8008330" y="63600"/>
          <a:ext cx="3403789" cy="1244829"/>
        </a:xfrm>
        <a:prstGeom prst="rect">
          <a:avLst/>
        </a:prstGeom>
        <a:solidFill>
          <a:srgbClr val="FFE18B"/>
        </a:solidFill>
        <a:ln w="6350" cap="flat" cmpd="sng" algn="ctr">
          <a:solidFill>
            <a:srgbClr val="F2B20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Pr. 15:16. </a:t>
          </a:r>
          <a:r>
            <a:rPr lang="my-MM" sz="1600" b="1" kern="1200" dirty="0"/>
            <a:t>သင့်နည်းလမ်းဖြင့် နေထိုင်ပါ၊ သင်ရရှိသည်ထက် လျှော့သုံးပါ။</a:t>
          </a:r>
          <a:endParaRPr lang="es-ES" sz="1600" kern="1200" dirty="0"/>
        </a:p>
      </dsp:txBody>
      <dsp:txXfrm>
        <a:off x="8008330" y="63600"/>
        <a:ext cx="3403789" cy="1244829"/>
      </dsp:txXfrm>
    </dsp:sp>
    <dsp:sp modelId="{23A95AFC-2F61-440F-B076-BDDCF314A4D8}">
      <dsp:nvSpPr>
        <dsp:cNvPr id="0" name=""/>
        <dsp:cNvSpPr/>
      </dsp:nvSpPr>
      <dsp:spPr>
        <a:xfrm>
          <a:off x="7866505" y="529"/>
          <a:ext cx="744578" cy="111686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55"/>
          </a:stretch>
        </a:blipFill>
        <a:ln w="28575">
          <a:solidFill>
            <a:srgbClr val="F2B20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27F48F-A7F1-419A-96DB-68076F293B83}">
      <dsp:nvSpPr>
        <dsp:cNvPr id="0" name=""/>
        <dsp:cNvSpPr/>
      </dsp:nvSpPr>
      <dsp:spPr>
        <a:xfrm>
          <a:off x="672825" y="1583805"/>
          <a:ext cx="3403789" cy="1063684"/>
        </a:xfrm>
        <a:prstGeom prst="rect">
          <a:avLst/>
        </a:prstGeom>
        <a:solidFill>
          <a:srgbClr val="CBE2A8"/>
        </a:solidFill>
        <a:ln w="6350" cap="flat" cmpd="sng" algn="ctr">
          <a:solidFill>
            <a:srgbClr val="8BBF3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Pr.6:68.</a:t>
          </a:r>
          <a:r>
            <a:rPr lang="my-MM" sz="1600" b="1" kern="1200" dirty="0"/>
            <a:t>သင့်ဝင်ငွေ၏တစ်စိတ်တစ်ပိုင်းကို သိမ်းဆည်းပါ။</a:t>
          </a:r>
          <a:endParaRPr lang="es-ES" sz="1600" kern="1200" dirty="0"/>
        </a:p>
      </dsp:txBody>
      <dsp:txXfrm>
        <a:off x="672825" y="1583805"/>
        <a:ext cx="3403789" cy="1063684"/>
      </dsp:txXfrm>
    </dsp:sp>
    <dsp:sp modelId="{5BA8B772-B51C-4B91-B1CC-299EE9868DDD}">
      <dsp:nvSpPr>
        <dsp:cNvPr id="0" name=""/>
        <dsp:cNvSpPr/>
      </dsp:nvSpPr>
      <dsp:spPr>
        <a:xfrm>
          <a:off x="531000" y="1430162"/>
          <a:ext cx="744578" cy="1116868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BBF3F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C6AF02-6D7D-4266-8BBA-69CB20A76E27}">
      <dsp:nvSpPr>
        <dsp:cNvPr id="0" name=""/>
        <dsp:cNvSpPr/>
      </dsp:nvSpPr>
      <dsp:spPr>
        <a:xfrm>
          <a:off x="4340577" y="1583805"/>
          <a:ext cx="3403789" cy="1063684"/>
        </a:xfrm>
        <a:prstGeom prst="rect">
          <a:avLst/>
        </a:prstGeom>
        <a:solidFill>
          <a:srgbClr val="AFFFEC"/>
        </a:solidFill>
        <a:ln w="6350" cap="flat" cmpd="sng" algn="ctr">
          <a:solidFill>
            <a:srgbClr val="00C99A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Pr. 22:7. COVID-19 </a:t>
          </a:r>
          <a:r>
            <a:rPr lang="my-MM" sz="1600" b="1" kern="1200" dirty="0"/>
            <a:t>ကဲ့သို့သော အကြွေးများကို ရှောင်ကြဉ်ပါ။</a:t>
          </a:r>
          <a:endParaRPr lang="es-ES" sz="1600" kern="1200" dirty="0"/>
        </a:p>
      </dsp:txBody>
      <dsp:txXfrm>
        <a:off x="4340577" y="1583805"/>
        <a:ext cx="3403789" cy="1063684"/>
      </dsp:txXfrm>
    </dsp:sp>
    <dsp:sp modelId="{5CA7224C-B4ED-4C0C-B9E1-CDA3B5AA9094}">
      <dsp:nvSpPr>
        <dsp:cNvPr id="0" name=""/>
        <dsp:cNvSpPr/>
      </dsp:nvSpPr>
      <dsp:spPr>
        <a:xfrm>
          <a:off x="4198753" y="1430162"/>
          <a:ext cx="744578" cy="1116868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C99A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B76FC0-01DD-49DB-B13E-688A27CF745C}">
      <dsp:nvSpPr>
        <dsp:cNvPr id="0" name=""/>
        <dsp:cNvSpPr/>
      </dsp:nvSpPr>
      <dsp:spPr>
        <a:xfrm>
          <a:off x="8008330" y="1583805"/>
          <a:ext cx="3403789" cy="1063684"/>
        </a:xfrm>
        <a:prstGeom prst="rect">
          <a:avLst/>
        </a:prstGeom>
        <a:solidFill>
          <a:srgbClr val="BAF7FC"/>
        </a:solidFill>
        <a:ln w="6350" cap="flat" cmpd="sng" algn="ctr">
          <a:solidFill>
            <a:srgbClr val="08BCCB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Pr. 13:4. </a:t>
          </a:r>
          <a:r>
            <a:rPr lang="my-MM" sz="1600" b="1" kern="1200" dirty="0"/>
            <a:t>လုံ့လရှိသော အလုပ်သမားဖြစ်ပါစေ။</a:t>
          </a:r>
          <a:endParaRPr lang="es-ES" sz="1600" kern="1200" dirty="0"/>
        </a:p>
      </dsp:txBody>
      <dsp:txXfrm>
        <a:off x="8008330" y="1583805"/>
        <a:ext cx="3403789" cy="1063684"/>
      </dsp:txXfrm>
    </dsp:sp>
    <dsp:sp modelId="{42801613-7D70-4D12-BA8E-A69C1128B603}">
      <dsp:nvSpPr>
        <dsp:cNvPr id="0" name=""/>
        <dsp:cNvSpPr/>
      </dsp:nvSpPr>
      <dsp:spPr>
        <a:xfrm>
          <a:off x="7866505" y="1430162"/>
          <a:ext cx="744578" cy="1116868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8BCCB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BF4DB2-F754-4C61-9F57-098F808940FF}">
      <dsp:nvSpPr>
        <dsp:cNvPr id="0" name=""/>
        <dsp:cNvSpPr/>
      </dsp:nvSpPr>
      <dsp:spPr>
        <a:xfrm>
          <a:off x="1259621" y="2653110"/>
          <a:ext cx="4786952" cy="1344401"/>
        </a:xfrm>
        <a:prstGeom prst="rect">
          <a:avLst/>
        </a:prstGeom>
        <a:solidFill>
          <a:srgbClr val="B0E6FE"/>
        </a:solidFill>
        <a:ln w="6350" cap="flat" cmpd="sng" algn="ctr">
          <a:solidFill>
            <a:srgbClr val="01567D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Mal. 3:10.</a:t>
          </a:r>
          <a:r>
            <a:rPr lang="my-MM" sz="1600" b="1" kern="1200" dirty="0"/>
            <a:t> ဆယ်ဖို့တစ်ဖို့နဲ့ပူဇော်သက္ကာ</a:t>
          </a:r>
          <a:r>
            <a:rPr lang="en-US" sz="1600" b="1" kern="1200" dirty="0"/>
            <a:t> </a:t>
          </a:r>
          <a:r>
            <a:rPr lang="my-MM" sz="1600" b="1" kern="1200" dirty="0"/>
            <a:t>             တွေကိုဘုရားသခင်ထံပြန်ပေးခြင်းအားဖြင့် သစ္စာရှိပါ။</a:t>
          </a:r>
          <a:endParaRPr lang="es-ES" sz="1600" kern="1200" dirty="0"/>
        </a:p>
      </dsp:txBody>
      <dsp:txXfrm>
        <a:off x="1259621" y="2653110"/>
        <a:ext cx="4786952" cy="1344401"/>
      </dsp:txXfrm>
    </dsp:sp>
    <dsp:sp modelId="{C81A57B3-13D3-45F2-8413-FE3A4BEF5EDF}">
      <dsp:nvSpPr>
        <dsp:cNvPr id="0" name=""/>
        <dsp:cNvSpPr/>
      </dsp:nvSpPr>
      <dsp:spPr>
        <a:xfrm>
          <a:off x="979052" y="2853451"/>
          <a:ext cx="744578" cy="1084099"/>
        </a:xfrm>
        <a:prstGeom prst="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1567D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DE28AD-BAD8-403A-9F70-B848A9E12E8F}">
      <dsp:nvSpPr>
        <dsp:cNvPr id="0" name=""/>
        <dsp:cNvSpPr/>
      </dsp:nvSpPr>
      <dsp:spPr>
        <a:xfrm>
          <a:off x="7808250" y="2957129"/>
          <a:ext cx="3771058" cy="1063684"/>
        </a:xfrm>
        <a:prstGeom prst="rect">
          <a:avLst/>
        </a:prstGeom>
        <a:solidFill>
          <a:srgbClr val="E2CFF1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4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Mt. 25:14-21</a:t>
          </a:r>
          <a:r>
            <a:rPr lang="my-MM" sz="1600" b="1" kern="1200" dirty="0"/>
            <a:t> ဤအသက်တာတွင် အသက်ရှင်စဥ်သင်သည်ထာဝရအ သက်ကို သတိရပါ။</a:t>
          </a:r>
          <a:endParaRPr lang="es-ES" sz="1600" kern="1200" dirty="0"/>
        </a:p>
      </dsp:txBody>
      <dsp:txXfrm>
        <a:off x="7808250" y="2957129"/>
        <a:ext cx="3771058" cy="1063684"/>
      </dsp:txXfrm>
    </dsp:sp>
    <dsp:sp modelId="{A3031A41-54F9-42B3-9BFE-93FEF234D63E}">
      <dsp:nvSpPr>
        <dsp:cNvPr id="0" name=""/>
        <dsp:cNvSpPr/>
      </dsp:nvSpPr>
      <dsp:spPr>
        <a:xfrm>
          <a:off x="7506982" y="2996291"/>
          <a:ext cx="744578" cy="1116868"/>
        </a:xfrm>
        <a:prstGeom prst="rect">
          <a:avLst/>
        </a:prstGeom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7030A0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00BE-9EFF-7284-9BC8-FF2A0E8B7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6805A-BAE0-E3DB-74AF-810A9EBB2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0090-B99E-5523-B980-8F24C2C0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1FBCD-FD22-64CE-F80D-8364CB45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98D0-B0CC-9809-BA15-0A0BCE18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D828-AC26-1975-C07D-96E300E8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F08C2-F3A0-F6AE-7D22-CEA2D272C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FCAE-7DC3-066D-44DE-5BA04ACB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082E9-E59A-85B6-5D89-DB5F681F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0905F-2B29-A3A5-12F6-E2B2EF28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6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B7BE0-E959-3A3D-2017-1656825F2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0F623-A1E9-56D0-581D-F8E01C6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877D0-1779-D645-11E7-9BC9336C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1E0F2-6376-AEFD-FB57-59F434CE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E5E02-1227-0696-29A1-E94DEDFF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C439-7B10-8430-02BD-4A806A90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61B2B-DDC0-D48C-335E-660014C0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D13E-598D-96AB-E4E2-7B7B9761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D0670-7F73-5B42-749F-FC43771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8939A-9DDF-B03F-9EA9-2F28E648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E19D-F5A1-12FF-62BF-DAFC37A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C067D-2735-A3A7-6ADA-630094D9B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71D3-A23D-6E4C-ECFD-C2CB9F89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30804-7F95-8D6D-22D9-2187F7CD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D167-1291-D5A4-60A2-7E20AD21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BBE4-6C8B-E62E-0C8A-BFC437EF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8B10B-BB4F-0B08-56AF-50DC5953C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F49F3-AAAE-6D09-25E3-E33549F2D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1078E-DB77-956F-B99A-C12F4F83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A4B0E-38DF-9B18-6AAC-424DE1CC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6FD8-AB0D-C394-C7DD-68DEC7FD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AAD7-E249-A6C9-2979-EBF73E8C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25694-21D8-3F2C-3A21-30B401CE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B3A53-BC90-7CE6-7081-B3F591D6B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A944A-6BA8-A521-26D6-527A098E5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9FA16-9CC6-A0E5-314D-7959FA0FE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07FF7-FC20-EB5C-DA27-CB31E5EB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DB85C-26F5-EE46-5F98-F9874742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84FD0-50EF-BC31-ACB6-E7357FE8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C583-2DA4-75C6-AC65-7CFE0C34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F4DE1-084F-6E1F-C5CD-1BACA12E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F0AD7-2119-79C3-E45F-73E2C29C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2A436-3020-D444-7CB2-C26BFE06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8C265-5395-8B44-C0A3-7037A217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76AE1-2B8F-057E-C0E9-D4E6C31D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FE7C4-20D0-C3BB-B9A1-34E56DE6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24FF-0FE0-21C8-B2C2-3F582F75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7348-1BB9-CA65-D1F4-59356279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16794-3722-42D6-6D4C-5594F4A45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6129D-DD52-D02E-1DEF-A5079F11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B280B-BC7A-EED6-75A7-6CBC7A24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33314-1B11-0810-FB1B-333F5D34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0E49-809D-F60A-6804-A86239A0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16FD7-3EBC-800B-6A11-7C74B488B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C2581-0A78-3DA0-F250-8EA9D958D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CE7A4-9DF6-D54F-E3D4-80FD5225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87675-ED51-FABD-89C2-B74F3BD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11609-4B6C-6613-E5B0-A8F3B256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0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D8D4D-9427-0B85-2C3D-E8ADA5F9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91928-3951-BC89-544F-660D0F4A9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E58B-7F88-F75A-1A51-A78195ED0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EA4A-F78F-48A7-B559-EFBA5649D55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96E81-FE67-5A3C-B86C-FC0534146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F06EF-68E6-0D37-7B20-2CCF1C68A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8BB5-84B0-45C8-8D15-8519A273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persona, tabla, pastel&#10;&#10;Descripción generada automáticamente">
            <a:extLst>
              <a:ext uri="{FF2B5EF4-FFF2-40B4-BE49-F238E27FC236}">
                <a16:creationId xmlns:a16="http://schemas.microsoft.com/office/drawing/2014/main" id="{ADEC10E9-32B7-BAA2-AC3E-9BC6F394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12" y="325694"/>
            <a:ext cx="7892329" cy="6223961"/>
          </a:xfrm>
          <a:prstGeom prst="rect">
            <a:avLst/>
          </a:prstGeom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211E8A-960E-6A9E-B765-5C5C10BFC0A5}"/>
              </a:ext>
            </a:extLst>
          </p:cNvPr>
          <p:cNvSpPr txBox="1"/>
          <p:nvPr/>
        </p:nvSpPr>
        <p:spPr>
          <a:xfrm>
            <a:off x="8291584" y="651332"/>
            <a:ext cx="39004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အောင်မြင်မှုအတွက်အကြံအ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စည်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A496B4-51EC-CDDE-4E27-6E808791197D}"/>
              </a:ext>
            </a:extLst>
          </p:cNvPr>
          <p:cNvSpPr txBox="1"/>
          <p:nvPr/>
        </p:nvSpPr>
        <p:spPr>
          <a:xfrm>
            <a:off x="8717299" y="5870662"/>
            <a:ext cx="291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25, 2023</a:t>
            </a:r>
          </a:p>
        </p:txBody>
      </p:sp>
    </p:spTree>
    <p:extLst>
      <p:ext uri="{BB962C8B-B14F-4D97-AF65-F5344CB8AC3E}">
        <p14:creationId xmlns:p14="http://schemas.microsoft.com/office/powerpoint/2010/main" val="34149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AC63CE-7CCE-684F-4C72-CEB9588D7EE8}"/>
              </a:ext>
            </a:extLst>
          </p:cNvPr>
          <p:cNvSpPr txBox="1"/>
          <p:nvPr/>
        </p:nvSpPr>
        <p:spPr>
          <a:xfrm>
            <a:off x="2525486" y="123373"/>
            <a:ext cx="627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600" b="1" dirty="0">
                <a:solidFill>
                  <a:srgbClr val="943A05"/>
                </a:solidFill>
              </a:rPr>
              <a:t>အောင်မြင်မှုရရန် အကြံဥာဏ်များ</a:t>
            </a:r>
            <a:endParaRPr lang="es-ES" sz="3600" b="1" dirty="0">
              <a:solidFill>
                <a:srgbClr val="943A0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58880-85CA-550E-7CEB-991D30588474}"/>
              </a:ext>
            </a:extLst>
          </p:cNvPr>
          <p:cNvSpPr txBox="1"/>
          <p:nvPr/>
        </p:nvSpPr>
        <p:spPr>
          <a:xfrm>
            <a:off x="25573" y="682803"/>
            <a:ext cx="10446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အကြောင်းမူကား၊ထိုသူသည်မြစ်နားမှာစိုက်လျက်မိမိအချိန်တန်မှအသီးကိုသီး၍အရွက်မညှိုး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နွမ်းတတ်သောအပင်နှင့် တူ၏။ ပြုလေသမျှတို့၌ အောင်လိမ့်သတည်း။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Psalm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BD27E9-A244-E431-5A3E-37A58CF6E06B}"/>
              </a:ext>
            </a:extLst>
          </p:cNvPr>
          <p:cNvSpPr txBox="1"/>
          <p:nvPr/>
        </p:nvSpPr>
        <p:spPr>
          <a:xfrm>
            <a:off x="113412" y="1570008"/>
            <a:ext cx="10050108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67" b="1" dirty="0"/>
              <a:t>အောင်မြင်မှုရရှိခြင်းဆိုင်ရာကျမ်းစာအကြံပြုချက်၏အဓိကအချက်မှာမကောင်းမှုများကို ရှောင်ကြဉ်ရန်နှင့်ကျွန်ုပ်တို့နှစ်သက်သောဘုရားသခင်၏တရားတော်ကိုနှစ်သက်စေရန်ဖြစ်သည် (ဆာ ၁း၁-၂)။ သမ္မာကျမ်းစာပါ အခြားအကြံပြုချက်များမှာ-</a:t>
            </a:r>
            <a:endParaRPr lang="es-ES" sz="2267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7D81C22-E0B5-BB2B-0F22-CB84B79C8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374507"/>
              </p:ext>
            </p:extLst>
          </p:nvPr>
        </p:nvGraphicFramePr>
        <p:xfrm>
          <a:off x="135468" y="2620474"/>
          <a:ext cx="11943120" cy="411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847E0A0F-B5FD-8953-C221-FF84E4BE2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772" y="216711"/>
            <a:ext cx="1792816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05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F3FDD4-9775-4B2F-B007-70EE56FF0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7F3FDD4-9775-4B2F-B007-70EE56FF0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7F3FDD4-9775-4B2F-B007-70EE56FF0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47F3FDD4-9775-4B2F-B007-70EE56FF0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47F3FDD4-9775-4B2F-B007-70EE56FF0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47F3FDD4-9775-4B2F-B007-70EE56FF0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22F4C7-4C15-417E-8AFF-B5750607D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1B22F4C7-4C15-417E-8AFF-B5750607D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1B22F4C7-4C15-417E-8AFF-B5750607D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B22F4C7-4C15-417E-8AFF-B5750607D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1B22F4C7-4C15-417E-8AFF-B5750607D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1B22F4C7-4C15-417E-8AFF-B5750607D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7D29B6-8A84-408E-BF84-A2349617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C77D29B6-8A84-408E-BF84-A2349617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C77D29B6-8A84-408E-BF84-A2349617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C77D29B6-8A84-408E-BF84-A23496171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C77D29B6-8A84-408E-BF84-A2349617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C77D29B6-8A84-408E-BF84-A2349617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33A0E9-482F-47FC-9230-DF7330BAF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6E33A0E9-482F-47FC-9230-DF7330BAF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6E33A0E9-482F-47FC-9230-DF7330BAF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6E33A0E9-482F-47FC-9230-DF7330BAF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6E33A0E9-482F-47FC-9230-DF7330BAF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6E33A0E9-482F-47FC-9230-DF7330BAF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A95AFC-2F61-440F-B076-BDDCF314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23A95AFC-2F61-440F-B076-BDDCF314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23A95AFC-2F61-440F-B076-BDDCF314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23A95AFC-2F61-440F-B076-BDDCF314A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23A95AFC-2F61-440F-B076-BDDCF314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23A95AFC-2F61-440F-B076-BDDCF314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1FE481-1AD4-4FF1-B3CF-F4E8BD5A5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graphicEl>
                                              <a:dgm id="{CB1FE481-1AD4-4FF1-B3CF-F4E8BD5A5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CB1FE481-1AD4-4FF1-B3CF-F4E8BD5A5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CB1FE481-1AD4-4FF1-B3CF-F4E8BD5A5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CB1FE481-1AD4-4FF1-B3CF-F4E8BD5A5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CB1FE481-1AD4-4FF1-B3CF-F4E8BD5A5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A8B772-B51C-4B91-B1CC-299EE986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5BA8B772-B51C-4B91-B1CC-299EE986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5BA8B772-B51C-4B91-B1CC-299EE986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5BA8B772-B51C-4B91-B1CC-299EE9868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5BA8B772-B51C-4B91-B1CC-299EE986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5BA8B772-B51C-4B91-B1CC-299EE986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27F48F-A7F1-419A-96DB-68076F293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3E27F48F-A7F1-419A-96DB-68076F293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3E27F48F-A7F1-419A-96DB-68076F293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3E27F48F-A7F1-419A-96DB-68076F293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graphicEl>
                                              <a:dgm id="{3E27F48F-A7F1-419A-96DB-68076F293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3E27F48F-A7F1-419A-96DB-68076F293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A7224C-B4ED-4C0C-B9E1-CDA3B5AA9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graphicEl>
                                              <a:dgm id="{5CA7224C-B4ED-4C0C-B9E1-CDA3B5AA9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graphicEl>
                                              <a:dgm id="{5CA7224C-B4ED-4C0C-B9E1-CDA3B5AA9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graphicEl>
                                              <a:dgm id="{5CA7224C-B4ED-4C0C-B9E1-CDA3B5AA9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CA7224C-B4ED-4C0C-B9E1-CDA3B5AA9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CA7224C-B4ED-4C0C-B9E1-CDA3B5AA9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C6AF02-6D7D-4266-8BBA-69CB20A7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70C6AF02-6D7D-4266-8BBA-69CB20A7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70C6AF02-6D7D-4266-8BBA-69CB20A7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0C6AF02-6D7D-4266-8BBA-69CB20A76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70C6AF02-6D7D-4266-8BBA-69CB20A7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graphicEl>
                                              <a:dgm id="{70C6AF02-6D7D-4266-8BBA-69CB20A7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801613-7D70-4D12-BA8E-A69C1128B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>
                                            <p:graphicEl>
                                              <a:dgm id="{42801613-7D70-4D12-BA8E-A69C1128B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42801613-7D70-4D12-BA8E-A69C1128B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42801613-7D70-4D12-BA8E-A69C1128B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42801613-7D70-4D12-BA8E-A69C1128B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42801613-7D70-4D12-BA8E-A69C1128B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B76FC0-01DD-49DB-B13E-688A27CF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graphicEl>
                                              <a:dgm id="{17B76FC0-01DD-49DB-B13E-688A27CF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17B76FC0-01DD-49DB-B13E-688A27CF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>
                                            <p:graphicEl>
                                              <a:dgm id="{17B76FC0-01DD-49DB-B13E-688A27CF7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>
                                            <p:graphicEl>
                                              <a:dgm id="{17B76FC0-01DD-49DB-B13E-688A27CF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>
                                            <p:graphicEl>
                                              <a:dgm id="{17B76FC0-01DD-49DB-B13E-688A27CF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1A57B3-13D3-45F2-8413-FE3A4BEF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C81A57B3-13D3-45F2-8413-FE3A4BEF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>
                                            <p:graphicEl>
                                              <a:dgm id="{C81A57B3-13D3-45F2-8413-FE3A4BEF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>
                                            <p:graphicEl>
                                              <a:dgm id="{C81A57B3-13D3-45F2-8413-FE3A4BEF5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>
                                            <p:graphicEl>
                                              <a:dgm id="{C81A57B3-13D3-45F2-8413-FE3A4BEF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C81A57B3-13D3-45F2-8413-FE3A4BEF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BF4DB2-F754-4C61-9F57-098F8089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>
                                            <p:graphicEl>
                                              <a:dgm id="{BBBF4DB2-F754-4C61-9F57-098F8089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>
                                            <p:graphicEl>
                                              <a:dgm id="{BBBF4DB2-F754-4C61-9F57-098F8089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>
                                            <p:graphicEl>
                                              <a:dgm id="{BBBF4DB2-F754-4C61-9F57-098F80894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>
                                            <p:graphicEl>
                                              <a:dgm id="{BBBF4DB2-F754-4C61-9F57-098F8089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BBF4DB2-F754-4C61-9F57-098F8089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031A41-54F9-42B3-9BFE-93FEF234D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A3031A41-54F9-42B3-9BFE-93FEF234D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A3031A41-54F9-42B3-9BFE-93FEF234D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>
                                            <p:graphicEl>
                                              <a:dgm id="{A3031A41-54F9-42B3-9BFE-93FEF234D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>
                                            <p:graphicEl>
                                              <a:dgm id="{A3031A41-54F9-42B3-9BFE-93FEF234D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>
                                            <p:graphicEl>
                                              <a:dgm id="{A3031A41-54F9-42B3-9BFE-93FEF234D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DE28AD-BAD8-403A-9F70-B848A9E1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53DE28AD-BAD8-403A-9F70-B848A9E1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53DE28AD-BAD8-403A-9F70-B848A9E1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">
                                            <p:graphicEl>
                                              <a:dgm id="{53DE28AD-BAD8-403A-9F70-B848A9E12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>
                                            <p:graphicEl>
                                              <a:dgm id="{53DE28AD-BAD8-403A-9F70-B848A9E1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>
                                            <p:graphicEl>
                                              <a:dgm id="{53DE28AD-BAD8-403A-9F70-B848A9E1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E3FE6E-E9F7-F497-E556-12F7B82FFBE9}"/>
              </a:ext>
            </a:extLst>
          </p:cNvPr>
          <p:cNvSpPr txBox="1"/>
          <p:nvPr/>
        </p:nvSpPr>
        <p:spPr>
          <a:xfrm>
            <a:off x="195943" y="920621"/>
            <a:ext cx="11996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3200" b="1" dirty="0">
                <a:latin typeface="Constantia" panose="02030602050306030303" pitchFamily="18" charset="0"/>
              </a:rPr>
              <a:t>“ကျွန်ုပ်တို့၏လုပ်ငန်းသို့မဟုတ်ခေါ်ဆိုခြင်းသည်ဘုရားသခင်၏ကြီးမြတ်သောအစီအစဥ်၏အစိတ်အပိုင်းတစ်ခုဖြစ်ပြီး၊၎င်းသည်သူ၏အလိုတော်နှင့်အညီလုပ်ဆောင်နေသရွေ့ရလဒ်များအတွက် သူကိုယ်တိုင် တာဝန်ရှိပါသည်။ ‘ဘုရားသခင်နှင့်အတူ လက်တွဲဆောင်ရွက်ကြသူများ’ (၁ ကောရိန္သု ၃:၉)၊ ကျွန်ုပ်တို့၏အပိုင်းမှာကိုယ်တော်၏လမ်းညွှန်ချက်များကိုသစ္စာရှိရှိလိုက်နာခြင်းပင်ဖြစ်သည်။ဒါကြောင့်စိုးရိမ်ပူပန်စရာနေရာမရှိတော့ဘူး။လုံ့လ၊သစ္စာ၊ ဂရု၊သီလ၊သမ္မာသတိလိုအပ်သည်။ဘာသာရပ်တိုင်းသည်၎င်း၏စွမ်းရည်ကို အမြင့်မားဆုံးဖြစ်အောင်ကျင့်သုံးရမည်ဖြစ်သည်။သို့သော်ကျွန်ုပ်တို့၏ကြိုးစားအားထုတ်မှု၏အောင်မြင်သောရလဒ်အပေါ်တွင်မဟုတ်ဘဲဘုရားသခင်၏ကတိတော်အပေါ်တွင် မှီခိုအားထားရမည်ဖြစ်ပါသည်။”</a:t>
            </a:r>
            <a:endParaRPr lang="es-ES" sz="32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3AD1E9-1F2A-BC8D-97BA-B7C4393F4436}"/>
              </a:ext>
            </a:extLst>
          </p:cNvPr>
          <p:cNvSpPr txBox="1"/>
          <p:nvPr/>
        </p:nvSpPr>
        <p:spPr>
          <a:xfrm>
            <a:off x="6445885" y="6166787"/>
            <a:ext cx="452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E. G. W. (Education, cp. 15, p. 138)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454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en uniforme&#10;&#10;Descripción generada automáticamente">
            <a:extLst>
              <a:ext uri="{FF2B5EF4-FFF2-40B4-BE49-F238E27FC236}">
                <a16:creationId xmlns:a16="http://schemas.microsoft.com/office/drawing/2014/main" id="{D7AA7468-39E8-E081-C7CA-7B3BE77B0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3"/>
            <a:ext cx="8115280" cy="64083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9C84DB-0EE9-F097-ECB4-731EC04CB1E0}"/>
              </a:ext>
            </a:extLst>
          </p:cNvPr>
          <p:cNvSpPr txBox="1"/>
          <p:nvPr/>
        </p:nvSpPr>
        <p:spPr>
          <a:xfrm>
            <a:off x="8115296" y="360934"/>
            <a:ext cx="4158343" cy="55861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lnSpc>
                <a:spcPct val="150000"/>
              </a:lnSpc>
            </a:pPr>
            <a:r>
              <a:rPr lang="my-MM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‘‘လူ၏အမှုကိုသာဆောင်ရွက်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သကဲ့သို့မဟုတ်၊သခင်ဘုရား၏အမှုတော်ကိုဆောင်ရွက်သကဲ့သို့၊လေသမျှတို့၌စေတနာစိတ်နှင့် ပြုကြလော့။သင်တို့သည်သခင်ခရစ်တော်၏အစေကိုခံကြသည်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ဖြစ်၍၊အမွေတော်တည်းဟူသောအကျိုးကို၊ထိုသခင်ဘုရား၏လက်တော်မှခံရလိမ့်မည်ဟုသိမှတ်ကြလော့’’ </a:t>
            </a:r>
            <a:endParaRPr lang="es-ES" sz="2400" b="1" dirty="0">
              <a:solidFill>
                <a:srgbClr val="EF4E3A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5C6861-CA41-7870-AC96-16D3E4BB2CC0}"/>
              </a:ext>
            </a:extLst>
          </p:cNvPr>
          <p:cNvSpPr txBox="1"/>
          <p:nvPr/>
        </p:nvSpPr>
        <p:spPr>
          <a:xfrm>
            <a:off x="8115296" y="6401966"/>
            <a:ext cx="4076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Colossians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3:23-24)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09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E49070-4510-C853-2B0A-D71EA9173BA6}"/>
              </a:ext>
            </a:extLst>
          </p:cNvPr>
          <p:cNvSpPr txBox="1"/>
          <p:nvPr/>
        </p:nvSpPr>
        <p:spPr>
          <a:xfrm>
            <a:off x="6797823" y="4085757"/>
            <a:ext cx="5394177" cy="25548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800"/>
              </a:spcBef>
            </a:pPr>
            <a:r>
              <a:rPr lang="my-MM" sz="2667" b="1" dirty="0">
                <a:solidFill>
                  <a:srgbClr val="930578"/>
                </a:solidFill>
              </a:rPr>
              <a:t>အောင်မြင်ရန်စီစဉ်ခြင်း။</a:t>
            </a:r>
          </a:p>
          <a:p>
            <a:pPr>
              <a:spcBef>
                <a:spcPts val="800"/>
              </a:spcBef>
            </a:pPr>
            <a:r>
              <a:rPr lang="my-MM" sz="2667" b="1" dirty="0">
                <a:solidFill>
                  <a:srgbClr val="056593"/>
                </a:solidFill>
              </a:rPr>
              <a:t>အောင်မြင်သောအိမ်ထောင်ရေး</a:t>
            </a:r>
            <a:endParaRPr lang="es-ES" sz="2667" b="1" dirty="0">
              <a:solidFill>
                <a:srgbClr val="056593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667" b="1" dirty="0">
                <a:solidFill>
                  <a:srgbClr val="930517"/>
                </a:solidFill>
              </a:rPr>
              <a:t>အောင်မြင်သောမိသားစုများ</a:t>
            </a:r>
          </a:p>
          <a:p>
            <a:pPr>
              <a:spcBef>
                <a:spcPts val="800"/>
              </a:spcBef>
            </a:pPr>
            <a:r>
              <a:rPr lang="my-MM" sz="2667" b="1" dirty="0">
                <a:solidFill>
                  <a:srgbClr val="059320"/>
                </a:solidFill>
              </a:rPr>
              <a:t>အောင်မြင်စွာလုပ်ဆောင်</a:t>
            </a:r>
            <a:r>
              <a:rPr lang="my-MM" sz="2667" b="1" dirty="0">
                <a:solidFill>
                  <a:srgbClr val="00B050"/>
                </a:solidFill>
              </a:rPr>
              <a:t>ခြင်း</a:t>
            </a:r>
          </a:p>
          <a:p>
            <a:pPr>
              <a:spcBef>
                <a:spcPts val="800"/>
              </a:spcBef>
            </a:pPr>
            <a:r>
              <a:rPr lang="my-MM" sz="2667" b="1" dirty="0">
                <a:solidFill>
                  <a:srgbClr val="943A05"/>
                </a:solidFill>
              </a:rPr>
              <a:t>အောင်မြင်မှုရရန် အကြံဥာဏ်များ</a:t>
            </a:r>
            <a:endParaRPr lang="es-ES" sz="2667" b="1" dirty="0">
              <a:solidFill>
                <a:srgbClr val="943A0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A7DF5A-85F4-21BE-6220-09F9A47750EB}"/>
              </a:ext>
            </a:extLst>
          </p:cNvPr>
          <p:cNvSpPr txBox="1"/>
          <p:nvPr/>
        </p:nvSpPr>
        <p:spPr>
          <a:xfrm>
            <a:off x="236277" y="116109"/>
            <a:ext cx="7749953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အောင်မြင်မှုဆိုတာနှိုင်းယှဥ်ဆက်စပ်ရသောသဘောတရားပါ။ ခေတ်သစ်လူ့အဖွဲ့အစည်းများသည်အောင်မြင်မှုကိုငွေကြေးစုဆောင်းခြင်း၊ ကျော်ကြားမှု သို့မဟုတ် စွမ်းအားများဟု အဓိပ္ပာယ်ဖွင့်ဆိုကြသည်။ဘုရားသခင်အတွက်အောင်မြင်မှုဆိုတာ ဘာလဲ။ 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ဒီမေးခွန်းရဲ့အဖြေကိုဆာလံ၁၅မှာရှာကြည့်ရအောင်။စစ်မှန်သောအောင်မြင်မှုသည်ကောင်းကင်နိုင်ငံတော်၏စံပြနိုင်ငံသားများဖြစ်လာခြင်းပင်ဖြစ်သည်။ ဤအောင်မြင်မှုရရှိရန် ဘုရားသခင်သည် ကျွန်ုပ်တို့အား သမ္မာကျမ်းစာတွင် အကြံဉာဏ်ပေးထားသည်။ တခါတရံ လောကီအောင်မြင်မှုသည် ၎င်းနှင့်မကိုက်ညီပါ။</a:t>
            </a:r>
            <a:endParaRPr lang="es-E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4BF7B6-B1DC-3A1C-3D6F-4B397C67A8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538" y="217376"/>
            <a:ext cx="3777063" cy="344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1C5B12-9BE4-8654-6FFF-141EADB13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7" y="3751152"/>
            <a:ext cx="5518380" cy="310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270A3272-D5A4-82AE-45AB-299FBCC73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12" y="5646876"/>
            <a:ext cx="337203" cy="3372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909F7DA0-643D-C392-B90E-2167C909C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12" y="4623655"/>
            <a:ext cx="337203" cy="3372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1AD60010-48C7-90F1-3F09-31FF78BFD0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12" y="4112044"/>
            <a:ext cx="337203" cy="3372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FC972550-3C48-C782-0780-08A665CC0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12" y="5135265"/>
            <a:ext cx="337203" cy="3372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EA8FF41-4188-B4F8-C9E2-849F46916F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12" y="6158488"/>
            <a:ext cx="337203" cy="3372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0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E89386-E5FF-EA8C-D6ED-EB666CCC580C}"/>
              </a:ext>
            </a:extLst>
          </p:cNvPr>
          <p:cNvSpPr txBox="1"/>
          <p:nvPr/>
        </p:nvSpPr>
        <p:spPr>
          <a:xfrm>
            <a:off x="3865400" y="231848"/>
            <a:ext cx="494211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>
              <a:spcBef>
                <a:spcPts val="800"/>
              </a:spcBef>
            </a:pPr>
            <a:r>
              <a:rPr lang="my-MM" sz="3600" b="1" dirty="0">
                <a:solidFill>
                  <a:srgbClr val="930578"/>
                </a:solidFill>
              </a:rPr>
              <a:t>အောင်မြင်ရန်စီစဉ်ခြင်း။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0200FE-B45A-A5F9-1FAC-D4B074370CB0}"/>
              </a:ext>
            </a:extLst>
          </p:cNvPr>
          <p:cNvSpPr txBox="1"/>
          <p:nvPr/>
        </p:nvSpPr>
        <p:spPr>
          <a:xfrm>
            <a:off x="0" y="80021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b="1" dirty="0">
                <a:latin typeface="Comic Sans MS" panose="030F0702030302020204" pitchFamily="66" charset="0"/>
              </a:rPr>
              <a:t>ဆောင်ရွက်စရာအမှုရှိသမျှကိုကြိုးစားအားထုတ်၍ဆောင်ရွက်လော့။အကြောင်းမူကား၊သင်ယခုသွား၍ရောက်ရလတံ့သောအရပ်တည်းဟူသော မရဏာနိုင်ငံ၌ လုပ်ဆောင်ခြင်းမရှိ။ ကြံစည်ခြင်းမရှိ။ သိပ္ပံအတတ်မရှိ။ ပညာမရှိပါတကား။ </a:t>
            </a:r>
            <a:r>
              <a:rPr lang="es-ES" b="1" dirty="0">
                <a:latin typeface="Comic Sans MS" panose="030F0702030302020204" pitchFamily="66" charset="0"/>
              </a:rPr>
              <a:t>(</a:t>
            </a:r>
            <a:r>
              <a:rPr lang="es-ES" b="1" dirty="0" err="1">
                <a:latin typeface="Comic Sans MS" panose="030F0702030302020204" pitchFamily="66" charset="0"/>
              </a:rPr>
              <a:t>Ecclesiastes</a:t>
            </a:r>
            <a:r>
              <a:rPr lang="es-ES" b="1" dirty="0">
                <a:latin typeface="Comic Sans MS" panose="030F0702030302020204" pitchFamily="66" charset="0"/>
              </a:rPr>
              <a:t> 9:10)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786FD4-6A42-14E0-1351-9EACC7A1A07D}"/>
              </a:ext>
            </a:extLst>
          </p:cNvPr>
          <p:cNvSpPr txBox="1"/>
          <p:nvPr/>
        </p:nvSpPr>
        <p:spPr>
          <a:xfrm>
            <a:off x="1709654" y="1471910"/>
            <a:ext cx="8494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သင်သည် ဤဘဝတွင် အောင်မြင်လိုပြီး အောက်ပါတို့အတွက်အဆင်သင့်ဖြစ်နေပါက၊ ဤအကြံဉာဏ်ကိုလိုက်နာပါ- အကြောင်းမဲ့သက်သက်မရပ်တည်ပါနှင့် (</a:t>
            </a:r>
            <a:r>
              <a:rPr lang="en-US" sz="2000" b="1" dirty="0"/>
              <a:t>Pr. 6:9-11; 13:4; 20:4)</a:t>
            </a:r>
            <a:r>
              <a:rPr lang="my-MM" sz="2000" b="1" dirty="0"/>
              <a:t>။</a:t>
            </a:r>
            <a:r>
              <a:rPr lang="en-US" sz="2000" b="1" dirty="0"/>
              <a:t>(Pr. 6:9-11; 13:4; 20:4).</a:t>
            </a:r>
            <a:endParaRPr lang="es-ES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DA9535-6603-07C8-E6B2-F53529EF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89" y="1363478"/>
            <a:ext cx="1542865" cy="117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caminando en la tierra&#10;&#10;Descripción generada automáticamente con confianza baja">
            <a:extLst>
              <a:ext uri="{FF2B5EF4-FFF2-40B4-BE49-F238E27FC236}">
                <a16:creationId xmlns:a16="http://schemas.microsoft.com/office/drawing/2014/main" id="{742C96E5-A6C0-D17D-0AE9-B0BB3E5EA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142" y="1361858"/>
            <a:ext cx="1684071" cy="2251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9A6A8F-3ED1-160A-2B4A-D2EFE1AC7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8" y="3688705"/>
            <a:ext cx="2176117" cy="143657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86B288-F6CE-2D0B-A441-A02717589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8189" y="3758915"/>
            <a:ext cx="1847815" cy="12311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A3DB4A-339E-9B97-A5C6-08D0B1713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6789" y="5254106"/>
            <a:ext cx="2176116" cy="14918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275377-94FA-5FA2-7168-84FF48B748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931" y="5120338"/>
            <a:ext cx="2457301" cy="163717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E310A91-2456-562E-9F07-8C13D1565FA9}"/>
              </a:ext>
            </a:extLst>
          </p:cNvPr>
          <p:cNvSpPr txBox="1"/>
          <p:nvPr/>
        </p:nvSpPr>
        <p:spPr>
          <a:xfrm>
            <a:off x="70884" y="2669717"/>
            <a:ext cx="102271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အားလပ်ချိန်နှင့် အနားယူချိန်များသည် လိုအပ်သော်လည်း ဘုရားသခင်သည် ကျွန်ုပ်တို့အား တက်ကြွစေရန် ဖန်ဆင်းထားသည် (</a:t>
            </a:r>
            <a:r>
              <a:rPr lang="en-US" sz="2000" b="1" dirty="0"/>
              <a:t>Gn. 2:15)</a:t>
            </a:r>
            <a:r>
              <a:rPr lang="my-MM" sz="2000" b="1" dirty="0"/>
              <a:t>။ အလုပ်မှာ ဝန်ထုပ်ဝန်ပိုးမဖြစ်စေချင်ဘဲ ပျော်ပျော်ရွှင်ရွှင်နဲ့ အလုပ်လုပ်ပါ။</a:t>
            </a:r>
            <a:endParaRPr lang="es-ES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4773387-BB8B-5237-877E-4A9905FC70DD}"/>
              </a:ext>
            </a:extLst>
          </p:cNvPr>
          <p:cNvSpPr txBox="1"/>
          <p:nvPr/>
        </p:nvSpPr>
        <p:spPr>
          <a:xfrm>
            <a:off x="2479750" y="3798515"/>
            <a:ext cx="7713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အရွယ်ရောက်ပြီးသူနှင့် လူငယ်များသည် တစ်ခုခုကို လုပ်ဆောင်သင့်သည် (အခကြေးငွေဖြစ်စေ၊ မပေးသည်ဖြစ်စေ)။ ကလေးများနှင့် ဆယ်ကျော်သက်များသည် လေ့လာသင်ယူခြင်းဖြင့် ၎င်းတို့၏ ရုပ်ပိုင်းဆိုင်ရာနှင့်လုပ်ငန်းဆိုင်ရာ စွမ်းရည်များကို မြှင့်တင်ရမည်ဖြစ်သည်။</a:t>
            </a:r>
            <a:endParaRPr lang="es-ES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B6B93D-15F0-0CCC-D33E-073DBFDD6F04}"/>
              </a:ext>
            </a:extLst>
          </p:cNvPr>
          <p:cNvSpPr txBox="1"/>
          <p:nvPr/>
        </p:nvSpPr>
        <p:spPr>
          <a:xfrm>
            <a:off x="2479750" y="5386090"/>
            <a:ext cx="6976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သက်ကြီးရွယ်အိုများပင်လျှင်၎င်းတို့၏လုပ်နိုင်စွမ်းရည်အညီ တက်ကြွနေသောအခါတွင် မင်္ဂလာရှိသည်။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3116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C36A10-B440-F0E1-99A7-15CDA31359AE}"/>
              </a:ext>
            </a:extLst>
          </p:cNvPr>
          <p:cNvSpPr txBox="1"/>
          <p:nvPr/>
        </p:nvSpPr>
        <p:spPr>
          <a:xfrm>
            <a:off x="2786744" y="100842"/>
            <a:ext cx="85724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matte">
              <a:bevelT w="63500" h="12700" prst="angle"/>
              <a:contourClr>
                <a:srgbClr val="0070C0"/>
              </a:contourClr>
            </a:sp3d>
          </a:bodyPr>
          <a:lstStyle/>
          <a:p>
            <a:pPr>
              <a:spcBef>
                <a:spcPts val="800"/>
              </a:spcBef>
            </a:pPr>
            <a:r>
              <a:rPr lang="my-MM" sz="4000" b="1" dirty="0">
                <a:solidFill>
                  <a:srgbClr val="056593"/>
                </a:solidFill>
              </a:rPr>
              <a:t>အောင်မြင်သောအိမ်ထောင်ရေး</a:t>
            </a:r>
            <a:endParaRPr lang="es-ES" sz="4000" b="1" dirty="0">
              <a:solidFill>
                <a:srgbClr val="05659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489A4C-5FB5-1BC3-E258-9B82B545716D}"/>
              </a:ext>
            </a:extLst>
          </p:cNvPr>
          <p:cNvSpPr txBox="1"/>
          <p:nvPr/>
        </p:nvSpPr>
        <p:spPr>
          <a:xfrm>
            <a:off x="-1" y="793358"/>
            <a:ext cx="977065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ထိုအခါ ဣဇာက်သည်ယာကုပ်ကိုခေါ်၍၊ သင်သည်ခါနာန်အမျိုးသမီးနှင့် အိမ်ထောင်ဘက်မပြုရ။ 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(Genesis 28:1)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D1372F-B053-E9D9-B276-095E46D1C0F7}"/>
              </a:ext>
            </a:extLst>
          </p:cNvPr>
          <p:cNvSpPr txBox="1"/>
          <p:nvPr/>
        </p:nvSpPr>
        <p:spPr>
          <a:xfrm>
            <a:off x="184135" y="1705099"/>
            <a:ext cx="924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“အသက်ငယ်စဉ်အခါ၌ သင်၏ဖန်ဆင်းရှင်ကို အောက်မေ့လော့”</a:t>
            </a:r>
            <a:r>
              <a:rPr lang="es-ES" sz="2400" b="1" dirty="0"/>
              <a:t> (</a:t>
            </a:r>
            <a:r>
              <a:rPr lang="es-ES" sz="2400" b="1" dirty="0" err="1"/>
              <a:t>Ecl</a:t>
            </a:r>
            <a:r>
              <a:rPr lang="es-ES" sz="2400" b="1" dirty="0"/>
              <a:t>. 12:1).</a:t>
            </a:r>
          </a:p>
        </p:txBody>
      </p:sp>
      <p:pic>
        <p:nvPicPr>
          <p:cNvPr id="4" name="Imagen 3" descr="Un dibujo de una mujer&#10;&#10;Descripción generada automáticamente con confianza media">
            <a:extLst>
              <a:ext uri="{FF2B5EF4-FFF2-40B4-BE49-F238E27FC236}">
                <a16:creationId xmlns:a16="http://schemas.microsoft.com/office/drawing/2014/main" id="{C29F9287-A170-F122-CB06-F343241D0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0632" y="1120787"/>
            <a:ext cx="2760984" cy="2957076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577769-72CD-2EF5-FF80-7FADE5733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36" y="3738364"/>
            <a:ext cx="1553777" cy="107210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3B8019-9D06-67D8-A9BF-C9E1BAE3AE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" y="2403235"/>
            <a:ext cx="1553777" cy="116205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335F9A-557C-84F2-FB63-6AF9A67F50B8}"/>
              </a:ext>
            </a:extLst>
          </p:cNvPr>
          <p:cNvSpPr txBox="1"/>
          <p:nvPr/>
        </p:nvSpPr>
        <p:spPr>
          <a:xfrm>
            <a:off x="1755707" y="2525039"/>
            <a:ext cx="73991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ဤသည်မှာကျွန်ုပ်တို့၏ဘဝနယ်ပယ်အားလုံးတွင်အသုံးချနိုင်သော အလွန်ထူးခြားသောအကြံဉာဏ်တစ်ခုဖြစ်သည်။၎င်းတွင်ကျွန်ုပ်တို့၏ပညာရေးနှင့်ကျွန်ုပ်တို့၏အခြေခံလိုအပ်ချက်များကိုဖြည့်ဆည်းပေးရန်အတွက်အစားအစာ၊အဝတ်အစားနှင့်ကျွန်ုပ်တို့၏ဦးခေါင်းခေါင်မိုးများကဲ့သို့သောကျွန်ုပ်တို့၏အသက်မွေးဝမ်းကြောင်းပြုနည်းများပါဝင်သည်။လက်ထပ်ဖို့စီစဉ်တဲ့အခါမှာလည်းအသုံးဝင်ပါတယ်။ဘဝလက်တွဲဖော်ကိုရွေးချယ်ရာတွင်ကျွန်ုပ်တို့၏ဖန်ဆင်းရှင်မည်သို့ပါဝင်သင့်သနည်း။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EF4159-6DBE-3B3B-DF81-123E18813C92}"/>
              </a:ext>
            </a:extLst>
          </p:cNvPr>
          <p:cNvSpPr txBox="1"/>
          <p:nvPr/>
        </p:nvSpPr>
        <p:spPr>
          <a:xfrm>
            <a:off x="106675" y="5030704"/>
            <a:ext cx="829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ပထမဦးစွာ၊အပြင်ဘက်ထက်အတွင်းကိုပိုဂရုစိုက်ခြင်းဖြင့်ကိုယ်တော်ကိုတုပပါ(1</a:t>
            </a:r>
            <a:r>
              <a:rPr lang="en-US" sz="2400" b="1" dirty="0"/>
              <a:t>S.16:7;Pr.31:30)</a:t>
            </a:r>
            <a:r>
              <a:rPr lang="my-MM" sz="2400" b="1" dirty="0"/>
              <a:t>။မင်းရဲ့ဝိညာဉ်ရေးအသက်တာအပါအဝင် မင်းရဲ့ဘဝတစ်ခုလုံး—မင်းရဲ့လက်တွဲဖော်နဲ့ ဝေမျှနိုင်တယ်ဆိုတာ သေချာပါစေ။</a:t>
            </a:r>
            <a:r>
              <a:rPr lang="en-US" sz="2400" b="1" dirty="0"/>
              <a:t>(Ex. 34:15-16; Dt. 7:3-4; 2Co. 6:14).</a:t>
            </a:r>
            <a:endParaRPr lang="es-ES" sz="24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F38742B-0246-1D3A-7983-81514A318B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178" y="4294543"/>
            <a:ext cx="3253236" cy="2438909"/>
          </a:xfrm>
          <a:prstGeom prst="rect">
            <a:avLst/>
          </a:prstGeom>
          <a:ln w="5715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9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10" grpId="0" uiExpand="1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02F58C-5EF9-001C-A0B4-F5B0985C8620}"/>
              </a:ext>
            </a:extLst>
          </p:cNvPr>
          <p:cNvSpPr txBox="1"/>
          <p:nvPr/>
        </p:nvSpPr>
        <p:spPr>
          <a:xfrm>
            <a:off x="3138057" y="164528"/>
            <a:ext cx="5355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600" b="1" dirty="0">
                <a:solidFill>
                  <a:srgbClr val="930517"/>
                </a:solidFill>
              </a:rPr>
              <a:t>အောင်မြင်သောမိသားစုများ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9FB996-9BBD-CEE1-D670-E8303E3D75AA}"/>
              </a:ext>
            </a:extLst>
          </p:cNvPr>
          <p:cNvSpPr txBox="1"/>
          <p:nvPr/>
        </p:nvSpPr>
        <p:spPr>
          <a:xfrm>
            <a:off x="477533" y="669812"/>
            <a:ext cx="11236937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solidFill>
                  <a:srgbClr val="0037A4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0037A4"/>
                </a:solidFill>
                <a:latin typeface="Comic Sans MS" panose="030F0702030302020204" pitchFamily="66" charset="0"/>
              </a:rPr>
              <a:t>မိမိလူတို့ကိုမဦပစု၊ ထိုမျှမက၊ မိမိအိမ်သူအိမ်သားတို့ကို မဦပစုသောသူမည်သည်ကား၊ ယုံကြည်ခြင်းတရားကိုငြင်းပယ်၏။ မယုံကြည်ဖူးသောသူထက်သာ၍ ယုတ်မာ၏။ </a:t>
            </a:r>
            <a:r>
              <a:rPr lang="en-US" sz="2133" b="1" dirty="0">
                <a:solidFill>
                  <a:srgbClr val="0037A4"/>
                </a:solidFill>
                <a:latin typeface="Comic Sans MS" panose="030F0702030302020204" pitchFamily="66" charset="0"/>
              </a:rPr>
              <a:t>.</a:t>
            </a:r>
            <a:r>
              <a:rPr lang="es-ES" sz="2133" b="1" dirty="0">
                <a:solidFill>
                  <a:srgbClr val="0037A4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0037A4"/>
                </a:solidFill>
                <a:latin typeface="Comic Sans MS" panose="030F0702030302020204" pitchFamily="66" charset="0"/>
              </a:rPr>
              <a:t>(1 Timothy 5:8)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DF63C-62E1-1396-5B1C-C029B26AF190}"/>
              </a:ext>
            </a:extLst>
          </p:cNvPr>
          <p:cNvSpPr txBox="1"/>
          <p:nvPr/>
        </p:nvSpPr>
        <p:spPr>
          <a:xfrm>
            <a:off x="2835350" y="1805847"/>
            <a:ext cx="6623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စံပြအခြေအနေတစ်ခုတွင်ခင်ပွန်းသည်သည်မိသားစုအတွက်အဓိကစီးပွားရေးပံ့ပိုးပေးသူဖြစ်လိမ့်မည်။ဤနည်းဖြင့်ဇနီးသယ်သည်၎င်းတို့၏သားသမီးများကိုနောက်ဆုံးတွင်အမှီအခိုကင်းသော လူများဖြစ်လာစေရန်နှင့်ထာဝရအသက်ကိုအသိစိတ်ရှိရှိလက်ခံရန်အဆင်သင့်ဖြစ်နေစေရန် ပညာပေးနိုင်သည်။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B59F810-8055-3293-D09D-888629D8F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650143"/>
              </p:ext>
            </p:extLst>
          </p:nvPr>
        </p:nvGraphicFramePr>
        <p:xfrm>
          <a:off x="3138057" y="5626893"/>
          <a:ext cx="8970857" cy="123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 descr="Una persona con un bebé en sus brazos&#10;&#10;Descripción generada automáticamente con confianza baja">
            <a:extLst>
              <a:ext uri="{FF2B5EF4-FFF2-40B4-BE49-F238E27FC236}">
                <a16:creationId xmlns:a16="http://schemas.microsoft.com/office/drawing/2014/main" id="{3F6BA9F6-C542-4F0F-210C-D4546FBF09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184" y="3512272"/>
            <a:ext cx="2649731" cy="19642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4E11D01-F1DB-6C90-37DA-2B2A283B0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184" y="1600725"/>
            <a:ext cx="2649731" cy="1767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58D3B2-5EFC-1C3A-D9CA-CFAF659403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5" y="3475483"/>
            <a:ext cx="2649731" cy="176648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73201D-48C6-390E-59AA-6E51C68D05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084" y="1600723"/>
            <a:ext cx="2649731" cy="1767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58170E8-A661-538D-3A28-831F3F7E7F17}"/>
              </a:ext>
            </a:extLst>
          </p:cNvPr>
          <p:cNvSpPr txBox="1"/>
          <p:nvPr/>
        </p:nvSpPr>
        <p:spPr>
          <a:xfrm>
            <a:off x="2886616" y="3608437"/>
            <a:ext cx="65213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ခေတ်မီလူနေမှုပုံစံသို့မဟုတ်ခြွင်းချက်အခြေအနေအချို့သည်အဆိုပါတာဝန်များကိုခွဲဝေပေးခြင်းသို့မဟုတ် ၎င်းတို့အားလဲလှယ်ရန်မဖြစ်မနေလုပ်ဆောင်စေနိုင်သည်။သမ္မာကျမ်းစာအရ ခရစ်ယာန်မိသားစုတိုင်းသည် မိမိတို့၏သားသမီးများကိုပြုစုစောင့်ရှောက်ရပါမည်...</a:t>
            </a:r>
            <a:endParaRPr lang="es-ES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57F296-0DE0-A8EF-23D0-A6CAE57CDA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4" y="5349360"/>
            <a:ext cx="2649731" cy="14121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97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0EFAF-3D58-454C-A06F-00A66026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1E0EFAF-3D58-454C-A06F-00A66026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1E0EFAF-3D58-454C-A06F-00A66026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1E0EFAF-3D58-454C-A06F-00A66026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1E0EFAF-3D58-454C-A06F-00A66026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1E0EFAF-3D58-454C-A06F-00A66026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F16919-B309-4D65-B90A-BC514EBDF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7F16919-B309-4D65-B90A-BC514EBDF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7F16919-B309-4D65-B90A-BC514EBDF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7F16919-B309-4D65-B90A-BC514EBDF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7F16919-B309-4D65-B90A-BC514EBDF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7F16919-B309-4D65-B90A-BC514EBDF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D4F92D-3414-4583-AE14-5F6B5DD4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2D4F92D-3414-4583-AE14-5F6B5DD4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32D4F92D-3414-4583-AE14-5F6B5DD4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32D4F92D-3414-4583-AE14-5F6B5DD4B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D4F92D-3414-4583-AE14-5F6B5DD4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D4F92D-3414-4583-AE14-5F6B5DD4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Graphic spid="2" grpId="0" uiExpand="1">
        <p:bldSub>
          <a:bldDgm bld="one"/>
        </p:bldSub>
      </p:bldGraphic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E3FE6E-E9F7-F497-E556-12F7B82FFBE9}"/>
              </a:ext>
            </a:extLst>
          </p:cNvPr>
          <p:cNvSpPr txBox="1"/>
          <p:nvPr/>
        </p:nvSpPr>
        <p:spPr>
          <a:xfrm>
            <a:off x="25600" y="-88035"/>
            <a:ext cx="117021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s-ES" sz="3200" b="1" dirty="0">
                <a:latin typeface="Constantia" panose="02030602050306030303" pitchFamily="18" charset="0"/>
              </a:rPr>
              <a:t>“</a:t>
            </a:r>
            <a:r>
              <a:rPr lang="my-MM" sz="3200" b="1" dirty="0">
                <a:latin typeface="Constantia" panose="02030602050306030303" pitchFamily="18" charset="0"/>
              </a:rPr>
              <a:t>အားလုံးကသူတို့ကိုယ်သူတို့အကျိုးပြုပြီးတခြားသူတွေကိုအထောက်အကူဖြစ်စေမယ့်တစ်ခုခုကိုရှာဖွေသင့်ပါတယ်။ဘုရားသခင်သည်အလုပ်အား ကောင်းချီးတစ်ခုအဖြစ်ခန့်အပ်ထားပြီး၊လုံ့လဝီရိယရှိသောအလုပ်သမားမှသာလျှင်ဘဝ၏ဘုန်းအသရေနှင့်ရွှင်လန်းမှုကိုရရှိမည်ဖြစ်သည်။မိဘ၏ဝန်ထုပ်ဝန်ပိုးများကိုခွဲဝေခံစားကာအိမ်မှုတာဝန်များတွင်ပျော်ပျော်ရွှင်ရွှင် ပါဝင်ဆောင်ရွက်ကြသောကလေးများနှင့်လူငယ်များအတွက်ဘုရားသခင်၏ခွင့်ပြုချက်သည် မေတ္တာပါသောအာမခံချက်ဖြင့် တည်ရှိသည်။ ထိုသို့သောကလေးများသည်အိမ်မှထွက်၍လူ့အဖွဲ့အစည်း၏အသုံးဝင်သောအဖွဲ့ဝင်များဖြစ်လာကြလိမ့်မည်။</a:t>
            </a:r>
            <a:r>
              <a:rPr lang="es-ES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3AD1E9-1F2A-BC8D-97BA-B7C4393F4436}"/>
              </a:ext>
            </a:extLst>
          </p:cNvPr>
          <p:cNvSpPr txBox="1"/>
          <p:nvPr/>
        </p:nvSpPr>
        <p:spPr>
          <a:xfrm>
            <a:off x="7014229" y="5922136"/>
            <a:ext cx="418717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67" b="1" dirty="0"/>
              <a:t>E. G. W. (The Desire of Ages, cp. 7, p. 72)</a:t>
            </a:r>
            <a:endParaRPr lang="es-ES" sz="1867" b="1" dirty="0"/>
          </a:p>
        </p:txBody>
      </p:sp>
    </p:spTree>
    <p:extLst>
      <p:ext uri="{BB962C8B-B14F-4D97-AF65-F5344CB8AC3E}">
        <p14:creationId xmlns:p14="http://schemas.microsoft.com/office/powerpoint/2010/main" val="27116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E12A07-362E-5D77-704F-B3D5D0A90EFE}"/>
              </a:ext>
            </a:extLst>
          </p:cNvPr>
          <p:cNvSpPr txBox="1"/>
          <p:nvPr/>
        </p:nvSpPr>
        <p:spPr>
          <a:xfrm>
            <a:off x="3626998" y="244130"/>
            <a:ext cx="5403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600" b="1" dirty="0">
                <a:solidFill>
                  <a:srgbClr val="059320"/>
                </a:solidFill>
              </a:rPr>
              <a:t>အောင်မြင်စွာလုပ်ဆောင်</a:t>
            </a:r>
            <a:r>
              <a:rPr lang="my-MM" sz="3600" b="1" dirty="0">
                <a:solidFill>
                  <a:srgbClr val="00B050"/>
                </a:solidFill>
              </a:rPr>
              <a:t>ခြင်း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ACE544-4BC0-EA32-211A-A151CC00AE27}"/>
              </a:ext>
            </a:extLst>
          </p:cNvPr>
          <p:cNvSpPr txBox="1"/>
          <p:nvPr/>
        </p:nvSpPr>
        <p:spPr>
          <a:xfrm>
            <a:off x="2903193" y="839291"/>
            <a:ext cx="8732875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လူ၏အမှုကိုသာဆောင်ရွက်သကဲ့သို့မဟုတ်၊သခင်ဘုရား၏အမှုတော်ကိုဆောင်ရွက်သကဲ့သို့၊ ဦပလေသမျှတို့၌စေတနာစိတ်နှင့်ဦပကြလော့။ </a:t>
            </a:r>
            <a:r>
              <a:rPr 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Colossians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F5D2A7-349C-00FF-D107-67F04CC6668C}"/>
              </a:ext>
            </a:extLst>
          </p:cNvPr>
          <p:cNvSpPr txBox="1"/>
          <p:nvPr/>
        </p:nvSpPr>
        <p:spPr>
          <a:xfrm>
            <a:off x="165652" y="1619625"/>
            <a:ext cx="8732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ပေါလုသည်ကျွန်ုပ်တို့၏အလုပ်ကိုအမြဲကောင်းကောင်းလုပ်ဆောင်ရန်“သင့်ကိုကြည့်သောအခါ သူတို့၏မျက်နှာသာကိုရရန်သာမက” (ဧဖက် ၆း၆)။ ကျွန်ုပ်တို့သည် ကျွန်ုပ်တို့၏မန်နေဂျာများသို့မဟုတ်ဖောက်သည်များရှေ့၌ကျေနပ်စေမည့်အစား သမာဓိဖြင့်လုပ်ဆောင်ရန်နှင့် ဘုရားသခင်ကို အမြဲကျေနပ်စေရန်အတွက် ကျွန်ုပ်တို့အား ခေါ်ဆိုခံရ ခြင်းဖြစ်သည် (ကော ၃း၂၃)။</a:t>
            </a:r>
            <a:endParaRPr lang="es-ES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1E21F7-D74E-AB4F-6FDE-4C767C61F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379" y="4753733"/>
            <a:ext cx="3276151" cy="18428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 descr="Imagen que contiene persona, mujer, sostener, hombre&#10;&#10;Descripción generada automáticamente">
            <a:extLst>
              <a:ext uri="{FF2B5EF4-FFF2-40B4-BE49-F238E27FC236}">
                <a16:creationId xmlns:a16="http://schemas.microsoft.com/office/drawing/2014/main" id="{E0185593-191B-EF6B-B76E-208C5FB06C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6887" y="4753733"/>
            <a:ext cx="2015123" cy="18428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4E6967-5DA4-C756-F935-4B464CB78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642" y="3274189"/>
            <a:ext cx="2184388" cy="1638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F9FBD5-C4A8-A83B-7818-FF7389C41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16" y="3274189"/>
            <a:ext cx="2184389" cy="1638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0F31A1-345C-2C25-0D6C-A2AA403DB0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0362" y="1707641"/>
            <a:ext cx="2922209" cy="1741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A403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BC56F9-CB71-2DD8-2716-00266A511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22" y="148682"/>
            <a:ext cx="2177143" cy="1306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A435C7C-ACCE-B146-7AA8-D00CAB48620F}"/>
              </a:ext>
            </a:extLst>
          </p:cNvPr>
          <p:cNvSpPr txBox="1"/>
          <p:nvPr/>
        </p:nvSpPr>
        <p:spPr>
          <a:xfrm>
            <a:off x="5031619" y="3458824"/>
            <a:ext cx="6998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ယာကုပ်၏သစ္စာရှိအလုပ်ကြောင့်လာဗန်သည်ကောင်းချီးခံရသကဲ့သို့ ဖြောင့်မတ်သောအလုပ်သမားများကလည်း အလုပ်ရှင်များစွာကို ကောင်းချီးပေးလိမ့်မည် (</a:t>
            </a:r>
            <a:r>
              <a:rPr lang="en-US" sz="2400" b="1" dirty="0"/>
              <a:t>Gn. 30:27)</a:t>
            </a:r>
            <a:r>
              <a:rPr lang="my-MM" sz="2400" b="1" dirty="0"/>
              <a:t>။</a:t>
            </a:r>
            <a:endParaRPr lang="es-ES" sz="2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6E3544-60B2-C5E1-569B-7C16B07D6E26}"/>
              </a:ext>
            </a:extLst>
          </p:cNvPr>
          <p:cNvSpPr txBox="1"/>
          <p:nvPr/>
        </p:nvSpPr>
        <p:spPr>
          <a:xfrm>
            <a:off x="0" y="4908548"/>
            <a:ext cx="72509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ောသပ်၏ပုံပြင်သည်အခြားဥပမာတစ်ခုဖြစ်သည်။သူသည်အဆင့်နိမ့်ကျွန်အဖြစ်စတင်ခဲ့သော်လည်းနောက်ဆုံးတွင်သူ၏သခင်အိမ်၏မန်နေဂျာဖြစ်လာခဲ့သည်။ပေါတိဖာသည်ယောသပ်၏သမာဓိနှင့်သူ့အားဖြင့်ဘုရားသခင်၏ကောင်းချီးများကိုတန်ဖိုးထားလေးမြတ်သည် (</a:t>
            </a:r>
            <a:r>
              <a:rPr lang="en-US" sz="2400" b="1" dirty="0"/>
              <a:t>Gn. 39:1-5)</a:t>
            </a:r>
            <a:r>
              <a:rPr lang="my-MM" sz="2400" b="1" dirty="0"/>
              <a:t>။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237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E3FE6E-E9F7-F497-E556-12F7B82FFBE9}"/>
              </a:ext>
            </a:extLst>
          </p:cNvPr>
          <p:cNvSpPr txBox="1"/>
          <p:nvPr/>
        </p:nvSpPr>
        <p:spPr>
          <a:xfrm>
            <a:off x="287109" y="357811"/>
            <a:ext cx="11755516" cy="387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my-MM" sz="3333" b="1" dirty="0">
                <a:latin typeface="Constantia" panose="02030602050306030303" pitchFamily="18" charset="0"/>
              </a:rPr>
              <a:t>“လုပ်သင့်လုပ်ထိုက်တဲ့အလုပ်မှန်သမျှတိုင်းမှာဂုဏ်ရှိတယ်။ ဘုရားသခင်၏ပညတ်တော်သည်ကျင့်ဆောင်မှုစံနှုန်းဖြစ်ပါစေ၊၎င်းသည် ကြိုးစားအားထုတ်မှု အားလုံးကို သန့်ရှင်းစေပါသည်။ တာဝန်တိုင်းကို ကျေပွန်အောင်သစ္စာစောင့်ခြင်းကအလုပ်ကိုမွန်မြတ်စေပြီးဘုရားသခင်နှစ်သက်လက်ခံနိုင်သော စရိုက်လက္ခဏာကို ထင်ရှားစေသည်။”</a:t>
            </a:r>
            <a:endParaRPr lang="es-ES" sz="3333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3AD1E9-1F2A-BC8D-97BA-B7C4393F4436}"/>
              </a:ext>
            </a:extLst>
          </p:cNvPr>
          <p:cNvSpPr txBox="1"/>
          <p:nvPr/>
        </p:nvSpPr>
        <p:spPr>
          <a:xfrm>
            <a:off x="6448465" y="5747785"/>
            <a:ext cx="559416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67" b="1" dirty="0"/>
              <a:t>E. G. W. (Life Sketches of Ellen G. White, cp. 51, p. 353)</a:t>
            </a:r>
            <a:endParaRPr lang="es-ES" sz="1867" b="1" dirty="0"/>
          </a:p>
        </p:txBody>
      </p:sp>
    </p:spTree>
    <p:extLst>
      <p:ext uri="{BB962C8B-B14F-4D97-AF65-F5344CB8AC3E}">
        <p14:creationId xmlns:p14="http://schemas.microsoft.com/office/powerpoint/2010/main" val="10592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4518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12</cp:revision>
  <dcterms:created xsi:type="dcterms:W3CDTF">2023-02-13T08:12:16Z</dcterms:created>
  <dcterms:modified xsi:type="dcterms:W3CDTF">2023-02-14T07:13:28Z</dcterms:modified>
</cp:coreProperties>
</file>