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7" r:id="rId4"/>
    <p:sldId id="258" r:id="rId5"/>
    <p:sldId id="259" r:id="rId6"/>
    <p:sldId id="260" r:id="rId7"/>
    <p:sldId id="272" r:id="rId8"/>
    <p:sldId id="269" r:id="rId9"/>
    <p:sldId id="263" r:id="rId10"/>
    <p:sldId id="268" r:id="rId11"/>
    <p:sldId id="273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477E7-0DFC-48B5-9C81-905BA46E8005}" type="doc">
      <dgm:prSet loTypeId="urn:microsoft.com/office/officeart/2005/8/layout/process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72C5A30-46EB-45B4-8556-AB428D58F476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my-MM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နဂါး(စာတန်)သည်သားရဲအား၎င်း၏ စွမ်းအားကို ပေးသည်။(ဗျာ. ၁၃:၂)</a:t>
          </a:r>
          <a:endParaRPr lang="es-ES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34EDB-DBCF-4115-AE70-7B6764C64FFC}" type="parTrans" cxnId="{473F8379-E0D1-4810-ABB5-B3681C08696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21F855-95DD-4DC3-B6C5-49FCD87E18F2}" type="sibTrans" cxnId="{473F8379-E0D1-4810-ABB5-B3681C086967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D0BAB3-80DD-458F-A967-2C8D2059234B}">
      <dgm:prSet custT="1"/>
      <dgm:spPr/>
      <dgm:t>
        <a:bodyPr/>
        <a:lstStyle/>
        <a:p>
          <a:pPr algn="l"/>
          <a:r>
            <a:rPr lang="my-MM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မြေတစ်ပြင်လုံးသည် သားရဲ၏ကျေးဇူးကြောင့် နဂါးကိုကိုးကွယ်ကြသည်။(ဗျာ. ၁၃:၄)</a:t>
          </a:r>
          <a:endParaRPr lang="es-ES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8BAD3C-0D6D-47C0-9FD6-90D9C4B6B176}" type="parTrans" cxnId="{B0918554-BE88-43FD-8F2F-2B54541B340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C6BCE9-99F1-425B-A09C-3A951C3375B8}" type="sibTrans" cxnId="{B0918554-BE88-43FD-8F2F-2B54541B340B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ED21C4-5C99-4937-A880-CF848319EED7}">
      <dgm:prSet custT="1"/>
      <dgm:spPr/>
      <dgm:t>
        <a:bodyPr/>
        <a:lstStyle/>
        <a:p>
          <a:pPr algn="l">
            <a:lnSpc>
              <a:spcPts val="2500"/>
            </a:lnSpc>
          </a:pPr>
          <a:r>
            <a:rPr lang="my-MM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ဒုတိယသားရဲ(ပရောဖက်အတုအယောင်)သည်သားရဲ၏တန်ခိုးကိုအသုံးချကာ လူတိုင်းအား ကိုးကွယ်ရန်လှုံ့ဆော်ပေးသည် (ဗျာ ၁၃း၁၂)၊</a:t>
          </a:r>
          <a:endParaRPr lang="es-ES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7CE83B-3F43-425B-A104-B7D62AED543F}" type="parTrans" cxnId="{548F9042-9837-45B7-9DA9-D35F04527C7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5597E9-6386-47D3-8E33-81A7E3916BA4}" type="sibTrans" cxnId="{548F9042-9837-45B7-9DA9-D35F04527C7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FA79E8-E30B-4AA5-BDAC-0CE447F58559}">
      <dgm:prSet custT="1"/>
      <dgm:spPr/>
      <dgm:t>
        <a:bodyPr/>
        <a:lstStyle/>
        <a:p>
          <a:r>
            <a:rPr lang="my-MM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ထို့အပြင်၊ ကိုးကွယ်သည့်ရုပ်တုကိုလည်း ပြုလုပ်သည် (ဗျာ၊ ၁၃း၁၄)၊</a:t>
          </a:r>
          <a:endParaRPr lang="es-ES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38D553-900F-444B-8A64-ABCDBE9583C8}" type="parTrans" cxnId="{75B46D11-E3E7-4633-BFE6-C32B94CF0DD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135775-3A32-43ED-BDBA-0B50E580F54B}" type="sibTrans" cxnId="{75B46D11-E3E7-4633-BFE6-C32B94CF0DD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0DE53-929F-4F4C-82DA-2D6E36606D6F}" type="pres">
      <dgm:prSet presAssocID="{C14477E7-0DFC-48B5-9C81-905BA46E8005}" presName="Name0" presStyleCnt="0">
        <dgm:presLayoutVars>
          <dgm:dir/>
          <dgm:resizeHandles val="exact"/>
        </dgm:presLayoutVars>
      </dgm:prSet>
      <dgm:spPr/>
    </dgm:pt>
    <dgm:pt modelId="{10DBCF43-B96D-4363-82FF-2D8F50666F75}" type="pres">
      <dgm:prSet presAssocID="{872C5A30-46EB-45B4-8556-AB428D58F476}" presName="node" presStyleLbl="node1" presStyleIdx="0" presStyleCnt="4" custScaleX="146764">
        <dgm:presLayoutVars>
          <dgm:bulletEnabled val="1"/>
        </dgm:presLayoutVars>
      </dgm:prSet>
      <dgm:spPr/>
    </dgm:pt>
    <dgm:pt modelId="{27146800-56FE-418F-8B5C-6D379581FD92}" type="pres">
      <dgm:prSet presAssocID="{6121F855-95DD-4DC3-B6C5-49FCD87E18F2}" presName="sibTrans" presStyleLbl="sibTrans2D1" presStyleIdx="0" presStyleCnt="3"/>
      <dgm:spPr/>
    </dgm:pt>
    <dgm:pt modelId="{15776BAE-BDD1-4978-B844-DA230CD19D2E}" type="pres">
      <dgm:prSet presAssocID="{6121F855-95DD-4DC3-B6C5-49FCD87E18F2}" presName="connectorText" presStyleLbl="sibTrans2D1" presStyleIdx="0" presStyleCnt="3"/>
      <dgm:spPr/>
    </dgm:pt>
    <dgm:pt modelId="{82D778E3-CF10-4B33-AA7B-7F628A0D7915}" type="pres">
      <dgm:prSet presAssocID="{5DD0BAB3-80DD-458F-A967-2C8D2059234B}" presName="node" presStyleLbl="node1" presStyleIdx="1" presStyleCnt="4" custScaleX="141968">
        <dgm:presLayoutVars>
          <dgm:bulletEnabled val="1"/>
        </dgm:presLayoutVars>
      </dgm:prSet>
      <dgm:spPr/>
    </dgm:pt>
    <dgm:pt modelId="{84527A69-5813-483F-B704-26B892D3B25A}" type="pres">
      <dgm:prSet presAssocID="{F3C6BCE9-99F1-425B-A09C-3A951C3375B8}" presName="sibTrans" presStyleLbl="sibTrans2D1" presStyleIdx="1" presStyleCnt="3"/>
      <dgm:spPr/>
    </dgm:pt>
    <dgm:pt modelId="{FDED50ED-7106-4E6C-844D-B7B1BA4FF99B}" type="pres">
      <dgm:prSet presAssocID="{F3C6BCE9-99F1-425B-A09C-3A951C3375B8}" presName="connectorText" presStyleLbl="sibTrans2D1" presStyleIdx="1" presStyleCnt="3"/>
      <dgm:spPr/>
    </dgm:pt>
    <dgm:pt modelId="{76E9DDF6-A1E6-47CB-BAF6-4623161BCD22}" type="pres">
      <dgm:prSet presAssocID="{A0ED21C4-5C99-4937-A880-CF848319EED7}" presName="node" presStyleLbl="node1" presStyleIdx="2" presStyleCnt="4" custScaleX="170411">
        <dgm:presLayoutVars>
          <dgm:bulletEnabled val="1"/>
        </dgm:presLayoutVars>
      </dgm:prSet>
      <dgm:spPr/>
    </dgm:pt>
    <dgm:pt modelId="{968E5D66-5FB4-42B8-A7D3-E977AEF6FA51}" type="pres">
      <dgm:prSet presAssocID="{7D5597E9-6386-47D3-8E33-81A7E3916BA4}" presName="sibTrans" presStyleLbl="sibTrans2D1" presStyleIdx="2" presStyleCnt="3"/>
      <dgm:spPr/>
    </dgm:pt>
    <dgm:pt modelId="{DFCB3AB9-6533-46CE-AEAA-16B42163E6E7}" type="pres">
      <dgm:prSet presAssocID="{7D5597E9-6386-47D3-8E33-81A7E3916BA4}" presName="connectorText" presStyleLbl="sibTrans2D1" presStyleIdx="2" presStyleCnt="3"/>
      <dgm:spPr/>
    </dgm:pt>
    <dgm:pt modelId="{19BD2A4F-2C84-486B-A34A-5F655FFF665E}" type="pres">
      <dgm:prSet presAssocID="{95FA79E8-E30B-4AA5-BDAC-0CE447F58559}" presName="node" presStyleLbl="node1" presStyleIdx="3" presStyleCnt="4" custScaleX="143926">
        <dgm:presLayoutVars>
          <dgm:bulletEnabled val="1"/>
        </dgm:presLayoutVars>
      </dgm:prSet>
      <dgm:spPr/>
    </dgm:pt>
  </dgm:ptLst>
  <dgm:cxnLst>
    <dgm:cxn modelId="{75B46D11-E3E7-4633-BFE6-C32B94CF0DD4}" srcId="{C14477E7-0DFC-48B5-9C81-905BA46E8005}" destId="{95FA79E8-E30B-4AA5-BDAC-0CE447F58559}" srcOrd="3" destOrd="0" parTransId="{F838D553-900F-444B-8A64-ABCDBE9583C8}" sibTransId="{E0135775-3A32-43ED-BDBA-0B50E580F54B}"/>
    <dgm:cxn modelId="{C999882D-D961-4343-A002-57E5D97B9864}" type="presOf" srcId="{95FA79E8-E30B-4AA5-BDAC-0CE447F58559}" destId="{19BD2A4F-2C84-486B-A34A-5F655FFF665E}" srcOrd="0" destOrd="0" presId="urn:microsoft.com/office/officeart/2005/8/layout/process1"/>
    <dgm:cxn modelId="{548F9042-9837-45B7-9DA9-D35F04527C71}" srcId="{C14477E7-0DFC-48B5-9C81-905BA46E8005}" destId="{A0ED21C4-5C99-4937-A880-CF848319EED7}" srcOrd="2" destOrd="0" parTransId="{7F7CE83B-3F43-425B-A104-B7D62AED543F}" sibTransId="{7D5597E9-6386-47D3-8E33-81A7E3916BA4}"/>
    <dgm:cxn modelId="{FBB16363-992B-458A-99E1-6858C5634C67}" type="presOf" srcId="{A0ED21C4-5C99-4937-A880-CF848319EED7}" destId="{76E9DDF6-A1E6-47CB-BAF6-4623161BCD22}" srcOrd="0" destOrd="0" presId="urn:microsoft.com/office/officeart/2005/8/layout/process1"/>
    <dgm:cxn modelId="{B0918554-BE88-43FD-8F2F-2B54541B340B}" srcId="{C14477E7-0DFC-48B5-9C81-905BA46E8005}" destId="{5DD0BAB3-80DD-458F-A967-2C8D2059234B}" srcOrd="1" destOrd="0" parTransId="{F88BAD3C-0D6D-47C0-9FD6-90D9C4B6B176}" sibTransId="{F3C6BCE9-99F1-425B-A09C-3A951C3375B8}"/>
    <dgm:cxn modelId="{0456B376-FBC4-4325-A8B9-8822AAB11BC5}" type="presOf" srcId="{6121F855-95DD-4DC3-B6C5-49FCD87E18F2}" destId="{27146800-56FE-418F-8B5C-6D379581FD92}" srcOrd="0" destOrd="0" presId="urn:microsoft.com/office/officeart/2005/8/layout/process1"/>
    <dgm:cxn modelId="{473F8379-E0D1-4810-ABB5-B3681C086967}" srcId="{C14477E7-0DFC-48B5-9C81-905BA46E8005}" destId="{872C5A30-46EB-45B4-8556-AB428D58F476}" srcOrd="0" destOrd="0" parTransId="{D0934EDB-DBCF-4115-AE70-7B6764C64FFC}" sibTransId="{6121F855-95DD-4DC3-B6C5-49FCD87E18F2}"/>
    <dgm:cxn modelId="{BCA6B97A-183A-4ACB-9970-A64A371B84F6}" type="presOf" srcId="{C14477E7-0DFC-48B5-9C81-905BA46E8005}" destId="{7640DE53-929F-4F4C-82DA-2D6E36606D6F}" srcOrd="0" destOrd="0" presId="urn:microsoft.com/office/officeart/2005/8/layout/process1"/>
    <dgm:cxn modelId="{499C847B-4157-4623-B9F8-950ACB1C1437}" type="presOf" srcId="{F3C6BCE9-99F1-425B-A09C-3A951C3375B8}" destId="{84527A69-5813-483F-B704-26B892D3B25A}" srcOrd="0" destOrd="0" presId="urn:microsoft.com/office/officeart/2005/8/layout/process1"/>
    <dgm:cxn modelId="{5BC68B99-898A-4D64-A98D-1E0F483E6AEB}" type="presOf" srcId="{6121F855-95DD-4DC3-B6C5-49FCD87E18F2}" destId="{15776BAE-BDD1-4978-B844-DA230CD19D2E}" srcOrd="1" destOrd="0" presId="urn:microsoft.com/office/officeart/2005/8/layout/process1"/>
    <dgm:cxn modelId="{2D00BEA8-5524-4719-A342-33C19184D83F}" type="presOf" srcId="{F3C6BCE9-99F1-425B-A09C-3A951C3375B8}" destId="{FDED50ED-7106-4E6C-844D-B7B1BA4FF99B}" srcOrd="1" destOrd="0" presId="urn:microsoft.com/office/officeart/2005/8/layout/process1"/>
    <dgm:cxn modelId="{A69594B6-0A0B-4A0C-AD27-1DD199496973}" type="presOf" srcId="{7D5597E9-6386-47D3-8E33-81A7E3916BA4}" destId="{DFCB3AB9-6533-46CE-AEAA-16B42163E6E7}" srcOrd="1" destOrd="0" presId="urn:microsoft.com/office/officeart/2005/8/layout/process1"/>
    <dgm:cxn modelId="{81BA74E6-43DE-422F-9ECE-0292D05CFD57}" type="presOf" srcId="{7D5597E9-6386-47D3-8E33-81A7E3916BA4}" destId="{968E5D66-5FB4-42B8-A7D3-E977AEF6FA51}" srcOrd="0" destOrd="0" presId="urn:microsoft.com/office/officeart/2005/8/layout/process1"/>
    <dgm:cxn modelId="{9992C3EE-4010-4806-A111-47C5B61F97CD}" type="presOf" srcId="{5DD0BAB3-80DD-458F-A967-2C8D2059234B}" destId="{82D778E3-CF10-4B33-AA7B-7F628A0D7915}" srcOrd="0" destOrd="0" presId="urn:microsoft.com/office/officeart/2005/8/layout/process1"/>
    <dgm:cxn modelId="{6BBF27F0-005C-4121-BE58-3FB1590CACF6}" type="presOf" srcId="{872C5A30-46EB-45B4-8556-AB428D58F476}" destId="{10DBCF43-B96D-4363-82FF-2D8F50666F75}" srcOrd="0" destOrd="0" presId="urn:microsoft.com/office/officeart/2005/8/layout/process1"/>
    <dgm:cxn modelId="{82BFA405-6FB7-43BE-8048-20A8B06A004C}" type="presParOf" srcId="{7640DE53-929F-4F4C-82DA-2D6E36606D6F}" destId="{10DBCF43-B96D-4363-82FF-2D8F50666F75}" srcOrd="0" destOrd="0" presId="urn:microsoft.com/office/officeart/2005/8/layout/process1"/>
    <dgm:cxn modelId="{E33B30BC-54D2-4985-9584-492728194817}" type="presParOf" srcId="{7640DE53-929F-4F4C-82DA-2D6E36606D6F}" destId="{27146800-56FE-418F-8B5C-6D379581FD92}" srcOrd="1" destOrd="0" presId="urn:microsoft.com/office/officeart/2005/8/layout/process1"/>
    <dgm:cxn modelId="{14EEBF04-2641-4BE0-9C3D-0B5560F089E4}" type="presParOf" srcId="{27146800-56FE-418F-8B5C-6D379581FD92}" destId="{15776BAE-BDD1-4978-B844-DA230CD19D2E}" srcOrd="0" destOrd="0" presId="urn:microsoft.com/office/officeart/2005/8/layout/process1"/>
    <dgm:cxn modelId="{DBD64A45-52BA-41C9-AC6F-6118FB1A032F}" type="presParOf" srcId="{7640DE53-929F-4F4C-82DA-2D6E36606D6F}" destId="{82D778E3-CF10-4B33-AA7B-7F628A0D7915}" srcOrd="2" destOrd="0" presId="urn:microsoft.com/office/officeart/2005/8/layout/process1"/>
    <dgm:cxn modelId="{D0B5B128-00D8-41FE-A23F-B6F7BE58C75E}" type="presParOf" srcId="{7640DE53-929F-4F4C-82DA-2D6E36606D6F}" destId="{84527A69-5813-483F-B704-26B892D3B25A}" srcOrd="3" destOrd="0" presId="urn:microsoft.com/office/officeart/2005/8/layout/process1"/>
    <dgm:cxn modelId="{D0656F7D-3BD3-4652-BB60-AAF425B6FE7F}" type="presParOf" srcId="{84527A69-5813-483F-B704-26B892D3B25A}" destId="{FDED50ED-7106-4E6C-844D-B7B1BA4FF99B}" srcOrd="0" destOrd="0" presId="urn:microsoft.com/office/officeart/2005/8/layout/process1"/>
    <dgm:cxn modelId="{52AA76BD-903F-4CCB-9899-4CE7E9B69D91}" type="presParOf" srcId="{7640DE53-929F-4F4C-82DA-2D6E36606D6F}" destId="{76E9DDF6-A1E6-47CB-BAF6-4623161BCD22}" srcOrd="4" destOrd="0" presId="urn:microsoft.com/office/officeart/2005/8/layout/process1"/>
    <dgm:cxn modelId="{4EB7E7A1-AB20-47E5-838F-C50FC6B25370}" type="presParOf" srcId="{7640DE53-929F-4F4C-82DA-2D6E36606D6F}" destId="{968E5D66-5FB4-42B8-A7D3-E977AEF6FA51}" srcOrd="5" destOrd="0" presId="urn:microsoft.com/office/officeart/2005/8/layout/process1"/>
    <dgm:cxn modelId="{253333F2-7A73-4064-998A-23B80DE35723}" type="presParOf" srcId="{968E5D66-5FB4-42B8-A7D3-E977AEF6FA51}" destId="{DFCB3AB9-6533-46CE-AEAA-16B42163E6E7}" srcOrd="0" destOrd="0" presId="urn:microsoft.com/office/officeart/2005/8/layout/process1"/>
    <dgm:cxn modelId="{8222C577-AAA5-4C90-833A-CB076EE59A04}" type="presParOf" srcId="{7640DE53-929F-4F4C-82DA-2D6E36606D6F}" destId="{19BD2A4F-2C84-486B-A34A-5F655FFF665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518B5-C981-486D-BF5F-D8A06C701957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9EA8179-2CAA-4AB9-B182-FA445926DB7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အပြစ်များကိုခွင့်လွှတ်</a:t>
          </a:r>
          <a:r>
            <a:rPr lang="my-MM" sz="1800" b="1" dirty="0">
              <a:solidFill>
                <a:schemeClr val="bg1"/>
              </a:solidFill>
            </a:rPr>
            <a:t>ခြင်း</a:t>
          </a: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။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(Lk. 5:21)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B8C5BC-EFB8-4F34-8FC3-868F479E0E5D}" type="parTrans" cxnId="{F6D5E72D-C4A8-48ED-B468-78FB289C4133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179F12-6B23-4F70-A1DD-B54BBE07AA01}" type="sibTrans" cxnId="{F6D5E72D-C4A8-48ED-B468-78FB289C4133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27729C-1E0C-4E87-B48B-6F02B03A5F30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မိမိကိုယ်ကိုဘုရားသခင်ဖြစ်စေခြင်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(Jn. 10:33)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D098F3-1548-4395-9557-6BD54648ED24}" type="parTrans" cxnId="{568BB54B-4C44-460C-88C8-3D0FD59ACC0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6678AE-5482-46BE-8F25-497D51E7EDD9}" type="sibTrans" cxnId="{568BB54B-4C44-460C-88C8-3D0FD59ACC0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9E310-34E5-4210-9A95-5CB8C064F0B7}" type="pres">
      <dgm:prSet presAssocID="{548518B5-C981-486D-BF5F-D8A06C701957}" presName="linear" presStyleCnt="0">
        <dgm:presLayoutVars>
          <dgm:animLvl val="lvl"/>
          <dgm:resizeHandles val="exact"/>
        </dgm:presLayoutVars>
      </dgm:prSet>
      <dgm:spPr/>
    </dgm:pt>
    <dgm:pt modelId="{AFC4D2AC-FBAA-46A9-A36C-FA73B5E71F3C}" type="pres">
      <dgm:prSet presAssocID="{D9EA8179-2CAA-4AB9-B182-FA445926DB7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766341F-E41B-4E37-BC6E-7BE2D2771D80}" type="pres">
      <dgm:prSet presAssocID="{94179F12-6B23-4F70-A1DD-B54BBE07AA01}" presName="spacer" presStyleCnt="0"/>
      <dgm:spPr/>
    </dgm:pt>
    <dgm:pt modelId="{8A708062-9956-4FC9-AF19-66546FF6D0DE}" type="pres">
      <dgm:prSet presAssocID="{D927729C-1E0C-4E87-B48B-6F02B03A5F3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6D5E72D-C4A8-48ED-B468-78FB289C4133}" srcId="{548518B5-C981-486D-BF5F-D8A06C701957}" destId="{D9EA8179-2CAA-4AB9-B182-FA445926DB77}" srcOrd="0" destOrd="0" parTransId="{12B8C5BC-EFB8-4F34-8FC3-868F479E0E5D}" sibTransId="{94179F12-6B23-4F70-A1DD-B54BBE07AA01}"/>
    <dgm:cxn modelId="{5CEF2A49-45F6-4154-A800-27A8AED3DB83}" type="presOf" srcId="{D9EA8179-2CAA-4AB9-B182-FA445926DB77}" destId="{AFC4D2AC-FBAA-46A9-A36C-FA73B5E71F3C}" srcOrd="0" destOrd="0" presId="urn:microsoft.com/office/officeart/2005/8/layout/vList2"/>
    <dgm:cxn modelId="{568BB54B-4C44-460C-88C8-3D0FD59ACC0B}" srcId="{548518B5-C981-486D-BF5F-D8A06C701957}" destId="{D927729C-1E0C-4E87-B48B-6F02B03A5F30}" srcOrd="1" destOrd="0" parTransId="{38D098F3-1548-4395-9557-6BD54648ED24}" sibTransId="{8F6678AE-5482-46BE-8F25-497D51E7EDD9}"/>
    <dgm:cxn modelId="{FF232AC9-756D-42E7-978D-998E54B2D84E}" type="presOf" srcId="{D927729C-1E0C-4E87-B48B-6F02B03A5F30}" destId="{8A708062-9956-4FC9-AF19-66546FF6D0DE}" srcOrd="0" destOrd="0" presId="urn:microsoft.com/office/officeart/2005/8/layout/vList2"/>
    <dgm:cxn modelId="{7BF7ABD8-4710-44D2-B15F-B57D35073D81}" type="presOf" srcId="{548518B5-C981-486D-BF5F-D8A06C701957}" destId="{7E99E310-34E5-4210-9A95-5CB8C064F0B7}" srcOrd="0" destOrd="0" presId="urn:microsoft.com/office/officeart/2005/8/layout/vList2"/>
    <dgm:cxn modelId="{669D2D35-F109-4C76-A022-342AD958ADBE}" type="presParOf" srcId="{7E99E310-34E5-4210-9A95-5CB8C064F0B7}" destId="{AFC4D2AC-FBAA-46A9-A36C-FA73B5E71F3C}" srcOrd="0" destOrd="0" presId="urn:microsoft.com/office/officeart/2005/8/layout/vList2"/>
    <dgm:cxn modelId="{EC19A65F-129C-4848-897F-29053DE42CBC}" type="presParOf" srcId="{7E99E310-34E5-4210-9A95-5CB8C064F0B7}" destId="{5766341F-E41B-4E37-BC6E-7BE2D2771D80}" srcOrd="1" destOrd="0" presId="urn:microsoft.com/office/officeart/2005/8/layout/vList2"/>
    <dgm:cxn modelId="{1874D0EF-70F6-4E0A-9F8D-C50C9DD207B4}" type="presParOf" srcId="{7E99E310-34E5-4210-9A95-5CB8C064F0B7}" destId="{8A708062-9956-4FC9-AF19-66546FF6D0D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BCF43-B96D-4363-82FF-2D8F50666F75}">
      <dsp:nvSpPr>
        <dsp:cNvPr id="0" name=""/>
        <dsp:cNvSpPr/>
      </dsp:nvSpPr>
      <dsp:spPr>
        <a:xfrm>
          <a:off x="10859" y="14296"/>
          <a:ext cx="2427169" cy="18585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နဂါး(စာတန်)သည်သားရဲအား၎င်း၏ စွမ်းအားကို ပေးသည်။(ဗျာ. ၁၃:၂)</a:t>
          </a:r>
          <a:endParaRPr lang="es-E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294" y="68731"/>
        <a:ext cx="2318299" cy="1749682"/>
      </dsp:txXfrm>
    </dsp:sp>
    <dsp:sp modelId="{27146800-56FE-418F-8B5C-6D379581FD92}">
      <dsp:nvSpPr>
        <dsp:cNvPr id="0" name=""/>
        <dsp:cNvSpPr/>
      </dsp:nvSpPr>
      <dsp:spPr>
        <a:xfrm>
          <a:off x="2603408" y="738502"/>
          <a:ext cx="350603" cy="410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3408" y="820530"/>
        <a:ext cx="245422" cy="246084"/>
      </dsp:txXfrm>
    </dsp:sp>
    <dsp:sp modelId="{82D778E3-CF10-4B33-AA7B-7F628A0D7915}">
      <dsp:nvSpPr>
        <dsp:cNvPr id="0" name=""/>
        <dsp:cNvSpPr/>
      </dsp:nvSpPr>
      <dsp:spPr>
        <a:xfrm>
          <a:off x="3099545" y="14296"/>
          <a:ext cx="2347853" cy="1858552"/>
        </a:xfrm>
        <a:prstGeom prst="roundRect">
          <a:avLst>
            <a:gd name="adj" fmla="val 10000"/>
          </a:avLst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မြေတစ်ပြင်လုံးသည် သားရဲ၏ကျေးဇူးကြောင့် နဂါးကိုကိုးကွယ်ကြသည်။(ဗျာ. ၁၃:၄)</a:t>
          </a:r>
          <a:endParaRPr lang="es-E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3980" y="68731"/>
        <a:ext cx="2238983" cy="1749682"/>
      </dsp:txXfrm>
    </dsp:sp>
    <dsp:sp modelId="{84527A69-5813-483F-B704-26B892D3B25A}">
      <dsp:nvSpPr>
        <dsp:cNvPr id="0" name=""/>
        <dsp:cNvSpPr/>
      </dsp:nvSpPr>
      <dsp:spPr>
        <a:xfrm>
          <a:off x="5612778" y="738502"/>
          <a:ext cx="350603" cy="410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12778" y="820530"/>
        <a:ext cx="245422" cy="246084"/>
      </dsp:txXfrm>
    </dsp:sp>
    <dsp:sp modelId="{76E9DDF6-A1E6-47CB-BAF6-4623161BCD22}">
      <dsp:nvSpPr>
        <dsp:cNvPr id="0" name=""/>
        <dsp:cNvSpPr/>
      </dsp:nvSpPr>
      <dsp:spPr>
        <a:xfrm>
          <a:off x="6108915" y="14296"/>
          <a:ext cx="2818241" cy="1858552"/>
        </a:xfrm>
        <a:prstGeom prst="roundRect">
          <a:avLst>
            <a:gd name="adj" fmla="val 10000"/>
          </a:avLst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ဒုတိယသားရဲ(ပရောဖက်အတုအယောင်)သည်သားရဲ၏တန်ခိုးကိုအသုံးချကာ လူတိုင်းအား ကိုးကွယ်ရန်လှုံ့ဆော်ပေးသည် (ဗျာ ၁၃း၁၂)၊</a:t>
          </a:r>
          <a:endParaRPr lang="es-E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63350" y="68731"/>
        <a:ext cx="2709371" cy="1749682"/>
      </dsp:txXfrm>
    </dsp:sp>
    <dsp:sp modelId="{968E5D66-5FB4-42B8-A7D3-E977AEF6FA51}">
      <dsp:nvSpPr>
        <dsp:cNvPr id="0" name=""/>
        <dsp:cNvSpPr/>
      </dsp:nvSpPr>
      <dsp:spPr>
        <a:xfrm>
          <a:off x="9092536" y="738502"/>
          <a:ext cx="350603" cy="410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2536" y="820530"/>
        <a:ext cx="245422" cy="246084"/>
      </dsp:txXfrm>
    </dsp:sp>
    <dsp:sp modelId="{19BD2A4F-2C84-486B-A34A-5F655FFF665E}">
      <dsp:nvSpPr>
        <dsp:cNvPr id="0" name=""/>
        <dsp:cNvSpPr/>
      </dsp:nvSpPr>
      <dsp:spPr>
        <a:xfrm>
          <a:off x="9588673" y="14296"/>
          <a:ext cx="2380234" cy="1858552"/>
        </a:xfrm>
        <a:prstGeom prst="roundRect">
          <a:avLst>
            <a:gd name="adj" fmla="val 10000"/>
          </a:avLst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ထို့အပြင်၊ ကိုးကွယ်သည့်ရုပ်တုကိုလည်း ပြုလုပ်သည် (ဗျာ၊ ၁၃း၁၄)၊</a:t>
          </a:r>
          <a:endParaRPr lang="es-E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43108" y="68731"/>
        <a:ext cx="2271364" cy="1749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4D2AC-FBAA-46A9-A36C-FA73B5E71F3C}">
      <dsp:nvSpPr>
        <dsp:cNvPr id="0" name=""/>
        <dsp:cNvSpPr/>
      </dsp:nvSpPr>
      <dsp:spPr>
        <a:xfrm>
          <a:off x="0" y="103"/>
          <a:ext cx="4999736" cy="52553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အပြစ်များကိုခွင့်လွှတ်</a:t>
          </a:r>
          <a:r>
            <a:rPr lang="my-MM" sz="1800" b="1" kern="1200" dirty="0">
              <a:solidFill>
                <a:schemeClr val="bg1"/>
              </a:solidFill>
            </a:rPr>
            <a:t>ခြင်း</a:t>
          </a: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။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(Lk. 5:21)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655" y="25758"/>
        <a:ext cx="4948426" cy="474225"/>
      </dsp:txXfrm>
    </dsp:sp>
    <dsp:sp modelId="{8A708062-9956-4FC9-AF19-66546FF6D0DE}">
      <dsp:nvSpPr>
        <dsp:cNvPr id="0" name=""/>
        <dsp:cNvSpPr/>
      </dsp:nvSpPr>
      <dsp:spPr>
        <a:xfrm>
          <a:off x="0" y="538071"/>
          <a:ext cx="4999736" cy="525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မိမိကိုယ်ကိုဘုရားသခင်ဖြစ်စေခြင်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(Jn. 10:33)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655" y="563726"/>
        <a:ext cx="4948426" cy="474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861-8DDA-466D-87B6-855DBADDC1D9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D77E-3610-49F0-AEAC-6558C4204F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0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861-8DDA-466D-87B6-855DBADDC1D9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D77E-3610-49F0-AEAC-6558C4204F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97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861-8DDA-466D-87B6-855DBADDC1D9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D77E-3610-49F0-AEAC-6558C4204F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7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861-8DDA-466D-87B6-855DBADDC1D9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D77E-3610-49F0-AEAC-6558C4204F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861-8DDA-466D-87B6-855DBADDC1D9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D77E-3610-49F0-AEAC-6558C4204F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01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861-8DDA-466D-87B6-855DBADDC1D9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D77E-3610-49F0-AEAC-6558C4204F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5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861-8DDA-466D-87B6-855DBADDC1D9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D77E-3610-49F0-AEAC-6558C4204F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6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861-8DDA-466D-87B6-855DBADDC1D9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D77E-3610-49F0-AEAC-6558C4204F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6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861-8DDA-466D-87B6-855DBADDC1D9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D77E-3610-49F0-AEAC-6558C4204F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6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861-8DDA-466D-87B6-855DBADDC1D9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D77E-3610-49F0-AEAC-6558C4204F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0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861-8DDA-466D-87B6-855DBADDC1D9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D77E-3610-49F0-AEAC-6558C4204F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6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0B861-8DDA-466D-87B6-855DBADDC1D9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D77E-3610-49F0-AEAC-6558C4204F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1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8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EED8C19-B58D-EA75-AF5F-465A41380E1D}"/>
              </a:ext>
            </a:extLst>
          </p:cNvPr>
          <p:cNvSpPr txBox="1"/>
          <p:nvPr/>
        </p:nvSpPr>
        <p:spPr>
          <a:xfrm>
            <a:off x="206828" y="462022"/>
            <a:ext cx="7784544" cy="167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ဘုရားသခင</a:t>
            </a:r>
            <a:r>
              <a:rPr lang="my-MM" sz="48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်၏တံဆိပ်နှင့်သားရဲ</a:t>
            </a:r>
            <a:r>
              <a:rPr lang="my-MM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၏</a:t>
            </a:r>
            <a:r>
              <a:rPr lang="my-MM" sz="48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တံဆိပ်အပိုင်း (၁)</a:t>
            </a:r>
            <a:endParaRPr lang="en-US" sz="48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C1E412-1A80-8E84-CDF1-E2B06445E0D4}"/>
              </a:ext>
            </a:extLst>
          </p:cNvPr>
          <p:cNvSpPr txBox="1"/>
          <p:nvPr/>
        </p:nvSpPr>
        <p:spPr>
          <a:xfrm>
            <a:off x="7467601" y="6183087"/>
            <a:ext cx="465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s-ES" sz="2800" b="1" dirty="0" err="1">
                <a:solidFill>
                  <a:srgbClr val="E3D5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Lesson</a:t>
            </a:r>
            <a:r>
              <a:rPr lang="es-ES" sz="2800" b="1" dirty="0">
                <a:solidFill>
                  <a:srgbClr val="E3D5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11 </a:t>
            </a:r>
            <a:r>
              <a:rPr lang="es-ES" sz="2800" b="1" dirty="0" err="1">
                <a:solidFill>
                  <a:srgbClr val="E3D5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for</a:t>
            </a:r>
            <a:r>
              <a:rPr lang="es-ES" sz="2800" b="1" dirty="0">
                <a:solidFill>
                  <a:srgbClr val="E3D5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June 10, 2023</a:t>
            </a:r>
          </a:p>
        </p:txBody>
      </p:sp>
    </p:spTree>
    <p:extLst>
      <p:ext uri="{BB962C8B-B14F-4D97-AF65-F5344CB8AC3E}">
        <p14:creationId xmlns:p14="http://schemas.microsoft.com/office/powerpoint/2010/main" val="26103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793F13-D51C-04DA-7ACA-63CE3F0A4DC9}"/>
              </a:ext>
            </a:extLst>
          </p:cNvPr>
          <p:cNvSpPr txBox="1"/>
          <p:nvPr/>
        </p:nvSpPr>
        <p:spPr>
          <a:xfrm>
            <a:off x="1164771" y="940433"/>
            <a:ext cx="9514115" cy="434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“အပြစ်ပေးခံရမှာကိုကြောက်ရွံ့ခြင်းသို့မဟုတ်ထာဝရဆုလာဘ်မျှော်လင့်ချက်မဟုတ်ဘဲခရစ်တော်၏တပည့်များကိုသူ့နောက်သို့လိုက်စေခြင်းမဟုတ်ပါ။မြေကြီးပေါ်ရှိသူ၏ဘုရားဖူးခရီးစဉ်တစ်လျှောက်၊ဗက်လင်မြို့နွားစာခွက်မှကရာနီလက်ဝါးကပ်တိုင်အထိကယ်တင်ရှင်၏တုနှိုင်းမရသောချစ်ခြင်းမေတ္တာကိုသူတို့မြင်တွေ့ရပြီးကိုယ်တော်၏မျက်မှောက်တော်သည်ဆွဲဆောင်မှုရှိပြီးစိတ်ဝိညာဉ်ကိုပျော့ပျောင်းစေပြီးနှိမ့်ချစေသည်။ ချစ်ခြင်းမေတ္တာသည်ကြည့်ရှုသူများ၏နှလုံးသားထဲတွင်နိုးထလာသည်။အသံကိုကြား၍သူ့နောက်သို့လိုက်ကြ၏။”</a:t>
            </a:r>
            <a:endParaRPr lang="es-ES" sz="3067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BBE062-9BCA-A7F7-35B9-28619A101A7B}"/>
              </a:ext>
            </a:extLst>
          </p:cNvPr>
          <p:cNvSpPr txBox="1"/>
          <p:nvPr/>
        </p:nvSpPr>
        <p:spPr>
          <a:xfrm>
            <a:off x="6100575" y="5506665"/>
            <a:ext cx="443082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1867" b="1">
                <a:solidFill>
                  <a:prstClr val="black"/>
                </a:solidFill>
                <a:latin typeface="Calibri" panose="020F0502020204030204"/>
              </a:rPr>
              <a:t>E. G. W. (The Desire of Ages, cp. 52, p. 480)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55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7AC5F2-3A7F-CE03-250E-4817959BCF75}"/>
              </a:ext>
            </a:extLst>
          </p:cNvPr>
          <p:cNvSpPr txBox="1"/>
          <p:nvPr/>
        </p:nvSpPr>
        <p:spPr>
          <a:xfrm>
            <a:off x="1" y="5055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ဘုရားကိုလွန်ကျုးသောအာဏာကိုဆန့်ကျင်သည်</a:t>
            </a:r>
            <a:endParaRPr lang="es-ES" sz="3600" b="1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9CC511-86D4-A4CC-3C65-3290FB2A05FF}"/>
              </a:ext>
            </a:extLst>
          </p:cNvPr>
          <p:cNvSpPr txBox="1"/>
          <p:nvPr/>
        </p:nvSpPr>
        <p:spPr>
          <a:xfrm>
            <a:off x="0" y="752593"/>
            <a:ext cx="12191997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2133" b="1" dirty="0">
                <a:solidFill>
                  <a:srgbClr val="97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97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ဘုရားသခင်ကိုပြစ်မှားသောစကားကိုလည်းကောင်း ပြောတတ်သောနှုတ်နှင့်ပြည့်စုံ၍ </a:t>
            </a:r>
            <a:r>
              <a:rPr lang="en-US" sz="2133" b="1" dirty="0">
                <a:solidFill>
                  <a:srgbClr val="97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[…]</a:t>
            </a:r>
            <a:r>
              <a:rPr lang="es-ES" sz="2133" b="1" dirty="0">
                <a:solidFill>
                  <a:srgbClr val="97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97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97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97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13:5)</a:t>
            </a:r>
            <a:endParaRPr lang="es-ES" sz="2133" b="1" dirty="0">
              <a:solidFill>
                <a:srgbClr val="97D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8D6308-5474-63F8-EEB1-D7DEB9771E49}"/>
              </a:ext>
            </a:extLst>
          </p:cNvPr>
          <p:cNvSpPr txBox="1"/>
          <p:nvPr/>
        </p:nvSpPr>
        <p:spPr>
          <a:xfrm>
            <a:off x="6796146" y="1242329"/>
            <a:ext cx="534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ယေရှုကိုစွပ်စွဲခြင်းနှစ်မျိုးဖြင့်စွပ်စွဲခံရသည်-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75283BA-8A8F-F635-47FC-ACD155F22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089674"/>
              </p:ext>
            </p:extLst>
          </p:nvPr>
        </p:nvGraphicFramePr>
        <p:xfrm>
          <a:off x="6938011" y="2057227"/>
          <a:ext cx="4999736" cy="1063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6555FBA-5C90-5C26-08FA-28514A5F4EF4}"/>
              </a:ext>
            </a:extLst>
          </p:cNvPr>
          <p:cNvSpPr txBox="1"/>
          <p:nvPr/>
        </p:nvSpPr>
        <p:spPr>
          <a:xfrm>
            <a:off x="138952" y="3232349"/>
            <a:ext cx="962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ယေရှုသည်ဘုရားသခင်ဖြစ်တော်မူသော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ဘုရားသခင်ကိုပြစ်မှား</a:t>
            </a:r>
            <a:r>
              <a:rPr lang="my-MM" sz="2000" b="1" dirty="0">
                <a:solidFill>
                  <a:prstClr val="black"/>
                </a:solidFill>
              </a:rPr>
              <a:t>ခြင်းမဟုတ်ပါ။သို့ရာတွင်၊ဘုရားမဟုတ်ဘဲနှစ်ခုစလုံးကိုကျူးလွန်သူတိုင်းသည်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ဘုရားသခင်ကိုပြစ်မှား</a:t>
            </a:r>
            <a:r>
              <a:rPr lang="my-MM" sz="2000" b="1" dirty="0">
                <a:solidFill>
                  <a:prstClr val="black"/>
                </a:solidFill>
              </a:rPr>
              <a:t>ခြင်း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ဖြစ်</a:t>
            </a:r>
            <a:r>
              <a:rPr lang="my-MM" sz="2000" b="1" dirty="0">
                <a:solidFill>
                  <a:prstClr val="black"/>
                </a:solidFill>
              </a:rPr>
              <a:t>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Imagen 9" descr="Imagen que contiene edificio, persona, parado, hombre&#10;&#10;Descripción generada automáticamente">
            <a:extLst>
              <a:ext uri="{FF2B5EF4-FFF2-40B4-BE49-F238E27FC236}">
                <a16:creationId xmlns:a16="http://schemas.microsoft.com/office/drawing/2014/main" id="{EE1AED55-852E-1DEF-9242-D5EB7F574FF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7175" y="1314340"/>
            <a:ext cx="2518523" cy="180660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B54079-9595-222D-33AD-5D7E31B0ED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2701" y="3429000"/>
            <a:ext cx="1880348" cy="3135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007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C2B48F-ADAC-DCDA-A9A8-15433824B3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498" y="5074213"/>
            <a:ext cx="2557524" cy="1618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007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5BD5DD2-56DF-93C9-46CA-4E75B8017B91}"/>
              </a:ext>
            </a:extLst>
          </p:cNvPr>
          <p:cNvSpPr txBox="1"/>
          <p:nvPr/>
        </p:nvSpPr>
        <p:spPr>
          <a:xfrm>
            <a:off x="138953" y="5489080"/>
            <a:ext cx="72897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/>
              <a:t>ဤ</a:t>
            </a:r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ဘုရားကိုလွန်ကျုးသော</a:t>
            </a:r>
            <a:r>
              <a:rPr lang="my-MM" sz="2400" b="1" dirty="0">
                <a:solidFill>
                  <a:prstClr val="black"/>
                </a:solidFill>
              </a:rPr>
              <a:t>တန်ခိုးသည်လူတိုင်းကိုကိုးကွယ် ရန်တွန်းအားပေးလိမ့်မည်။ဘုရားသခင်သည်အတင်းအကြပ်ဝတ်ပြုခြင်းကိုမတောင်းဆိုဘဲစိတ်ရင်းမှန်ဖြင့်ကိုးကွယ်ပါ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Imagen 1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948936A-182D-543C-A67F-750A27D9B3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54" y="1314338"/>
            <a:ext cx="3816764" cy="180660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0830B8A-A012-7F9B-7575-E866741880E8}"/>
              </a:ext>
            </a:extLst>
          </p:cNvPr>
          <p:cNvSpPr txBox="1"/>
          <p:nvPr/>
        </p:nvSpPr>
        <p:spPr>
          <a:xfrm>
            <a:off x="138953" y="4076051"/>
            <a:ext cx="9916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ရောမအသင်းတော်ကယဇ်ပုရောဖက်များသည်အပြစ်များကိုခွင့်လွှတ်နိုင်သည်ဟုသွန်သင်သည်။ထို့အပြင်၊၎င်းတို့၏အရေးအပါဆုံးခေါင်းဆောင်သည်ကမ္ဘာမြေကြီးပေါ်တွင်ဘုရားသခင်နေရာကိုရယူထားကြောင်း[“ကျွန်ုပ်တို့[ပုပ်ရဟန်းမင်းများ]သည်ဤကမ္ဘာမြေကြီးပေါ်တွင်အနန္တတန်ခိုးရှင်ဘုရားသခင်၏နေရာကို ရယူထားသည်။” — </a:t>
            </a:r>
            <a:r>
              <a:rPr lang="en-US" sz="2000" b="1" dirty="0">
                <a:solidFill>
                  <a:prstClr val="black"/>
                </a:solidFill>
              </a:rPr>
              <a:t>Pope Leo XIII </a:t>
            </a:r>
            <a:r>
              <a:rPr lang="my-MM" sz="2000" b="1" dirty="0">
                <a:solidFill>
                  <a:prstClr val="black"/>
                </a:solidFill>
              </a:rPr>
              <a:t>၏ </a:t>
            </a:r>
            <a:r>
              <a:rPr lang="en-US" sz="2000" b="1" dirty="0"/>
              <a:t>Encyclical Letters, </a:t>
            </a:r>
            <a:r>
              <a:rPr lang="my-MM" sz="2000" b="1" dirty="0"/>
              <a:t>စ. </a:t>
            </a:r>
            <a:r>
              <a:rPr lang="my-MM" sz="2000" b="1" dirty="0">
                <a:solidFill>
                  <a:schemeClr val="bg1"/>
                </a:solidFill>
              </a:rPr>
              <a:t>၁၉၃]။</a:t>
            </a:r>
            <a:endParaRPr lang="es-ES" sz="20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2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C4D2AC-FBAA-46A9-A36C-FA73B5E71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C4D2AC-FBAA-46A9-A36C-FA73B5E71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FC4D2AC-FBAA-46A9-A36C-FA73B5E71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FC4D2AC-FBAA-46A9-A36C-FA73B5E71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08062-9956-4FC9-AF19-66546FF6D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A708062-9956-4FC9-AF19-66546FF6D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8A708062-9956-4FC9-AF19-66546FF6D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8A708062-9956-4FC9-AF19-66546FF6D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793F13-D51C-04DA-7ACA-63CE3F0A4DC9}"/>
              </a:ext>
            </a:extLst>
          </p:cNvPr>
          <p:cNvSpPr txBox="1"/>
          <p:nvPr/>
        </p:nvSpPr>
        <p:spPr>
          <a:xfrm>
            <a:off x="371160" y="961216"/>
            <a:ext cx="11449679" cy="4687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es-ES" sz="3733" b="1" dirty="0">
                <a:solidFill>
                  <a:prstClr val="black"/>
                </a:solidFill>
                <a:latin typeface="Constantia" panose="02030602050306030303" pitchFamily="18" charset="0"/>
              </a:rPr>
              <a:t>“</a:t>
            </a:r>
            <a:r>
              <a:rPr lang="my-MM" sz="3733" b="1" dirty="0">
                <a:solidFill>
                  <a:prstClr val="black"/>
                </a:solidFill>
                <a:latin typeface="Constantia" panose="02030602050306030303" pitchFamily="18" charset="0"/>
              </a:rPr>
              <a:t>သစ္စာစောင့်သိမှု၊နောက်တစ်ခုကသစ္စာမဲ့ခြင်းဆိုတဲ့နိယာမနှစ်ခုရှိပါတယ်။ဘုရားသခင်၏ပညတ်တော်များနှင့်ယေရှု၏ ယုံကြည်ခြင်းတို့ကိုရေးထိုးထားသည့်စံနှုန်းကိုမြှင့်တင်ရန်အ တွက်ကျွန်ုပ်တို့အားလုံးသည်ပို၍ကြီးမားသောခရစ်ယာန်သတ္တိရှိရန်လိုအပ်ပါသည်။...နာခံသူနှင့်မနာခံသူကြားနယ်နိမိတ်မျဉ်း သည်ရှင်းရှင်းလင်းလင်းကွဲပြားနေရမည်ဖြစ်သည်။ကျွန်ုပ်တို့သည်အချိန်တိုင်းနေရာတိုင်းတွင်သခင့်အလိုတော်ကိုဆောင်ရန် ခိုင်မာသောသန္နိဋ္ဌာန်ရှိရမည်။</a:t>
            </a:r>
            <a:r>
              <a:rPr lang="es-ES" sz="3733" b="1" dirty="0">
                <a:solidFill>
                  <a:prstClr val="black"/>
                </a:solidFill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BBE062-9BCA-A7F7-35B9-28619A101A7B}"/>
              </a:ext>
            </a:extLst>
          </p:cNvPr>
          <p:cNvSpPr txBox="1"/>
          <p:nvPr/>
        </p:nvSpPr>
        <p:spPr>
          <a:xfrm>
            <a:off x="4343568" y="6004600"/>
            <a:ext cx="350486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s-ES" sz="1867" b="1" dirty="0">
                <a:solidFill>
                  <a:prstClr val="black"/>
                </a:solidFill>
                <a:latin typeface="Calibri" panose="020F0502020204030204"/>
              </a:rPr>
              <a:t>E. G. W. (</a:t>
            </a:r>
            <a:r>
              <a:rPr lang="es-ES" sz="1867" b="1" dirty="0" err="1">
                <a:solidFill>
                  <a:prstClr val="black"/>
                </a:solidFill>
                <a:latin typeface="Calibri" panose="020F0502020204030204"/>
              </a:rPr>
              <a:t>My</a:t>
            </a:r>
            <a:r>
              <a:rPr lang="es-ES" sz="1867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67" b="1" dirty="0" err="1">
                <a:solidFill>
                  <a:prstClr val="black"/>
                </a:solidFill>
                <a:latin typeface="Calibri" panose="020F0502020204030204"/>
              </a:rPr>
              <a:t>life</a:t>
            </a:r>
            <a:r>
              <a:rPr lang="es-ES" sz="1867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67" b="1" err="1">
                <a:solidFill>
                  <a:prstClr val="black"/>
                </a:solidFill>
                <a:latin typeface="Calibri" panose="020F0502020204030204"/>
              </a:rPr>
              <a:t>today</a:t>
            </a:r>
            <a:r>
              <a:rPr lang="es-ES" sz="1867" b="1">
                <a:solidFill>
                  <a:prstClr val="black"/>
                </a:solidFill>
                <a:latin typeface="Calibri" panose="020F0502020204030204"/>
              </a:rPr>
              <a:t>, March 10)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54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354AD0-0090-A14A-C810-95AA6FEE25FD}"/>
              </a:ext>
            </a:extLst>
          </p:cNvPr>
          <p:cNvSpPr txBox="1"/>
          <p:nvPr/>
        </p:nvSpPr>
        <p:spPr>
          <a:xfrm>
            <a:off x="4271461" y="166569"/>
            <a:ext cx="4876463" cy="608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</a:t>
            </a:r>
            <a:r>
              <a:rPr lang="my-MM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သက်ရှင်တော်မူသောဘုရားသခင်၏တံဆိပ်ပါသောကောင်းကင်တမန်တစ်ပါးသည်အရှေ့မျက်နှာကတက်လာသည်ကိုငါမြင်၏။သူသည်လည်းမြေနှင့်ပင်လယ်ကို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ညှဉ်းဆဲရသောအခွင့်ရှိသော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ကောင်းကင်တမန်လေးပါးကိုအသံလွင့်၍၊ငါတို့ဘုရားသခင်၏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ကျွန်တို့ကိုနဖူး၌တံဆိပ်မခတ်မီ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တိုင်အောင်၊မြေ၊ပင်လယ်၊သစ်ပင်တို့ကိုမညှဉ်းဆဲပါနှင့်ဟုကြီးသောအသံနှင့်ကြွေးကြော်လေ၏’’ (ဗျာ၊ ၇း၂၊၃)။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C3D138-BAD7-9879-3942-E7DBB073F55E}"/>
              </a:ext>
            </a:extLst>
          </p:cNvPr>
          <p:cNvSpPr txBox="1"/>
          <p:nvPr/>
        </p:nvSpPr>
        <p:spPr>
          <a:xfrm>
            <a:off x="3918253" y="3802935"/>
            <a:ext cx="6488490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2400" b="1" dirty="0">
                <a:solidFill>
                  <a:srgbClr val="FFBD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သန့်ရှင်းသူတို့၏ဇွဲ၊</a:t>
            </a:r>
            <a:endParaRPr lang="en-US" sz="2400" b="1" dirty="0">
              <a:solidFill>
                <a:srgbClr val="FFBD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09585"/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ပညတ်တော်တို့ကို စောင့်ရှောက်ခြင်း။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</a:t>
            </a:r>
            <a:r>
              <a:rPr lang="my-MM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သခင်ယေရှု၌/ယုံကြည်ခြင်းကိုစောင့်ရှောက်ခြင်း</a:t>
            </a:r>
            <a:endParaRPr lang="es-ES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srgbClr val="FFB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သူတော်စင်များရင်ဆိုင်ရမည့်ပြဿနာများ</a:t>
            </a:r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အမှတ်အသားမခံယူခြင်း။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သိုးသငယ်နောက်သို့လိုက်ခြင်း။</a:t>
            </a:r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</a:t>
            </a:r>
          </a:p>
          <a:p>
            <a:pPr defTabSz="609585"/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 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ဘုရားကိုလွန်ကျုးသော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အာဏာကိုဆန့်ကျင်သည်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FD8C3C-9D3C-8F57-EE90-40BAC12644AA}"/>
              </a:ext>
            </a:extLst>
          </p:cNvPr>
          <p:cNvSpPr txBox="1"/>
          <p:nvPr/>
        </p:nvSpPr>
        <p:spPr>
          <a:xfrm>
            <a:off x="3983834" y="146050"/>
            <a:ext cx="8208166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တိယကောင်းကင်တမန်၏သတင်းစကားသည်အရှည်ဆုံးဖြစ်သည်(ဗျာ၁၄း၉၁၃)။၎င်းသည်သားရဲကိုကိုးကွယ်ခြင်းနှင့်၎င်း၏အမှတ်အသားကိုခံယူခြင်းနှင့်သန့်ရှင်းသူများ၏သည်းခံခြင်း(သို့မဟုတ်ဇွဲလုံ့လ) နှင့်ပတ်သက်သောသတင်းစကားဖြစ်သည်။“သူတော်စင်များ”သည် အကောင်းနှင့်အဆိုးကြားတွင်ပဋိပက္ခဖြစ်နေစဉ်တွင်ဘုရားသခင်အပေါ် သစ္စာစောင့်သိသူများဖြစ်သည်။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ဤသတင်းစကားကိုဗျာဒိတ်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၁၃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ပါအဖြစ်အပျက်များ၏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ဆက်စပ်မှုကိုလေ့လာရမည်ဖြစ်သည်။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5" name="Imagen 4" descr="Dibujo de un monstruo&#10;&#10;Descripción generada automáticamente con confianza baja">
            <a:extLst>
              <a:ext uri="{FF2B5EF4-FFF2-40B4-BE49-F238E27FC236}">
                <a16:creationId xmlns:a16="http://schemas.microsoft.com/office/drawing/2014/main" id="{E22DE140-EB6F-2E09-F411-0F3A43CEB6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647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769F516-04E0-2E1F-FF0E-3ACD218B04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346" y="5830258"/>
            <a:ext cx="441861" cy="323848"/>
          </a:xfrm>
          <a:prstGeom prst="rect">
            <a:avLst/>
          </a:prstGeom>
        </p:spPr>
      </p:pic>
      <p:pic>
        <p:nvPicPr>
          <p:cNvPr id="12" name="Imagen 11" descr="Imagen que contiene Forma&#10;&#10;Descripción generada automáticamente">
            <a:extLst>
              <a:ext uri="{FF2B5EF4-FFF2-40B4-BE49-F238E27FC236}">
                <a16:creationId xmlns:a16="http://schemas.microsoft.com/office/drawing/2014/main" id="{4C129097-5A0B-A8CB-DEA5-D132216FE7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535" y="4284789"/>
            <a:ext cx="441861" cy="323848"/>
          </a:xfrm>
          <a:prstGeom prst="rect">
            <a:avLst/>
          </a:prstGeom>
        </p:spPr>
      </p:pic>
      <p:pic>
        <p:nvPicPr>
          <p:cNvPr id="16" name="Imagen 15" descr="Forma&#10;&#10;Descripción generada automáticamente">
            <a:extLst>
              <a:ext uri="{FF2B5EF4-FFF2-40B4-BE49-F238E27FC236}">
                <a16:creationId xmlns:a16="http://schemas.microsoft.com/office/drawing/2014/main" id="{C00BB2B2-7F33-18E1-C5BF-177B1A108C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32" y="5473371"/>
            <a:ext cx="441861" cy="323848"/>
          </a:xfrm>
          <a:prstGeom prst="rect">
            <a:avLst/>
          </a:prstGeom>
        </p:spPr>
      </p:pic>
      <p:pic>
        <p:nvPicPr>
          <p:cNvPr id="17" name="Imagen 16" descr="Imagen que contiene señal, computadora&#10;&#10;Descripción generada automáticamente">
            <a:extLst>
              <a:ext uri="{FF2B5EF4-FFF2-40B4-BE49-F238E27FC236}">
                <a16:creationId xmlns:a16="http://schemas.microsoft.com/office/drawing/2014/main" id="{C1F298EB-DC9E-52A0-FD43-3D77B672CB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346" y="6241297"/>
            <a:ext cx="441861" cy="323848"/>
          </a:xfrm>
          <a:prstGeom prst="rect">
            <a:avLst/>
          </a:prstGeom>
        </p:spPr>
      </p:pic>
      <p:pic>
        <p:nvPicPr>
          <p:cNvPr id="19" name="Imagen 18" descr="Flecha&#10;&#10;Descripción generada automáticamente con confianza media">
            <a:extLst>
              <a:ext uri="{FF2B5EF4-FFF2-40B4-BE49-F238E27FC236}">
                <a16:creationId xmlns:a16="http://schemas.microsoft.com/office/drawing/2014/main" id="{0F5AE547-53AF-541D-D81B-1374A7CF233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347" y="4642187"/>
            <a:ext cx="441861" cy="323848"/>
          </a:xfrm>
          <a:prstGeom prst="rect">
            <a:avLst/>
          </a:prstGeom>
        </p:spPr>
      </p:pic>
      <p:pic>
        <p:nvPicPr>
          <p:cNvPr id="32" name="Imagen 31" descr="Icono&#10;&#10;Descripción generada automáticamente">
            <a:extLst>
              <a:ext uri="{FF2B5EF4-FFF2-40B4-BE49-F238E27FC236}">
                <a16:creationId xmlns:a16="http://schemas.microsoft.com/office/drawing/2014/main" id="{96004145-7432-D2EB-3B88-5C899CDFF86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49862">
            <a:off x="3198566" y="5054774"/>
            <a:ext cx="428625" cy="428625"/>
          </a:xfrm>
          <a:prstGeom prst="rect">
            <a:avLst/>
          </a:prstGeom>
        </p:spPr>
      </p:pic>
      <p:pic>
        <p:nvPicPr>
          <p:cNvPr id="33" name="Imagen 32" descr="Icono&#10;&#10;Descripción generada automáticamente">
            <a:extLst>
              <a:ext uri="{FF2B5EF4-FFF2-40B4-BE49-F238E27FC236}">
                <a16:creationId xmlns:a16="http://schemas.microsoft.com/office/drawing/2014/main" id="{6A1C3060-2F06-9ABD-C911-A6C50101971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49862">
            <a:off x="3224710" y="3768914"/>
            <a:ext cx="428625" cy="428625"/>
          </a:xfrm>
          <a:prstGeom prst="rect">
            <a:avLst/>
          </a:prstGeom>
        </p:spPr>
      </p:pic>
      <p:pic>
        <p:nvPicPr>
          <p:cNvPr id="37" name="Imagen 36" descr="Imagen borros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6D08400-AA19-4603-46DC-4785122F8D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431" y="3802935"/>
            <a:ext cx="1842835" cy="302340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54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46A4E1-F3DB-A3CA-3E83-61310A085A22}"/>
              </a:ext>
            </a:extLst>
          </p:cNvPr>
          <p:cNvSpPr txBox="1"/>
          <p:nvPr/>
        </p:nvSpPr>
        <p:spPr>
          <a:xfrm>
            <a:off x="1" y="2916039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သန့်ရှင်းသူတို့၏ဇွဲ၊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8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persona, hombre, viendo, vistiendo&#10;&#10;Descripción generada automáticamente">
            <a:extLst>
              <a:ext uri="{FF2B5EF4-FFF2-40B4-BE49-F238E27FC236}">
                <a16:creationId xmlns:a16="http://schemas.microsoft.com/office/drawing/2014/main" id="{BF8A11F7-E581-FE93-C2DE-630AD69F2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036" y="1577988"/>
            <a:ext cx="4604427" cy="2237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F4176FA-2BF0-CB4B-429C-2568F704FD33}"/>
              </a:ext>
            </a:extLst>
          </p:cNvPr>
          <p:cNvSpPr txBox="1"/>
          <p:nvPr/>
        </p:nvSpPr>
        <p:spPr>
          <a:xfrm>
            <a:off x="2883423" y="58125"/>
            <a:ext cx="922164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contourW="25400">
              <a:bevelT w="50800" h="38100" prst="riblet"/>
              <a:contourClr>
                <a:srgbClr val="804818"/>
              </a:contourClr>
            </a:sp3d>
          </a:bodyPr>
          <a:lstStyle/>
          <a:p>
            <a:pPr algn="ctr" defTabSz="609585"/>
            <a:r>
              <a:rPr lang="my-MM" sz="3600" b="1" dirty="0">
                <a:ln w="22225">
                  <a:noFill/>
                  <a:prstDash val="solid"/>
                </a:ln>
                <a:solidFill>
                  <a:srgbClr val="CC9900">
                    <a:lumMod val="40000"/>
                    <a:lumOff val="60000"/>
                  </a:srgbClr>
                </a:solidFill>
              </a:rPr>
              <a:t>ပညတ်တော်တို့ကိုစောင့်ရှောက်ခြင်း။</a:t>
            </a:r>
            <a:endParaRPr lang="es-ES" sz="3600" b="1" dirty="0">
              <a:ln w="22225">
                <a:noFill/>
                <a:prstDash val="solid"/>
              </a:ln>
              <a:solidFill>
                <a:srgbClr val="CC9900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46ED43-1C7B-9E15-BDAF-DE7EFF3767F6}"/>
              </a:ext>
            </a:extLst>
          </p:cNvPr>
          <p:cNvSpPr txBox="1"/>
          <p:nvPr/>
        </p:nvSpPr>
        <p:spPr>
          <a:xfrm>
            <a:off x="3023609" y="704456"/>
            <a:ext cx="9221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000" b="1" dirty="0">
                <a:solidFill>
                  <a:srgbClr val="0F408E"/>
                </a:solidFill>
                <a:latin typeface="Comic Sans MS" panose="030F0702030302020204" pitchFamily="66" charset="0"/>
              </a:rPr>
              <a:t>ဘုရားသခင်၏ပညတ်တို့ကိုလည်းကောင်း၊ယေရှု၏ယုံကြည်ခြင်းကိုလည်းကောင်း၊စောင့်ရှောက်သောသန့်ရှင်းသူတို့သည်ဤအရာ၌သည်းခံစရာအကြောင်းရှိ၏။</a:t>
            </a:r>
            <a:r>
              <a:rPr lang="en-US" sz="2000" b="1" dirty="0">
                <a:solidFill>
                  <a:srgbClr val="0F408E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>
                <a:solidFill>
                  <a:srgbClr val="0F408E"/>
                </a:solidFill>
                <a:latin typeface="Comic Sans MS" panose="030F0702030302020204" pitchFamily="66" charset="0"/>
              </a:rPr>
              <a:t>Revelation14:12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785BCC-293A-C6B3-941B-CADF22A7830F}"/>
              </a:ext>
            </a:extLst>
          </p:cNvPr>
          <p:cNvSpPr txBox="1"/>
          <p:nvPr/>
        </p:nvSpPr>
        <p:spPr>
          <a:xfrm>
            <a:off x="120251" y="2657002"/>
            <a:ext cx="7514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နာမတော်ကြောင့်ကျွန်ုပ်တို့သည်“လူအပေါင်းတို့၏မုန်းတီးခြင်း”ခံရမည်ဖြစ်ကြောင်းယေရှုသတိပေးခဲ့သည်။အဲဒီအချိန်ရောက်ရင်ခိုင်ခိုင်မာမာရပ်တည်ရမယ်။ငါတို့ဘာကြောင့်အမုန်းခံရမှာလဲ။ဗျာဒိတ်၁၄:၁၂အရ၊ထွက်မြောက်ရာ၂၀:၃-၁၇တွင်ရေး ထားသည့်အတိုင်းကျွန်ုပ်တို့သည်ဘုရားသခင်၏ပညတ်တော်များကိုနာခံသောကြောင့်ဖြစ်သည်။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Imagen 1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F402E47-CD22-8906-8C11-8919268356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12" y="142493"/>
            <a:ext cx="2880043" cy="2048259"/>
          </a:xfrm>
          <a:prstGeom prst="roundRect">
            <a:avLst>
              <a:gd name="adj" fmla="val 69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FEA3057-6CE3-E8A0-68BE-B53B146EF7BB}"/>
              </a:ext>
            </a:extLst>
          </p:cNvPr>
          <p:cNvSpPr txBox="1"/>
          <p:nvPr/>
        </p:nvSpPr>
        <p:spPr>
          <a:xfrm>
            <a:off x="185563" y="5335484"/>
            <a:ext cx="9434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နာမတော်ကြောင့်ကျွန်ုပ်တို့သည်“လူအပေါင်းတို့၏မုန်းတီးခြင်း”ခံရမည်ဖြစ်ကြောင်းယေရှုသတိပေးခဲ့သည်။အဲဒီအချိန်ရောက်ရင်ခိုင်ခိုင်မာမာရပ်တည်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ရမယ်။ငါတို့ဘာကြောင့်အမုန်းခံရမှာလဲ။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90B03A5-6B1B-1BDF-0B34-9A39037F329D}"/>
              </a:ext>
            </a:extLst>
          </p:cNvPr>
          <p:cNvSpPr txBox="1"/>
          <p:nvPr/>
        </p:nvSpPr>
        <p:spPr>
          <a:xfrm>
            <a:off x="3023609" y="1459335"/>
            <a:ext cx="44024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သန့်ရှင်းသူတို့သည်အဘယ်ကြောင့်ခံနိုင်ရည်ရှိရန်လိုအပ်သနည်း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my-MM" sz="2200" b="1" dirty="0">
                <a:solidFill>
                  <a:prstClr val="black"/>
                </a:solidFill>
              </a:rPr>
              <a:t>မာ၊၁၃း၁၃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Texto, Pizarra&#10;&#10;Descripción generada automáticamente">
            <a:extLst>
              <a:ext uri="{FF2B5EF4-FFF2-40B4-BE49-F238E27FC236}">
                <a16:creationId xmlns:a16="http://schemas.microsoft.com/office/drawing/2014/main" id="{6C1639E3-01DD-1742-4BB9-ED2A98FFC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51" y="4119117"/>
            <a:ext cx="2410212" cy="2614649"/>
          </a:xfrm>
          <a:prstGeom prst="rect">
            <a:avLst/>
          </a:prstGeom>
          <a:ln w="88900" cap="sq" cmpd="thickThin">
            <a:solidFill>
              <a:srgbClr val="80481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149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6" grpId="0" uiExpand="1" build="p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35A460-793E-E1BB-A6A2-7968BFB60045}"/>
              </a:ext>
            </a:extLst>
          </p:cNvPr>
          <p:cNvSpPr txBox="1"/>
          <p:nvPr/>
        </p:nvSpPr>
        <p:spPr>
          <a:xfrm>
            <a:off x="1924051" y="7492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09585"/>
            <a:r>
              <a:rPr lang="my-MM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သခင်ယေရှု၌/ယုံကြည်ခြင်းကိုစောင့်ရှောက်ခြင်း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E7AB3A-D384-3166-C72E-14EA266E9B9A}"/>
              </a:ext>
            </a:extLst>
          </p:cNvPr>
          <p:cNvSpPr txBox="1"/>
          <p:nvPr/>
        </p:nvSpPr>
        <p:spPr>
          <a:xfrm>
            <a:off x="0" y="747346"/>
            <a:ext cx="12192000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1867" b="1" dirty="0">
                <a:solidFill>
                  <a:schemeClr val="bg1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ဘုရားသခင်၏ပညတ်တို့ကိုလည်းကောင်း၊ယေရှု၏ယုံကြည်ခြင်းကိုလည်းကောင်း၊စောင့်ရှောက်သောသန့်ရှင်းသူတို့သည်ဤအရာ၌</a:t>
            </a:r>
            <a:r>
              <a:rPr lang="en-US" sz="1867" b="1" dirty="0">
                <a:solidFill>
                  <a:schemeClr val="bg1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											</a:t>
            </a:r>
            <a:r>
              <a:rPr lang="my-MM" sz="1867" b="1" dirty="0">
                <a:solidFill>
                  <a:schemeClr val="bg1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သည်းခံစရာအကြောင်းရှိ၏။ </a:t>
            </a:r>
            <a:r>
              <a:rPr lang="es-ES" sz="1467" b="1" dirty="0">
                <a:solidFill>
                  <a:schemeClr val="bg1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67" b="1" dirty="0" err="1">
                <a:solidFill>
                  <a:schemeClr val="bg1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1467" b="1" dirty="0">
                <a:solidFill>
                  <a:schemeClr val="bg1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14:12)</a:t>
            </a:r>
            <a:endParaRPr lang="es-ES" sz="1600" b="1" dirty="0">
              <a:solidFill>
                <a:schemeClr val="bg1"/>
              </a:solidFill>
              <a:effectLst>
                <a:glow rad="508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7757FA-892F-CB67-B9ED-DE50E4C44FBF}"/>
              </a:ext>
            </a:extLst>
          </p:cNvPr>
          <p:cNvSpPr txBox="1"/>
          <p:nvPr/>
        </p:nvSpPr>
        <p:spPr>
          <a:xfrm>
            <a:off x="0" y="130048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ဤဂရိအသုံးအနှုန်းကို“ယေရှု၌ယုံကြည်ခြင်း”နှင့်“ယေရှု၏ယုံကြည်ခြင်း”ဟူ၍လည်းကောင်းဘာသာပြန်ဆိုနိုင်သည်။သခင်ယေရှုအား“ယုံကြည်ခြင်း”ရှိခြင်းသည်ကိုယ်တော်၏ကျေးဇူးတော်နှင့်ခွင့်လွှတ်ခြင်းကိုလက်ခံခြင်းနှင့်ကိုယ်တော်အားဖြင့်ပြောင်းလဲခြင်းပါဝင်သည်။သခင်ယေရှု၏“ယုံကြည်ခြင်း”ကိုထားရှိခြင်းသည်ကျွန်ုပ်တို့၏ယုံကြည်ခြင်းကိုပြုသကဲ့သို့အသက်ရှင်နေထိုင်ရန်ဆိုလိုသည်။ယေရှု၏ယုံကြည်ခြင်းကား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အ</a:t>
            </a:r>
            <a:r>
              <a:rPr lang="en-US" sz="2400" b="1" dirty="0">
                <a:solidFill>
                  <a:prstClr val="black"/>
                </a:solidFill>
              </a:rPr>
              <a:t>                    											</a:t>
            </a:r>
            <a:r>
              <a:rPr lang="my-MM" sz="2400" b="1" dirty="0">
                <a:solidFill>
                  <a:prstClr val="black"/>
                </a:solidFill>
              </a:rPr>
              <a:t>ဘယ်နည်း။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8BB98C71-23E0-2CB6-E341-CCCAC7133DF7}"/>
              </a:ext>
            </a:extLst>
          </p:cNvPr>
          <p:cNvGrpSpPr/>
          <p:nvPr/>
        </p:nvGrpSpPr>
        <p:grpSpPr>
          <a:xfrm>
            <a:off x="8250941" y="1500121"/>
            <a:ext cx="3702931" cy="2462771"/>
            <a:chOff x="6188206" y="1125091"/>
            <a:chExt cx="2777198" cy="1847078"/>
          </a:xfrm>
        </p:grpSpPr>
        <p:pic>
          <p:nvPicPr>
            <p:cNvPr id="7" name="Imagen 6" descr="Imagen que contiene persona, hombre, parado, mujer&#10;&#10;Descripción generada automáticamente">
              <a:extLst>
                <a:ext uri="{FF2B5EF4-FFF2-40B4-BE49-F238E27FC236}">
                  <a16:creationId xmlns:a16="http://schemas.microsoft.com/office/drawing/2014/main" id="{A5C64001-E8E8-3444-3A27-59DAA4370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88206" y="1127535"/>
              <a:ext cx="1388599" cy="1844634"/>
            </a:xfrm>
            <a:prstGeom prst="rect">
              <a:avLst/>
            </a:prstGeom>
            <a:ln w="38100" cap="sq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Imagen 8" descr="Imagen que contiene persona, hombre, cama, mujer&#10;&#10;Descripción generada automáticamente">
              <a:extLst>
                <a:ext uri="{FF2B5EF4-FFF2-40B4-BE49-F238E27FC236}">
                  <a16:creationId xmlns:a16="http://schemas.microsoft.com/office/drawing/2014/main" id="{5EAB77A2-DFA7-BF27-3E0C-8812701F3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76805" y="1125091"/>
              <a:ext cx="1388599" cy="1844634"/>
            </a:xfrm>
            <a:prstGeom prst="rect">
              <a:avLst/>
            </a:prstGeom>
            <a:ln w="38100" cap="sq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1" name="Imagen 10" descr="Imagen que contiene exterior, persona, pájaro, parado&#10;&#10;Descripción generada automáticamente">
            <a:extLst>
              <a:ext uri="{FF2B5EF4-FFF2-40B4-BE49-F238E27FC236}">
                <a16:creationId xmlns:a16="http://schemas.microsoft.com/office/drawing/2014/main" id="{2AF52765-E620-C2AD-7D2B-6478663D53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43" y="3795945"/>
            <a:ext cx="2104108" cy="140219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EEDCEB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8D107FB-CE8E-7B23-49FC-A1EC640C0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232" y="4224717"/>
            <a:ext cx="3706641" cy="2459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2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23BF688-BCB0-E0E1-0B8C-3E2E56B3A550}"/>
              </a:ext>
            </a:extLst>
          </p:cNvPr>
          <p:cNvSpPr txBox="1"/>
          <p:nvPr/>
        </p:nvSpPr>
        <p:spPr>
          <a:xfrm>
            <a:off x="2653054" y="3793332"/>
            <a:ext cx="5594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သခင်ယေရှုသည်မြေကြီးပေါ်ရှိအချိန်အတွင်း သူ၏မစ်ရှင်၌သူ၏အာရုံစူးစိုက်မှုကိုထားရှိခဲ့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my-MM" sz="2200" b="1" dirty="0">
                <a:solidFill>
                  <a:prstClr val="black"/>
                </a:solidFill>
              </a:rPr>
              <a:t>သည်(လု၊၂း၄၉)။သံသယများနှင့်ရင်ဆိုင်ရသောအခါတွင် ခိုင်ခံ့စွာရပ်တည်ခဲ့သည် (မဿဲ ၄း၃-၄)။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2F9AFBF-757D-9628-AAFC-65D9305D544C}"/>
              </a:ext>
            </a:extLst>
          </p:cNvPr>
          <p:cNvSpPr txBox="1"/>
          <p:nvPr/>
        </p:nvSpPr>
        <p:spPr>
          <a:xfrm>
            <a:off x="152046" y="5269119"/>
            <a:ext cx="8095185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ts val="2880"/>
              </a:lnSpc>
            </a:pPr>
            <a:r>
              <a:rPr lang="my-MM" sz="2200" b="1" dirty="0">
                <a:solidFill>
                  <a:prstClr val="black"/>
                </a:solidFill>
              </a:rPr>
              <a:t>လက်ဝါးကပ်တိုင်မှာခမည်းတော်ကပစ်ထားခဲ့တယ်လို့ခံစားခဲ့ရပေမယ့်ယုံကြည်ခြင်းကိုစောင့်ထိန်းပြီးငါတို့အတွက်သူ့အသက်ကိုစွန့်လွှတ်ခဲ့တယ်(မဿဲ၂၇း၄၆၊၅၀)။ယခုအချိန်သည်သခင်ယေရှု၏ယုံကြည်ခြင်းကိုထိန်းထားနိုင်ပြီးကိုယ်တော်ကိုယုံကြည်ခြင်းအတွက်ပြင်ဆင်ရမည့်အချိန်ဖြစ်သည်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463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46A4E1-F3DB-A3CA-3E83-61310A085A22}"/>
              </a:ext>
            </a:extLst>
          </p:cNvPr>
          <p:cNvSpPr txBox="1"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5400" b="1" dirty="0">
                <a:solidFill>
                  <a:srgbClr val="FFB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သန့်ရှင်းသူများရင်ဆိုင်ရမည့်ပြဿနာများ</a:t>
            </a:r>
            <a:endParaRPr lang="es-ES" sz="5400" b="1" dirty="0">
              <a:ln w="12700">
                <a:solidFill>
                  <a:srgbClr val="580080">
                    <a:lumMod val="50000"/>
                  </a:srgbClr>
                </a:solidFill>
                <a:prstDash val="solid"/>
              </a:ln>
              <a:pattFill prst="narHorz">
                <a:fgClr>
                  <a:srgbClr val="580080"/>
                </a:fgClr>
                <a:bgClr>
                  <a:srgbClr val="58008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580080">
                    <a:lumMod val="50000"/>
                  </a:srgbClr>
                </a:inn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14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562ABF-278C-CD13-84BE-C0BB8A065E32}"/>
              </a:ext>
            </a:extLst>
          </p:cNvPr>
          <p:cNvSpPr txBox="1"/>
          <p:nvPr/>
        </p:nvSpPr>
        <p:spPr>
          <a:xfrm>
            <a:off x="2432827" y="32800"/>
            <a:ext cx="968692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/>
            <a:r>
              <a:rPr lang="my-MM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အမှတ်အသားမခံယူခြင်း</a:t>
            </a:r>
            <a:endParaRPr lang="es-ES" sz="3600" b="1" dirty="0">
              <a:ln/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E95E6E-A8A3-7CE5-BA01-3E6BB70E7ADC}"/>
              </a:ext>
            </a:extLst>
          </p:cNvPr>
          <p:cNvSpPr txBox="1"/>
          <p:nvPr/>
        </p:nvSpPr>
        <p:spPr>
          <a:xfrm>
            <a:off x="2432827" y="679131"/>
            <a:ext cx="9759173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133" b="1" dirty="0">
                <a:solidFill>
                  <a:srgbClr val="0071B0"/>
                </a:solidFill>
                <a:latin typeface="Comic Sans MS" panose="030F0702030302020204" pitchFamily="66" charset="0"/>
              </a:rPr>
              <a:t>လောကီသားတို့သည်သင်တို့ကိုတရားဇရပ်မှနှင်ထုတ်လိမ့်မည်။သင်တို့ကိုသတ်သောသူမည် သည်ကား၊ဘုရားဝတ်ကိုငါပြုပြီဟုမိမိထင်မှတ်သောအချိန်ကာလရောက်လိမ့်မည်။</a:t>
            </a:r>
            <a:r>
              <a:rPr lang="es-ES" sz="1600" b="1" dirty="0">
                <a:solidFill>
                  <a:srgbClr val="0071B0"/>
                </a:solidFill>
                <a:latin typeface="Comic Sans MS" panose="030F0702030302020204" pitchFamily="66" charset="0"/>
              </a:rPr>
              <a:t>John16:2)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28CB99-8C33-7B50-45EE-6B811545A56B}"/>
              </a:ext>
            </a:extLst>
          </p:cNvPr>
          <p:cNvSpPr txBox="1"/>
          <p:nvPr/>
        </p:nvSpPr>
        <p:spPr>
          <a:xfrm>
            <a:off x="88830" y="3557987"/>
            <a:ext cx="8074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ထို့နောက်လူတိုင်းသည်ရုပ်တု၊ပရောဖက်အတု၊သို့မဟုတ်သားရဲကို ကိုးကွယ်ခြင်းဖြင့်ဘုရားသခင်ကိုကိုးကွယ်နေကြသည်ဟုယုံကြည်ကြသည်။သို့ရာတွင်၊သူတို့သည်အမှန်တကယ်ပင်ထိုတန်ခိုး၏ရင်းမြစ်ဖြစ်သောစာတန်ကိုကိုးကွယ်ကြသည်။သားရဲသည်၎င်း၏အမှတ်အသားကိုသတ်မှတ်မည်ဖြစ်ပြီးတနင်္ဂနွေတွင်လူတိုင်းအားဝတ်ပြုရန်တွန်းအားပေးမည်ဖြစ်သည်။ထို့နောက်စီးပွားရေးအစီအမံများချမှတ်ကာနောက်ဆုံးတွင်သေမိန့်ထုတ်ပြန်လိမ့်မည်(ဗျာ၊၁၃း၁၅၁၇)။ဘုရားသခင်သည်သူ၏သစ္စာရှိသောသားသမီးများကိုအကာအကွယ်ပေးလိမ့်မ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AB9B69E-BB4C-20C7-4D0E-553F102B6C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003396"/>
              </p:ext>
            </p:extLst>
          </p:nvPr>
        </p:nvGraphicFramePr>
        <p:xfrm>
          <a:off x="139983" y="1541856"/>
          <a:ext cx="11979768" cy="188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79A00904-036F-31FE-59DB-AFDE5E529A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606" y="3931207"/>
            <a:ext cx="3888412" cy="2740829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n 8" descr="Imagen que contiene persona, hombre, interior, etapa&#10;&#10;Descripción generada automáticamente">
            <a:extLst>
              <a:ext uri="{FF2B5EF4-FFF2-40B4-BE49-F238E27FC236}">
                <a16:creationId xmlns:a16="http://schemas.microsoft.com/office/drawing/2014/main" id="{0805E99D-0AE9-0EE7-9F4A-C8CEBE6C2E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983" y="133284"/>
            <a:ext cx="2365092" cy="1279777"/>
          </a:xfrm>
          <a:prstGeom prst="ellipse">
            <a:avLst/>
          </a:prstGeom>
          <a:ln w="63500" cap="rnd">
            <a:solidFill>
              <a:srgbClr val="7000A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85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DBCF43-B96D-4363-82FF-2D8F50666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10DBCF43-B96D-4363-82FF-2D8F50666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10DBCF43-B96D-4363-82FF-2D8F50666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10DBCF43-B96D-4363-82FF-2D8F50666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146800-56FE-418F-8B5C-6D379581F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27146800-56FE-418F-8B5C-6D379581F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27146800-56FE-418F-8B5C-6D379581F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27146800-56FE-418F-8B5C-6D379581F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27146800-56FE-418F-8B5C-6D379581F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D778E3-CF10-4B33-AA7B-7F628A0D7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82D778E3-CF10-4B33-AA7B-7F628A0D7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82D778E3-CF10-4B33-AA7B-7F628A0D7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82D778E3-CF10-4B33-AA7B-7F628A0D7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527A69-5813-483F-B704-26B892D3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84527A69-5813-483F-B704-26B892D3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84527A69-5813-483F-B704-26B892D3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84527A69-5813-483F-B704-26B892D3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84527A69-5813-483F-B704-26B892D3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E9DDF6-A1E6-47CB-BAF6-4623161BC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E9DDF6-A1E6-47CB-BAF6-4623161BC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E9DDF6-A1E6-47CB-BAF6-4623161BC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E9DDF6-A1E6-47CB-BAF6-4623161BC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8E5D66-5FB4-42B8-A7D3-E977AEF6F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968E5D66-5FB4-42B8-A7D3-E977AEF6F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968E5D66-5FB4-42B8-A7D3-E977AEF6F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968E5D66-5FB4-42B8-A7D3-E977AEF6F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968E5D66-5FB4-42B8-A7D3-E977AEF6F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BD2A4F-2C84-486B-A34A-5F655FFF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9BD2A4F-2C84-486B-A34A-5F655FFF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9BD2A4F-2C84-486B-A34A-5F655FFF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19BD2A4F-2C84-486B-A34A-5F655FFF6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4B3798-0B3E-87F4-6DBC-BF57F368A5F5}"/>
              </a:ext>
            </a:extLst>
          </p:cNvPr>
          <p:cNvSpPr txBox="1"/>
          <p:nvPr/>
        </p:nvSpPr>
        <p:spPr>
          <a:xfrm>
            <a:off x="0" y="69180"/>
            <a:ext cx="10509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သိုးသငယ်နောက်သို့လိုက်ခြင်း။</a:t>
            </a:r>
            <a:endParaRPr lang="es-ES" sz="3600" b="1" dirty="0">
              <a:ln w="6600">
                <a:solidFill>
                  <a:srgbClr val="CC99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C9900"/>
                </a:outerShdw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34BE63-50DD-CA08-25E7-62D7D6695652}"/>
              </a:ext>
            </a:extLst>
          </p:cNvPr>
          <p:cNvSpPr txBox="1"/>
          <p:nvPr/>
        </p:nvSpPr>
        <p:spPr>
          <a:xfrm>
            <a:off x="1" y="631086"/>
            <a:ext cx="9547879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2133" b="1" dirty="0">
                <a:solidFill>
                  <a:srgbClr val="FFFF0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“[…] </a:t>
            </a:r>
            <a:r>
              <a:rPr lang="my-MM" sz="2133" b="1" dirty="0">
                <a:solidFill>
                  <a:srgbClr val="FFFF0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သိုးသငယ်သွားလေရာရာအရပ်သို့ နောက်တော်၌လိုက်သောသူဖြစ်ကြ၏</a:t>
            </a:r>
            <a:r>
              <a:rPr lang="es-ES" sz="2133" b="1" dirty="0">
                <a:solidFill>
                  <a:srgbClr val="FFFF0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[…]” </a:t>
            </a:r>
            <a:r>
              <a:rPr lang="es-ES" sz="1600" b="1" dirty="0">
                <a:solidFill>
                  <a:srgbClr val="FFFF0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FFFF0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FFFF0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F5986E-CFCA-A12B-6661-23F3B4CA24D7}"/>
              </a:ext>
            </a:extLst>
          </p:cNvPr>
          <p:cNvSpPr txBox="1"/>
          <p:nvPr/>
        </p:nvSpPr>
        <p:spPr>
          <a:xfrm>
            <a:off x="207716" y="1395390"/>
            <a:ext cx="9340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နောက်ဆုံးပဋ္ဋိပက္ခအတွင်းသစ္စာတည်ကြည်သူများသည်“သိုးသငယ်နောက်သို့လိုက်”ကြမည် (ဗျာ ၁၄း၄)။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persona, hombre, mujer, gente&#10;&#10;Descripción generada automáticamente">
            <a:extLst>
              <a:ext uri="{FF2B5EF4-FFF2-40B4-BE49-F238E27FC236}">
                <a16:creationId xmlns:a16="http://schemas.microsoft.com/office/drawing/2014/main" id="{1FA5CD08-7393-A407-90E9-A827F142B3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87" y="3049805"/>
            <a:ext cx="1856795" cy="2476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8E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par de personas sentadas en una cama&#10;&#10;Descripción generada automáticamente con confianza baja">
            <a:extLst>
              <a:ext uri="{FF2B5EF4-FFF2-40B4-BE49-F238E27FC236}">
                <a16:creationId xmlns:a16="http://schemas.microsoft.com/office/drawing/2014/main" id="{3102BB79-3A66-2C0E-7F67-DA06D2485F7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115" y="3049805"/>
            <a:ext cx="1856795" cy="2476500"/>
          </a:xfrm>
          <a:prstGeom prst="snip2DiagRect">
            <a:avLst>
              <a:gd name="adj1" fmla="val 14363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E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arado, tabla, grande, frente&#10;&#10;Descripción generada automáticamente">
            <a:extLst>
              <a:ext uri="{FF2B5EF4-FFF2-40B4-BE49-F238E27FC236}">
                <a16:creationId xmlns:a16="http://schemas.microsoft.com/office/drawing/2014/main" id="{72677101-CC8C-1D78-5B7E-CF74E47A95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070" y="3049805"/>
            <a:ext cx="1702157" cy="2476500"/>
          </a:xfrm>
          <a:prstGeom prst="snip2DiagRect">
            <a:avLst>
              <a:gd name="adj1" fmla="val 18466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E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1F050BE-3331-6EFA-403A-9995C65030C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881" y="131209"/>
            <a:ext cx="2509561" cy="1882728"/>
          </a:xfrm>
          <a:prstGeom prst="ellipse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9F3906D-56D8-C145-4180-BD8E9A4EAF2F}"/>
              </a:ext>
            </a:extLst>
          </p:cNvPr>
          <p:cNvSpPr txBox="1"/>
          <p:nvPr/>
        </p:nvSpPr>
        <p:spPr>
          <a:xfrm>
            <a:off x="5883798" y="2867011"/>
            <a:ext cx="62829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စာတန်သည်ရောမအင်ပါယာမှယေရှုကိုညှဉ်းဆဲရန် အသုံးပြုခဲ့သည်(ဗျာ၁၂း၃-၄)။ထို့နောက်“သားရဲအား တန်ခိုးတော်နှင့်ပလ္လင်တော်နှင့်ကြီးသောအခွင့်အာဏာကိုပေးတော်မူ၏”(ဗျာ၊၁၃း၂)။ဤသားရဲ၏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ပလ္လင်သည်ရောမမြို့တွင်တည်ရှိသည်(ဗျာ ၁၇:၉)၊ ဘုရားသခင်၏သစ္စာရှိလူတို့ကိုအချိန်ကြာမြင့်စွာ ညှဉ်းပန်းနှိပ်စက်ရန်၎င်း၏အခွင့်အာဏာကိုအသုံးပြုခဲ့သည် (ဗျာ၊ ၁၃း၇)။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841CADA-1CEE-42BF-560A-CF89FD124FC5}"/>
              </a:ext>
            </a:extLst>
          </p:cNvPr>
          <p:cNvSpPr txBox="1"/>
          <p:nvPr/>
        </p:nvSpPr>
        <p:spPr>
          <a:xfrm>
            <a:off x="207717" y="5563927"/>
            <a:ext cx="8539058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နောက်ဆုံးပဋိပက္ခတွင်ကြားနေနယ်မြေမရှိပါ။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ျွန်ုပ်တို့သည်သိုးသငယ်သို့မဟုတ်သားရဲနောက်သို့လိုက်မည်(“မြေကြီးသားအပေါင်းတို့”သည်လိုက်ကြလိမ့်မည် (ဗျာ၊ ၁၃း၈)။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259683F-824C-B5B4-B0AD-365F6C5AEAE6}"/>
              </a:ext>
            </a:extLst>
          </p:cNvPr>
          <p:cNvSpPr txBox="1"/>
          <p:nvPr/>
        </p:nvSpPr>
        <p:spPr>
          <a:xfrm>
            <a:off x="195586" y="2156779"/>
            <a:ext cx="11971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သို့ရာတွင်၊“သိုးသငယ်၏အသက်စာစောင်၌မရေးထားသောအမည်ရှိသမျှ”(ဗျာဒိတ်၁၃:၈၊၈) သားရဲနောက်သို့လိုက်ကြသည်။ ဒီသားရဲကဘယ်သူလဲ၊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" name="Imagen 19" descr="Grupo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16DE280B-6BEB-DC28-FE64-364FC7178B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6775" y="5594495"/>
            <a:ext cx="2900279" cy="1044431"/>
          </a:xfrm>
          <a:prstGeom prst="rect">
            <a:avLst/>
          </a:prstGeom>
          <a:ln w="38100" cap="sq">
            <a:gradFill flip="none" rotWithShape="1">
              <a:gsLst>
                <a:gs pos="0">
                  <a:srgbClr val="8E0000"/>
                </a:gs>
                <a:gs pos="60000">
                  <a:srgbClr val="8E0000"/>
                </a:gs>
                <a:gs pos="69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30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4244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Constantia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17</cp:revision>
  <dcterms:created xsi:type="dcterms:W3CDTF">2023-05-25T13:10:55Z</dcterms:created>
  <dcterms:modified xsi:type="dcterms:W3CDTF">2023-05-31T07:29:21Z</dcterms:modified>
</cp:coreProperties>
</file>