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8" r:id="rId3"/>
    <p:sldId id="279" r:id="rId4"/>
    <p:sldId id="258" r:id="rId5"/>
    <p:sldId id="259" r:id="rId6"/>
    <p:sldId id="271" r:id="rId7"/>
    <p:sldId id="28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11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B99B0B-20C7-4939-9FB9-E2B6E6E23ED7}" type="doc">
      <dgm:prSet loTypeId="urn:microsoft.com/office/officeart/2005/8/layout/hierarchy4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E189F80-8A43-4EC0-9FF2-EF5F954E0731}">
      <dgm:prSet phldrT="[Texto]"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၄၂ လ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FA3C2F-BD01-4250-A6BB-D466E48EAA0B}" type="parTrans" cxnId="{BDD57BD2-43AA-4F63-BA43-D63754239071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383D15-353A-4943-8A00-EC6E64907E16}" type="sibTrans" cxnId="{BDD57BD2-43AA-4F63-BA43-D63754239071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295347-D637-4A88-9D84-9D3F7B30CEB6}">
      <dgm:prSet phldrT="[Texto]" custT="1"/>
      <dgm:spPr/>
      <dgm:t>
        <a:bodyPr/>
        <a:lstStyle/>
        <a:p>
          <a:r>
            <a:rPr lang="es-ES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Rev. 11:2</a:t>
          </a:r>
          <a:endParaRPr lang="es-E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8BDDEC-3402-4061-98B8-4EFC995A5EDF}" type="parTrans" cxnId="{2FFEF3ED-C9D8-4B5A-89CF-F72E50022CD9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994724-71AF-4409-B8B3-F95E7650E9DA}" type="sibTrans" cxnId="{2FFEF3ED-C9D8-4B5A-89CF-F72E50022CD9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78255A-003A-4156-91C0-539EE05AB152}">
      <dgm:prSet phldrT="[Texto]" custT="1"/>
      <dgm:spPr/>
      <dgm:t>
        <a:bodyPr/>
        <a:lstStyle/>
        <a:p>
          <a:r>
            <a:rPr lang="es-ES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Rev. 13:5</a:t>
          </a:r>
          <a:endParaRPr lang="es-E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2C73C7-EAED-459B-9A27-734126EAC136}" type="parTrans" cxnId="{3EED0EC4-F7D8-45F1-A7BF-7128CBAEFB05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066DF0-4C90-4E12-A7A1-2C38A04866B0}" type="sibTrans" cxnId="{3EED0EC4-F7D8-45F1-A7BF-7128CBAEFB05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AEFFE7-488B-49E6-AB2A-90AD2B3E4E52}">
      <dgm:prSet phldrT="[Texto]"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260 ရက်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181087-395E-48D9-888D-6E652B52BD2F}" type="parTrans" cxnId="{AA3F8A33-4DB9-45EF-A3F5-E599D3062D65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1677DF-23A0-4B56-AFC2-342701815448}" type="sibTrans" cxnId="{AA3F8A33-4DB9-45EF-A3F5-E599D3062D65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E66E04-C0B1-4632-BBC2-E47FEBB4D0EB}">
      <dgm:prSet phldrT="[Texto]" custT="1"/>
      <dgm:spPr/>
      <dgm:t>
        <a:bodyPr/>
        <a:lstStyle/>
        <a:p>
          <a:r>
            <a:rPr lang="es-ES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Rev. 11:3</a:t>
          </a:r>
          <a:endParaRPr lang="es-E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2A2645-23EC-4936-BCF9-DE1753B6E8A5}" type="parTrans" cxnId="{FC8A44D0-D059-4CF2-858D-67A740C42630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AEA223-AB55-46B5-B901-DEEE52E669EB}" type="sibTrans" cxnId="{FC8A44D0-D059-4CF2-858D-67A740C42630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18267F-3F7A-47A6-AB63-4E52F5B39D28}">
      <dgm:prSet phldrT="[Texto]" custT="1"/>
      <dgm:spPr/>
      <dgm:t>
        <a:bodyPr/>
        <a:lstStyle/>
        <a:p>
          <a:r>
            <a:rPr lang="es-ES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Rev. 12:6</a:t>
          </a:r>
          <a:endParaRPr lang="es-E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468A75-0132-4C8B-8A39-46E084224DFE}" type="parTrans" cxnId="{F61448AB-7F15-4CCA-B35D-ED7373DD661A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FC593C-9A52-4E46-B309-4E3FB278F04C}" type="sibTrans" cxnId="{F61448AB-7F15-4CCA-B35D-ED7373DD661A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6724C4-FD22-4693-AB2C-E9779F5E63AA}">
      <dgm:prSet phldrT="[Texto]" custT="1"/>
      <dgm:spPr/>
      <dgm:t>
        <a:bodyPr/>
        <a:lstStyle/>
        <a:p>
          <a:r>
            <a:rPr lang="my-MM" sz="1800" b="1" dirty="0">
              <a:solidFill>
                <a:schemeClr val="bg1"/>
              </a:solidFill>
            </a:rPr>
            <a:t>တစ်ကာလ၊ နှစ်ကာလ၊ကာလတစ်ဝက်</a:t>
          </a:r>
          <a:endParaRPr lang="es-E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C2AA3B-7231-4752-B77D-CD4335B6723D}" type="parTrans" cxnId="{579E314F-0423-4B10-A31F-7CC8A6F5645D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B78F92-C72E-45E8-A2E7-D7AF31405108}" type="sibTrans" cxnId="{579E314F-0423-4B10-A31F-7CC8A6F5645D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19C30A-5419-45C4-A8B7-39D79A4A9FD6}">
      <dgm:prSet phldrT="[Texto]" custT="1"/>
      <dgm:spPr/>
      <dgm:t>
        <a:bodyPr/>
        <a:lstStyle/>
        <a:p>
          <a:r>
            <a:rPr lang="es-ES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Dn. 7:25</a:t>
          </a:r>
          <a:endParaRPr lang="es-E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74291A-BC37-4133-85B6-8AA1A9486E45}" type="parTrans" cxnId="{E698C055-7967-4665-A7C2-2C32267C7A32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516C84-4B31-4362-AE54-FEDCFCC191E6}" type="sibTrans" cxnId="{E698C055-7967-4665-A7C2-2C32267C7A32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D5DC0B-AA18-470F-9315-C2904A597F36}">
      <dgm:prSet phldrT="[Texto]" custT="1"/>
      <dgm:spPr/>
      <dgm:t>
        <a:bodyPr/>
        <a:lstStyle/>
        <a:p>
          <a:r>
            <a:rPr lang="es-ES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Rev. 12:14</a:t>
          </a:r>
          <a:endParaRPr lang="es-E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2D50D5-9691-46FB-AB4B-485D993F7862}" type="parTrans" cxnId="{3E214EE7-3D1B-4534-8444-D451D1BC7952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7E62FC-B935-4327-A4B8-4FEC562FE7F6}" type="sibTrans" cxnId="{3E214EE7-3D1B-4534-8444-D451D1BC7952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A60387-FBC6-430A-83BC-47B54385376C}">
      <dgm:prSet phldrT="[Texto]"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ပရောဖက်ပြုချက်ကာလများ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3E42AD-DCF8-4189-871F-330EC43CA69F}" type="sibTrans" cxnId="{B87605B3-B7C7-4341-BD0F-DE5792DD8A03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1EA96-6A23-460D-8A9D-2FB49858C31F}" type="parTrans" cxnId="{B87605B3-B7C7-4341-BD0F-DE5792DD8A03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609375-DA24-4269-BC26-2EFAE6D7DD4E}" type="pres">
      <dgm:prSet presAssocID="{9EB99B0B-20C7-4939-9FB9-E2B6E6E23ED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9EA9BCA-F9E9-476E-B720-59DC4E717A87}" type="pres">
      <dgm:prSet presAssocID="{14A60387-FBC6-430A-83BC-47B54385376C}" presName="vertOne" presStyleCnt="0"/>
      <dgm:spPr/>
    </dgm:pt>
    <dgm:pt modelId="{734A29B9-5E0B-4BF8-BA54-994E4A54CD6A}" type="pres">
      <dgm:prSet presAssocID="{14A60387-FBC6-430A-83BC-47B54385376C}" presName="txOne" presStyleLbl="node0" presStyleIdx="0" presStyleCnt="1" custScaleY="48595">
        <dgm:presLayoutVars>
          <dgm:chPref val="3"/>
        </dgm:presLayoutVars>
      </dgm:prSet>
      <dgm:spPr/>
    </dgm:pt>
    <dgm:pt modelId="{91BA4C0A-D548-416B-931A-2BEFE43562F5}" type="pres">
      <dgm:prSet presAssocID="{14A60387-FBC6-430A-83BC-47B54385376C}" presName="parTransOne" presStyleCnt="0"/>
      <dgm:spPr/>
    </dgm:pt>
    <dgm:pt modelId="{7D160E98-8F12-411B-8904-62C11EECEDBE}" type="pres">
      <dgm:prSet presAssocID="{14A60387-FBC6-430A-83BC-47B54385376C}" presName="horzOne" presStyleCnt="0"/>
      <dgm:spPr/>
    </dgm:pt>
    <dgm:pt modelId="{F14E212C-B30D-4F19-81DF-5B72ABE594A5}" type="pres">
      <dgm:prSet presAssocID="{7E189F80-8A43-4EC0-9FF2-EF5F954E0731}" presName="vertTwo" presStyleCnt="0"/>
      <dgm:spPr/>
    </dgm:pt>
    <dgm:pt modelId="{5891ABA0-F8F5-42F7-9366-B265A0081125}" type="pres">
      <dgm:prSet presAssocID="{7E189F80-8A43-4EC0-9FF2-EF5F954E0731}" presName="txTwo" presStyleLbl="node2" presStyleIdx="0" presStyleCnt="3" custScaleY="147652" custLinFactNeighborY="-25625">
        <dgm:presLayoutVars>
          <dgm:chPref val="3"/>
        </dgm:presLayoutVars>
      </dgm:prSet>
      <dgm:spPr/>
    </dgm:pt>
    <dgm:pt modelId="{7D7F06C2-4BE7-49FF-945F-C2E4DE353556}" type="pres">
      <dgm:prSet presAssocID="{7E189F80-8A43-4EC0-9FF2-EF5F954E0731}" presName="parTransTwo" presStyleCnt="0"/>
      <dgm:spPr/>
    </dgm:pt>
    <dgm:pt modelId="{71B3CE1E-B7CD-477A-9359-D510D19A5029}" type="pres">
      <dgm:prSet presAssocID="{7E189F80-8A43-4EC0-9FF2-EF5F954E0731}" presName="horzTwo" presStyleCnt="0"/>
      <dgm:spPr/>
    </dgm:pt>
    <dgm:pt modelId="{62CD9A91-F36B-4650-A6F0-68222E94FF9C}" type="pres">
      <dgm:prSet presAssocID="{9D295347-D637-4A88-9D84-9D3F7B30CEB6}" presName="vertThree" presStyleCnt="0"/>
      <dgm:spPr/>
    </dgm:pt>
    <dgm:pt modelId="{278C29CD-3E33-49DB-9B55-BD2AC36E5113}" type="pres">
      <dgm:prSet presAssocID="{9D295347-D637-4A88-9D84-9D3F7B30CEB6}" presName="txThree" presStyleLbl="node3" presStyleIdx="0" presStyleCnt="6" custScaleY="48848" custLinFactNeighborY="-6781">
        <dgm:presLayoutVars>
          <dgm:chPref val="3"/>
        </dgm:presLayoutVars>
      </dgm:prSet>
      <dgm:spPr/>
    </dgm:pt>
    <dgm:pt modelId="{273F9A85-F9EE-442F-AEEE-0996CA70817B}" type="pres">
      <dgm:prSet presAssocID="{9D295347-D637-4A88-9D84-9D3F7B30CEB6}" presName="horzThree" presStyleCnt="0"/>
      <dgm:spPr/>
    </dgm:pt>
    <dgm:pt modelId="{60A71197-8D4E-4B19-BA23-64E9F615F32C}" type="pres">
      <dgm:prSet presAssocID="{7A994724-71AF-4409-B8B3-F95E7650E9DA}" presName="sibSpaceThree" presStyleCnt="0"/>
      <dgm:spPr/>
    </dgm:pt>
    <dgm:pt modelId="{9D6D2FD9-DE35-4666-8A4B-6F33AC049CB2}" type="pres">
      <dgm:prSet presAssocID="{E278255A-003A-4156-91C0-539EE05AB152}" presName="vertThree" presStyleCnt="0"/>
      <dgm:spPr/>
    </dgm:pt>
    <dgm:pt modelId="{F5846380-E998-49AC-AC31-3F9EF955B4AB}" type="pres">
      <dgm:prSet presAssocID="{E278255A-003A-4156-91C0-539EE05AB152}" presName="txThree" presStyleLbl="node3" presStyleIdx="1" presStyleCnt="6" custScaleY="48848" custLinFactNeighborY="-6781">
        <dgm:presLayoutVars>
          <dgm:chPref val="3"/>
        </dgm:presLayoutVars>
      </dgm:prSet>
      <dgm:spPr/>
    </dgm:pt>
    <dgm:pt modelId="{21BE5DFC-18F9-4EFD-872E-621139D07BA5}" type="pres">
      <dgm:prSet presAssocID="{E278255A-003A-4156-91C0-539EE05AB152}" presName="horzThree" presStyleCnt="0"/>
      <dgm:spPr/>
    </dgm:pt>
    <dgm:pt modelId="{E0E5BA54-0817-4DCE-976C-0670DEDA69C4}" type="pres">
      <dgm:prSet presAssocID="{70383D15-353A-4943-8A00-EC6E64907E16}" presName="sibSpaceTwo" presStyleCnt="0"/>
      <dgm:spPr/>
    </dgm:pt>
    <dgm:pt modelId="{1977B31B-D575-43DD-AE1C-72DABCF17DFB}" type="pres">
      <dgm:prSet presAssocID="{68AEFFE7-488B-49E6-AB2A-90AD2B3E4E52}" presName="vertTwo" presStyleCnt="0"/>
      <dgm:spPr/>
    </dgm:pt>
    <dgm:pt modelId="{7E0E03BD-0152-48CE-A324-76B2254DD11F}" type="pres">
      <dgm:prSet presAssocID="{68AEFFE7-488B-49E6-AB2A-90AD2B3E4E52}" presName="txTwo" presStyleLbl="node2" presStyleIdx="1" presStyleCnt="3" custScaleY="147652" custLinFactNeighborY="-25625">
        <dgm:presLayoutVars>
          <dgm:chPref val="3"/>
        </dgm:presLayoutVars>
      </dgm:prSet>
      <dgm:spPr/>
    </dgm:pt>
    <dgm:pt modelId="{5973A4A9-FEB5-4925-A92F-BD32611060B1}" type="pres">
      <dgm:prSet presAssocID="{68AEFFE7-488B-49E6-AB2A-90AD2B3E4E52}" presName="parTransTwo" presStyleCnt="0"/>
      <dgm:spPr/>
    </dgm:pt>
    <dgm:pt modelId="{125A187B-EA7F-4A9E-A43A-18BB89761406}" type="pres">
      <dgm:prSet presAssocID="{68AEFFE7-488B-49E6-AB2A-90AD2B3E4E52}" presName="horzTwo" presStyleCnt="0"/>
      <dgm:spPr/>
    </dgm:pt>
    <dgm:pt modelId="{6CC6F7C9-9EAE-4BAF-9C22-996DBE32FAAD}" type="pres">
      <dgm:prSet presAssocID="{84E66E04-C0B1-4632-BBC2-E47FEBB4D0EB}" presName="vertThree" presStyleCnt="0"/>
      <dgm:spPr/>
    </dgm:pt>
    <dgm:pt modelId="{5C41FBB2-E7B8-4C9C-9C7A-E3FCF5EBC7EA}" type="pres">
      <dgm:prSet presAssocID="{84E66E04-C0B1-4632-BBC2-E47FEBB4D0EB}" presName="txThree" presStyleLbl="node3" presStyleIdx="2" presStyleCnt="6" custScaleY="48848" custLinFactNeighborY="-6781">
        <dgm:presLayoutVars>
          <dgm:chPref val="3"/>
        </dgm:presLayoutVars>
      </dgm:prSet>
      <dgm:spPr/>
    </dgm:pt>
    <dgm:pt modelId="{77238CE1-D9F2-4B23-B851-0676A8C2D840}" type="pres">
      <dgm:prSet presAssocID="{84E66E04-C0B1-4632-BBC2-E47FEBB4D0EB}" presName="horzThree" presStyleCnt="0"/>
      <dgm:spPr/>
    </dgm:pt>
    <dgm:pt modelId="{17234859-5FE7-4E4D-B7BF-7C73BE1FDF03}" type="pres">
      <dgm:prSet presAssocID="{38AEA223-AB55-46B5-B901-DEEE52E669EB}" presName="sibSpaceThree" presStyleCnt="0"/>
      <dgm:spPr/>
    </dgm:pt>
    <dgm:pt modelId="{D6A38BC6-8C85-49E4-B946-52415F24B4AA}" type="pres">
      <dgm:prSet presAssocID="{C318267F-3F7A-47A6-AB63-4E52F5B39D28}" presName="vertThree" presStyleCnt="0"/>
      <dgm:spPr/>
    </dgm:pt>
    <dgm:pt modelId="{DF8F78DE-27A1-497E-8C5D-6F6150EE1C74}" type="pres">
      <dgm:prSet presAssocID="{C318267F-3F7A-47A6-AB63-4E52F5B39D28}" presName="txThree" presStyleLbl="node3" presStyleIdx="3" presStyleCnt="6" custScaleY="48848" custLinFactNeighborY="-6781">
        <dgm:presLayoutVars>
          <dgm:chPref val="3"/>
        </dgm:presLayoutVars>
      </dgm:prSet>
      <dgm:spPr/>
    </dgm:pt>
    <dgm:pt modelId="{1AB28B46-F2FA-40DD-9517-B5D19B7D46CE}" type="pres">
      <dgm:prSet presAssocID="{C318267F-3F7A-47A6-AB63-4E52F5B39D28}" presName="horzThree" presStyleCnt="0"/>
      <dgm:spPr/>
    </dgm:pt>
    <dgm:pt modelId="{550146AE-FFB7-4718-B782-9623D53009AA}" type="pres">
      <dgm:prSet presAssocID="{C81677DF-23A0-4B56-AFC2-342701815448}" presName="sibSpaceTwo" presStyleCnt="0"/>
      <dgm:spPr/>
    </dgm:pt>
    <dgm:pt modelId="{9C26C725-71CA-4218-927F-810CE3E9501A}" type="pres">
      <dgm:prSet presAssocID="{546724C4-FD22-4693-AB2C-E9779F5E63AA}" presName="vertTwo" presStyleCnt="0"/>
      <dgm:spPr/>
    </dgm:pt>
    <dgm:pt modelId="{7BD7D07F-4F83-4373-B8D9-E6A00B7B4AC0}" type="pres">
      <dgm:prSet presAssocID="{546724C4-FD22-4693-AB2C-E9779F5E63AA}" presName="txTwo" presStyleLbl="node2" presStyleIdx="2" presStyleCnt="3" custScaleY="147652" custLinFactNeighborY="-25625">
        <dgm:presLayoutVars>
          <dgm:chPref val="3"/>
        </dgm:presLayoutVars>
      </dgm:prSet>
      <dgm:spPr/>
    </dgm:pt>
    <dgm:pt modelId="{841F3D9C-4157-4D1B-9292-4E1DFAB30858}" type="pres">
      <dgm:prSet presAssocID="{546724C4-FD22-4693-AB2C-E9779F5E63AA}" presName="parTransTwo" presStyleCnt="0"/>
      <dgm:spPr/>
    </dgm:pt>
    <dgm:pt modelId="{8A9B91F3-5110-4AB5-8D9A-EF06349E7682}" type="pres">
      <dgm:prSet presAssocID="{546724C4-FD22-4693-AB2C-E9779F5E63AA}" presName="horzTwo" presStyleCnt="0"/>
      <dgm:spPr/>
    </dgm:pt>
    <dgm:pt modelId="{CA777CE6-AC9B-4F3A-8661-7EC6784A6BDB}" type="pres">
      <dgm:prSet presAssocID="{E519C30A-5419-45C4-A8B7-39D79A4A9FD6}" presName="vertThree" presStyleCnt="0"/>
      <dgm:spPr/>
    </dgm:pt>
    <dgm:pt modelId="{092CAB48-247E-4CB7-BC5B-406F588A2145}" type="pres">
      <dgm:prSet presAssocID="{E519C30A-5419-45C4-A8B7-39D79A4A9FD6}" presName="txThree" presStyleLbl="node3" presStyleIdx="4" presStyleCnt="6" custScaleY="48848" custLinFactNeighborY="-6781">
        <dgm:presLayoutVars>
          <dgm:chPref val="3"/>
        </dgm:presLayoutVars>
      </dgm:prSet>
      <dgm:spPr/>
    </dgm:pt>
    <dgm:pt modelId="{2C0F25D4-8ED5-4AE5-9CAE-20CC07F81821}" type="pres">
      <dgm:prSet presAssocID="{E519C30A-5419-45C4-A8B7-39D79A4A9FD6}" presName="horzThree" presStyleCnt="0"/>
      <dgm:spPr/>
    </dgm:pt>
    <dgm:pt modelId="{29C39BD0-50B4-4FE1-9946-F06927151918}" type="pres">
      <dgm:prSet presAssocID="{63516C84-4B31-4362-AE54-FEDCFCC191E6}" presName="sibSpaceThree" presStyleCnt="0"/>
      <dgm:spPr/>
    </dgm:pt>
    <dgm:pt modelId="{83485C79-DB17-4EDD-847A-AFDDC9DA5470}" type="pres">
      <dgm:prSet presAssocID="{6CD5DC0B-AA18-470F-9315-C2904A597F36}" presName="vertThree" presStyleCnt="0"/>
      <dgm:spPr/>
    </dgm:pt>
    <dgm:pt modelId="{F0902D89-DB7C-46AC-8B1A-5798F4013875}" type="pres">
      <dgm:prSet presAssocID="{6CD5DC0B-AA18-470F-9315-C2904A597F36}" presName="txThree" presStyleLbl="node3" presStyleIdx="5" presStyleCnt="6" custScaleY="48848" custLinFactNeighborY="-6781">
        <dgm:presLayoutVars>
          <dgm:chPref val="3"/>
        </dgm:presLayoutVars>
      </dgm:prSet>
      <dgm:spPr/>
    </dgm:pt>
    <dgm:pt modelId="{C54534F1-D510-4B3A-81EE-561DF8405575}" type="pres">
      <dgm:prSet presAssocID="{6CD5DC0B-AA18-470F-9315-C2904A597F36}" presName="horzThree" presStyleCnt="0"/>
      <dgm:spPr/>
    </dgm:pt>
  </dgm:ptLst>
  <dgm:cxnLst>
    <dgm:cxn modelId="{BE7C5A08-189F-4F26-BE6A-23FFB8F9976C}" type="presOf" srcId="{14A60387-FBC6-430A-83BC-47B54385376C}" destId="{734A29B9-5E0B-4BF8-BA54-994E4A54CD6A}" srcOrd="0" destOrd="0" presId="urn:microsoft.com/office/officeart/2005/8/layout/hierarchy4"/>
    <dgm:cxn modelId="{A15DDA10-A83C-4D3E-AD0C-3FF68062D848}" type="presOf" srcId="{84E66E04-C0B1-4632-BBC2-E47FEBB4D0EB}" destId="{5C41FBB2-E7B8-4C9C-9C7A-E3FCF5EBC7EA}" srcOrd="0" destOrd="0" presId="urn:microsoft.com/office/officeart/2005/8/layout/hierarchy4"/>
    <dgm:cxn modelId="{F9D3351E-DACF-4920-96B0-38F695732FC0}" type="presOf" srcId="{546724C4-FD22-4693-AB2C-E9779F5E63AA}" destId="{7BD7D07F-4F83-4373-B8D9-E6A00B7B4AC0}" srcOrd="0" destOrd="0" presId="urn:microsoft.com/office/officeart/2005/8/layout/hierarchy4"/>
    <dgm:cxn modelId="{AA3F8A33-4DB9-45EF-A3F5-E599D3062D65}" srcId="{14A60387-FBC6-430A-83BC-47B54385376C}" destId="{68AEFFE7-488B-49E6-AB2A-90AD2B3E4E52}" srcOrd="1" destOrd="0" parTransId="{A3181087-395E-48D9-888D-6E652B52BD2F}" sibTransId="{C81677DF-23A0-4B56-AFC2-342701815448}"/>
    <dgm:cxn modelId="{1C38DA3A-C11F-42C9-A429-56AB2B5D4745}" type="presOf" srcId="{C318267F-3F7A-47A6-AB63-4E52F5B39D28}" destId="{DF8F78DE-27A1-497E-8C5D-6F6150EE1C74}" srcOrd="0" destOrd="0" presId="urn:microsoft.com/office/officeart/2005/8/layout/hierarchy4"/>
    <dgm:cxn modelId="{88810865-9FDF-427C-A0DC-455932F1617A}" type="presOf" srcId="{6CD5DC0B-AA18-470F-9315-C2904A597F36}" destId="{F0902D89-DB7C-46AC-8B1A-5798F4013875}" srcOrd="0" destOrd="0" presId="urn:microsoft.com/office/officeart/2005/8/layout/hierarchy4"/>
    <dgm:cxn modelId="{579E314F-0423-4B10-A31F-7CC8A6F5645D}" srcId="{14A60387-FBC6-430A-83BC-47B54385376C}" destId="{546724C4-FD22-4693-AB2C-E9779F5E63AA}" srcOrd="2" destOrd="0" parTransId="{68C2AA3B-7231-4752-B77D-CD4335B6723D}" sibTransId="{A5B78F92-C72E-45E8-A2E7-D7AF31405108}"/>
    <dgm:cxn modelId="{0A1BAF6F-1C94-4B96-A084-56D826CFA263}" type="presOf" srcId="{9D295347-D637-4A88-9D84-9D3F7B30CEB6}" destId="{278C29CD-3E33-49DB-9B55-BD2AC36E5113}" srcOrd="0" destOrd="0" presId="urn:microsoft.com/office/officeart/2005/8/layout/hierarchy4"/>
    <dgm:cxn modelId="{E698C055-7967-4665-A7C2-2C32267C7A32}" srcId="{546724C4-FD22-4693-AB2C-E9779F5E63AA}" destId="{E519C30A-5419-45C4-A8B7-39D79A4A9FD6}" srcOrd="0" destOrd="0" parTransId="{D674291A-BC37-4133-85B6-8AA1A9486E45}" sibTransId="{63516C84-4B31-4362-AE54-FEDCFCC191E6}"/>
    <dgm:cxn modelId="{E250AE56-2373-4858-8BE2-309CB3C781A7}" type="presOf" srcId="{7E189F80-8A43-4EC0-9FF2-EF5F954E0731}" destId="{5891ABA0-F8F5-42F7-9366-B265A0081125}" srcOrd="0" destOrd="0" presId="urn:microsoft.com/office/officeart/2005/8/layout/hierarchy4"/>
    <dgm:cxn modelId="{0C680C58-C9F2-4922-9D3E-7C790EAC55E8}" type="presOf" srcId="{E278255A-003A-4156-91C0-539EE05AB152}" destId="{F5846380-E998-49AC-AC31-3F9EF955B4AB}" srcOrd="0" destOrd="0" presId="urn:microsoft.com/office/officeart/2005/8/layout/hierarchy4"/>
    <dgm:cxn modelId="{ACDFC481-2655-4381-A1BF-78E55E597158}" type="presOf" srcId="{E519C30A-5419-45C4-A8B7-39D79A4A9FD6}" destId="{092CAB48-247E-4CB7-BC5B-406F588A2145}" srcOrd="0" destOrd="0" presId="urn:microsoft.com/office/officeart/2005/8/layout/hierarchy4"/>
    <dgm:cxn modelId="{F61448AB-7F15-4CCA-B35D-ED7373DD661A}" srcId="{68AEFFE7-488B-49E6-AB2A-90AD2B3E4E52}" destId="{C318267F-3F7A-47A6-AB63-4E52F5B39D28}" srcOrd="1" destOrd="0" parTransId="{63468A75-0132-4C8B-8A39-46E084224DFE}" sibTransId="{36FC593C-9A52-4E46-B309-4E3FB278F04C}"/>
    <dgm:cxn modelId="{B87605B3-B7C7-4341-BD0F-DE5792DD8A03}" srcId="{9EB99B0B-20C7-4939-9FB9-E2B6E6E23ED7}" destId="{14A60387-FBC6-430A-83BC-47B54385376C}" srcOrd="0" destOrd="0" parTransId="{CAD1EA96-6A23-460D-8A9D-2FB49858C31F}" sibTransId="{D03E42AD-DCF8-4189-871F-330EC43CA69F}"/>
    <dgm:cxn modelId="{3EED0EC4-F7D8-45F1-A7BF-7128CBAEFB05}" srcId="{7E189F80-8A43-4EC0-9FF2-EF5F954E0731}" destId="{E278255A-003A-4156-91C0-539EE05AB152}" srcOrd="1" destOrd="0" parTransId="{022C73C7-EAED-459B-9A27-734126EAC136}" sibTransId="{91066DF0-4C90-4E12-A7A1-2C38A04866B0}"/>
    <dgm:cxn modelId="{FC8A44D0-D059-4CF2-858D-67A740C42630}" srcId="{68AEFFE7-488B-49E6-AB2A-90AD2B3E4E52}" destId="{84E66E04-C0B1-4632-BBC2-E47FEBB4D0EB}" srcOrd="0" destOrd="0" parTransId="{1A2A2645-23EC-4936-BCF9-DE1753B6E8A5}" sibTransId="{38AEA223-AB55-46B5-B901-DEEE52E669EB}"/>
    <dgm:cxn modelId="{BDD57BD2-43AA-4F63-BA43-D63754239071}" srcId="{14A60387-FBC6-430A-83BC-47B54385376C}" destId="{7E189F80-8A43-4EC0-9FF2-EF5F954E0731}" srcOrd="0" destOrd="0" parTransId="{BEFA3C2F-BD01-4250-A6BB-D466E48EAA0B}" sibTransId="{70383D15-353A-4943-8A00-EC6E64907E16}"/>
    <dgm:cxn modelId="{4EF634D5-01FD-4186-9B6F-F0AAFAC783D0}" type="presOf" srcId="{68AEFFE7-488B-49E6-AB2A-90AD2B3E4E52}" destId="{7E0E03BD-0152-48CE-A324-76B2254DD11F}" srcOrd="0" destOrd="0" presId="urn:microsoft.com/office/officeart/2005/8/layout/hierarchy4"/>
    <dgm:cxn modelId="{3E214EE7-3D1B-4534-8444-D451D1BC7952}" srcId="{546724C4-FD22-4693-AB2C-E9779F5E63AA}" destId="{6CD5DC0B-AA18-470F-9315-C2904A597F36}" srcOrd="1" destOrd="0" parTransId="{8E2D50D5-9691-46FB-AB4B-485D993F7862}" sibTransId="{787E62FC-B935-4327-A4B8-4FEC562FE7F6}"/>
    <dgm:cxn modelId="{2FFEF3ED-C9D8-4B5A-89CF-F72E50022CD9}" srcId="{7E189F80-8A43-4EC0-9FF2-EF5F954E0731}" destId="{9D295347-D637-4A88-9D84-9D3F7B30CEB6}" srcOrd="0" destOrd="0" parTransId="{078BDDEC-3402-4061-98B8-4EFC995A5EDF}" sibTransId="{7A994724-71AF-4409-B8B3-F95E7650E9DA}"/>
    <dgm:cxn modelId="{BAD695F3-3DF5-4183-A1AA-DA2483327FAF}" type="presOf" srcId="{9EB99B0B-20C7-4939-9FB9-E2B6E6E23ED7}" destId="{30609375-DA24-4269-BC26-2EFAE6D7DD4E}" srcOrd="0" destOrd="0" presId="urn:microsoft.com/office/officeart/2005/8/layout/hierarchy4"/>
    <dgm:cxn modelId="{AE695311-01DB-4AA6-B1E0-8C6F5C91654C}" type="presParOf" srcId="{30609375-DA24-4269-BC26-2EFAE6D7DD4E}" destId="{79EA9BCA-F9E9-476E-B720-59DC4E717A87}" srcOrd="0" destOrd="0" presId="urn:microsoft.com/office/officeart/2005/8/layout/hierarchy4"/>
    <dgm:cxn modelId="{0EA4727F-2A1A-45F4-98AD-F61DD547B39F}" type="presParOf" srcId="{79EA9BCA-F9E9-476E-B720-59DC4E717A87}" destId="{734A29B9-5E0B-4BF8-BA54-994E4A54CD6A}" srcOrd="0" destOrd="0" presId="urn:microsoft.com/office/officeart/2005/8/layout/hierarchy4"/>
    <dgm:cxn modelId="{4A6A4C00-627C-46AA-A477-55CD09636E12}" type="presParOf" srcId="{79EA9BCA-F9E9-476E-B720-59DC4E717A87}" destId="{91BA4C0A-D548-416B-931A-2BEFE43562F5}" srcOrd="1" destOrd="0" presId="urn:microsoft.com/office/officeart/2005/8/layout/hierarchy4"/>
    <dgm:cxn modelId="{16885190-7406-4E06-BE60-D5454742940F}" type="presParOf" srcId="{79EA9BCA-F9E9-476E-B720-59DC4E717A87}" destId="{7D160E98-8F12-411B-8904-62C11EECEDBE}" srcOrd="2" destOrd="0" presId="urn:microsoft.com/office/officeart/2005/8/layout/hierarchy4"/>
    <dgm:cxn modelId="{EF668F65-7DD0-4780-A4B7-FC6458BFD5A8}" type="presParOf" srcId="{7D160E98-8F12-411B-8904-62C11EECEDBE}" destId="{F14E212C-B30D-4F19-81DF-5B72ABE594A5}" srcOrd="0" destOrd="0" presId="urn:microsoft.com/office/officeart/2005/8/layout/hierarchy4"/>
    <dgm:cxn modelId="{24026BCA-B22E-47EE-8F52-38F708B15AD9}" type="presParOf" srcId="{F14E212C-B30D-4F19-81DF-5B72ABE594A5}" destId="{5891ABA0-F8F5-42F7-9366-B265A0081125}" srcOrd="0" destOrd="0" presId="urn:microsoft.com/office/officeart/2005/8/layout/hierarchy4"/>
    <dgm:cxn modelId="{0E01CCD7-91A2-4846-9823-B18FA85B9497}" type="presParOf" srcId="{F14E212C-B30D-4F19-81DF-5B72ABE594A5}" destId="{7D7F06C2-4BE7-49FF-945F-C2E4DE353556}" srcOrd="1" destOrd="0" presId="urn:microsoft.com/office/officeart/2005/8/layout/hierarchy4"/>
    <dgm:cxn modelId="{B782E842-ADE2-4D0E-884C-DDFA3EB17FFC}" type="presParOf" srcId="{F14E212C-B30D-4F19-81DF-5B72ABE594A5}" destId="{71B3CE1E-B7CD-477A-9359-D510D19A5029}" srcOrd="2" destOrd="0" presId="urn:microsoft.com/office/officeart/2005/8/layout/hierarchy4"/>
    <dgm:cxn modelId="{17F3EFB7-7CE3-4F8A-95FF-5932E8A0B485}" type="presParOf" srcId="{71B3CE1E-B7CD-477A-9359-D510D19A5029}" destId="{62CD9A91-F36B-4650-A6F0-68222E94FF9C}" srcOrd="0" destOrd="0" presId="urn:microsoft.com/office/officeart/2005/8/layout/hierarchy4"/>
    <dgm:cxn modelId="{68D5DDAA-FBDA-4B96-91DE-FB8C3B0F1634}" type="presParOf" srcId="{62CD9A91-F36B-4650-A6F0-68222E94FF9C}" destId="{278C29CD-3E33-49DB-9B55-BD2AC36E5113}" srcOrd="0" destOrd="0" presId="urn:microsoft.com/office/officeart/2005/8/layout/hierarchy4"/>
    <dgm:cxn modelId="{FF3A296B-AC3C-450F-BD98-6AE49D5F6F0B}" type="presParOf" srcId="{62CD9A91-F36B-4650-A6F0-68222E94FF9C}" destId="{273F9A85-F9EE-442F-AEEE-0996CA70817B}" srcOrd="1" destOrd="0" presId="urn:microsoft.com/office/officeart/2005/8/layout/hierarchy4"/>
    <dgm:cxn modelId="{4E10389D-C50B-48AC-AB3B-82CDE599C717}" type="presParOf" srcId="{71B3CE1E-B7CD-477A-9359-D510D19A5029}" destId="{60A71197-8D4E-4B19-BA23-64E9F615F32C}" srcOrd="1" destOrd="0" presId="urn:microsoft.com/office/officeart/2005/8/layout/hierarchy4"/>
    <dgm:cxn modelId="{70F997FE-A060-4E2A-9F4C-7DCCA6254CAD}" type="presParOf" srcId="{71B3CE1E-B7CD-477A-9359-D510D19A5029}" destId="{9D6D2FD9-DE35-4666-8A4B-6F33AC049CB2}" srcOrd="2" destOrd="0" presId="urn:microsoft.com/office/officeart/2005/8/layout/hierarchy4"/>
    <dgm:cxn modelId="{C1490062-205A-4CD9-9B3E-F3738D0CCDF4}" type="presParOf" srcId="{9D6D2FD9-DE35-4666-8A4B-6F33AC049CB2}" destId="{F5846380-E998-49AC-AC31-3F9EF955B4AB}" srcOrd="0" destOrd="0" presId="urn:microsoft.com/office/officeart/2005/8/layout/hierarchy4"/>
    <dgm:cxn modelId="{8A8C3C01-F4DA-4CE7-8D6D-17DC02F76030}" type="presParOf" srcId="{9D6D2FD9-DE35-4666-8A4B-6F33AC049CB2}" destId="{21BE5DFC-18F9-4EFD-872E-621139D07BA5}" srcOrd="1" destOrd="0" presId="urn:microsoft.com/office/officeart/2005/8/layout/hierarchy4"/>
    <dgm:cxn modelId="{A359F85B-0FDA-47CC-8016-D2F9DA4B6FD3}" type="presParOf" srcId="{7D160E98-8F12-411B-8904-62C11EECEDBE}" destId="{E0E5BA54-0817-4DCE-976C-0670DEDA69C4}" srcOrd="1" destOrd="0" presId="urn:microsoft.com/office/officeart/2005/8/layout/hierarchy4"/>
    <dgm:cxn modelId="{17E80562-A956-4C5C-A02E-B6C8ADD654CD}" type="presParOf" srcId="{7D160E98-8F12-411B-8904-62C11EECEDBE}" destId="{1977B31B-D575-43DD-AE1C-72DABCF17DFB}" srcOrd="2" destOrd="0" presId="urn:microsoft.com/office/officeart/2005/8/layout/hierarchy4"/>
    <dgm:cxn modelId="{5AEE3743-30E0-487E-9984-2DB569C6EA35}" type="presParOf" srcId="{1977B31B-D575-43DD-AE1C-72DABCF17DFB}" destId="{7E0E03BD-0152-48CE-A324-76B2254DD11F}" srcOrd="0" destOrd="0" presId="urn:microsoft.com/office/officeart/2005/8/layout/hierarchy4"/>
    <dgm:cxn modelId="{7A95A352-DCD5-4908-9A87-641E7574AFF6}" type="presParOf" srcId="{1977B31B-D575-43DD-AE1C-72DABCF17DFB}" destId="{5973A4A9-FEB5-4925-A92F-BD32611060B1}" srcOrd="1" destOrd="0" presId="urn:microsoft.com/office/officeart/2005/8/layout/hierarchy4"/>
    <dgm:cxn modelId="{88368374-8A23-4CFF-A74E-73824F888FB8}" type="presParOf" srcId="{1977B31B-D575-43DD-AE1C-72DABCF17DFB}" destId="{125A187B-EA7F-4A9E-A43A-18BB89761406}" srcOrd="2" destOrd="0" presId="urn:microsoft.com/office/officeart/2005/8/layout/hierarchy4"/>
    <dgm:cxn modelId="{A1F78D5E-EC6A-4B52-92F2-72E319D6FCB8}" type="presParOf" srcId="{125A187B-EA7F-4A9E-A43A-18BB89761406}" destId="{6CC6F7C9-9EAE-4BAF-9C22-996DBE32FAAD}" srcOrd="0" destOrd="0" presId="urn:microsoft.com/office/officeart/2005/8/layout/hierarchy4"/>
    <dgm:cxn modelId="{BD647B69-7A22-4CBA-BD84-F70F43C087A4}" type="presParOf" srcId="{6CC6F7C9-9EAE-4BAF-9C22-996DBE32FAAD}" destId="{5C41FBB2-E7B8-4C9C-9C7A-E3FCF5EBC7EA}" srcOrd="0" destOrd="0" presId="urn:microsoft.com/office/officeart/2005/8/layout/hierarchy4"/>
    <dgm:cxn modelId="{7C22EED8-E77C-4BBD-9759-7482B69FAC3E}" type="presParOf" srcId="{6CC6F7C9-9EAE-4BAF-9C22-996DBE32FAAD}" destId="{77238CE1-D9F2-4B23-B851-0676A8C2D840}" srcOrd="1" destOrd="0" presId="urn:microsoft.com/office/officeart/2005/8/layout/hierarchy4"/>
    <dgm:cxn modelId="{E3AFA8B5-9840-496E-A4A0-55800DDA0863}" type="presParOf" srcId="{125A187B-EA7F-4A9E-A43A-18BB89761406}" destId="{17234859-5FE7-4E4D-B7BF-7C73BE1FDF03}" srcOrd="1" destOrd="0" presId="urn:microsoft.com/office/officeart/2005/8/layout/hierarchy4"/>
    <dgm:cxn modelId="{B5DD9D29-9F30-4E47-9AB6-9D0D0AC09922}" type="presParOf" srcId="{125A187B-EA7F-4A9E-A43A-18BB89761406}" destId="{D6A38BC6-8C85-49E4-B946-52415F24B4AA}" srcOrd="2" destOrd="0" presId="urn:microsoft.com/office/officeart/2005/8/layout/hierarchy4"/>
    <dgm:cxn modelId="{E17E923F-71A8-4BBC-8B46-2109A3546F61}" type="presParOf" srcId="{D6A38BC6-8C85-49E4-B946-52415F24B4AA}" destId="{DF8F78DE-27A1-497E-8C5D-6F6150EE1C74}" srcOrd="0" destOrd="0" presId="urn:microsoft.com/office/officeart/2005/8/layout/hierarchy4"/>
    <dgm:cxn modelId="{AA8D9D88-6B11-479C-B8F9-979DF1C77CBA}" type="presParOf" srcId="{D6A38BC6-8C85-49E4-B946-52415F24B4AA}" destId="{1AB28B46-F2FA-40DD-9517-B5D19B7D46CE}" srcOrd="1" destOrd="0" presId="urn:microsoft.com/office/officeart/2005/8/layout/hierarchy4"/>
    <dgm:cxn modelId="{439F4250-2413-4562-860C-36B7AFBB3686}" type="presParOf" srcId="{7D160E98-8F12-411B-8904-62C11EECEDBE}" destId="{550146AE-FFB7-4718-B782-9623D53009AA}" srcOrd="3" destOrd="0" presId="urn:microsoft.com/office/officeart/2005/8/layout/hierarchy4"/>
    <dgm:cxn modelId="{EBD2787E-15C2-43AE-9C59-E6A2E8A62286}" type="presParOf" srcId="{7D160E98-8F12-411B-8904-62C11EECEDBE}" destId="{9C26C725-71CA-4218-927F-810CE3E9501A}" srcOrd="4" destOrd="0" presId="urn:microsoft.com/office/officeart/2005/8/layout/hierarchy4"/>
    <dgm:cxn modelId="{6D3FE6E7-24C2-45C4-ACDB-716DDE606E0D}" type="presParOf" srcId="{9C26C725-71CA-4218-927F-810CE3E9501A}" destId="{7BD7D07F-4F83-4373-B8D9-E6A00B7B4AC0}" srcOrd="0" destOrd="0" presId="urn:microsoft.com/office/officeart/2005/8/layout/hierarchy4"/>
    <dgm:cxn modelId="{445C84AC-CC61-4E3B-A2A2-5EF2F65A54EB}" type="presParOf" srcId="{9C26C725-71CA-4218-927F-810CE3E9501A}" destId="{841F3D9C-4157-4D1B-9292-4E1DFAB30858}" srcOrd="1" destOrd="0" presId="urn:microsoft.com/office/officeart/2005/8/layout/hierarchy4"/>
    <dgm:cxn modelId="{08E70DBD-D924-4E2F-A90A-FA505C310421}" type="presParOf" srcId="{9C26C725-71CA-4218-927F-810CE3E9501A}" destId="{8A9B91F3-5110-4AB5-8D9A-EF06349E7682}" srcOrd="2" destOrd="0" presId="urn:microsoft.com/office/officeart/2005/8/layout/hierarchy4"/>
    <dgm:cxn modelId="{84318A63-8C67-43C2-83DE-316856D987B6}" type="presParOf" srcId="{8A9B91F3-5110-4AB5-8D9A-EF06349E7682}" destId="{CA777CE6-AC9B-4F3A-8661-7EC6784A6BDB}" srcOrd="0" destOrd="0" presId="urn:microsoft.com/office/officeart/2005/8/layout/hierarchy4"/>
    <dgm:cxn modelId="{312E2C54-6B48-4289-B642-DC9AD82A515F}" type="presParOf" srcId="{CA777CE6-AC9B-4F3A-8661-7EC6784A6BDB}" destId="{092CAB48-247E-4CB7-BC5B-406F588A2145}" srcOrd="0" destOrd="0" presId="urn:microsoft.com/office/officeart/2005/8/layout/hierarchy4"/>
    <dgm:cxn modelId="{25C4083D-0A0A-44EB-A15D-9CDFE21A81E4}" type="presParOf" srcId="{CA777CE6-AC9B-4F3A-8661-7EC6784A6BDB}" destId="{2C0F25D4-8ED5-4AE5-9CAE-20CC07F81821}" srcOrd="1" destOrd="0" presId="urn:microsoft.com/office/officeart/2005/8/layout/hierarchy4"/>
    <dgm:cxn modelId="{DD1A3EC5-62A1-4CA5-B432-A8B3F5632210}" type="presParOf" srcId="{8A9B91F3-5110-4AB5-8D9A-EF06349E7682}" destId="{29C39BD0-50B4-4FE1-9946-F06927151918}" srcOrd="1" destOrd="0" presId="urn:microsoft.com/office/officeart/2005/8/layout/hierarchy4"/>
    <dgm:cxn modelId="{B0A76307-D57E-464D-91D1-51171DE33841}" type="presParOf" srcId="{8A9B91F3-5110-4AB5-8D9A-EF06349E7682}" destId="{83485C79-DB17-4EDD-847A-AFDDC9DA5470}" srcOrd="2" destOrd="0" presId="urn:microsoft.com/office/officeart/2005/8/layout/hierarchy4"/>
    <dgm:cxn modelId="{2516E6AD-2F5A-4061-A21F-5362287909FF}" type="presParOf" srcId="{83485C79-DB17-4EDD-847A-AFDDC9DA5470}" destId="{F0902D89-DB7C-46AC-8B1A-5798F4013875}" srcOrd="0" destOrd="0" presId="urn:microsoft.com/office/officeart/2005/8/layout/hierarchy4"/>
    <dgm:cxn modelId="{899460B9-48E7-44F2-9D10-F3024F9FACA3}" type="presParOf" srcId="{83485C79-DB17-4EDD-847A-AFDDC9DA5470}" destId="{C54534F1-D510-4B3A-81EE-561DF840557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664284-B3C4-4BEB-A211-36C7AF17D145}" type="doc">
      <dgm:prSet loTypeId="urn:microsoft.com/office/officeart/2005/8/layout/hList7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15E3CC8-0D75-4C11-8CBB-68B08FC3418F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 tIns="432000"/>
        <a:lstStyle/>
        <a:p>
          <a:pPr algn="l"/>
          <a:r>
            <a:rPr lang="my-MM" sz="1800" b="1" dirty="0">
              <a:solidFill>
                <a:srgbClr val="C00000"/>
              </a:solidFill>
              <a:effectLst/>
            </a:rPr>
            <a:t>အေဒီ 538 - </a:t>
          </a:r>
          <a:r>
            <a:rPr lang="en-US" sz="1800" b="1" dirty="0">
              <a:solidFill>
                <a:srgbClr val="C00000"/>
              </a:solidFill>
              <a:effectLst/>
            </a:rPr>
            <a:t>Justinian </a:t>
          </a:r>
          <a:r>
            <a:rPr lang="my-MM" sz="1800" b="1" dirty="0">
              <a:solidFill>
                <a:srgbClr val="C00000"/>
              </a:solidFill>
              <a:effectLst/>
            </a:rPr>
            <a:t>သည် </a:t>
          </a:r>
          <a:r>
            <a:rPr lang="en-US" sz="1800" b="1" dirty="0">
              <a:solidFill>
                <a:srgbClr val="C00000"/>
              </a:solidFill>
              <a:effectLst/>
            </a:rPr>
            <a:t>Ostrogoth </a:t>
          </a:r>
          <a:r>
            <a:rPr lang="my-MM" sz="1800" b="1" dirty="0">
              <a:solidFill>
                <a:srgbClr val="C00000"/>
              </a:solidFill>
              <a:effectLst/>
            </a:rPr>
            <a:t>များလက်မှလွတ်မြောက်ရန် ရောမမြို့သို့တပ်ဖွဲ့ဝင်များစေလွှတ်ခဲ့</a:t>
          </a:r>
          <a:r>
            <a:rPr lang="en-US" sz="1800" b="1" dirty="0">
              <a:solidFill>
                <a:srgbClr val="C00000"/>
              </a:solidFill>
              <a:effectLst/>
            </a:rPr>
            <a:t> </a:t>
          </a:r>
          <a:r>
            <a:rPr lang="my-MM" sz="1800" b="1" dirty="0">
              <a:solidFill>
                <a:srgbClr val="C00000"/>
              </a:solidFill>
              <a:effectLst/>
            </a:rPr>
            <a:t>သည်။ ထို့နောက် ရောမမြို့ခံ ပုပ်ရဟန်းမင်းကြီးအား ခန့်အပ်ခဲ့သည်။</a:t>
          </a:r>
          <a:endParaRPr lang="es-ES" sz="1800" b="1" dirty="0">
            <a:solidFill>
              <a:schemeClr val="tx1"/>
            </a:solidFill>
            <a:effectLst/>
          </a:endParaRPr>
        </a:p>
      </dgm:t>
    </dgm:pt>
    <dgm:pt modelId="{D2E81AF1-B974-49E1-8BB7-D6F00066B711}" type="parTrans" cxnId="{D2418CEB-AF18-46FE-9380-237C285B1DD7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E087F3-C2FF-44A0-8AB8-7EC3C2A19CDC}" type="sibTrans" cxnId="{D2418CEB-AF18-46FE-9380-237C285B1DD7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5673F5-949E-4DA6-85A3-CEA650B9BF59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 tIns="432000"/>
        <a:lstStyle/>
        <a:p>
          <a:pPr algn="l"/>
          <a:r>
            <a:rPr lang="my-MM" sz="1800" b="1" dirty="0">
              <a:solidFill>
                <a:srgbClr val="C00000"/>
              </a:solidFill>
              <a:effectLst/>
            </a:rPr>
            <a:t>အလယ်ခေတ်ရောမအသင်းတော်</a:t>
          </a:r>
          <a:r>
            <a:rPr lang="en-US" sz="1800" b="1" dirty="0">
              <a:solidFill>
                <a:srgbClr val="C00000"/>
              </a:solidFill>
              <a:effectLst/>
            </a:rPr>
            <a:t> </a:t>
          </a:r>
          <a:r>
            <a:rPr lang="my-MM" sz="1800" b="1" dirty="0">
              <a:solidFill>
                <a:srgbClr val="C00000"/>
              </a:solidFill>
              <a:effectLst/>
            </a:rPr>
            <a:t>သည်</a:t>
          </a:r>
          <a:r>
            <a:rPr lang="en-US" sz="1800" b="1" dirty="0">
              <a:solidFill>
                <a:srgbClr val="C00000"/>
              </a:solidFill>
              <a:effectLst/>
            </a:rPr>
            <a:t>Waldensians</a:t>
          </a:r>
          <a:r>
            <a:rPr lang="my-MM" sz="1800" b="1" dirty="0">
              <a:solidFill>
                <a:srgbClr val="C00000"/>
              </a:solidFill>
              <a:effectLst/>
            </a:rPr>
            <a:t>သို့မဟုတ်</a:t>
          </a:r>
          <a:r>
            <a:rPr lang="en-US" sz="1800" b="1" dirty="0" err="1">
              <a:solidFill>
                <a:srgbClr val="C00000"/>
              </a:solidFill>
              <a:effectLst/>
            </a:rPr>
            <a:t>Huguenos</a:t>
          </a:r>
          <a:r>
            <a:rPr lang="my-MM" sz="1800" b="1" dirty="0">
              <a:solidFill>
                <a:srgbClr val="C00000"/>
              </a:solidFill>
              <a:effectLst/>
            </a:rPr>
            <a:t> ကဲ့သို့သောဘုရားသခင့်နှုတ်မြွက်တော် နှင့်အညီအသက်ရှင်လိုသူများကိုညှဉ်း ပန်းနှိပ်စက်ရန်နိုင်ငံတော်၏အာဏာကို အသုံးပြုခဲ့သည်။</a:t>
          </a:r>
          <a:endParaRPr lang="es-ES" sz="1800" b="1" dirty="0">
            <a:solidFill>
              <a:schemeClr val="tx1"/>
            </a:solidFill>
            <a:effectLst/>
          </a:endParaRPr>
        </a:p>
      </dgm:t>
    </dgm:pt>
    <dgm:pt modelId="{B80DC364-C8F7-4E6A-A56F-BEC6CA4C6A62}" type="parTrans" cxnId="{8F5896BE-5174-4197-A5EA-5703C98A0843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6ECF1C-F5E1-4283-A95F-797A7A271FEB}" type="sibTrans" cxnId="{8F5896BE-5174-4197-A5EA-5703C98A0843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882E18-B1FD-436E-84DB-61C5946F49E8}">
      <dgm:prSet phldrT="[Texto]" custT="1"/>
      <dgm:spPr>
        <a:solidFill>
          <a:schemeClr val="accent4">
            <a:lumMod val="40000"/>
            <a:lumOff val="60000"/>
          </a:schemeClr>
        </a:solidFill>
      </dgm:spPr>
      <dgm:t>
        <a:bodyPr tIns="432000"/>
        <a:lstStyle/>
        <a:p>
          <a:pPr algn="l"/>
          <a:r>
            <a:rPr lang="my-MM" sz="1800" b="1" dirty="0">
              <a:solidFill>
                <a:srgbClr val="C00000"/>
              </a:solidFill>
              <a:effectLst/>
            </a:rPr>
            <a:t>1798 အေဒီ- နပိုလီယံဘိုနာပတ်သည် ဗိုလ်ချုပ်ဘာသီယာအား </a:t>
          </a:r>
          <a:r>
            <a:rPr lang="en-US" sz="1800" b="1" dirty="0">
              <a:solidFill>
                <a:srgbClr val="C00000"/>
              </a:solidFill>
              <a:effectLst/>
            </a:rPr>
            <a:t>Pope Pius VI </a:t>
          </a:r>
          <a:r>
            <a:rPr lang="my-MM" sz="1800" b="1" dirty="0">
              <a:solidFill>
                <a:srgbClr val="C00000"/>
              </a:solidFill>
              <a:effectLst/>
            </a:rPr>
            <a:t>ကိုထောင်ချပြီးပုပ်ရဟန်းမင်းနိုင်ငံများကို ဖျက်သိမ်းရန် အမိန့်ပေးခဲ့သည်။</a:t>
          </a:r>
          <a:endParaRPr lang="es-ES" sz="1800" b="1" dirty="0">
            <a:solidFill>
              <a:schemeClr val="tx1"/>
            </a:solidFill>
            <a:effectLst/>
          </a:endParaRPr>
        </a:p>
      </dgm:t>
    </dgm:pt>
    <dgm:pt modelId="{94CCDCDF-FE77-429A-998E-B08B451BE408}" type="parTrans" cxnId="{A39F8D07-3694-427B-9817-12A76028D9F6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0C6FAA-3D4E-4914-9FB3-69719071DE04}" type="sibTrans" cxnId="{A39F8D07-3694-427B-9817-12A76028D9F6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47088F-67F7-4837-85CA-ED8CF5B25BE9}" type="pres">
      <dgm:prSet presAssocID="{C3664284-B3C4-4BEB-A211-36C7AF17D145}" presName="Name0" presStyleCnt="0">
        <dgm:presLayoutVars>
          <dgm:dir/>
          <dgm:resizeHandles val="exact"/>
        </dgm:presLayoutVars>
      </dgm:prSet>
      <dgm:spPr/>
    </dgm:pt>
    <dgm:pt modelId="{AA985374-34C5-4DDC-B3F9-08F36F2F1E2A}" type="pres">
      <dgm:prSet presAssocID="{C3664284-B3C4-4BEB-A211-36C7AF17D145}" presName="fgShape" presStyleLbl="fgShp" presStyleIdx="0" presStyleCnt="1" custScaleY="34604" custLinFactNeighborX="42" custLinFactNeighborY="19635"/>
      <dgm:spPr/>
    </dgm:pt>
    <dgm:pt modelId="{4FEC85AC-29DA-4EBA-996D-59EA403FFD77}" type="pres">
      <dgm:prSet presAssocID="{C3664284-B3C4-4BEB-A211-36C7AF17D145}" presName="linComp" presStyleCnt="0"/>
      <dgm:spPr/>
    </dgm:pt>
    <dgm:pt modelId="{E866E3F7-FF57-45D0-B135-FEC6E6359D9E}" type="pres">
      <dgm:prSet presAssocID="{615E3CC8-0D75-4C11-8CBB-68B08FC3418F}" presName="compNode" presStyleCnt="0"/>
      <dgm:spPr/>
    </dgm:pt>
    <dgm:pt modelId="{AA15E178-D785-4746-9DF5-9C2A505BACD4}" type="pres">
      <dgm:prSet presAssocID="{615E3CC8-0D75-4C11-8CBB-68B08FC3418F}" presName="bkgdShape" presStyleLbl="node1" presStyleIdx="0" presStyleCnt="3"/>
      <dgm:spPr/>
    </dgm:pt>
    <dgm:pt modelId="{9B2B77B0-2132-48BC-924E-A2DBB0538036}" type="pres">
      <dgm:prSet presAssocID="{615E3CC8-0D75-4C11-8CBB-68B08FC3418F}" presName="nodeTx" presStyleLbl="node1" presStyleIdx="0" presStyleCnt="3">
        <dgm:presLayoutVars>
          <dgm:bulletEnabled val="1"/>
        </dgm:presLayoutVars>
      </dgm:prSet>
      <dgm:spPr/>
    </dgm:pt>
    <dgm:pt modelId="{439E68E9-204C-4DF4-9588-DB2406A8C6C9}" type="pres">
      <dgm:prSet presAssocID="{615E3CC8-0D75-4C11-8CBB-68B08FC3418F}" presName="invisiNode" presStyleLbl="node1" presStyleIdx="0" presStyleCnt="3"/>
      <dgm:spPr/>
    </dgm:pt>
    <dgm:pt modelId="{4D52C27B-9C58-4A55-94C7-69D078F87AD1}" type="pres">
      <dgm:prSet presAssocID="{615E3CC8-0D75-4C11-8CBB-68B08FC3418F}" presName="imagNode" presStyleLbl="fgImgPlace1" presStyleIdx="0" presStyleCnt="3" custScaleX="165531" custLinFactNeighborY="-12137"/>
      <dgm:spPr>
        <a:prstGeom prst="hexagon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11D522C-D14A-4DD6-A137-A4F575BC6B62}" type="pres">
      <dgm:prSet presAssocID="{79E087F3-C2FF-44A0-8AB8-7EC3C2A19CDC}" presName="sibTrans" presStyleLbl="sibTrans2D1" presStyleIdx="0" presStyleCnt="0"/>
      <dgm:spPr/>
    </dgm:pt>
    <dgm:pt modelId="{607DA7CB-0048-4E35-84F1-6E3BC9395EF7}" type="pres">
      <dgm:prSet presAssocID="{595673F5-949E-4DA6-85A3-CEA650B9BF59}" presName="compNode" presStyleCnt="0"/>
      <dgm:spPr/>
    </dgm:pt>
    <dgm:pt modelId="{E1A5C507-69B4-4C09-8A84-FC941EF48DEF}" type="pres">
      <dgm:prSet presAssocID="{595673F5-949E-4DA6-85A3-CEA650B9BF59}" presName="bkgdShape" presStyleLbl="node1" presStyleIdx="1" presStyleCnt="3" custScaleX="99445"/>
      <dgm:spPr/>
    </dgm:pt>
    <dgm:pt modelId="{4C73AB14-952A-4194-81B8-227A4A0F32B3}" type="pres">
      <dgm:prSet presAssocID="{595673F5-949E-4DA6-85A3-CEA650B9BF59}" presName="nodeTx" presStyleLbl="node1" presStyleIdx="1" presStyleCnt="3">
        <dgm:presLayoutVars>
          <dgm:bulletEnabled val="1"/>
        </dgm:presLayoutVars>
      </dgm:prSet>
      <dgm:spPr/>
    </dgm:pt>
    <dgm:pt modelId="{DEBC6517-09FC-4F19-8E0E-D3BF3496B362}" type="pres">
      <dgm:prSet presAssocID="{595673F5-949E-4DA6-85A3-CEA650B9BF59}" presName="invisiNode" presStyleLbl="node1" presStyleIdx="1" presStyleCnt="3"/>
      <dgm:spPr/>
    </dgm:pt>
    <dgm:pt modelId="{59A6B58E-B84B-4728-85ED-B48A9B294C3A}" type="pres">
      <dgm:prSet presAssocID="{595673F5-949E-4DA6-85A3-CEA650B9BF59}" presName="imagNode" presStyleLbl="fgImgPlace1" presStyleIdx="1" presStyleCnt="3" custScaleX="165531" custLinFactNeighborY="-12137"/>
      <dgm:spPr>
        <a:prstGeom prst="hexagon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C3CD31F-93DF-434A-BDC4-BE44433505B5}" type="pres">
      <dgm:prSet presAssocID="{986ECF1C-F5E1-4283-A95F-797A7A271FEB}" presName="sibTrans" presStyleLbl="sibTrans2D1" presStyleIdx="0" presStyleCnt="0"/>
      <dgm:spPr/>
    </dgm:pt>
    <dgm:pt modelId="{3E65F184-2E82-4E7A-A6E2-F0813D6503DA}" type="pres">
      <dgm:prSet presAssocID="{E9882E18-B1FD-436E-84DB-61C5946F49E8}" presName="compNode" presStyleCnt="0"/>
      <dgm:spPr/>
    </dgm:pt>
    <dgm:pt modelId="{C81A4FD1-E4A8-4926-B3B1-71ED4C6F9059}" type="pres">
      <dgm:prSet presAssocID="{E9882E18-B1FD-436E-84DB-61C5946F49E8}" presName="bkgdShape" presStyleLbl="node1" presStyleIdx="2" presStyleCnt="3"/>
      <dgm:spPr/>
    </dgm:pt>
    <dgm:pt modelId="{ED2A3E7F-FBB5-46AD-B513-07A67DE9C63A}" type="pres">
      <dgm:prSet presAssocID="{E9882E18-B1FD-436E-84DB-61C5946F49E8}" presName="nodeTx" presStyleLbl="node1" presStyleIdx="2" presStyleCnt="3">
        <dgm:presLayoutVars>
          <dgm:bulletEnabled val="1"/>
        </dgm:presLayoutVars>
      </dgm:prSet>
      <dgm:spPr/>
    </dgm:pt>
    <dgm:pt modelId="{CB7CEEEB-62A8-4D5D-8EF7-6FA69992220E}" type="pres">
      <dgm:prSet presAssocID="{E9882E18-B1FD-436E-84DB-61C5946F49E8}" presName="invisiNode" presStyleLbl="node1" presStyleIdx="2" presStyleCnt="3"/>
      <dgm:spPr/>
    </dgm:pt>
    <dgm:pt modelId="{82B30BFC-A2F9-4EC6-977E-01402BA97069}" type="pres">
      <dgm:prSet presAssocID="{E9882E18-B1FD-436E-84DB-61C5946F49E8}" presName="imagNode" presStyleLbl="fgImgPlace1" presStyleIdx="2" presStyleCnt="3" custScaleX="165531" custLinFactNeighborY="-12137"/>
      <dgm:spPr>
        <a:prstGeom prst="hexagon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A39F8D07-3694-427B-9817-12A76028D9F6}" srcId="{C3664284-B3C4-4BEB-A211-36C7AF17D145}" destId="{E9882E18-B1FD-436E-84DB-61C5946F49E8}" srcOrd="2" destOrd="0" parTransId="{94CCDCDF-FE77-429A-998E-B08B451BE408}" sibTransId="{FC0C6FAA-3D4E-4914-9FB3-69719071DE04}"/>
    <dgm:cxn modelId="{A786C507-69F7-4490-8DC7-CFA5BDD64DDF}" type="presOf" srcId="{986ECF1C-F5E1-4283-A95F-797A7A271FEB}" destId="{8C3CD31F-93DF-434A-BDC4-BE44433505B5}" srcOrd="0" destOrd="0" presId="urn:microsoft.com/office/officeart/2005/8/layout/hList7"/>
    <dgm:cxn modelId="{51B68412-1FF1-4C4F-8949-8634EB4776A8}" type="presOf" srcId="{C3664284-B3C4-4BEB-A211-36C7AF17D145}" destId="{E947088F-67F7-4837-85CA-ED8CF5B25BE9}" srcOrd="0" destOrd="0" presId="urn:microsoft.com/office/officeart/2005/8/layout/hList7"/>
    <dgm:cxn modelId="{12393113-3D0D-45BB-A1C5-135712B23E33}" type="presOf" srcId="{E9882E18-B1FD-436E-84DB-61C5946F49E8}" destId="{ED2A3E7F-FBB5-46AD-B513-07A67DE9C63A}" srcOrd="1" destOrd="0" presId="urn:microsoft.com/office/officeart/2005/8/layout/hList7"/>
    <dgm:cxn modelId="{26FA1F42-2DC1-48CA-A1FA-0D15700465B7}" type="presOf" srcId="{615E3CC8-0D75-4C11-8CBB-68B08FC3418F}" destId="{AA15E178-D785-4746-9DF5-9C2A505BACD4}" srcOrd="0" destOrd="0" presId="urn:microsoft.com/office/officeart/2005/8/layout/hList7"/>
    <dgm:cxn modelId="{53438693-E95D-4102-BEF0-46CC9CC53B21}" type="presOf" srcId="{79E087F3-C2FF-44A0-8AB8-7EC3C2A19CDC}" destId="{911D522C-D14A-4DD6-A137-A4F575BC6B62}" srcOrd="0" destOrd="0" presId="urn:microsoft.com/office/officeart/2005/8/layout/hList7"/>
    <dgm:cxn modelId="{CF36AFB0-AF7F-49D7-9CE7-8041B64DC1C2}" type="presOf" srcId="{615E3CC8-0D75-4C11-8CBB-68B08FC3418F}" destId="{9B2B77B0-2132-48BC-924E-A2DBB0538036}" srcOrd="1" destOrd="0" presId="urn:microsoft.com/office/officeart/2005/8/layout/hList7"/>
    <dgm:cxn modelId="{8F5896BE-5174-4197-A5EA-5703C98A0843}" srcId="{C3664284-B3C4-4BEB-A211-36C7AF17D145}" destId="{595673F5-949E-4DA6-85A3-CEA650B9BF59}" srcOrd="1" destOrd="0" parTransId="{B80DC364-C8F7-4E6A-A56F-BEC6CA4C6A62}" sibTransId="{986ECF1C-F5E1-4283-A95F-797A7A271FEB}"/>
    <dgm:cxn modelId="{274B02DB-303D-47D6-B164-BD3AD26B47F3}" type="presOf" srcId="{595673F5-949E-4DA6-85A3-CEA650B9BF59}" destId="{4C73AB14-952A-4194-81B8-227A4A0F32B3}" srcOrd="1" destOrd="0" presId="urn:microsoft.com/office/officeart/2005/8/layout/hList7"/>
    <dgm:cxn modelId="{D2418CEB-AF18-46FE-9380-237C285B1DD7}" srcId="{C3664284-B3C4-4BEB-A211-36C7AF17D145}" destId="{615E3CC8-0D75-4C11-8CBB-68B08FC3418F}" srcOrd="0" destOrd="0" parTransId="{D2E81AF1-B974-49E1-8BB7-D6F00066B711}" sibTransId="{79E087F3-C2FF-44A0-8AB8-7EC3C2A19CDC}"/>
    <dgm:cxn modelId="{EF43C7EB-81BB-47DE-8597-2FC0E001CA59}" type="presOf" srcId="{595673F5-949E-4DA6-85A3-CEA650B9BF59}" destId="{E1A5C507-69B4-4C09-8A84-FC941EF48DEF}" srcOrd="0" destOrd="0" presId="urn:microsoft.com/office/officeart/2005/8/layout/hList7"/>
    <dgm:cxn modelId="{7EAA87F1-89AA-422C-B231-143DE87C5EA0}" type="presOf" srcId="{E9882E18-B1FD-436E-84DB-61C5946F49E8}" destId="{C81A4FD1-E4A8-4926-B3B1-71ED4C6F9059}" srcOrd="0" destOrd="0" presId="urn:microsoft.com/office/officeart/2005/8/layout/hList7"/>
    <dgm:cxn modelId="{4EF7DF9E-9EEB-42F6-B20A-A13826B463A7}" type="presParOf" srcId="{E947088F-67F7-4837-85CA-ED8CF5B25BE9}" destId="{AA985374-34C5-4DDC-B3F9-08F36F2F1E2A}" srcOrd="0" destOrd="0" presId="urn:microsoft.com/office/officeart/2005/8/layout/hList7"/>
    <dgm:cxn modelId="{62A097A8-F4E6-44CE-A6F7-C8747BCC4F57}" type="presParOf" srcId="{E947088F-67F7-4837-85CA-ED8CF5B25BE9}" destId="{4FEC85AC-29DA-4EBA-996D-59EA403FFD77}" srcOrd="1" destOrd="0" presId="urn:microsoft.com/office/officeart/2005/8/layout/hList7"/>
    <dgm:cxn modelId="{C22AA63E-6709-427C-A0CC-B8399D89BD74}" type="presParOf" srcId="{4FEC85AC-29DA-4EBA-996D-59EA403FFD77}" destId="{E866E3F7-FF57-45D0-B135-FEC6E6359D9E}" srcOrd="0" destOrd="0" presId="urn:microsoft.com/office/officeart/2005/8/layout/hList7"/>
    <dgm:cxn modelId="{8C1C0D03-C539-4412-9224-D509882BCF99}" type="presParOf" srcId="{E866E3F7-FF57-45D0-B135-FEC6E6359D9E}" destId="{AA15E178-D785-4746-9DF5-9C2A505BACD4}" srcOrd="0" destOrd="0" presId="urn:microsoft.com/office/officeart/2005/8/layout/hList7"/>
    <dgm:cxn modelId="{7F6FA4F9-272B-4A41-8C73-A2F81C136427}" type="presParOf" srcId="{E866E3F7-FF57-45D0-B135-FEC6E6359D9E}" destId="{9B2B77B0-2132-48BC-924E-A2DBB0538036}" srcOrd="1" destOrd="0" presId="urn:microsoft.com/office/officeart/2005/8/layout/hList7"/>
    <dgm:cxn modelId="{639708EF-DAC6-40A3-9765-9B904BF09606}" type="presParOf" srcId="{E866E3F7-FF57-45D0-B135-FEC6E6359D9E}" destId="{439E68E9-204C-4DF4-9588-DB2406A8C6C9}" srcOrd="2" destOrd="0" presId="urn:microsoft.com/office/officeart/2005/8/layout/hList7"/>
    <dgm:cxn modelId="{0AC253DC-E9B3-42FF-8FFF-D14364960842}" type="presParOf" srcId="{E866E3F7-FF57-45D0-B135-FEC6E6359D9E}" destId="{4D52C27B-9C58-4A55-94C7-69D078F87AD1}" srcOrd="3" destOrd="0" presId="urn:microsoft.com/office/officeart/2005/8/layout/hList7"/>
    <dgm:cxn modelId="{D17DC6CC-5E4B-45B9-9CE2-ED5E62E95330}" type="presParOf" srcId="{4FEC85AC-29DA-4EBA-996D-59EA403FFD77}" destId="{911D522C-D14A-4DD6-A137-A4F575BC6B62}" srcOrd="1" destOrd="0" presId="urn:microsoft.com/office/officeart/2005/8/layout/hList7"/>
    <dgm:cxn modelId="{23485E83-7A4E-4179-A516-38261959783E}" type="presParOf" srcId="{4FEC85AC-29DA-4EBA-996D-59EA403FFD77}" destId="{607DA7CB-0048-4E35-84F1-6E3BC9395EF7}" srcOrd="2" destOrd="0" presId="urn:microsoft.com/office/officeart/2005/8/layout/hList7"/>
    <dgm:cxn modelId="{F503CCAA-E3D9-4A77-B516-F3C5F7D98969}" type="presParOf" srcId="{607DA7CB-0048-4E35-84F1-6E3BC9395EF7}" destId="{E1A5C507-69B4-4C09-8A84-FC941EF48DEF}" srcOrd="0" destOrd="0" presId="urn:microsoft.com/office/officeart/2005/8/layout/hList7"/>
    <dgm:cxn modelId="{849E116C-01C3-4720-A2F2-05A72DBF1FBE}" type="presParOf" srcId="{607DA7CB-0048-4E35-84F1-6E3BC9395EF7}" destId="{4C73AB14-952A-4194-81B8-227A4A0F32B3}" srcOrd="1" destOrd="0" presId="urn:microsoft.com/office/officeart/2005/8/layout/hList7"/>
    <dgm:cxn modelId="{AFEF6262-1B10-42B5-985D-8C37CAF4769F}" type="presParOf" srcId="{607DA7CB-0048-4E35-84F1-6E3BC9395EF7}" destId="{DEBC6517-09FC-4F19-8E0E-D3BF3496B362}" srcOrd="2" destOrd="0" presId="urn:microsoft.com/office/officeart/2005/8/layout/hList7"/>
    <dgm:cxn modelId="{4C351F5F-D560-43A2-958F-949E9DA1DCA0}" type="presParOf" srcId="{607DA7CB-0048-4E35-84F1-6E3BC9395EF7}" destId="{59A6B58E-B84B-4728-85ED-B48A9B294C3A}" srcOrd="3" destOrd="0" presId="urn:microsoft.com/office/officeart/2005/8/layout/hList7"/>
    <dgm:cxn modelId="{8CF8B8A8-9511-464E-B791-39A3860B1077}" type="presParOf" srcId="{4FEC85AC-29DA-4EBA-996D-59EA403FFD77}" destId="{8C3CD31F-93DF-434A-BDC4-BE44433505B5}" srcOrd="3" destOrd="0" presId="urn:microsoft.com/office/officeart/2005/8/layout/hList7"/>
    <dgm:cxn modelId="{93FDC1AD-A20C-4411-BDA4-7930202B0F2E}" type="presParOf" srcId="{4FEC85AC-29DA-4EBA-996D-59EA403FFD77}" destId="{3E65F184-2E82-4E7A-A6E2-F0813D6503DA}" srcOrd="4" destOrd="0" presId="urn:microsoft.com/office/officeart/2005/8/layout/hList7"/>
    <dgm:cxn modelId="{208B6501-10FF-4FED-A4B4-E3564448D167}" type="presParOf" srcId="{3E65F184-2E82-4E7A-A6E2-F0813D6503DA}" destId="{C81A4FD1-E4A8-4926-B3B1-71ED4C6F9059}" srcOrd="0" destOrd="0" presId="urn:microsoft.com/office/officeart/2005/8/layout/hList7"/>
    <dgm:cxn modelId="{0FC90DFB-DEAC-4231-A921-F5FC8A4D0715}" type="presParOf" srcId="{3E65F184-2E82-4E7A-A6E2-F0813D6503DA}" destId="{ED2A3E7F-FBB5-46AD-B513-07A67DE9C63A}" srcOrd="1" destOrd="0" presId="urn:microsoft.com/office/officeart/2005/8/layout/hList7"/>
    <dgm:cxn modelId="{3C24110C-891F-4B7A-9BA6-D3DE46285D4D}" type="presParOf" srcId="{3E65F184-2E82-4E7A-A6E2-F0813D6503DA}" destId="{CB7CEEEB-62A8-4D5D-8EF7-6FA69992220E}" srcOrd="2" destOrd="0" presId="urn:microsoft.com/office/officeart/2005/8/layout/hList7"/>
    <dgm:cxn modelId="{DC63C2E3-E6CF-40F1-81AD-B1F85E342250}" type="presParOf" srcId="{3E65F184-2E82-4E7A-A6E2-F0813D6503DA}" destId="{82B30BFC-A2F9-4EC6-977E-01402BA9706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A37C09-3A63-415E-B5B4-8AFC398282B5}" type="doc">
      <dgm:prSet loTypeId="urn:microsoft.com/office/officeart/2005/8/layout/hierarchy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65E4B36-4B1E-4209-8E99-0351EDDFA5FB}">
      <dgm:prSet phldrT="[Texto]" custT="1"/>
      <dgm:spPr/>
      <dgm:t>
        <a:bodyPr/>
        <a:lstStyle/>
        <a:p>
          <a:r>
            <a:rPr lang="my-MM" sz="1800" b="1" dirty="0"/>
            <a:t>ဦးချို </a:t>
          </a:r>
          <a:r>
            <a:rPr lang="en-US" sz="1800" b="1" dirty="0"/>
            <a:t>(Dn. 7:25) </a:t>
          </a:r>
          <a:r>
            <a:rPr lang="my-MM" sz="1800" b="1" dirty="0"/>
            <a:t>၊</a:t>
          </a:r>
          <a:endParaRPr lang="es-ES" sz="1800" b="1" dirty="0"/>
        </a:p>
      </dgm:t>
    </dgm:pt>
    <dgm:pt modelId="{8903FC5B-A938-47B4-9862-DB091F0637AD}" type="parTrans" cxnId="{532C4FA0-8FAA-442D-8859-DD757B0F3C45}">
      <dgm:prSet/>
      <dgm:spPr/>
      <dgm:t>
        <a:bodyPr/>
        <a:lstStyle/>
        <a:p>
          <a:endParaRPr lang="es-ES"/>
        </a:p>
      </dgm:t>
    </dgm:pt>
    <dgm:pt modelId="{022419CB-9A96-4FB1-ACEA-A8FD6324D352}" type="sibTrans" cxnId="{532C4FA0-8FAA-442D-8859-DD757B0F3C45}">
      <dgm:prSet/>
      <dgm:spPr/>
      <dgm:t>
        <a:bodyPr/>
        <a:lstStyle/>
        <a:p>
          <a:endParaRPr lang="es-ES"/>
        </a:p>
      </dgm:t>
    </dgm:pt>
    <dgm:pt modelId="{0737B922-F229-48FA-BB20-31528AF62B5C}">
      <dgm:prSet phldrT="[Texto]" custT="1"/>
      <dgm:spPr/>
      <dgm:t>
        <a:bodyPr/>
        <a:lstStyle/>
        <a:p>
          <a:r>
            <a:rPr lang="my-MM" sz="1600" b="1" dirty="0"/>
            <a:t>အမြင့်ဆုံးသောဘုရားတဘက်၌မိုက်သော စကားကိုပြောလိမ့်မည်။</a:t>
          </a:r>
          <a:endParaRPr lang="es-ES" sz="1600" b="1" dirty="0"/>
        </a:p>
      </dgm:t>
    </dgm:pt>
    <dgm:pt modelId="{672A8AB3-F3E5-4754-BF3F-3DBD05CF29F2}" type="parTrans" cxnId="{F8EDD037-6283-45E2-AC8E-EADD1090619F}">
      <dgm:prSet/>
      <dgm:spPr/>
      <dgm:t>
        <a:bodyPr/>
        <a:lstStyle/>
        <a:p>
          <a:endParaRPr lang="es-ES"/>
        </a:p>
      </dgm:t>
    </dgm:pt>
    <dgm:pt modelId="{F115CF88-3F2C-47ED-A038-ABC2FDFA4A28}" type="sibTrans" cxnId="{F8EDD037-6283-45E2-AC8E-EADD1090619F}">
      <dgm:prSet/>
      <dgm:spPr/>
      <dgm:t>
        <a:bodyPr/>
        <a:lstStyle/>
        <a:p>
          <a:endParaRPr lang="es-ES"/>
        </a:p>
      </dgm:t>
    </dgm:pt>
    <dgm:pt modelId="{245C4655-EDA8-46FA-8BFB-2CD91DDB2C4E}">
      <dgm:prSet phldrT="[Texto]" custT="1"/>
      <dgm:spPr/>
      <dgm:t>
        <a:bodyPr/>
        <a:lstStyle/>
        <a:p>
          <a:r>
            <a:rPr lang="my-MM" sz="1800" b="1" dirty="0"/>
            <a:t>သားရဲ (ဗျာ၊ ၁၃း၂-၇)၊</a:t>
          </a:r>
          <a:endParaRPr lang="es-ES" sz="1800" b="1" dirty="0"/>
        </a:p>
      </dgm:t>
    </dgm:pt>
    <dgm:pt modelId="{AD04BEA1-E320-462A-9A0C-45285A8666B7}" type="parTrans" cxnId="{F61A949E-541A-4F6F-AF7E-506D81BD9B92}">
      <dgm:prSet/>
      <dgm:spPr/>
      <dgm:t>
        <a:bodyPr/>
        <a:lstStyle/>
        <a:p>
          <a:endParaRPr lang="es-ES"/>
        </a:p>
      </dgm:t>
    </dgm:pt>
    <dgm:pt modelId="{902EA25E-E216-4861-8663-182B54A4F636}" type="sibTrans" cxnId="{F61A949E-541A-4F6F-AF7E-506D81BD9B92}">
      <dgm:prSet/>
      <dgm:spPr/>
      <dgm:t>
        <a:bodyPr/>
        <a:lstStyle/>
        <a:p>
          <a:endParaRPr lang="es-ES"/>
        </a:p>
      </dgm:t>
    </dgm:pt>
    <dgm:pt modelId="{6E7752B1-6262-4287-AEC6-9643A0B50652}">
      <dgm:prSet phldrT="[Texto]" custT="1"/>
      <dgm:spPr/>
      <dgm:t>
        <a:bodyPr/>
        <a:lstStyle/>
        <a:p>
          <a:r>
            <a:rPr lang="my-MM" sz="1600" b="1" dirty="0"/>
            <a:t>နဂါးသည် သူ၏တန်ခိုး၊ ရာဇပလ္လင်နှင့် ကြီးမားသောအာဏာကို ပေးတော်မူ၏။</a:t>
          </a:r>
          <a:endParaRPr lang="es-ES" sz="1600" b="1" dirty="0"/>
        </a:p>
      </dgm:t>
    </dgm:pt>
    <dgm:pt modelId="{204888FD-5571-488B-835B-7EE966FD4770}" type="parTrans" cxnId="{EC6B1F2B-E918-49DC-BA1A-4EC739B1DFCD}">
      <dgm:prSet/>
      <dgm:spPr/>
      <dgm:t>
        <a:bodyPr/>
        <a:lstStyle/>
        <a:p>
          <a:endParaRPr lang="es-ES"/>
        </a:p>
      </dgm:t>
    </dgm:pt>
    <dgm:pt modelId="{A905996D-4FCD-4AB6-858E-42444B9CD039}" type="sibTrans" cxnId="{EC6B1F2B-E918-49DC-BA1A-4EC739B1DFCD}">
      <dgm:prSet/>
      <dgm:spPr/>
      <dgm:t>
        <a:bodyPr/>
        <a:lstStyle/>
        <a:p>
          <a:endParaRPr lang="es-ES"/>
        </a:p>
      </dgm:t>
    </dgm:pt>
    <dgm:pt modelId="{8742C41B-D5A6-425F-A354-74DEAD3E8670}">
      <dgm:prSet phldrT="[Texto]" custT="1"/>
      <dgm:spPr/>
      <dgm:t>
        <a:bodyPr/>
        <a:lstStyle/>
        <a:p>
          <a:r>
            <a:rPr lang="my-MM" sz="1600" b="1" dirty="0"/>
            <a:t>အမြင့်ဆုံးသောဘုရား၏သန့်ရှင်းသူတို့ကို ညှဉ်းဆဲလိမ့်မည်။</a:t>
          </a:r>
          <a:endParaRPr lang="es-ES" sz="1600" b="1" dirty="0"/>
        </a:p>
      </dgm:t>
    </dgm:pt>
    <dgm:pt modelId="{15AD17A7-02E6-479C-8E88-B18E6BF2F36D}" type="parTrans" cxnId="{FEC549E3-1C56-4049-B3F4-1322446FC798}">
      <dgm:prSet/>
      <dgm:spPr/>
      <dgm:t>
        <a:bodyPr/>
        <a:lstStyle/>
        <a:p>
          <a:endParaRPr lang="es-ES"/>
        </a:p>
      </dgm:t>
    </dgm:pt>
    <dgm:pt modelId="{53872EED-95DF-4E45-9B58-C5A01A9F4F77}" type="sibTrans" cxnId="{FEC549E3-1C56-4049-B3F4-1322446FC798}">
      <dgm:prSet/>
      <dgm:spPr/>
      <dgm:t>
        <a:bodyPr/>
        <a:lstStyle/>
        <a:p>
          <a:endParaRPr lang="es-ES"/>
        </a:p>
      </dgm:t>
    </dgm:pt>
    <dgm:pt modelId="{EE3AC8E1-69E8-4224-9FD4-7E44AC2BEBB9}">
      <dgm:prSet phldrT="[Texto]" custT="1"/>
      <dgm:spPr/>
      <dgm:t>
        <a:bodyPr/>
        <a:lstStyle/>
        <a:p>
          <a:r>
            <a:rPr lang="my-MM" sz="1600" b="1" dirty="0"/>
            <a:t>ထိုသူ၏လက်၌သန့်ရှင်းသူတို့သည် </a:t>
          </a:r>
          <a:r>
            <a:rPr lang="my-MM" sz="1600" b="1" dirty="0">
              <a:solidFill>
                <a:prstClr val="black"/>
              </a:solidFill>
            </a:rPr>
            <a:t>တစ်ကာလ၊နှစ်ကာလ၊ကာလတစ်ဝက်</a:t>
          </a:r>
          <a:r>
            <a:rPr lang="my-MM" sz="1600" b="1" dirty="0"/>
            <a:t> ပေးအပ်ခြင်းခံရမည်မည်။</a:t>
          </a:r>
          <a:endParaRPr lang="es-ES" sz="1600" b="1" dirty="0"/>
        </a:p>
      </dgm:t>
    </dgm:pt>
    <dgm:pt modelId="{858BAAB9-651A-49C4-82FC-AFDCA52AB1FF}" type="parTrans" cxnId="{8DF4489C-0B18-41D3-8499-BC6D22517A88}">
      <dgm:prSet/>
      <dgm:spPr/>
      <dgm:t>
        <a:bodyPr/>
        <a:lstStyle/>
        <a:p>
          <a:endParaRPr lang="es-ES"/>
        </a:p>
      </dgm:t>
    </dgm:pt>
    <dgm:pt modelId="{745773C3-7862-49C7-B23F-42246C96E1EB}" type="sibTrans" cxnId="{8DF4489C-0B18-41D3-8499-BC6D22517A88}">
      <dgm:prSet/>
      <dgm:spPr/>
      <dgm:t>
        <a:bodyPr/>
        <a:lstStyle/>
        <a:p>
          <a:endParaRPr lang="es-ES"/>
        </a:p>
      </dgm:t>
    </dgm:pt>
    <dgm:pt modelId="{B0BE0738-8DE1-4185-B3D8-02F0356F2D79}">
      <dgm:prSet phldrT="[Texto]" custT="1"/>
      <dgm:spPr/>
      <dgm:t>
        <a:bodyPr/>
        <a:lstStyle/>
        <a:p>
          <a:r>
            <a:rPr lang="my-MM" sz="1600" b="1" dirty="0"/>
            <a:t>သူသည် လေးဆယ့်နှစ်လကြာ ဆက်လက်နေထိုင်ရန်အခွင့်အာဏာရ၏။။</a:t>
          </a:r>
          <a:endParaRPr lang="es-ES" sz="1600" b="1" dirty="0"/>
        </a:p>
      </dgm:t>
    </dgm:pt>
    <dgm:pt modelId="{2062260C-D881-4A31-A721-54E372BFFE4C}" type="parTrans" cxnId="{C258ADD8-DAB0-439B-8933-F22E18438093}">
      <dgm:prSet/>
      <dgm:spPr/>
      <dgm:t>
        <a:bodyPr/>
        <a:lstStyle/>
        <a:p>
          <a:endParaRPr lang="es-ES"/>
        </a:p>
      </dgm:t>
    </dgm:pt>
    <dgm:pt modelId="{3272E9EB-CBD9-4E39-BB4F-413D29D5FA20}" type="sibTrans" cxnId="{C258ADD8-DAB0-439B-8933-F22E18438093}">
      <dgm:prSet/>
      <dgm:spPr/>
      <dgm:t>
        <a:bodyPr/>
        <a:lstStyle/>
        <a:p>
          <a:endParaRPr lang="es-ES"/>
        </a:p>
      </dgm:t>
    </dgm:pt>
    <dgm:pt modelId="{26605C1E-B7EC-471E-B8AB-79FD01CDA883}">
      <dgm:prSet phldrT="[Texto]" custT="1"/>
      <dgm:spPr/>
      <dgm:t>
        <a:bodyPr/>
        <a:lstStyle/>
        <a:p>
          <a:r>
            <a:rPr lang="my-MM" sz="1600" b="1" dirty="0"/>
            <a:t>သန့်ရှင်းသူများနှင့်စစ်တိုက်ရန်၍သူတို့ကို အောင်နိုင်စေရန်ပေးအပ်ခဲ့သည်။</a:t>
          </a:r>
          <a:endParaRPr lang="es-ES" sz="1600" b="1" dirty="0"/>
        </a:p>
      </dgm:t>
    </dgm:pt>
    <dgm:pt modelId="{8A5ACF7A-83CF-4B3B-94A0-9B27FC7ED690}" type="parTrans" cxnId="{131979F4-6075-4FAC-8E1A-522A202AA8EB}">
      <dgm:prSet/>
      <dgm:spPr/>
      <dgm:t>
        <a:bodyPr/>
        <a:lstStyle/>
        <a:p>
          <a:endParaRPr lang="es-ES"/>
        </a:p>
      </dgm:t>
    </dgm:pt>
    <dgm:pt modelId="{1ED8ADDF-2373-42FC-A03A-AC9875198727}" type="sibTrans" cxnId="{131979F4-6075-4FAC-8E1A-522A202AA8EB}">
      <dgm:prSet/>
      <dgm:spPr/>
      <dgm:t>
        <a:bodyPr/>
        <a:lstStyle/>
        <a:p>
          <a:endParaRPr lang="es-ES"/>
        </a:p>
      </dgm:t>
    </dgm:pt>
    <dgm:pt modelId="{40D8C0A2-7108-48DF-80ED-CA54A98C44E9}">
      <dgm:prSet phldrT="[Texto]" custT="1"/>
      <dgm:spPr/>
      <dgm:t>
        <a:bodyPr/>
        <a:lstStyle/>
        <a:p>
          <a:r>
            <a:rPr lang="my-MM" sz="1800" b="1" dirty="0"/>
            <a:t>တရားမဲ့သူ (၂သက် ၂း၃-၁၂)</a:t>
          </a:r>
          <a:endParaRPr lang="es-ES" sz="1800" b="1" dirty="0"/>
        </a:p>
      </dgm:t>
    </dgm:pt>
    <dgm:pt modelId="{EE7F216B-E471-46E9-90CB-AB3497ACDBEA}" type="parTrans" cxnId="{F032603F-A12D-456D-9110-B483A09395D7}">
      <dgm:prSet/>
      <dgm:spPr/>
      <dgm:t>
        <a:bodyPr/>
        <a:lstStyle/>
        <a:p>
          <a:endParaRPr lang="es-ES"/>
        </a:p>
      </dgm:t>
    </dgm:pt>
    <dgm:pt modelId="{E567CA36-1179-4A5E-AD9D-A3FF385254D5}" type="sibTrans" cxnId="{F032603F-A12D-456D-9110-B483A09395D7}">
      <dgm:prSet/>
      <dgm:spPr/>
      <dgm:t>
        <a:bodyPr/>
        <a:lstStyle/>
        <a:p>
          <a:endParaRPr lang="es-ES"/>
        </a:p>
      </dgm:t>
    </dgm:pt>
    <dgm:pt modelId="{5777199B-A55D-4277-AAD6-33F4ABBE8193}">
      <dgm:prSet phldrT="[Texto]" custT="1"/>
      <dgm:spPr/>
      <dgm:t>
        <a:bodyPr/>
        <a:lstStyle/>
        <a:p>
          <a:pPr algn="l"/>
          <a:r>
            <a:rPr lang="my-MM" sz="1600" b="1" dirty="0"/>
            <a:t>သူသည်ဘုရားသခင်၏ဗိမာန်တော်၌ဘုရားသခင်အဖြစ်ထိုင်နေပြီး၊သူသည်ဘုရားသခင်ဖြစ်ကြောင်းမိမိကိုယ်ကို ပြသခဲ့သည်။</a:t>
          </a:r>
          <a:endParaRPr lang="es-ES" sz="1600" b="1" dirty="0"/>
        </a:p>
      </dgm:t>
    </dgm:pt>
    <dgm:pt modelId="{3DFE4C16-DE44-4061-8A1D-1298F96B3DCB}" type="parTrans" cxnId="{85EE7940-C5B4-4BC5-BC73-8F6532B29AB1}">
      <dgm:prSet/>
      <dgm:spPr/>
      <dgm:t>
        <a:bodyPr/>
        <a:lstStyle/>
        <a:p>
          <a:endParaRPr lang="es-ES"/>
        </a:p>
      </dgm:t>
    </dgm:pt>
    <dgm:pt modelId="{72547A66-5B9F-416A-B9D4-C0CEF0008B8A}" type="sibTrans" cxnId="{85EE7940-C5B4-4BC5-BC73-8F6532B29AB1}">
      <dgm:prSet/>
      <dgm:spPr/>
      <dgm:t>
        <a:bodyPr/>
        <a:lstStyle/>
        <a:p>
          <a:endParaRPr lang="es-ES"/>
        </a:p>
      </dgm:t>
    </dgm:pt>
    <dgm:pt modelId="{6BF94C96-88BF-44A5-90CB-CF958B81883D}">
      <dgm:prSet phldrT="[Texto]" custT="1"/>
      <dgm:spPr/>
      <dgm:t>
        <a:bodyPr/>
        <a:lstStyle/>
        <a:p>
          <a:r>
            <a:rPr lang="my-MM" sz="1600" b="1" dirty="0"/>
            <a:t>တရားမဲ့သူ၏ ကြွလာခြင်းသည် စာတန်၏ လုပ်ဆောင်မှုနှင့်အညီ ဖြစ်သည်။</a:t>
          </a:r>
          <a:endParaRPr lang="es-ES" sz="1600" b="1" dirty="0"/>
        </a:p>
      </dgm:t>
    </dgm:pt>
    <dgm:pt modelId="{E9E20399-CB9B-493D-ADE9-5F32A42C9850}" type="parTrans" cxnId="{D1152287-08DC-4C07-AFD6-B2036A6FD3F5}">
      <dgm:prSet/>
      <dgm:spPr/>
      <dgm:t>
        <a:bodyPr/>
        <a:lstStyle/>
        <a:p>
          <a:endParaRPr lang="es-ES"/>
        </a:p>
      </dgm:t>
    </dgm:pt>
    <dgm:pt modelId="{C6DC9B43-56D7-433D-A0B0-C5B775DACDD5}" type="sibTrans" cxnId="{D1152287-08DC-4C07-AFD6-B2036A6FD3F5}">
      <dgm:prSet/>
      <dgm:spPr/>
      <dgm:t>
        <a:bodyPr/>
        <a:lstStyle/>
        <a:p>
          <a:endParaRPr lang="es-ES"/>
        </a:p>
      </dgm:t>
    </dgm:pt>
    <dgm:pt modelId="{3A018945-E9D8-4C21-947E-AE1AAEF451B7}">
      <dgm:prSet phldrT="[Texto]" custT="1"/>
      <dgm:spPr/>
      <dgm:t>
        <a:bodyPr/>
        <a:lstStyle/>
        <a:p>
          <a:r>
            <a:rPr lang="my-MM" sz="1600" b="1" dirty="0"/>
            <a:t>အလုံးစုံသော တန်ခိုး၊ နိမိတ်၊ မုသာ အံ့ဘွယ်သောအမှုတို့ဖြင့်</a:t>
          </a:r>
          <a:endParaRPr lang="es-ES" sz="1600" b="1" dirty="0"/>
        </a:p>
      </dgm:t>
    </dgm:pt>
    <dgm:pt modelId="{9794F6CC-AE4A-4ED6-A87D-9C0321B1AE28}" type="parTrans" cxnId="{EBE78C1E-6304-4340-83CF-944746838FBA}">
      <dgm:prSet/>
      <dgm:spPr/>
      <dgm:t>
        <a:bodyPr/>
        <a:lstStyle/>
        <a:p>
          <a:endParaRPr lang="es-ES"/>
        </a:p>
      </dgm:t>
    </dgm:pt>
    <dgm:pt modelId="{818D6DFE-F3BE-47D7-9E35-9D28F284C6BD}" type="sibTrans" cxnId="{EBE78C1E-6304-4340-83CF-944746838FBA}">
      <dgm:prSet/>
      <dgm:spPr/>
      <dgm:t>
        <a:bodyPr/>
        <a:lstStyle/>
        <a:p>
          <a:endParaRPr lang="es-ES"/>
        </a:p>
      </dgm:t>
    </dgm:pt>
    <dgm:pt modelId="{3B1EFAC2-D94E-4B18-BCF2-09E62DF81DCD}">
      <dgm:prSet phldrT="[Texto]" custT="1"/>
      <dgm:spPr/>
      <dgm:t>
        <a:bodyPr/>
        <a:lstStyle/>
        <a:p>
          <a:r>
            <a:rPr lang="my-MM" sz="1600" b="1" dirty="0"/>
            <a:t>ကြီးစွာသောစကားနှင့် ပုတ်ခတ်ပြောဆိုသော နှုတ်ကိုရ၏။</a:t>
          </a:r>
          <a:endParaRPr lang="es-ES" sz="1600" b="1" dirty="0"/>
        </a:p>
      </dgm:t>
    </dgm:pt>
    <dgm:pt modelId="{78633DF3-26F6-4BC0-BC39-6BF165EE52CA}" type="parTrans" cxnId="{8A861860-7395-4EEE-A7B5-B989B54071A6}">
      <dgm:prSet/>
      <dgm:spPr/>
      <dgm:t>
        <a:bodyPr/>
        <a:lstStyle/>
        <a:p>
          <a:endParaRPr lang="es-ES"/>
        </a:p>
      </dgm:t>
    </dgm:pt>
    <dgm:pt modelId="{494BDD5A-59B2-4143-A400-6CB186FDFAE7}" type="sibTrans" cxnId="{8A861860-7395-4EEE-A7B5-B989B54071A6}">
      <dgm:prSet/>
      <dgm:spPr/>
      <dgm:t>
        <a:bodyPr/>
        <a:lstStyle/>
        <a:p>
          <a:endParaRPr lang="es-ES"/>
        </a:p>
      </dgm:t>
    </dgm:pt>
    <dgm:pt modelId="{5ADAA768-C014-4A41-95AD-42E37CA04B92}" type="pres">
      <dgm:prSet presAssocID="{73A37C09-3A63-415E-B5B4-8AFC398282B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869D38C-B28A-4E54-93C1-9C1636E00986}" type="pres">
      <dgm:prSet presAssocID="{D65E4B36-4B1E-4209-8E99-0351EDDFA5FB}" presName="root" presStyleCnt="0"/>
      <dgm:spPr/>
    </dgm:pt>
    <dgm:pt modelId="{40339198-8C92-49EB-AB9B-0CDB436B6CB3}" type="pres">
      <dgm:prSet presAssocID="{D65E4B36-4B1E-4209-8E99-0351EDDFA5FB}" presName="rootComposite" presStyleCnt="0"/>
      <dgm:spPr/>
    </dgm:pt>
    <dgm:pt modelId="{E526E045-626E-4DDA-BABC-1F4A9FD5F05D}" type="pres">
      <dgm:prSet presAssocID="{D65E4B36-4B1E-4209-8E99-0351EDDFA5FB}" presName="rootText" presStyleLbl="node1" presStyleIdx="0" presStyleCnt="3" custScaleX="335819" custLinFactNeighborX="17387"/>
      <dgm:spPr/>
    </dgm:pt>
    <dgm:pt modelId="{4054CC74-1BCE-4E75-9DB9-809EDED58A69}" type="pres">
      <dgm:prSet presAssocID="{D65E4B36-4B1E-4209-8E99-0351EDDFA5FB}" presName="rootConnector" presStyleLbl="node1" presStyleIdx="0" presStyleCnt="3"/>
      <dgm:spPr/>
    </dgm:pt>
    <dgm:pt modelId="{B8141089-763F-4243-A5CA-B0CF70C33A14}" type="pres">
      <dgm:prSet presAssocID="{D65E4B36-4B1E-4209-8E99-0351EDDFA5FB}" presName="childShape" presStyleCnt="0"/>
      <dgm:spPr/>
    </dgm:pt>
    <dgm:pt modelId="{BBE27C1A-379A-4FE3-9F3A-A0072CC7C991}" type="pres">
      <dgm:prSet presAssocID="{672A8AB3-F3E5-4754-BF3F-3DBD05CF29F2}" presName="Name13" presStyleLbl="parChTrans1D2" presStyleIdx="0" presStyleCnt="10"/>
      <dgm:spPr/>
    </dgm:pt>
    <dgm:pt modelId="{F121E76F-FDB8-4303-A2BA-3CEE195F8E7F}" type="pres">
      <dgm:prSet presAssocID="{0737B922-F229-48FA-BB20-31528AF62B5C}" presName="childText" presStyleLbl="bgAcc1" presStyleIdx="0" presStyleCnt="10" custScaleX="557244" custScaleY="167359">
        <dgm:presLayoutVars>
          <dgm:bulletEnabled val="1"/>
        </dgm:presLayoutVars>
      </dgm:prSet>
      <dgm:spPr/>
    </dgm:pt>
    <dgm:pt modelId="{0B98CB8A-C3EB-42FE-8C07-BDD4D9D99C0B}" type="pres">
      <dgm:prSet presAssocID="{15AD17A7-02E6-479C-8E88-B18E6BF2F36D}" presName="Name13" presStyleLbl="parChTrans1D2" presStyleIdx="1" presStyleCnt="10"/>
      <dgm:spPr/>
    </dgm:pt>
    <dgm:pt modelId="{6DBEAF8E-7798-45C9-9B07-049B7CEED59F}" type="pres">
      <dgm:prSet presAssocID="{8742C41B-D5A6-425F-A354-74DEAD3E8670}" presName="childText" presStyleLbl="bgAcc1" presStyleIdx="1" presStyleCnt="10" custScaleX="557244" custScaleY="167359">
        <dgm:presLayoutVars>
          <dgm:bulletEnabled val="1"/>
        </dgm:presLayoutVars>
      </dgm:prSet>
      <dgm:spPr/>
    </dgm:pt>
    <dgm:pt modelId="{9CDCEF67-6CEF-419F-B4F6-DC7B0E0B176B}" type="pres">
      <dgm:prSet presAssocID="{858BAAB9-651A-49C4-82FC-AFDCA52AB1FF}" presName="Name13" presStyleLbl="parChTrans1D2" presStyleIdx="2" presStyleCnt="10"/>
      <dgm:spPr/>
    </dgm:pt>
    <dgm:pt modelId="{018F8465-62F6-4E74-97A5-4BF147148A7D}" type="pres">
      <dgm:prSet presAssocID="{EE3AC8E1-69E8-4224-9FD4-7E44AC2BEBB9}" presName="childText" presStyleLbl="bgAcc1" presStyleIdx="2" presStyleCnt="10" custScaleX="557244" custScaleY="270129">
        <dgm:presLayoutVars>
          <dgm:bulletEnabled val="1"/>
        </dgm:presLayoutVars>
      </dgm:prSet>
      <dgm:spPr/>
    </dgm:pt>
    <dgm:pt modelId="{BFD3E47A-C8C7-4E13-B972-8E33E046352E}" type="pres">
      <dgm:prSet presAssocID="{245C4655-EDA8-46FA-8BFB-2CD91DDB2C4E}" presName="root" presStyleCnt="0"/>
      <dgm:spPr/>
    </dgm:pt>
    <dgm:pt modelId="{0205982B-C37A-47FE-859A-9B5E82CFA027}" type="pres">
      <dgm:prSet presAssocID="{245C4655-EDA8-46FA-8BFB-2CD91DDB2C4E}" presName="rootComposite" presStyleCnt="0"/>
      <dgm:spPr/>
    </dgm:pt>
    <dgm:pt modelId="{B2230F59-0741-4DB5-8D2C-02E45C221FF2}" type="pres">
      <dgm:prSet presAssocID="{245C4655-EDA8-46FA-8BFB-2CD91DDB2C4E}" presName="rootText" presStyleLbl="node1" presStyleIdx="1" presStyleCnt="3" custScaleX="373305" custLinFactNeighborX="21736"/>
      <dgm:spPr/>
    </dgm:pt>
    <dgm:pt modelId="{C162CEAB-BB39-487D-A9D5-136D3C42910A}" type="pres">
      <dgm:prSet presAssocID="{245C4655-EDA8-46FA-8BFB-2CD91DDB2C4E}" presName="rootConnector" presStyleLbl="node1" presStyleIdx="1" presStyleCnt="3"/>
      <dgm:spPr/>
    </dgm:pt>
    <dgm:pt modelId="{8FF8CDEC-4EA7-4E0A-AFD3-26D9993A0990}" type="pres">
      <dgm:prSet presAssocID="{245C4655-EDA8-46FA-8BFB-2CD91DDB2C4E}" presName="childShape" presStyleCnt="0"/>
      <dgm:spPr/>
    </dgm:pt>
    <dgm:pt modelId="{2888A08E-0211-43B5-8F4A-9BD10C07A4DD}" type="pres">
      <dgm:prSet presAssocID="{204888FD-5571-488B-835B-7EE966FD4770}" presName="Name13" presStyleLbl="parChTrans1D2" presStyleIdx="3" presStyleCnt="10"/>
      <dgm:spPr/>
    </dgm:pt>
    <dgm:pt modelId="{995BD2C1-F2C1-44A2-B084-200063412CED}" type="pres">
      <dgm:prSet presAssocID="{6E7752B1-6262-4287-AEC6-9643A0B50652}" presName="childText" presStyleLbl="bgAcc1" presStyleIdx="3" presStyleCnt="10" custScaleX="557244" custScaleY="234446">
        <dgm:presLayoutVars>
          <dgm:bulletEnabled val="1"/>
        </dgm:presLayoutVars>
      </dgm:prSet>
      <dgm:spPr/>
    </dgm:pt>
    <dgm:pt modelId="{43358EA8-3518-4708-A0D7-9CFD85ABDCC3}" type="pres">
      <dgm:prSet presAssocID="{78633DF3-26F6-4BC0-BC39-6BF165EE52CA}" presName="Name13" presStyleLbl="parChTrans1D2" presStyleIdx="4" presStyleCnt="10"/>
      <dgm:spPr/>
    </dgm:pt>
    <dgm:pt modelId="{D91AD2CB-4527-4D8C-9B59-74CBEEE28711}" type="pres">
      <dgm:prSet presAssocID="{3B1EFAC2-D94E-4B18-BCF2-09E62DF81DCD}" presName="childText" presStyleLbl="bgAcc1" presStyleIdx="4" presStyleCnt="10" custScaleX="552656" custScaleY="147108">
        <dgm:presLayoutVars>
          <dgm:bulletEnabled val="1"/>
        </dgm:presLayoutVars>
      </dgm:prSet>
      <dgm:spPr/>
    </dgm:pt>
    <dgm:pt modelId="{35EAB81A-F4AD-45F8-AD71-DD14AD5ED514}" type="pres">
      <dgm:prSet presAssocID="{2062260C-D881-4A31-A721-54E372BFFE4C}" presName="Name13" presStyleLbl="parChTrans1D2" presStyleIdx="5" presStyleCnt="10"/>
      <dgm:spPr/>
    </dgm:pt>
    <dgm:pt modelId="{544A5A03-717D-4061-B0BF-6664535961DF}" type="pres">
      <dgm:prSet presAssocID="{B0BE0738-8DE1-4185-B3D8-02F0356F2D79}" presName="childText" presStyleLbl="bgAcc1" presStyleIdx="5" presStyleCnt="10" custScaleX="557244" custScaleY="234186">
        <dgm:presLayoutVars>
          <dgm:bulletEnabled val="1"/>
        </dgm:presLayoutVars>
      </dgm:prSet>
      <dgm:spPr/>
    </dgm:pt>
    <dgm:pt modelId="{C832694E-C86D-4226-8274-30321C9607B4}" type="pres">
      <dgm:prSet presAssocID="{8A5ACF7A-83CF-4B3B-94A0-9B27FC7ED690}" presName="Name13" presStyleLbl="parChTrans1D2" presStyleIdx="6" presStyleCnt="10"/>
      <dgm:spPr/>
    </dgm:pt>
    <dgm:pt modelId="{858DB1ED-F19D-4F3A-BE1D-0A5328606A16}" type="pres">
      <dgm:prSet presAssocID="{26605C1E-B7EC-471E-B8AB-79FD01CDA883}" presName="childText" presStyleLbl="bgAcc1" presStyleIdx="6" presStyleCnt="10" custScaleX="557244" custScaleY="269149">
        <dgm:presLayoutVars>
          <dgm:bulletEnabled val="1"/>
        </dgm:presLayoutVars>
      </dgm:prSet>
      <dgm:spPr/>
    </dgm:pt>
    <dgm:pt modelId="{AF2902AC-2366-47B6-A6D4-DC0001AE4E98}" type="pres">
      <dgm:prSet presAssocID="{40D8C0A2-7108-48DF-80ED-CA54A98C44E9}" presName="root" presStyleCnt="0"/>
      <dgm:spPr/>
    </dgm:pt>
    <dgm:pt modelId="{51CB6F41-2552-4173-8704-962BE7CA65AA}" type="pres">
      <dgm:prSet presAssocID="{40D8C0A2-7108-48DF-80ED-CA54A98C44E9}" presName="rootComposite" presStyleCnt="0"/>
      <dgm:spPr/>
    </dgm:pt>
    <dgm:pt modelId="{A7E2DD9B-74B2-454D-8601-7E5816E7F5E5}" type="pres">
      <dgm:prSet presAssocID="{40D8C0A2-7108-48DF-80ED-CA54A98C44E9}" presName="rootText" presStyleLbl="node1" presStyleIdx="2" presStyleCnt="3" custScaleX="444578" custLinFactNeighborX="24787"/>
      <dgm:spPr/>
    </dgm:pt>
    <dgm:pt modelId="{BA7AE9C2-BCB1-4687-9F9B-AF15F463E030}" type="pres">
      <dgm:prSet presAssocID="{40D8C0A2-7108-48DF-80ED-CA54A98C44E9}" presName="rootConnector" presStyleLbl="node1" presStyleIdx="2" presStyleCnt="3"/>
      <dgm:spPr/>
    </dgm:pt>
    <dgm:pt modelId="{70736AA0-B9ED-4EB4-8988-6661C8B5FFAC}" type="pres">
      <dgm:prSet presAssocID="{40D8C0A2-7108-48DF-80ED-CA54A98C44E9}" presName="childShape" presStyleCnt="0"/>
      <dgm:spPr/>
    </dgm:pt>
    <dgm:pt modelId="{EA001975-852F-4AC6-BC24-A1D4024AB7E1}" type="pres">
      <dgm:prSet presAssocID="{3DFE4C16-DE44-4061-8A1D-1298F96B3DCB}" presName="Name13" presStyleLbl="parChTrans1D2" presStyleIdx="7" presStyleCnt="10"/>
      <dgm:spPr/>
    </dgm:pt>
    <dgm:pt modelId="{6699BC4B-3F4E-4112-A0D4-9B3046F73E1A}" type="pres">
      <dgm:prSet presAssocID="{5777199B-A55D-4277-AAD6-33F4ABBE8193}" presName="childText" presStyleLbl="bgAcc1" presStyleIdx="7" presStyleCnt="10" custScaleX="557244" custScaleY="253152">
        <dgm:presLayoutVars>
          <dgm:bulletEnabled val="1"/>
        </dgm:presLayoutVars>
      </dgm:prSet>
      <dgm:spPr/>
    </dgm:pt>
    <dgm:pt modelId="{4201F51F-6FBB-4D37-A9E0-FA0DDC481505}" type="pres">
      <dgm:prSet presAssocID="{E9E20399-CB9B-493D-ADE9-5F32A42C9850}" presName="Name13" presStyleLbl="parChTrans1D2" presStyleIdx="8" presStyleCnt="10"/>
      <dgm:spPr/>
    </dgm:pt>
    <dgm:pt modelId="{DFE8826B-6416-4EC7-B57C-37AF45FD0077}" type="pres">
      <dgm:prSet presAssocID="{6BF94C96-88BF-44A5-90CB-CF958B81883D}" presName="childText" presStyleLbl="bgAcc1" presStyleIdx="8" presStyleCnt="10" custScaleX="557244" custScaleY="210270">
        <dgm:presLayoutVars>
          <dgm:bulletEnabled val="1"/>
        </dgm:presLayoutVars>
      </dgm:prSet>
      <dgm:spPr/>
    </dgm:pt>
    <dgm:pt modelId="{628135FF-98DF-4412-AD4D-311EC71B5DDB}" type="pres">
      <dgm:prSet presAssocID="{9794F6CC-AE4A-4ED6-A87D-9C0321B1AE28}" presName="Name13" presStyleLbl="parChTrans1D2" presStyleIdx="9" presStyleCnt="10"/>
      <dgm:spPr/>
    </dgm:pt>
    <dgm:pt modelId="{98E731CE-6419-430A-86DC-E18325C5141C}" type="pres">
      <dgm:prSet presAssocID="{3A018945-E9D8-4C21-947E-AE1AAEF451B7}" presName="childText" presStyleLbl="bgAcc1" presStyleIdx="9" presStyleCnt="10" custScaleX="557244" custScaleY="167359">
        <dgm:presLayoutVars>
          <dgm:bulletEnabled val="1"/>
        </dgm:presLayoutVars>
      </dgm:prSet>
      <dgm:spPr/>
    </dgm:pt>
  </dgm:ptLst>
  <dgm:cxnLst>
    <dgm:cxn modelId="{EBE78C1E-6304-4340-83CF-944746838FBA}" srcId="{40D8C0A2-7108-48DF-80ED-CA54A98C44E9}" destId="{3A018945-E9D8-4C21-947E-AE1AAEF451B7}" srcOrd="2" destOrd="0" parTransId="{9794F6CC-AE4A-4ED6-A87D-9C0321B1AE28}" sibTransId="{818D6DFE-F3BE-47D7-9E35-9D28F284C6BD}"/>
    <dgm:cxn modelId="{EC6B1F2B-E918-49DC-BA1A-4EC739B1DFCD}" srcId="{245C4655-EDA8-46FA-8BFB-2CD91DDB2C4E}" destId="{6E7752B1-6262-4287-AEC6-9643A0B50652}" srcOrd="0" destOrd="0" parTransId="{204888FD-5571-488B-835B-7EE966FD4770}" sibTransId="{A905996D-4FCD-4AB6-858E-42444B9CD039}"/>
    <dgm:cxn modelId="{F8EDD037-6283-45E2-AC8E-EADD1090619F}" srcId="{D65E4B36-4B1E-4209-8E99-0351EDDFA5FB}" destId="{0737B922-F229-48FA-BB20-31528AF62B5C}" srcOrd="0" destOrd="0" parTransId="{672A8AB3-F3E5-4754-BF3F-3DBD05CF29F2}" sibTransId="{F115CF88-3F2C-47ED-A038-ABC2FDFA4A28}"/>
    <dgm:cxn modelId="{F032603F-A12D-456D-9110-B483A09395D7}" srcId="{73A37C09-3A63-415E-B5B4-8AFC398282B5}" destId="{40D8C0A2-7108-48DF-80ED-CA54A98C44E9}" srcOrd="2" destOrd="0" parTransId="{EE7F216B-E471-46E9-90CB-AB3497ACDBEA}" sibTransId="{E567CA36-1179-4A5E-AD9D-A3FF385254D5}"/>
    <dgm:cxn modelId="{85EE7940-C5B4-4BC5-BC73-8F6532B29AB1}" srcId="{40D8C0A2-7108-48DF-80ED-CA54A98C44E9}" destId="{5777199B-A55D-4277-AAD6-33F4ABBE8193}" srcOrd="0" destOrd="0" parTransId="{3DFE4C16-DE44-4061-8A1D-1298F96B3DCB}" sibTransId="{72547A66-5B9F-416A-B9D4-C0CEF0008B8A}"/>
    <dgm:cxn modelId="{5998495C-91BD-49E9-87C3-E0530F71B17C}" type="presOf" srcId="{8A5ACF7A-83CF-4B3B-94A0-9B27FC7ED690}" destId="{C832694E-C86D-4226-8274-30321C9607B4}" srcOrd="0" destOrd="0" presId="urn:microsoft.com/office/officeart/2005/8/layout/hierarchy3"/>
    <dgm:cxn modelId="{8E0E5D5D-D5B4-4659-81EB-C7C7FC6A70F9}" type="presOf" srcId="{0737B922-F229-48FA-BB20-31528AF62B5C}" destId="{F121E76F-FDB8-4303-A2BA-3CEE195F8E7F}" srcOrd="0" destOrd="0" presId="urn:microsoft.com/office/officeart/2005/8/layout/hierarchy3"/>
    <dgm:cxn modelId="{8A861860-7395-4EEE-A7B5-B989B54071A6}" srcId="{245C4655-EDA8-46FA-8BFB-2CD91DDB2C4E}" destId="{3B1EFAC2-D94E-4B18-BCF2-09E62DF81DCD}" srcOrd="1" destOrd="0" parTransId="{78633DF3-26F6-4BC0-BC39-6BF165EE52CA}" sibTransId="{494BDD5A-59B2-4143-A400-6CB186FDFAE7}"/>
    <dgm:cxn modelId="{5C282D60-5EFF-46B5-844B-9E2910A0F086}" type="presOf" srcId="{672A8AB3-F3E5-4754-BF3F-3DBD05CF29F2}" destId="{BBE27C1A-379A-4FE3-9F3A-A0072CC7C991}" srcOrd="0" destOrd="0" presId="urn:microsoft.com/office/officeart/2005/8/layout/hierarchy3"/>
    <dgm:cxn modelId="{3D370D46-3B46-4E50-B54C-F74FD5F356F2}" type="presOf" srcId="{3B1EFAC2-D94E-4B18-BCF2-09E62DF81DCD}" destId="{D91AD2CB-4527-4D8C-9B59-74CBEEE28711}" srcOrd="0" destOrd="0" presId="urn:microsoft.com/office/officeart/2005/8/layout/hierarchy3"/>
    <dgm:cxn modelId="{A1868168-9E8D-4AE0-ABE6-ED1F15ADE7B6}" type="presOf" srcId="{8742C41B-D5A6-425F-A354-74DEAD3E8670}" destId="{6DBEAF8E-7798-45C9-9B07-049B7CEED59F}" srcOrd="0" destOrd="0" presId="urn:microsoft.com/office/officeart/2005/8/layout/hierarchy3"/>
    <dgm:cxn modelId="{535F586A-2F08-4AA9-A92F-1C1D9E8E70CC}" type="presOf" srcId="{73A37C09-3A63-415E-B5B4-8AFC398282B5}" destId="{5ADAA768-C014-4A41-95AD-42E37CA04B92}" srcOrd="0" destOrd="0" presId="urn:microsoft.com/office/officeart/2005/8/layout/hierarchy3"/>
    <dgm:cxn modelId="{B0CA796B-99BE-4EEE-B63D-DB86E6DD1709}" type="presOf" srcId="{2062260C-D881-4A31-A721-54E372BFFE4C}" destId="{35EAB81A-F4AD-45F8-AD71-DD14AD5ED514}" srcOrd="0" destOrd="0" presId="urn:microsoft.com/office/officeart/2005/8/layout/hierarchy3"/>
    <dgm:cxn modelId="{8FDB7F73-74FB-4A7D-BC9B-C2236B4A9552}" type="presOf" srcId="{15AD17A7-02E6-479C-8E88-B18E6BF2F36D}" destId="{0B98CB8A-C3EB-42FE-8C07-BDD4D9D99C0B}" srcOrd="0" destOrd="0" presId="urn:microsoft.com/office/officeart/2005/8/layout/hierarchy3"/>
    <dgm:cxn modelId="{20B94E74-17CA-47E6-A8F5-BB5ADD1E7A99}" type="presOf" srcId="{E9E20399-CB9B-493D-ADE9-5F32A42C9850}" destId="{4201F51F-6FBB-4D37-A9E0-FA0DDC481505}" srcOrd="0" destOrd="0" presId="urn:microsoft.com/office/officeart/2005/8/layout/hierarchy3"/>
    <dgm:cxn modelId="{2B74BC7B-BEA3-4590-A346-1345DB4BFCB7}" type="presOf" srcId="{9794F6CC-AE4A-4ED6-A87D-9C0321B1AE28}" destId="{628135FF-98DF-4412-AD4D-311EC71B5DDB}" srcOrd="0" destOrd="0" presId="urn:microsoft.com/office/officeart/2005/8/layout/hierarchy3"/>
    <dgm:cxn modelId="{8F9DD17D-953B-411D-A012-355594CB746D}" type="presOf" srcId="{6E7752B1-6262-4287-AEC6-9643A0B50652}" destId="{995BD2C1-F2C1-44A2-B084-200063412CED}" srcOrd="0" destOrd="0" presId="urn:microsoft.com/office/officeart/2005/8/layout/hierarchy3"/>
    <dgm:cxn modelId="{D1152287-08DC-4C07-AFD6-B2036A6FD3F5}" srcId="{40D8C0A2-7108-48DF-80ED-CA54A98C44E9}" destId="{6BF94C96-88BF-44A5-90CB-CF958B81883D}" srcOrd="1" destOrd="0" parTransId="{E9E20399-CB9B-493D-ADE9-5F32A42C9850}" sibTransId="{C6DC9B43-56D7-433D-A0B0-C5B775DACDD5}"/>
    <dgm:cxn modelId="{CF060295-2DE7-4FA3-A712-266619EE9938}" type="presOf" srcId="{26605C1E-B7EC-471E-B8AB-79FD01CDA883}" destId="{858DB1ED-F19D-4F3A-BE1D-0A5328606A16}" srcOrd="0" destOrd="0" presId="urn:microsoft.com/office/officeart/2005/8/layout/hierarchy3"/>
    <dgm:cxn modelId="{8DF4489C-0B18-41D3-8499-BC6D22517A88}" srcId="{D65E4B36-4B1E-4209-8E99-0351EDDFA5FB}" destId="{EE3AC8E1-69E8-4224-9FD4-7E44AC2BEBB9}" srcOrd="2" destOrd="0" parTransId="{858BAAB9-651A-49C4-82FC-AFDCA52AB1FF}" sibTransId="{745773C3-7862-49C7-B23F-42246C96E1EB}"/>
    <dgm:cxn modelId="{F61A949E-541A-4F6F-AF7E-506D81BD9B92}" srcId="{73A37C09-3A63-415E-B5B4-8AFC398282B5}" destId="{245C4655-EDA8-46FA-8BFB-2CD91DDB2C4E}" srcOrd="1" destOrd="0" parTransId="{AD04BEA1-E320-462A-9A0C-45285A8666B7}" sibTransId="{902EA25E-E216-4861-8663-182B54A4F636}"/>
    <dgm:cxn modelId="{532C4FA0-8FAA-442D-8859-DD757B0F3C45}" srcId="{73A37C09-3A63-415E-B5B4-8AFC398282B5}" destId="{D65E4B36-4B1E-4209-8E99-0351EDDFA5FB}" srcOrd="0" destOrd="0" parTransId="{8903FC5B-A938-47B4-9862-DB091F0637AD}" sibTransId="{022419CB-9A96-4FB1-ACEA-A8FD6324D352}"/>
    <dgm:cxn modelId="{7E7247A1-44F0-4A83-9B28-7BC35EE7B23B}" type="presOf" srcId="{3DFE4C16-DE44-4061-8A1D-1298F96B3DCB}" destId="{EA001975-852F-4AC6-BC24-A1D4024AB7E1}" srcOrd="0" destOrd="0" presId="urn:microsoft.com/office/officeart/2005/8/layout/hierarchy3"/>
    <dgm:cxn modelId="{B07C48A7-998A-4EB5-BC1E-6F0621DAC277}" type="presOf" srcId="{858BAAB9-651A-49C4-82FC-AFDCA52AB1FF}" destId="{9CDCEF67-6CEF-419F-B4F6-DC7B0E0B176B}" srcOrd="0" destOrd="0" presId="urn:microsoft.com/office/officeart/2005/8/layout/hierarchy3"/>
    <dgm:cxn modelId="{1D2BBFA8-C1F3-4043-8545-FE616A805263}" type="presOf" srcId="{245C4655-EDA8-46FA-8BFB-2CD91DDB2C4E}" destId="{C162CEAB-BB39-487D-A9D5-136D3C42910A}" srcOrd="1" destOrd="0" presId="urn:microsoft.com/office/officeart/2005/8/layout/hierarchy3"/>
    <dgm:cxn modelId="{6C917BB2-0D73-4A48-A288-34A7530BA1D4}" type="presOf" srcId="{78633DF3-26F6-4BC0-BC39-6BF165EE52CA}" destId="{43358EA8-3518-4708-A0D7-9CFD85ABDCC3}" srcOrd="0" destOrd="0" presId="urn:microsoft.com/office/officeart/2005/8/layout/hierarchy3"/>
    <dgm:cxn modelId="{737A45B3-4B76-4031-901B-811027DE5319}" type="presOf" srcId="{40D8C0A2-7108-48DF-80ED-CA54A98C44E9}" destId="{BA7AE9C2-BCB1-4687-9F9B-AF15F463E030}" srcOrd="1" destOrd="0" presId="urn:microsoft.com/office/officeart/2005/8/layout/hierarchy3"/>
    <dgm:cxn modelId="{E00715B9-912D-4815-B992-452898D241F9}" type="presOf" srcId="{D65E4B36-4B1E-4209-8E99-0351EDDFA5FB}" destId="{E526E045-626E-4DDA-BABC-1F4A9FD5F05D}" srcOrd="0" destOrd="0" presId="urn:microsoft.com/office/officeart/2005/8/layout/hierarchy3"/>
    <dgm:cxn modelId="{9ED51BBC-E57D-478D-8ECD-25CCCAD9D0A1}" type="presOf" srcId="{5777199B-A55D-4277-AAD6-33F4ABBE8193}" destId="{6699BC4B-3F4E-4112-A0D4-9B3046F73E1A}" srcOrd="0" destOrd="0" presId="urn:microsoft.com/office/officeart/2005/8/layout/hierarchy3"/>
    <dgm:cxn modelId="{23DD6BC8-3B8D-4A2E-BAB2-F1F3D35BF41F}" type="presOf" srcId="{245C4655-EDA8-46FA-8BFB-2CD91DDB2C4E}" destId="{B2230F59-0741-4DB5-8D2C-02E45C221FF2}" srcOrd="0" destOrd="0" presId="urn:microsoft.com/office/officeart/2005/8/layout/hierarchy3"/>
    <dgm:cxn modelId="{C256B8CC-242A-4B7D-8ADB-CE05FB6A0FCB}" type="presOf" srcId="{6BF94C96-88BF-44A5-90CB-CF958B81883D}" destId="{DFE8826B-6416-4EC7-B57C-37AF45FD0077}" srcOrd="0" destOrd="0" presId="urn:microsoft.com/office/officeart/2005/8/layout/hierarchy3"/>
    <dgm:cxn modelId="{01D9E2CD-7D30-4664-BA81-5FFF9A14F952}" type="presOf" srcId="{B0BE0738-8DE1-4185-B3D8-02F0356F2D79}" destId="{544A5A03-717D-4061-B0BF-6664535961DF}" srcOrd="0" destOrd="0" presId="urn:microsoft.com/office/officeart/2005/8/layout/hierarchy3"/>
    <dgm:cxn modelId="{C258ADD8-DAB0-439B-8933-F22E18438093}" srcId="{245C4655-EDA8-46FA-8BFB-2CD91DDB2C4E}" destId="{B0BE0738-8DE1-4185-B3D8-02F0356F2D79}" srcOrd="2" destOrd="0" parTransId="{2062260C-D881-4A31-A721-54E372BFFE4C}" sibTransId="{3272E9EB-CBD9-4E39-BB4F-413D29D5FA20}"/>
    <dgm:cxn modelId="{98F52CD9-7E8D-4ED0-AF84-97F63A8E15BD}" type="presOf" srcId="{3A018945-E9D8-4C21-947E-AE1AAEF451B7}" destId="{98E731CE-6419-430A-86DC-E18325C5141C}" srcOrd="0" destOrd="0" presId="urn:microsoft.com/office/officeart/2005/8/layout/hierarchy3"/>
    <dgm:cxn modelId="{A05F11DA-921E-4934-9768-B7485DDCE7FA}" type="presOf" srcId="{204888FD-5571-488B-835B-7EE966FD4770}" destId="{2888A08E-0211-43B5-8F4A-9BD10C07A4DD}" srcOrd="0" destOrd="0" presId="urn:microsoft.com/office/officeart/2005/8/layout/hierarchy3"/>
    <dgm:cxn modelId="{FEC549E3-1C56-4049-B3F4-1322446FC798}" srcId="{D65E4B36-4B1E-4209-8E99-0351EDDFA5FB}" destId="{8742C41B-D5A6-425F-A354-74DEAD3E8670}" srcOrd="1" destOrd="0" parTransId="{15AD17A7-02E6-479C-8E88-B18E6BF2F36D}" sibTransId="{53872EED-95DF-4E45-9B58-C5A01A9F4F77}"/>
    <dgm:cxn modelId="{41C44AF2-2083-4A90-921D-ED5A184236F4}" type="presOf" srcId="{EE3AC8E1-69E8-4224-9FD4-7E44AC2BEBB9}" destId="{018F8465-62F6-4E74-97A5-4BF147148A7D}" srcOrd="0" destOrd="0" presId="urn:microsoft.com/office/officeart/2005/8/layout/hierarchy3"/>
    <dgm:cxn modelId="{131979F4-6075-4FAC-8E1A-522A202AA8EB}" srcId="{245C4655-EDA8-46FA-8BFB-2CD91DDB2C4E}" destId="{26605C1E-B7EC-471E-B8AB-79FD01CDA883}" srcOrd="3" destOrd="0" parTransId="{8A5ACF7A-83CF-4B3B-94A0-9B27FC7ED690}" sibTransId="{1ED8ADDF-2373-42FC-A03A-AC9875198727}"/>
    <dgm:cxn modelId="{25BBB7F9-D6BD-4E9B-8A96-8C7D2034E950}" type="presOf" srcId="{40D8C0A2-7108-48DF-80ED-CA54A98C44E9}" destId="{A7E2DD9B-74B2-454D-8601-7E5816E7F5E5}" srcOrd="0" destOrd="0" presId="urn:microsoft.com/office/officeart/2005/8/layout/hierarchy3"/>
    <dgm:cxn modelId="{83C451FF-5613-4AF7-9225-D71C29D0EFEE}" type="presOf" srcId="{D65E4B36-4B1E-4209-8E99-0351EDDFA5FB}" destId="{4054CC74-1BCE-4E75-9DB9-809EDED58A69}" srcOrd="1" destOrd="0" presId="urn:microsoft.com/office/officeart/2005/8/layout/hierarchy3"/>
    <dgm:cxn modelId="{6B51F21E-7761-4A89-AF2D-5BC43D0CCEFA}" type="presParOf" srcId="{5ADAA768-C014-4A41-95AD-42E37CA04B92}" destId="{F869D38C-B28A-4E54-93C1-9C1636E00986}" srcOrd="0" destOrd="0" presId="urn:microsoft.com/office/officeart/2005/8/layout/hierarchy3"/>
    <dgm:cxn modelId="{B0C90F6D-7588-4449-96B7-5033553550C9}" type="presParOf" srcId="{F869D38C-B28A-4E54-93C1-9C1636E00986}" destId="{40339198-8C92-49EB-AB9B-0CDB436B6CB3}" srcOrd="0" destOrd="0" presId="urn:microsoft.com/office/officeart/2005/8/layout/hierarchy3"/>
    <dgm:cxn modelId="{7ACD757F-1324-4693-B52B-14957769E3CC}" type="presParOf" srcId="{40339198-8C92-49EB-AB9B-0CDB436B6CB3}" destId="{E526E045-626E-4DDA-BABC-1F4A9FD5F05D}" srcOrd="0" destOrd="0" presId="urn:microsoft.com/office/officeart/2005/8/layout/hierarchy3"/>
    <dgm:cxn modelId="{3A9EBB75-152F-4FBB-B0AD-3E75AA346191}" type="presParOf" srcId="{40339198-8C92-49EB-AB9B-0CDB436B6CB3}" destId="{4054CC74-1BCE-4E75-9DB9-809EDED58A69}" srcOrd="1" destOrd="0" presId="urn:microsoft.com/office/officeart/2005/8/layout/hierarchy3"/>
    <dgm:cxn modelId="{67B2EE14-855E-48B4-A078-2852AB400D16}" type="presParOf" srcId="{F869D38C-B28A-4E54-93C1-9C1636E00986}" destId="{B8141089-763F-4243-A5CA-B0CF70C33A14}" srcOrd="1" destOrd="0" presId="urn:microsoft.com/office/officeart/2005/8/layout/hierarchy3"/>
    <dgm:cxn modelId="{8FEBA36C-A8AB-4101-A48B-2BB87A5AE98E}" type="presParOf" srcId="{B8141089-763F-4243-A5CA-B0CF70C33A14}" destId="{BBE27C1A-379A-4FE3-9F3A-A0072CC7C991}" srcOrd="0" destOrd="0" presId="urn:microsoft.com/office/officeart/2005/8/layout/hierarchy3"/>
    <dgm:cxn modelId="{62F20668-DBE1-4825-95FC-0F0CF073A1D8}" type="presParOf" srcId="{B8141089-763F-4243-A5CA-B0CF70C33A14}" destId="{F121E76F-FDB8-4303-A2BA-3CEE195F8E7F}" srcOrd="1" destOrd="0" presId="urn:microsoft.com/office/officeart/2005/8/layout/hierarchy3"/>
    <dgm:cxn modelId="{9E2282F5-7978-4876-BD5C-E35EF8915CFD}" type="presParOf" srcId="{B8141089-763F-4243-A5CA-B0CF70C33A14}" destId="{0B98CB8A-C3EB-42FE-8C07-BDD4D9D99C0B}" srcOrd="2" destOrd="0" presId="urn:microsoft.com/office/officeart/2005/8/layout/hierarchy3"/>
    <dgm:cxn modelId="{882C0B50-B0E4-4483-8146-0806D91F1F25}" type="presParOf" srcId="{B8141089-763F-4243-A5CA-B0CF70C33A14}" destId="{6DBEAF8E-7798-45C9-9B07-049B7CEED59F}" srcOrd="3" destOrd="0" presId="urn:microsoft.com/office/officeart/2005/8/layout/hierarchy3"/>
    <dgm:cxn modelId="{6382F9D1-129F-4203-BFCB-70EEF0DD48F0}" type="presParOf" srcId="{B8141089-763F-4243-A5CA-B0CF70C33A14}" destId="{9CDCEF67-6CEF-419F-B4F6-DC7B0E0B176B}" srcOrd="4" destOrd="0" presId="urn:microsoft.com/office/officeart/2005/8/layout/hierarchy3"/>
    <dgm:cxn modelId="{08E17B30-F8B7-4587-B336-1FE726B9BF67}" type="presParOf" srcId="{B8141089-763F-4243-A5CA-B0CF70C33A14}" destId="{018F8465-62F6-4E74-97A5-4BF147148A7D}" srcOrd="5" destOrd="0" presId="urn:microsoft.com/office/officeart/2005/8/layout/hierarchy3"/>
    <dgm:cxn modelId="{1480CD95-12D9-44A1-9E7B-F704FA3019E5}" type="presParOf" srcId="{5ADAA768-C014-4A41-95AD-42E37CA04B92}" destId="{BFD3E47A-C8C7-4E13-B972-8E33E046352E}" srcOrd="1" destOrd="0" presId="urn:microsoft.com/office/officeart/2005/8/layout/hierarchy3"/>
    <dgm:cxn modelId="{DE2EB663-E0A4-47F8-B3F6-8AA4E00DAA3A}" type="presParOf" srcId="{BFD3E47A-C8C7-4E13-B972-8E33E046352E}" destId="{0205982B-C37A-47FE-859A-9B5E82CFA027}" srcOrd="0" destOrd="0" presId="urn:microsoft.com/office/officeart/2005/8/layout/hierarchy3"/>
    <dgm:cxn modelId="{13B9DE20-C39C-4330-8724-94965A2C6E7F}" type="presParOf" srcId="{0205982B-C37A-47FE-859A-9B5E82CFA027}" destId="{B2230F59-0741-4DB5-8D2C-02E45C221FF2}" srcOrd="0" destOrd="0" presId="urn:microsoft.com/office/officeart/2005/8/layout/hierarchy3"/>
    <dgm:cxn modelId="{A123E4B4-DCF1-4E96-8DAA-ADAA9A5DC8AB}" type="presParOf" srcId="{0205982B-C37A-47FE-859A-9B5E82CFA027}" destId="{C162CEAB-BB39-487D-A9D5-136D3C42910A}" srcOrd="1" destOrd="0" presId="urn:microsoft.com/office/officeart/2005/8/layout/hierarchy3"/>
    <dgm:cxn modelId="{79A891B0-6422-4B3A-B210-E3353B81F489}" type="presParOf" srcId="{BFD3E47A-C8C7-4E13-B972-8E33E046352E}" destId="{8FF8CDEC-4EA7-4E0A-AFD3-26D9993A0990}" srcOrd="1" destOrd="0" presId="urn:microsoft.com/office/officeart/2005/8/layout/hierarchy3"/>
    <dgm:cxn modelId="{711D14EB-7A13-4868-9F16-378F073089AA}" type="presParOf" srcId="{8FF8CDEC-4EA7-4E0A-AFD3-26D9993A0990}" destId="{2888A08E-0211-43B5-8F4A-9BD10C07A4DD}" srcOrd="0" destOrd="0" presId="urn:microsoft.com/office/officeart/2005/8/layout/hierarchy3"/>
    <dgm:cxn modelId="{CEC575B8-7C6F-45F5-9FF1-367A2A007D6A}" type="presParOf" srcId="{8FF8CDEC-4EA7-4E0A-AFD3-26D9993A0990}" destId="{995BD2C1-F2C1-44A2-B084-200063412CED}" srcOrd="1" destOrd="0" presId="urn:microsoft.com/office/officeart/2005/8/layout/hierarchy3"/>
    <dgm:cxn modelId="{B8B415C8-24C6-4A8B-93B7-87F8AA32E9C4}" type="presParOf" srcId="{8FF8CDEC-4EA7-4E0A-AFD3-26D9993A0990}" destId="{43358EA8-3518-4708-A0D7-9CFD85ABDCC3}" srcOrd="2" destOrd="0" presId="urn:microsoft.com/office/officeart/2005/8/layout/hierarchy3"/>
    <dgm:cxn modelId="{FA00C9AD-2DF8-45FD-87F7-8B706AA4A693}" type="presParOf" srcId="{8FF8CDEC-4EA7-4E0A-AFD3-26D9993A0990}" destId="{D91AD2CB-4527-4D8C-9B59-74CBEEE28711}" srcOrd="3" destOrd="0" presId="urn:microsoft.com/office/officeart/2005/8/layout/hierarchy3"/>
    <dgm:cxn modelId="{6D07B77B-E994-49E8-8BFF-77A9BA354369}" type="presParOf" srcId="{8FF8CDEC-4EA7-4E0A-AFD3-26D9993A0990}" destId="{35EAB81A-F4AD-45F8-AD71-DD14AD5ED514}" srcOrd="4" destOrd="0" presId="urn:microsoft.com/office/officeart/2005/8/layout/hierarchy3"/>
    <dgm:cxn modelId="{B7F3704A-C9A9-4DFF-8352-2686C5C5783E}" type="presParOf" srcId="{8FF8CDEC-4EA7-4E0A-AFD3-26D9993A0990}" destId="{544A5A03-717D-4061-B0BF-6664535961DF}" srcOrd="5" destOrd="0" presId="urn:microsoft.com/office/officeart/2005/8/layout/hierarchy3"/>
    <dgm:cxn modelId="{10B7AE26-C72E-4820-A5B1-252571EB5A7C}" type="presParOf" srcId="{8FF8CDEC-4EA7-4E0A-AFD3-26D9993A0990}" destId="{C832694E-C86D-4226-8274-30321C9607B4}" srcOrd="6" destOrd="0" presId="urn:microsoft.com/office/officeart/2005/8/layout/hierarchy3"/>
    <dgm:cxn modelId="{C4B29E6F-EE58-4BA8-9356-0B5EF432E90B}" type="presParOf" srcId="{8FF8CDEC-4EA7-4E0A-AFD3-26D9993A0990}" destId="{858DB1ED-F19D-4F3A-BE1D-0A5328606A16}" srcOrd="7" destOrd="0" presId="urn:microsoft.com/office/officeart/2005/8/layout/hierarchy3"/>
    <dgm:cxn modelId="{7A77EE3C-5988-4A0B-91A0-03618BBA5DD9}" type="presParOf" srcId="{5ADAA768-C014-4A41-95AD-42E37CA04B92}" destId="{AF2902AC-2366-47B6-A6D4-DC0001AE4E98}" srcOrd="2" destOrd="0" presId="urn:microsoft.com/office/officeart/2005/8/layout/hierarchy3"/>
    <dgm:cxn modelId="{AD061105-34CF-457B-BB28-EFF346CAC8C4}" type="presParOf" srcId="{AF2902AC-2366-47B6-A6D4-DC0001AE4E98}" destId="{51CB6F41-2552-4173-8704-962BE7CA65AA}" srcOrd="0" destOrd="0" presId="urn:microsoft.com/office/officeart/2005/8/layout/hierarchy3"/>
    <dgm:cxn modelId="{4634A42B-02EE-441E-B426-4BFA0B077C90}" type="presParOf" srcId="{51CB6F41-2552-4173-8704-962BE7CA65AA}" destId="{A7E2DD9B-74B2-454D-8601-7E5816E7F5E5}" srcOrd="0" destOrd="0" presId="urn:microsoft.com/office/officeart/2005/8/layout/hierarchy3"/>
    <dgm:cxn modelId="{DD10CD41-850B-4BDD-A1D8-98A9A66EA255}" type="presParOf" srcId="{51CB6F41-2552-4173-8704-962BE7CA65AA}" destId="{BA7AE9C2-BCB1-4687-9F9B-AF15F463E030}" srcOrd="1" destOrd="0" presId="urn:microsoft.com/office/officeart/2005/8/layout/hierarchy3"/>
    <dgm:cxn modelId="{06B168A8-2C7C-4536-9B22-A05611AA2497}" type="presParOf" srcId="{AF2902AC-2366-47B6-A6D4-DC0001AE4E98}" destId="{70736AA0-B9ED-4EB4-8988-6661C8B5FFAC}" srcOrd="1" destOrd="0" presId="urn:microsoft.com/office/officeart/2005/8/layout/hierarchy3"/>
    <dgm:cxn modelId="{A42B4080-C99C-4450-BE59-E8EFFFF61412}" type="presParOf" srcId="{70736AA0-B9ED-4EB4-8988-6661C8B5FFAC}" destId="{EA001975-852F-4AC6-BC24-A1D4024AB7E1}" srcOrd="0" destOrd="0" presId="urn:microsoft.com/office/officeart/2005/8/layout/hierarchy3"/>
    <dgm:cxn modelId="{FCABCBF2-A408-49B9-B08C-16D23D91C3B4}" type="presParOf" srcId="{70736AA0-B9ED-4EB4-8988-6661C8B5FFAC}" destId="{6699BC4B-3F4E-4112-A0D4-9B3046F73E1A}" srcOrd="1" destOrd="0" presId="urn:microsoft.com/office/officeart/2005/8/layout/hierarchy3"/>
    <dgm:cxn modelId="{C147719D-4950-42FF-B77C-1E7A04A1883A}" type="presParOf" srcId="{70736AA0-B9ED-4EB4-8988-6661C8B5FFAC}" destId="{4201F51F-6FBB-4D37-A9E0-FA0DDC481505}" srcOrd="2" destOrd="0" presId="urn:microsoft.com/office/officeart/2005/8/layout/hierarchy3"/>
    <dgm:cxn modelId="{32C3C044-7059-473D-83AB-CB5AAE76E426}" type="presParOf" srcId="{70736AA0-B9ED-4EB4-8988-6661C8B5FFAC}" destId="{DFE8826B-6416-4EC7-B57C-37AF45FD0077}" srcOrd="3" destOrd="0" presId="urn:microsoft.com/office/officeart/2005/8/layout/hierarchy3"/>
    <dgm:cxn modelId="{98228994-94EA-4596-BB85-7DFE9ED0D879}" type="presParOf" srcId="{70736AA0-B9ED-4EB4-8988-6661C8B5FFAC}" destId="{628135FF-98DF-4412-AD4D-311EC71B5DDB}" srcOrd="4" destOrd="0" presId="urn:microsoft.com/office/officeart/2005/8/layout/hierarchy3"/>
    <dgm:cxn modelId="{A5B39714-8761-496B-858E-0C9885D755D1}" type="presParOf" srcId="{70736AA0-B9ED-4EB4-8988-6661C8B5FFAC}" destId="{98E731CE-6419-430A-86DC-E18325C5141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A29B9-5E0B-4BF8-BA54-994E4A54CD6A}">
      <dsp:nvSpPr>
        <dsp:cNvPr id="0" name=""/>
        <dsp:cNvSpPr/>
      </dsp:nvSpPr>
      <dsp:spPr>
        <a:xfrm>
          <a:off x="2960" y="995"/>
          <a:ext cx="4943581" cy="4727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ပရောဖက်ပြုချက်ကာလများ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807" y="14842"/>
        <a:ext cx="4915887" cy="445083"/>
      </dsp:txXfrm>
    </dsp:sp>
    <dsp:sp modelId="{5891ABA0-F8F5-42F7-9366-B265A0081125}">
      <dsp:nvSpPr>
        <dsp:cNvPr id="0" name=""/>
        <dsp:cNvSpPr/>
      </dsp:nvSpPr>
      <dsp:spPr>
        <a:xfrm>
          <a:off x="7785" y="551077"/>
          <a:ext cx="1600744" cy="14364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၄၂ လ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859" y="593151"/>
        <a:ext cx="1516596" cy="1352348"/>
      </dsp:txXfrm>
    </dsp:sp>
    <dsp:sp modelId="{278C29CD-3E33-49DB-9B55-BD2AC36E5113}">
      <dsp:nvSpPr>
        <dsp:cNvPr id="0" name=""/>
        <dsp:cNvSpPr/>
      </dsp:nvSpPr>
      <dsp:spPr>
        <a:xfrm>
          <a:off x="7785" y="2052176"/>
          <a:ext cx="783910" cy="4752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Rev. 11:2</a:t>
          </a:r>
          <a:endParaRPr lang="es-E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704" y="2066095"/>
        <a:ext cx="756072" cy="447401"/>
      </dsp:txXfrm>
    </dsp:sp>
    <dsp:sp modelId="{F5846380-E998-49AC-AC31-3F9EF955B4AB}">
      <dsp:nvSpPr>
        <dsp:cNvPr id="0" name=""/>
        <dsp:cNvSpPr/>
      </dsp:nvSpPr>
      <dsp:spPr>
        <a:xfrm>
          <a:off x="824620" y="2052176"/>
          <a:ext cx="783910" cy="4752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Rev. 13:5</a:t>
          </a:r>
          <a:endParaRPr lang="es-E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38539" y="2066095"/>
        <a:ext cx="756072" cy="447401"/>
      </dsp:txXfrm>
    </dsp:sp>
    <dsp:sp modelId="{7E0E03BD-0152-48CE-A324-76B2254DD11F}">
      <dsp:nvSpPr>
        <dsp:cNvPr id="0" name=""/>
        <dsp:cNvSpPr/>
      </dsp:nvSpPr>
      <dsp:spPr>
        <a:xfrm>
          <a:off x="1674379" y="551077"/>
          <a:ext cx="1600744" cy="14364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260 ရက်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6453" y="593151"/>
        <a:ext cx="1516596" cy="1352348"/>
      </dsp:txXfrm>
    </dsp:sp>
    <dsp:sp modelId="{5C41FBB2-E7B8-4C9C-9C7A-E3FCF5EBC7EA}">
      <dsp:nvSpPr>
        <dsp:cNvPr id="0" name=""/>
        <dsp:cNvSpPr/>
      </dsp:nvSpPr>
      <dsp:spPr>
        <a:xfrm>
          <a:off x="1674379" y="2052176"/>
          <a:ext cx="783910" cy="4752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Rev. 11:3</a:t>
          </a:r>
          <a:endParaRPr lang="es-E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88298" y="2066095"/>
        <a:ext cx="756072" cy="447401"/>
      </dsp:txXfrm>
    </dsp:sp>
    <dsp:sp modelId="{DF8F78DE-27A1-497E-8C5D-6F6150EE1C74}">
      <dsp:nvSpPr>
        <dsp:cNvPr id="0" name=""/>
        <dsp:cNvSpPr/>
      </dsp:nvSpPr>
      <dsp:spPr>
        <a:xfrm>
          <a:off x="2491213" y="2052176"/>
          <a:ext cx="783910" cy="4752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Rev. 12:6</a:t>
          </a:r>
          <a:endParaRPr lang="es-E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05132" y="2066095"/>
        <a:ext cx="756072" cy="447401"/>
      </dsp:txXfrm>
    </dsp:sp>
    <dsp:sp modelId="{7BD7D07F-4F83-4373-B8D9-E6A00B7B4AC0}">
      <dsp:nvSpPr>
        <dsp:cNvPr id="0" name=""/>
        <dsp:cNvSpPr/>
      </dsp:nvSpPr>
      <dsp:spPr>
        <a:xfrm>
          <a:off x="3340972" y="551077"/>
          <a:ext cx="1600744" cy="14364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bg1"/>
              </a:solidFill>
            </a:rPr>
            <a:t>တစ်ကာလ၊ နှစ်ကာလ၊ကာလတစ်ဝက်</a:t>
          </a:r>
          <a:endParaRPr lang="es-ES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83046" y="593151"/>
        <a:ext cx="1516596" cy="1352348"/>
      </dsp:txXfrm>
    </dsp:sp>
    <dsp:sp modelId="{092CAB48-247E-4CB7-BC5B-406F588A2145}">
      <dsp:nvSpPr>
        <dsp:cNvPr id="0" name=""/>
        <dsp:cNvSpPr/>
      </dsp:nvSpPr>
      <dsp:spPr>
        <a:xfrm>
          <a:off x="3340972" y="2052176"/>
          <a:ext cx="783910" cy="4752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Dn. 7:25</a:t>
          </a:r>
          <a:endParaRPr lang="es-E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54891" y="2066095"/>
        <a:ext cx="756072" cy="447401"/>
      </dsp:txXfrm>
    </dsp:sp>
    <dsp:sp modelId="{F0902D89-DB7C-46AC-8B1A-5798F4013875}">
      <dsp:nvSpPr>
        <dsp:cNvPr id="0" name=""/>
        <dsp:cNvSpPr/>
      </dsp:nvSpPr>
      <dsp:spPr>
        <a:xfrm>
          <a:off x="4157806" y="2052176"/>
          <a:ext cx="783910" cy="4752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Rev. 12:14</a:t>
          </a:r>
          <a:endParaRPr lang="es-E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71725" y="2066095"/>
        <a:ext cx="756072" cy="4474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5E178-D785-4746-9DF5-9C2A505BACD4}">
      <dsp:nvSpPr>
        <dsp:cNvPr id="0" name=""/>
        <dsp:cNvSpPr/>
      </dsp:nvSpPr>
      <dsp:spPr>
        <a:xfrm>
          <a:off x="4302" y="0"/>
          <a:ext cx="3796550" cy="469486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32000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rgbClr val="C00000"/>
              </a:solidFill>
              <a:effectLst/>
            </a:rPr>
            <a:t>အေဒီ 538 - </a:t>
          </a:r>
          <a:r>
            <a:rPr lang="en-US" sz="1800" b="1" kern="1200" dirty="0">
              <a:solidFill>
                <a:srgbClr val="C00000"/>
              </a:solidFill>
              <a:effectLst/>
            </a:rPr>
            <a:t>Justinian </a:t>
          </a:r>
          <a:r>
            <a:rPr lang="my-MM" sz="1800" b="1" kern="1200" dirty="0">
              <a:solidFill>
                <a:srgbClr val="C00000"/>
              </a:solidFill>
              <a:effectLst/>
            </a:rPr>
            <a:t>သည် </a:t>
          </a:r>
          <a:r>
            <a:rPr lang="en-US" sz="1800" b="1" kern="1200" dirty="0">
              <a:solidFill>
                <a:srgbClr val="C00000"/>
              </a:solidFill>
              <a:effectLst/>
            </a:rPr>
            <a:t>Ostrogoth </a:t>
          </a:r>
          <a:r>
            <a:rPr lang="my-MM" sz="1800" b="1" kern="1200" dirty="0">
              <a:solidFill>
                <a:srgbClr val="C00000"/>
              </a:solidFill>
              <a:effectLst/>
            </a:rPr>
            <a:t>များလက်မှလွတ်မြောက်ရန် ရောမမြို့သို့တပ်ဖွဲ့ဝင်များစေလွှတ်ခဲ့</a:t>
          </a:r>
          <a:r>
            <a:rPr lang="en-US" sz="1800" b="1" kern="1200" dirty="0">
              <a:solidFill>
                <a:srgbClr val="C00000"/>
              </a:solidFill>
              <a:effectLst/>
            </a:rPr>
            <a:t> </a:t>
          </a:r>
          <a:r>
            <a:rPr lang="my-MM" sz="1800" b="1" kern="1200" dirty="0">
              <a:solidFill>
                <a:srgbClr val="C00000"/>
              </a:solidFill>
              <a:effectLst/>
            </a:rPr>
            <a:t>သည်။ ထို့နောက် ရောမမြို့ခံ ပုပ်ရဟန်းမင်းကြီးအား ခန့်အပ်ခဲ့သည်။</a:t>
          </a:r>
          <a:endParaRPr lang="es-ES" sz="1800" b="1" kern="1200" dirty="0">
            <a:solidFill>
              <a:schemeClr val="tx1"/>
            </a:solidFill>
            <a:effectLst/>
          </a:endParaRPr>
        </a:p>
      </dsp:txBody>
      <dsp:txXfrm>
        <a:off x="4302" y="1877944"/>
        <a:ext cx="3796550" cy="1877944"/>
      </dsp:txXfrm>
    </dsp:sp>
    <dsp:sp modelId="{4D52C27B-9C58-4A55-94C7-69D078F87AD1}">
      <dsp:nvSpPr>
        <dsp:cNvPr id="0" name=""/>
        <dsp:cNvSpPr/>
      </dsp:nvSpPr>
      <dsp:spPr>
        <a:xfrm>
          <a:off x="608631" y="91943"/>
          <a:ext cx="2587892" cy="1563388"/>
        </a:xfrm>
        <a:prstGeom prst="hexagon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1A5C507-69B4-4C09-8A84-FC941EF48DEF}">
      <dsp:nvSpPr>
        <dsp:cNvPr id="0" name=""/>
        <dsp:cNvSpPr/>
      </dsp:nvSpPr>
      <dsp:spPr>
        <a:xfrm>
          <a:off x="3914749" y="0"/>
          <a:ext cx="3775479" cy="4694860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32000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rgbClr val="C00000"/>
              </a:solidFill>
              <a:effectLst/>
            </a:rPr>
            <a:t>အလယ်ခေတ်ရောမအသင်းတော်</a:t>
          </a:r>
          <a:r>
            <a:rPr lang="en-US" sz="1800" b="1" kern="1200" dirty="0">
              <a:solidFill>
                <a:srgbClr val="C00000"/>
              </a:solidFill>
              <a:effectLst/>
            </a:rPr>
            <a:t> </a:t>
          </a:r>
          <a:r>
            <a:rPr lang="my-MM" sz="1800" b="1" kern="1200" dirty="0">
              <a:solidFill>
                <a:srgbClr val="C00000"/>
              </a:solidFill>
              <a:effectLst/>
            </a:rPr>
            <a:t>သည်</a:t>
          </a:r>
          <a:r>
            <a:rPr lang="en-US" sz="1800" b="1" kern="1200" dirty="0">
              <a:solidFill>
                <a:srgbClr val="C00000"/>
              </a:solidFill>
              <a:effectLst/>
            </a:rPr>
            <a:t>Waldensians</a:t>
          </a:r>
          <a:r>
            <a:rPr lang="my-MM" sz="1800" b="1" kern="1200" dirty="0">
              <a:solidFill>
                <a:srgbClr val="C00000"/>
              </a:solidFill>
              <a:effectLst/>
            </a:rPr>
            <a:t>သို့မဟုတ်</a:t>
          </a:r>
          <a:r>
            <a:rPr lang="en-US" sz="1800" b="1" kern="1200" dirty="0" err="1">
              <a:solidFill>
                <a:srgbClr val="C00000"/>
              </a:solidFill>
              <a:effectLst/>
            </a:rPr>
            <a:t>Huguenos</a:t>
          </a:r>
          <a:r>
            <a:rPr lang="my-MM" sz="1800" b="1" kern="1200" dirty="0">
              <a:solidFill>
                <a:srgbClr val="C00000"/>
              </a:solidFill>
              <a:effectLst/>
            </a:rPr>
            <a:t> ကဲ့သို့သောဘုရားသခင့်နှုတ်မြွက်တော် နှင့်အညီအသက်ရှင်လိုသူများကိုညှဉ်း ပန်းနှိပ်စက်ရန်နိုင်ငံတော်၏အာဏာကို အသုံးပြုခဲ့သည်။</a:t>
          </a:r>
          <a:endParaRPr lang="es-ES" sz="1800" b="1" kern="1200" dirty="0">
            <a:solidFill>
              <a:schemeClr val="tx1"/>
            </a:solidFill>
            <a:effectLst/>
          </a:endParaRPr>
        </a:p>
      </dsp:txBody>
      <dsp:txXfrm>
        <a:off x="3914749" y="1877944"/>
        <a:ext cx="3775479" cy="1877944"/>
      </dsp:txXfrm>
    </dsp:sp>
    <dsp:sp modelId="{59A6B58E-B84B-4728-85ED-B48A9B294C3A}">
      <dsp:nvSpPr>
        <dsp:cNvPr id="0" name=""/>
        <dsp:cNvSpPr/>
      </dsp:nvSpPr>
      <dsp:spPr>
        <a:xfrm>
          <a:off x="4508543" y="91943"/>
          <a:ext cx="2587892" cy="1563388"/>
        </a:xfrm>
        <a:prstGeom prst="hexagon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81A4FD1-E4A8-4926-B3B1-71ED4C6F9059}">
      <dsp:nvSpPr>
        <dsp:cNvPr id="0" name=""/>
        <dsp:cNvSpPr/>
      </dsp:nvSpPr>
      <dsp:spPr>
        <a:xfrm>
          <a:off x="7804125" y="0"/>
          <a:ext cx="3796550" cy="4694860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32000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rgbClr val="C00000"/>
              </a:solidFill>
              <a:effectLst/>
            </a:rPr>
            <a:t>1798 အေဒီ- နပိုလီယံဘိုနာပတ်သည် ဗိုလ်ချုပ်ဘာသီယာအား </a:t>
          </a:r>
          <a:r>
            <a:rPr lang="en-US" sz="1800" b="1" kern="1200" dirty="0">
              <a:solidFill>
                <a:srgbClr val="C00000"/>
              </a:solidFill>
              <a:effectLst/>
            </a:rPr>
            <a:t>Pope Pius VI </a:t>
          </a:r>
          <a:r>
            <a:rPr lang="my-MM" sz="1800" b="1" kern="1200" dirty="0">
              <a:solidFill>
                <a:srgbClr val="C00000"/>
              </a:solidFill>
              <a:effectLst/>
            </a:rPr>
            <a:t>ကိုထောင်ချပြီးပုပ်ရဟန်းမင်းနိုင်ငံများကို ဖျက်သိမ်းရန် အမိန့်ပေးခဲ့သည်။</a:t>
          </a:r>
          <a:endParaRPr lang="es-ES" sz="1800" b="1" kern="1200" dirty="0">
            <a:solidFill>
              <a:schemeClr val="tx1"/>
            </a:solidFill>
            <a:effectLst/>
          </a:endParaRPr>
        </a:p>
      </dsp:txBody>
      <dsp:txXfrm>
        <a:off x="7804125" y="1877944"/>
        <a:ext cx="3796550" cy="1877944"/>
      </dsp:txXfrm>
    </dsp:sp>
    <dsp:sp modelId="{82B30BFC-A2F9-4EC6-977E-01402BA97069}">
      <dsp:nvSpPr>
        <dsp:cNvPr id="0" name=""/>
        <dsp:cNvSpPr/>
      </dsp:nvSpPr>
      <dsp:spPr>
        <a:xfrm>
          <a:off x="8408455" y="91943"/>
          <a:ext cx="2587892" cy="1563388"/>
        </a:xfrm>
        <a:prstGeom prst="hexagon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A985374-34C5-4DDC-B3F9-08F36F2F1E2A}">
      <dsp:nvSpPr>
        <dsp:cNvPr id="0" name=""/>
        <dsp:cNvSpPr/>
      </dsp:nvSpPr>
      <dsp:spPr>
        <a:xfrm>
          <a:off x="468683" y="4124432"/>
          <a:ext cx="10676580" cy="243691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6E045-626E-4DDA-BABC-1F4A9FD5F05D}">
      <dsp:nvSpPr>
        <dsp:cNvPr id="0" name=""/>
        <dsp:cNvSpPr/>
      </dsp:nvSpPr>
      <dsp:spPr>
        <a:xfrm>
          <a:off x="146629" y="93927"/>
          <a:ext cx="2790907" cy="4155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ဦးချို </a:t>
          </a:r>
          <a:r>
            <a:rPr lang="en-US" sz="1800" b="1" kern="1200" dirty="0"/>
            <a:t>(Dn. 7:25) </a:t>
          </a:r>
          <a:r>
            <a:rPr lang="my-MM" sz="1800" b="1" kern="1200" dirty="0"/>
            <a:t>၊</a:t>
          </a:r>
          <a:endParaRPr lang="es-ES" sz="1800" b="1" kern="1200" dirty="0"/>
        </a:p>
      </dsp:txBody>
      <dsp:txXfrm>
        <a:off x="158800" y="106098"/>
        <a:ext cx="2766565" cy="391195"/>
      </dsp:txXfrm>
    </dsp:sp>
    <dsp:sp modelId="{BBE27C1A-379A-4FE3-9F3A-A0072CC7C991}">
      <dsp:nvSpPr>
        <dsp:cNvPr id="0" name=""/>
        <dsp:cNvSpPr/>
      </dsp:nvSpPr>
      <dsp:spPr>
        <a:xfrm>
          <a:off x="425720" y="509465"/>
          <a:ext cx="134591" cy="451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604"/>
              </a:lnTo>
              <a:lnTo>
                <a:pt x="134591" y="45160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21E76F-FDB8-4303-A2BA-3CEE195F8E7F}">
      <dsp:nvSpPr>
        <dsp:cNvPr id="0" name=""/>
        <dsp:cNvSpPr/>
      </dsp:nvSpPr>
      <dsp:spPr>
        <a:xfrm>
          <a:off x="560312" y="613349"/>
          <a:ext cx="3704892" cy="6954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အမြင့်ဆုံးသောဘုရားတဘက်၌မိုက်သော စကားကိုပြောလိမ့်မည်။</a:t>
          </a:r>
          <a:endParaRPr lang="es-ES" sz="1600" b="1" kern="1200" dirty="0"/>
        </a:p>
      </dsp:txBody>
      <dsp:txXfrm>
        <a:off x="580681" y="633718"/>
        <a:ext cx="3664154" cy="654701"/>
      </dsp:txXfrm>
    </dsp:sp>
    <dsp:sp modelId="{0B98CB8A-C3EB-42FE-8C07-BDD4D9D99C0B}">
      <dsp:nvSpPr>
        <dsp:cNvPr id="0" name=""/>
        <dsp:cNvSpPr/>
      </dsp:nvSpPr>
      <dsp:spPr>
        <a:xfrm>
          <a:off x="425720" y="509465"/>
          <a:ext cx="134591" cy="1250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0927"/>
              </a:lnTo>
              <a:lnTo>
                <a:pt x="134591" y="125092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BEAF8E-7798-45C9-9B07-049B7CEED59F}">
      <dsp:nvSpPr>
        <dsp:cNvPr id="0" name=""/>
        <dsp:cNvSpPr/>
      </dsp:nvSpPr>
      <dsp:spPr>
        <a:xfrm>
          <a:off x="560312" y="1412673"/>
          <a:ext cx="3704892" cy="6954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252815"/>
              <a:satOff val="-1897"/>
              <a:lumOff val="5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အမြင့်ဆုံးသောဘုရား၏သန့်ရှင်းသူတို့ကို ညှဉ်းဆဲလိမ့်မည်။</a:t>
          </a:r>
          <a:endParaRPr lang="es-ES" sz="1600" b="1" kern="1200" dirty="0"/>
        </a:p>
      </dsp:txBody>
      <dsp:txXfrm>
        <a:off x="580681" y="1433042"/>
        <a:ext cx="3664154" cy="654701"/>
      </dsp:txXfrm>
    </dsp:sp>
    <dsp:sp modelId="{9CDCEF67-6CEF-419F-B4F6-DC7B0E0B176B}">
      <dsp:nvSpPr>
        <dsp:cNvPr id="0" name=""/>
        <dsp:cNvSpPr/>
      </dsp:nvSpPr>
      <dsp:spPr>
        <a:xfrm>
          <a:off x="425720" y="509465"/>
          <a:ext cx="134591" cy="2263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3775"/>
              </a:lnTo>
              <a:lnTo>
                <a:pt x="134591" y="226377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8F8465-62F6-4E74-97A5-4BF147148A7D}">
      <dsp:nvSpPr>
        <dsp:cNvPr id="0" name=""/>
        <dsp:cNvSpPr/>
      </dsp:nvSpPr>
      <dsp:spPr>
        <a:xfrm>
          <a:off x="560312" y="2211997"/>
          <a:ext cx="3704892" cy="1122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505631"/>
              <a:satOff val="-3793"/>
              <a:lumOff val="10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ထိုသူ၏လက်၌သန့်ရှင်းသူတို့သည် </a:t>
          </a:r>
          <a:r>
            <a:rPr lang="my-MM" sz="1600" b="1" kern="1200" dirty="0">
              <a:solidFill>
                <a:prstClr val="black"/>
              </a:solidFill>
            </a:rPr>
            <a:t>တစ်ကာလ၊နှစ်ကာလ၊ကာလတစ်ဝက်</a:t>
          </a:r>
          <a:r>
            <a:rPr lang="my-MM" sz="1600" b="1" kern="1200" dirty="0"/>
            <a:t> ပေးအပ်ခြင်းခံရမည်မည်။</a:t>
          </a:r>
          <a:endParaRPr lang="es-ES" sz="1600" b="1" kern="1200" dirty="0"/>
        </a:p>
      </dsp:txBody>
      <dsp:txXfrm>
        <a:off x="593189" y="2244874"/>
        <a:ext cx="3639138" cy="1056733"/>
      </dsp:txXfrm>
    </dsp:sp>
    <dsp:sp modelId="{B2230F59-0741-4DB5-8D2C-02E45C221FF2}">
      <dsp:nvSpPr>
        <dsp:cNvPr id="0" name=""/>
        <dsp:cNvSpPr/>
      </dsp:nvSpPr>
      <dsp:spPr>
        <a:xfrm>
          <a:off x="4033126" y="93927"/>
          <a:ext cx="3102444" cy="415537"/>
        </a:xfrm>
        <a:prstGeom prst="roundRect">
          <a:avLst>
            <a:gd name="adj" fmla="val 10000"/>
          </a:avLst>
        </a:prstGeom>
        <a:solidFill>
          <a:schemeClr val="accent2">
            <a:hueOff val="1137670"/>
            <a:satOff val="-8535"/>
            <a:lumOff val="24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သားရဲ (ဗျာ၊ ၁၃း၂-၇)၊</a:t>
          </a:r>
          <a:endParaRPr lang="es-ES" sz="1800" b="1" kern="1200" dirty="0"/>
        </a:p>
      </dsp:txBody>
      <dsp:txXfrm>
        <a:off x="4045297" y="106098"/>
        <a:ext cx="3078102" cy="391195"/>
      </dsp:txXfrm>
    </dsp:sp>
    <dsp:sp modelId="{2888A08E-0211-43B5-8F4A-9BD10C07A4DD}">
      <dsp:nvSpPr>
        <dsp:cNvPr id="0" name=""/>
        <dsp:cNvSpPr/>
      </dsp:nvSpPr>
      <dsp:spPr>
        <a:xfrm>
          <a:off x="4343371" y="509465"/>
          <a:ext cx="129601" cy="590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0989"/>
              </a:lnTo>
              <a:lnTo>
                <a:pt x="129601" y="59098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BD2C1-F2C1-44A2-B084-200063412CED}">
      <dsp:nvSpPr>
        <dsp:cNvPr id="0" name=""/>
        <dsp:cNvSpPr/>
      </dsp:nvSpPr>
      <dsp:spPr>
        <a:xfrm>
          <a:off x="4472973" y="613349"/>
          <a:ext cx="3704892" cy="9742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758446"/>
              <a:satOff val="-5690"/>
              <a:lumOff val="16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နဂါးသည် သူ၏တန်ခိုး၊ ရာဇပလ္လင်နှင့် ကြီးမားသောအာဏာကို ပေးတော်မူ၏။</a:t>
          </a:r>
          <a:endParaRPr lang="es-ES" sz="1600" b="1" kern="1200" dirty="0"/>
        </a:p>
      </dsp:txBody>
      <dsp:txXfrm>
        <a:off x="4501507" y="641883"/>
        <a:ext cx="3647824" cy="917142"/>
      </dsp:txXfrm>
    </dsp:sp>
    <dsp:sp modelId="{43358EA8-3518-4708-A0D7-9CFD85ABDCC3}">
      <dsp:nvSpPr>
        <dsp:cNvPr id="0" name=""/>
        <dsp:cNvSpPr/>
      </dsp:nvSpPr>
      <dsp:spPr>
        <a:xfrm>
          <a:off x="4343371" y="509465"/>
          <a:ext cx="129601" cy="1487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7624"/>
              </a:lnTo>
              <a:lnTo>
                <a:pt x="129601" y="148762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1AD2CB-4527-4D8C-9B59-74CBEEE28711}">
      <dsp:nvSpPr>
        <dsp:cNvPr id="0" name=""/>
        <dsp:cNvSpPr/>
      </dsp:nvSpPr>
      <dsp:spPr>
        <a:xfrm>
          <a:off x="4472973" y="1691445"/>
          <a:ext cx="3674388" cy="611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011262"/>
              <a:satOff val="-7586"/>
              <a:lumOff val="2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ကြီးစွာသောစကားနှင့် ပုတ်ခတ်ပြောဆိုသော နှုတ်ကိုရ၏။</a:t>
          </a:r>
          <a:endParaRPr lang="es-ES" sz="1600" b="1" kern="1200" dirty="0"/>
        </a:p>
      </dsp:txBody>
      <dsp:txXfrm>
        <a:off x="4490877" y="1709349"/>
        <a:ext cx="3638580" cy="575480"/>
      </dsp:txXfrm>
    </dsp:sp>
    <dsp:sp modelId="{35EAB81A-F4AD-45F8-AD71-DD14AD5ED514}">
      <dsp:nvSpPr>
        <dsp:cNvPr id="0" name=""/>
        <dsp:cNvSpPr/>
      </dsp:nvSpPr>
      <dsp:spPr>
        <a:xfrm>
          <a:off x="4343371" y="509465"/>
          <a:ext cx="129601" cy="2383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3718"/>
              </a:lnTo>
              <a:lnTo>
                <a:pt x="129601" y="238371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A5A03-717D-4061-B0BF-6664535961DF}">
      <dsp:nvSpPr>
        <dsp:cNvPr id="0" name=""/>
        <dsp:cNvSpPr/>
      </dsp:nvSpPr>
      <dsp:spPr>
        <a:xfrm>
          <a:off x="4472973" y="2406618"/>
          <a:ext cx="3704892" cy="97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264077"/>
              <a:satOff val="-9483"/>
              <a:lumOff val="27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သူသည် လေးဆယ့်နှစ်လကြာ ဆက်လက်နေထိုင်ရန်အခွင့်အာဏာရ၏။။</a:t>
          </a:r>
          <a:endParaRPr lang="es-ES" sz="1600" b="1" kern="1200" dirty="0"/>
        </a:p>
      </dsp:txBody>
      <dsp:txXfrm>
        <a:off x="4501475" y="2435120"/>
        <a:ext cx="3647888" cy="916126"/>
      </dsp:txXfrm>
    </dsp:sp>
    <dsp:sp modelId="{C832694E-C86D-4226-8274-30321C9607B4}">
      <dsp:nvSpPr>
        <dsp:cNvPr id="0" name=""/>
        <dsp:cNvSpPr/>
      </dsp:nvSpPr>
      <dsp:spPr>
        <a:xfrm>
          <a:off x="4343371" y="509465"/>
          <a:ext cx="129601" cy="3533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3375"/>
              </a:lnTo>
              <a:lnTo>
                <a:pt x="129601" y="353337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DB1ED-F19D-4F3A-BE1D-0A5328606A16}">
      <dsp:nvSpPr>
        <dsp:cNvPr id="0" name=""/>
        <dsp:cNvSpPr/>
      </dsp:nvSpPr>
      <dsp:spPr>
        <a:xfrm>
          <a:off x="4472973" y="3483633"/>
          <a:ext cx="3704892" cy="1118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516893"/>
              <a:satOff val="-11379"/>
              <a:lumOff val="32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သန့်ရှင်းသူများနှင့်စစ်တိုက်ရန်၍သူတို့ကို အောင်နိုင်စေရန်ပေးအပ်ခဲ့သည်။</a:t>
          </a:r>
          <a:endParaRPr lang="es-ES" sz="1600" b="1" kern="1200" dirty="0"/>
        </a:p>
      </dsp:txBody>
      <dsp:txXfrm>
        <a:off x="4505730" y="3516390"/>
        <a:ext cx="3639378" cy="1052900"/>
      </dsp:txXfrm>
    </dsp:sp>
    <dsp:sp modelId="{A7E2DD9B-74B2-454D-8601-7E5816E7F5E5}">
      <dsp:nvSpPr>
        <dsp:cNvPr id="0" name=""/>
        <dsp:cNvSpPr/>
      </dsp:nvSpPr>
      <dsp:spPr>
        <a:xfrm>
          <a:off x="7852677" y="93927"/>
          <a:ext cx="3694776" cy="415537"/>
        </a:xfrm>
        <a:prstGeom prst="roundRect">
          <a:avLst>
            <a:gd name="adj" fmla="val 10000"/>
          </a:avLst>
        </a:prstGeom>
        <a:solidFill>
          <a:schemeClr val="accent2">
            <a:hueOff val="2275339"/>
            <a:satOff val="-17069"/>
            <a:lumOff val="48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တရားမဲ့သူ (၂သက် ၂း၃-၁၂)</a:t>
          </a:r>
          <a:endParaRPr lang="es-ES" sz="1800" b="1" kern="1200" dirty="0"/>
        </a:p>
      </dsp:txBody>
      <dsp:txXfrm>
        <a:off x="7864848" y="106098"/>
        <a:ext cx="3670434" cy="391195"/>
      </dsp:txXfrm>
    </dsp:sp>
    <dsp:sp modelId="{EA001975-852F-4AC6-BC24-A1D4024AB7E1}">
      <dsp:nvSpPr>
        <dsp:cNvPr id="0" name=""/>
        <dsp:cNvSpPr/>
      </dsp:nvSpPr>
      <dsp:spPr>
        <a:xfrm>
          <a:off x="8222154" y="509465"/>
          <a:ext cx="163479" cy="629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855"/>
              </a:lnTo>
              <a:lnTo>
                <a:pt x="163479" y="62985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9BC4B-3F4E-4112-A0D4-9B3046F73E1A}">
      <dsp:nvSpPr>
        <dsp:cNvPr id="0" name=""/>
        <dsp:cNvSpPr/>
      </dsp:nvSpPr>
      <dsp:spPr>
        <a:xfrm>
          <a:off x="8385634" y="613349"/>
          <a:ext cx="3704892" cy="1051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769708"/>
              <a:satOff val="-13276"/>
              <a:lumOff val="38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သူသည်ဘုရားသခင်၏ဗိမာန်တော်၌ဘုရားသခင်အဖြစ်ထိုင်နေပြီး၊သူသည်ဘုရားသခင်ဖြစ်ကြောင်းမိမိကိုယ်ကို ပြသခဲ့သည်။</a:t>
          </a:r>
          <a:endParaRPr lang="es-ES" sz="1600" b="1" kern="1200" dirty="0"/>
        </a:p>
      </dsp:txBody>
      <dsp:txXfrm>
        <a:off x="8416444" y="644159"/>
        <a:ext cx="3643272" cy="990321"/>
      </dsp:txXfrm>
    </dsp:sp>
    <dsp:sp modelId="{4201F51F-6FBB-4D37-A9E0-FA0DDC481505}">
      <dsp:nvSpPr>
        <dsp:cNvPr id="0" name=""/>
        <dsp:cNvSpPr/>
      </dsp:nvSpPr>
      <dsp:spPr>
        <a:xfrm>
          <a:off x="8222154" y="509465"/>
          <a:ext cx="163479" cy="1696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6585"/>
              </a:lnTo>
              <a:lnTo>
                <a:pt x="163479" y="169658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E8826B-6416-4EC7-B57C-37AF45FD0077}">
      <dsp:nvSpPr>
        <dsp:cNvPr id="0" name=""/>
        <dsp:cNvSpPr/>
      </dsp:nvSpPr>
      <dsp:spPr>
        <a:xfrm>
          <a:off x="8385634" y="1769175"/>
          <a:ext cx="3704892" cy="873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2022524"/>
              <a:satOff val="-15172"/>
              <a:lumOff val="43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တရားမဲ့သူ၏ ကြွလာခြင်းသည် စာတန်၏ လုပ်ဆောင်မှုနှင့်အညီ ဖြစ်သည်။</a:t>
          </a:r>
          <a:endParaRPr lang="es-ES" sz="1600" b="1" kern="1200" dirty="0"/>
        </a:p>
      </dsp:txBody>
      <dsp:txXfrm>
        <a:off x="8411225" y="1794766"/>
        <a:ext cx="3653710" cy="822568"/>
      </dsp:txXfrm>
    </dsp:sp>
    <dsp:sp modelId="{628135FF-98DF-4412-AD4D-311EC71B5DDB}">
      <dsp:nvSpPr>
        <dsp:cNvPr id="0" name=""/>
        <dsp:cNvSpPr/>
      </dsp:nvSpPr>
      <dsp:spPr>
        <a:xfrm>
          <a:off x="8222154" y="509465"/>
          <a:ext cx="163479" cy="2585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5064"/>
              </a:lnTo>
              <a:lnTo>
                <a:pt x="163479" y="258506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E731CE-6419-430A-86DC-E18325C5141C}">
      <dsp:nvSpPr>
        <dsp:cNvPr id="0" name=""/>
        <dsp:cNvSpPr/>
      </dsp:nvSpPr>
      <dsp:spPr>
        <a:xfrm>
          <a:off x="8385634" y="2746810"/>
          <a:ext cx="3704892" cy="6954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2275339"/>
              <a:satOff val="-17069"/>
              <a:lumOff val="48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အလုံးစုံသော တန်ခိုး၊ နိမိတ်၊ မုသာ အံ့ဘွယ်သောအမှုတို့ဖြင့်</a:t>
          </a:r>
          <a:endParaRPr lang="es-ES" sz="1600" b="1" kern="1200" dirty="0"/>
        </a:p>
      </dsp:txBody>
      <dsp:txXfrm>
        <a:off x="8406003" y="2767179"/>
        <a:ext cx="3664154" cy="654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8453-B1BD-4E29-B9F8-6F011BF596F1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070-2B56-4FFD-8DF2-DC0F364362B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01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8453-B1BD-4E29-B9F8-6F011BF596F1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070-2B56-4FFD-8DF2-DC0F364362B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420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8453-B1BD-4E29-B9F8-6F011BF596F1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070-2B56-4FFD-8DF2-DC0F364362B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52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8453-B1BD-4E29-B9F8-6F011BF596F1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070-2B56-4FFD-8DF2-DC0F364362B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411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8453-B1BD-4E29-B9F8-6F011BF596F1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070-2B56-4FFD-8DF2-DC0F364362B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38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8453-B1BD-4E29-B9F8-6F011BF596F1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070-2B56-4FFD-8DF2-DC0F364362B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43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8453-B1BD-4E29-B9F8-6F011BF596F1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070-2B56-4FFD-8DF2-DC0F364362B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910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8453-B1BD-4E29-B9F8-6F011BF596F1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070-2B56-4FFD-8DF2-DC0F364362B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353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8453-B1BD-4E29-B9F8-6F011BF596F1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070-2B56-4FFD-8DF2-DC0F364362B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008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8453-B1BD-4E29-B9F8-6F011BF596F1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070-2B56-4FFD-8DF2-DC0F364362B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814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8453-B1BD-4E29-B9F8-6F011BF596F1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070-2B56-4FFD-8DF2-DC0F364362B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12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B8453-B1BD-4E29-B9F8-6F011BF596F1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5D070-2B56-4FFD-8DF2-DC0F364362B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413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5.jpeg"/><Relationship Id="rId4" Type="http://schemas.openxmlformats.org/officeDocument/2006/relationships/diagramLayout" Target="../diagrams/layout3.xml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2E5459A-2532-0234-6885-E6AE78EF9DF2}"/>
              </a:ext>
            </a:extLst>
          </p:cNvPr>
          <p:cNvSpPr txBox="1"/>
          <p:nvPr/>
        </p:nvSpPr>
        <p:spPr>
          <a:xfrm>
            <a:off x="-105600" y="94007"/>
            <a:ext cx="12192000" cy="8168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25400">
              <a:bevelT w="38100" h="38100" prst="angle"/>
              <a:contourClr>
                <a:schemeClr val="accent2"/>
              </a:contourClr>
            </a:sp3d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my-MM" sz="44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ဘုရားသခင်၏တံဆိပ်နှင့်သားရဲ၏တံဆိပ်အပိုင်း (</a:t>
            </a:r>
            <a:r>
              <a:rPr lang="my-MM" sz="44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၂</a:t>
            </a:r>
            <a:r>
              <a:rPr lang="my-MM" sz="44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)</a:t>
            </a:r>
            <a:endParaRPr lang="en-US" sz="4400" b="1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1BC4456-C48C-2BD8-8997-A56956261FF9}"/>
              </a:ext>
            </a:extLst>
          </p:cNvPr>
          <p:cNvSpPr txBox="1"/>
          <p:nvPr/>
        </p:nvSpPr>
        <p:spPr>
          <a:xfrm>
            <a:off x="1084800" y="4769428"/>
            <a:ext cx="144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s-ES" sz="2400" b="1" dirty="0" err="1">
                <a:solidFill>
                  <a:prstClr val="black"/>
                </a:solidFill>
                <a:latin typeface="Calibri" panose="020F0502020204030204"/>
              </a:rPr>
              <a:t>Lesson</a:t>
            </a:r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 12 </a:t>
            </a:r>
            <a:r>
              <a:rPr lang="es-ES" sz="2400" b="1" dirty="0" err="1">
                <a:solidFill>
                  <a:prstClr val="black"/>
                </a:solidFill>
                <a:latin typeface="Calibri" panose="020F0502020204030204"/>
              </a:rPr>
              <a:t>for</a:t>
            </a:r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br>
              <a:rPr lang="es-ES" sz="24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June 17, 2023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A722F3A-000E-7CEB-6349-72BF5DAC6ADF}"/>
              </a:ext>
            </a:extLst>
          </p:cNvPr>
          <p:cNvSpPr txBox="1"/>
          <p:nvPr/>
        </p:nvSpPr>
        <p:spPr>
          <a:xfrm>
            <a:off x="6172800" y="2307108"/>
            <a:ext cx="3110400" cy="272193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543732"/>
              </a:avLst>
            </a:prstTxWarp>
            <a:spAutoFit/>
          </a:bodyPr>
          <a:lstStyle/>
          <a:p>
            <a:pPr algn="ctr" defTabSz="1219170">
              <a:defRPr/>
            </a:pPr>
            <a:r>
              <a:rPr lang="es-ES" sz="3733" b="1" kern="0" spc="67">
                <a:ln w="0"/>
                <a:solidFill>
                  <a:srgbClr val="B83E0A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SACRED SUNDAY</a:t>
            </a:r>
            <a:endParaRPr lang="es-ES" sz="3733" b="1" kern="0" spc="67" dirty="0">
              <a:ln w="0"/>
              <a:solidFill>
                <a:srgbClr val="B83E0A">
                  <a:lumMod val="75000"/>
                </a:srgb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1F6252E-2C27-8392-6875-B2BE05F7417C}"/>
              </a:ext>
            </a:extLst>
          </p:cNvPr>
          <p:cNvSpPr txBox="1"/>
          <p:nvPr/>
        </p:nvSpPr>
        <p:spPr>
          <a:xfrm>
            <a:off x="6441600" y="3433587"/>
            <a:ext cx="2582400" cy="613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ts val="2000"/>
              </a:lnSpc>
              <a:defRPr/>
            </a:pPr>
            <a:r>
              <a:rPr lang="es-ES" sz="2133" b="1" kern="0" spc="67">
                <a:ln w="0"/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HUMAN COMMANDMENTS</a:t>
            </a:r>
            <a:endParaRPr lang="es-ES" sz="2133" b="1" kern="0" spc="67" dirty="0">
              <a:ln w="0"/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275E7B8-5EFE-C220-207E-E315632C77FE}"/>
              </a:ext>
            </a:extLst>
          </p:cNvPr>
          <p:cNvSpPr txBox="1"/>
          <p:nvPr/>
        </p:nvSpPr>
        <p:spPr>
          <a:xfrm>
            <a:off x="5990400" y="1534659"/>
            <a:ext cx="3484800" cy="3912528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162473"/>
              </a:avLst>
            </a:prstTxWarp>
            <a:spAutoFit/>
          </a:bodyPr>
          <a:lstStyle/>
          <a:p>
            <a:pPr algn="ctr" defTabSz="1219170">
              <a:defRPr/>
            </a:pPr>
            <a:r>
              <a:rPr lang="en-US" sz="3733" b="1" kern="0" spc="67">
                <a:ln w="0"/>
                <a:solidFill>
                  <a:srgbClr val="B83E0A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IMPOSED BY THE CIVIL-RELIGIOUS POWER</a:t>
            </a:r>
            <a:endParaRPr lang="es-ES" sz="3733" b="1" kern="0" spc="67" dirty="0">
              <a:ln w="0"/>
              <a:solidFill>
                <a:srgbClr val="B83E0A">
                  <a:lumMod val="75000"/>
                </a:srgb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E121C1F-88FA-7BF1-3BB8-4FE65C2D62E6}"/>
              </a:ext>
            </a:extLst>
          </p:cNvPr>
          <p:cNvSpPr txBox="1"/>
          <p:nvPr/>
        </p:nvSpPr>
        <p:spPr>
          <a:xfrm rot="20078796">
            <a:off x="10344000" y="1319558"/>
            <a:ext cx="13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s-ES" sz="1600" b="1">
                <a:solidFill>
                  <a:prstClr val="black"/>
                </a:solidFill>
                <a:latin typeface="Comic Sans MS" panose="030F0702030302020204" pitchFamily="66" charset="0"/>
              </a:rPr>
              <a:t>CHURCH AND STATE</a:t>
            </a:r>
            <a:endParaRPr lang="es-ES" sz="16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A6C2A39-E3C1-33CE-4978-5335995143CF}"/>
              </a:ext>
            </a:extLst>
          </p:cNvPr>
          <p:cNvSpPr txBox="1"/>
          <p:nvPr/>
        </p:nvSpPr>
        <p:spPr>
          <a:xfrm rot="5400000">
            <a:off x="9497208" y="3837193"/>
            <a:ext cx="2855184" cy="364800"/>
          </a:xfrm>
          <a:prstGeom prst="rect">
            <a:avLst/>
          </a:prstGeom>
          <a:noFill/>
        </p:spPr>
        <p:txBody>
          <a:bodyPr vert="wordArtVert" wrap="none" rtlCol="0">
            <a:prstTxWarp prst="textPlain">
              <a:avLst>
                <a:gd name="adj" fmla="val 52018"/>
              </a:avLst>
            </a:prstTxWarp>
            <a:spAutoFit/>
          </a:bodyPr>
          <a:lstStyle/>
          <a:p>
            <a:pPr algn="ctr" defTabSz="609585"/>
            <a:r>
              <a:rPr lang="es-ES" sz="2400" b="1">
                <a:ln>
                  <a:solidFill>
                    <a:prstClr val="black"/>
                  </a:solidFill>
                </a:ln>
                <a:solidFill>
                  <a:srgbClr val="845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UNITY</a:t>
            </a:r>
            <a:endParaRPr lang="es-ES" sz="2400" b="1" dirty="0">
              <a:ln>
                <a:solidFill>
                  <a:prstClr val="black"/>
                </a:solidFill>
              </a:ln>
              <a:solidFill>
                <a:srgbClr val="845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96A34E8-9F84-FAAE-6881-DBB622D21776}"/>
              </a:ext>
            </a:extLst>
          </p:cNvPr>
          <p:cNvSpPr txBox="1"/>
          <p:nvPr/>
        </p:nvSpPr>
        <p:spPr>
          <a:xfrm>
            <a:off x="1817915" y="42533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အမှတ်အသားကဘာလဲ၊ဘယ်လိုလက်ခံမလဲ။</a:t>
            </a: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C239587-E3B2-6601-1BF5-816705B4FC1E}"/>
              </a:ext>
            </a:extLst>
          </p:cNvPr>
          <p:cNvSpPr txBox="1"/>
          <p:nvPr/>
        </p:nvSpPr>
        <p:spPr>
          <a:xfrm>
            <a:off x="0" y="728471"/>
            <a:ext cx="11978854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2133" b="1" dirty="0">
                <a:solidFill>
                  <a:srgbClr val="B83E0A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ငွေရတတ်သောသူ၊ဆင်းရဲသောသူ၊ကျွန်ခံရသောသူ၊လွတ်သောသူ၊အကြီးအငယ်ရှိသမျှတို့သည် လက်ျာလက်၌ဖြစ်စေ၊နဖူး၌ဖြစ်စေ၊တံဆိပ်လက်မှတ်ကိုခံစေခြင်းငှာလည်းကောင်း၊ </a:t>
            </a:r>
            <a:r>
              <a:rPr lang="es-ES" sz="2133" b="1" dirty="0">
                <a:solidFill>
                  <a:srgbClr val="B83E0A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srgbClr val="B83E0A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srgbClr val="B83E0A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Revelation</a:t>
            </a:r>
            <a:r>
              <a:rPr lang="es-ES" sz="1600" b="1" dirty="0">
                <a:solidFill>
                  <a:srgbClr val="B83E0A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13:16)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5E2C511-38E9-4F21-9398-C044A2EE4B26}"/>
              </a:ext>
            </a:extLst>
          </p:cNvPr>
          <p:cNvSpPr txBox="1"/>
          <p:nvPr/>
        </p:nvSpPr>
        <p:spPr>
          <a:xfrm>
            <a:off x="1156806" y="1551944"/>
            <a:ext cx="891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အမှတ်အသားကို နည်းလမ်းနှစ်မျိုးဖြင့် လက်ခံနိုင်သည် (ဗျာ၊ ၁၃း၁၆)။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1D2F375-C840-DE4A-9B8B-C64E278D0EB2}"/>
              </a:ext>
            </a:extLst>
          </p:cNvPr>
          <p:cNvSpPr txBox="1"/>
          <p:nvPr/>
        </p:nvSpPr>
        <p:spPr>
          <a:xfrm>
            <a:off x="2242807" y="1934991"/>
            <a:ext cx="59335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defTabSz="609585">
              <a:buFont typeface="+mj-lt"/>
              <a:buAutoNum type="arabicPeriod"/>
            </a:pPr>
            <a:r>
              <a:rPr lang="my-MM" sz="2400" b="1" dirty="0">
                <a:solidFill>
                  <a:srgbClr val="FF0000"/>
                </a:solidFill>
              </a:rPr>
              <a:t>လက်ျာဘက</a:t>
            </a:r>
            <a:r>
              <a:rPr lang="my-MM" sz="2400" b="1" dirty="0"/>
              <a:t>်။ချမှတ်ထားတဲ့စည်းမျဥ်းစည်းကမ်းတွေကိုသဘောမတူသော်လည်းလက်ခံခြင်း။</a:t>
            </a:r>
          </a:p>
          <a:p>
            <a:pPr marL="457189" indent="-457189" defTabSz="609585">
              <a:buFont typeface="+mj-lt"/>
              <a:buAutoNum type="arabicPeriod"/>
            </a:pPr>
            <a:r>
              <a:rPr lang="my-MM" sz="2400" b="1" dirty="0">
                <a:solidFill>
                  <a:srgbClr val="FF0000"/>
                </a:solidFill>
              </a:rPr>
              <a:t>နဖူးပေါ်</a:t>
            </a:r>
            <a:r>
              <a:rPr lang="my-MM" sz="2400" b="1" dirty="0"/>
              <a:t>။ချမှတ်ထားတဲ့စည်းမျဥ်းတွေကိုမှန် ကန်တယ်လို့ယုံကြည်ပြီးလက်ခံခြင်း။</a:t>
            </a:r>
            <a:endParaRPr lang="es-ES" sz="2400" b="1" dirty="0">
              <a:latin typeface="Calibri" panose="020F050202020403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FD71315-0616-7C79-B191-ADED9B059540}"/>
              </a:ext>
            </a:extLst>
          </p:cNvPr>
          <p:cNvSpPr txBox="1"/>
          <p:nvPr/>
        </p:nvSpPr>
        <p:spPr>
          <a:xfrm>
            <a:off x="0" y="6032349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my-MM" sz="2400" b="1" dirty="0">
                <a:solidFill>
                  <a:prstClr val="black"/>
                </a:solidFill>
              </a:rPr>
              <a:t>ကမ္ဘာ့အာဏာစက်များသည်အကျပ်အတည်းကိုကျော်လွှားရန်အတွက်လူတိုင်းကိုတစ်နေ့တည်းတွင်ကိုး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my-MM" sz="2400" b="1" dirty="0">
                <a:solidFill>
                  <a:prstClr val="black"/>
                </a:solidFill>
              </a:rPr>
              <a:t>ကွယ်ရန်သို့မဟုတ်အနားယူရမည်ဟုအကြံပြုလိမ့်မည်။ထိုနေ့သည်ရောမမြို့၊တနင်္ဂနွေနေ့ဖြစ်လိမ့်မည်။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Imagen 3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8206DFD9-AC09-41D6-648E-A9140026E6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8363" y="4775665"/>
            <a:ext cx="2169840" cy="123110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chemeClr val="bg2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Man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9BD9F917-7728-49F8-01A1-5C2CE32E2A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564" y="1983614"/>
            <a:ext cx="2055243" cy="19190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4082C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E4854CA-0200-8D76-C324-0A82444359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6314" y="1885237"/>
            <a:ext cx="3802540" cy="1893531"/>
          </a:xfrm>
          <a:prstGeom prst="snip2DiagRect">
            <a:avLst>
              <a:gd name="adj1" fmla="val 20156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BF241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Pantalla de video juego con un gato&#10;&#10;Descripción generada automáticamente con confianza media">
            <a:extLst>
              <a:ext uri="{FF2B5EF4-FFF2-40B4-BE49-F238E27FC236}">
                <a16:creationId xmlns:a16="http://schemas.microsoft.com/office/drawing/2014/main" id="{BBE6A53E-B3E1-ED99-1328-DB3F0463BE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565" y="3696403"/>
            <a:ext cx="2863631" cy="257004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46AF4AF-0EDE-67B8-DAEA-7565208BDEB0}"/>
              </a:ext>
            </a:extLst>
          </p:cNvPr>
          <p:cNvSpPr txBox="1"/>
          <p:nvPr/>
        </p:nvSpPr>
        <p:spPr>
          <a:xfrm>
            <a:off x="3168010" y="3789833"/>
            <a:ext cx="89139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my-MM" sz="2400" b="1" dirty="0">
                <a:solidFill>
                  <a:prstClr val="black"/>
                </a:solidFill>
              </a:rPr>
              <a:t>အမှတ်အသားသည်ဝတ်ပြုရေးနှင့်သက်ဆိုင်သည်(ဗျာ၊၁၃း၁၅)။ဗျာဒိတ်၁၃:၁၇[</a:t>
            </a:r>
            <a:r>
              <a:rPr lang="en-US" sz="2400" b="1" dirty="0">
                <a:solidFill>
                  <a:prstClr val="black"/>
                </a:solidFill>
              </a:rPr>
              <a:t>NIV]</a:t>
            </a:r>
            <a:r>
              <a:rPr lang="my-MM" sz="2400" b="1" dirty="0">
                <a:solidFill>
                  <a:prstClr val="black"/>
                </a:solidFill>
              </a:rPr>
              <a:t>အရ၊အမှတ်အသားသည်“သားရဲ၏အမည်သို့မဟုတ်၎င်း၏အမည်နံပါတ်” ဖြစ်သည်။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BEF33FD-0DF8-7896-99CD-945A5102477A}"/>
              </a:ext>
            </a:extLst>
          </p:cNvPr>
          <p:cNvSpPr txBox="1"/>
          <p:nvPr/>
        </p:nvSpPr>
        <p:spPr>
          <a:xfrm>
            <a:off x="3145686" y="4969519"/>
            <a:ext cx="64681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my-MM" sz="2000" b="1" dirty="0">
                <a:solidFill>
                  <a:prstClr val="black"/>
                </a:solidFill>
              </a:rPr>
              <a:t>သမ္မာကျမ်းစာပါအမည်များသည်လူ၏စရိုက်ကိုကိုယ်စားပြု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my-MM" sz="2000" b="1" dirty="0">
                <a:solidFill>
                  <a:prstClr val="black"/>
                </a:solidFill>
              </a:rPr>
              <a:t>သည်။ထို့ကြောင့်၊ကျွန်ုပ်တို့သည်ဘုရားသခင်၏စရိုက်သို့မဟုတ်သားရဲ၏အကြားကိုရွေးချယ်ရမည်ဖြစ်သည်။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8131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uiExpand="1" build="p"/>
      <p:bldP spid="8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FB1D55F-F475-4F99-8839-076EA246A1B2}"/>
              </a:ext>
            </a:extLst>
          </p:cNvPr>
          <p:cNvSpPr txBox="1"/>
          <p:nvPr/>
        </p:nvSpPr>
        <p:spPr>
          <a:xfrm>
            <a:off x="2100944" y="2643897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ရွေးနှုတ်သောသူ၏တံဆိပ်</a:t>
            </a:r>
            <a:endParaRPr lang="es-E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0234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taza, tabla, naranja, comida&#10;&#10;Descripción generada automáticamente">
            <a:extLst>
              <a:ext uri="{FF2B5EF4-FFF2-40B4-BE49-F238E27FC236}">
                <a16:creationId xmlns:a16="http://schemas.microsoft.com/office/drawing/2014/main" id="{0435B741-DEA3-1AFC-EEF8-DB115A8D8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8124" y="1422597"/>
            <a:ext cx="5481861" cy="5435404"/>
          </a:xfrm>
          <a:prstGeom prst="rect">
            <a:avLst/>
          </a:prstGeom>
          <a:effectLst>
            <a:outerShdw blurRad="63500" sx="102000" sy="102000" algn="ctr" rotWithShape="0">
              <a:srgbClr val="1D7C0A">
                <a:alpha val="27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F38565C-151C-86A3-C695-80FE06FDFD48}"/>
              </a:ext>
            </a:extLst>
          </p:cNvPr>
          <p:cNvSpPr txBox="1"/>
          <p:nvPr/>
        </p:nvSpPr>
        <p:spPr>
          <a:xfrm>
            <a:off x="3169918" y="166371"/>
            <a:ext cx="89300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my-MM" sz="2400" b="1" dirty="0">
                <a:solidFill>
                  <a:prstClr val="white"/>
                </a:solidFill>
                <a:effectLst>
                  <a:glow rad="127000">
                    <a:srgbClr val="1D7C0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ထိုနောက်မှငါကြည့်လျှင်၊သိုးသငယ်သည်ဇိအုန်တောင်ပေါ်မှာရပ်နေ၏။သူ၏နာမနှင့်ခမည်းတော်၏နာမကိုနဖူး၌အက္ခရာတင်သောသူတစ်သိန်းလေးသောင်းလေးထောင်လည်း</a:t>
            </a:r>
            <a:r>
              <a:rPr lang="en-US" sz="2400" b="1" dirty="0">
                <a:solidFill>
                  <a:prstClr val="white"/>
                </a:solidFill>
                <a:effectLst>
                  <a:glow rad="127000">
                    <a:srgbClr val="1D7C0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</a:t>
            </a:r>
            <a:r>
              <a:rPr lang="my-MM" sz="2400" b="1" dirty="0">
                <a:solidFill>
                  <a:prstClr val="white"/>
                </a:solidFill>
                <a:effectLst>
                  <a:glow rad="127000">
                    <a:srgbClr val="1D7C0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သူနှင့်အတူရှိကြ၏။ </a:t>
            </a:r>
            <a:r>
              <a:rPr lang="en-US" sz="2400" b="1" dirty="0">
                <a:solidFill>
                  <a:prstClr val="white"/>
                </a:solidFill>
                <a:effectLst>
                  <a:glow rad="127000">
                    <a:srgbClr val="1D7C0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</a:t>
            </a:r>
            <a:r>
              <a:rPr lang="es-ES" sz="2400" b="1" dirty="0">
                <a:solidFill>
                  <a:prstClr val="white"/>
                </a:solidFill>
                <a:effectLst>
                  <a:glow rad="127000">
                    <a:srgbClr val="1D7C0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2400" b="1" dirty="0" err="1">
                <a:solidFill>
                  <a:prstClr val="white"/>
                </a:solidFill>
                <a:effectLst>
                  <a:glow rad="127000">
                    <a:srgbClr val="1D7C0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Revelation</a:t>
            </a:r>
            <a:r>
              <a:rPr lang="es-ES" sz="2400" b="1" dirty="0">
                <a:solidFill>
                  <a:prstClr val="white"/>
                </a:solidFill>
                <a:effectLst>
                  <a:glow rad="127000">
                    <a:srgbClr val="1D7C0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14:1)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E46138-75D2-CB36-CE61-5F19F883572E}"/>
              </a:ext>
            </a:extLst>
          </p:cNvPr>
          <p:cNvSpPr txBox="1"/>
          <p:nvPr/>
        </p:nvSpPr>
        <p:spPr>
          <a:xfrm>
            <a:off x="168813" y="1874221"/>
            <a:ext cx="61798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သားရဲ၏အမှတ်အသားကိုငြင်းပယ်သောသူတို့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my-MM" sz="2400" b="1" dirty="0">
                <a:solidFill>
                  <a:prstClr val="black"/>
                </a:solidFill>
              </a:rPr>
              <a:t>သည်ဘုရားသခင်တံဆိပ်ခတ်ခြင်းခံရလိမ့်မည်။သူတို့သည်သခင်ယေရှု၏နာမတော်(အက္ခရာ)ရှိကြပြီး၊ ပညတ်တော်တို့ကိုစောင့်ရှောက်ခြင်းဖြင့်ပြသကြ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my-MM" sz="2400" b="1" dirty="0">
                <a:solidFill>
                  <a:prstClr val="black"/>
                </a:solidFill>
              </a:rPr>
              <a:t>လိမ့်မည်(ဗျာ၁၄း၁၂)။စတုတ္ထပညတ်တော်(ဥပုသ်နေ့)သည်ကျွန်ုပ်တို့ကိုးကွယ်သူအားအဆုံးအဖြတ်ပေးသည်။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3860EC6-5C46-F30D-F56A-26C090A34955}"/>
              </a:ext>
            </a:extLst>
          </p:cNvPr>
          <p:cNvSpPr txBox="1"/>
          <p:nvPr/>
        </p:nvSpPr>
        <p:spPr>
          <a:xfrm>
            <a:off x="130080" y="4616185"/>
            <a:ext cx="70131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200" b="1" dirty="0">
                <a:solidFill>
                  <a:prstClr val="black"/>
                </a:solidFill>
              </a:rPr>
              <a:t>ကျွန်ုပ်တို့သည်ယေရှုကိုလက်ခံသောအခါသန့်ရှင်းသောဝိညာဉ်တော်အားဖြင့်တံဆိပ်ခတ်ခြင်းခံရသည်(ဧ၄း၃၀)။သန့်ရှင်သောဝိညာဉ်တော်သည်ကျွန်ုပ်တို့အားနောက်ဆုံးအကျပ်အတည်းတွင်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my-MM" sz="2200" b="1" dirty="0">
                <a:solidFill>
                  <a:prstClr val="black"/>
                </a:solidFill>
              </a:rPr>
              <a:t>ခိုင်ခံ့စွာရပ်တည်နိုင်ရန်ယုံကြည်ခြင်းကိုပေးလိမ့်မည်။ဘုရား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my-MM" sz="2200" b="1" dirty="0">
                <a:solidFill>
                  <a:prstClr val="black"/>
                </a:solidFill>
              </a:rPr>
              <a:t>သခင်ကိုစစ်မှန်သောဝတ်ပြုသူများ၏အမှတ်အသားကိုရရှိရ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my-MM" sz="2200" b="1" dirty="0">
                <a:solidFill>
                  <a:prstClr val="black"/>
                </a:solidFill>
              </a:rPr>
              <a:t>ကျွန်ုပ်တို့အားကူညီပေးလိမ့်မည် (ဧ။၉း၄၊၂၀:၁၂၊ဗျာ၊၇:၃)။</a:t>
            </a:r>
            <a:endParaRPr lang="es-ES" sz="2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BE6AFF1-E828-ACFA-7A86-90B671195402}"/>
              </a:ext>
            </a:extLst>
          </p:cNvPr>
          <p:cNvSpPr txBox="1"/>
          <p:nvPr/>
        </p:nvSpPr>
        <p:spPr>
          <a:xfrm>
            <a:off x="7640785" y="1976244"/>
            <a:ext cx="3411883" cy="272193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09164"/>
              </a:avLst>
            </a:prstTxWarp>
            <a:spAutoFit/>
          </a:bodyPr>
          <a:lstStyle/>
          <a:p>
            <a:pPr algn="ctr" defTabSz="1219170">
              <a:defRPr/>
            </a:pPr>
            <a:r>
              <a:rPr lang="es-ES" sz="3733" b="1" kern="0" spc="67">
                <a:ln w="0"/>
                <a:solidFill>
                  <a:srgbClr val="D6A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THE LORD YOUR GOD</a:t>
            </a:r>
            <a:endParaRPr lang="es-ES" sz="3733" b="1" kern="0" spc="67" dirty="0">
              <a:ln w="0"/>
              <a:solidFill>
                <a:srgbClr val="D6A3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8FF3C66-33D9-41D7-4CB8-4A76AB9913AB}"/>
              </a:ext>
            </a:extLst>
          </p:cNvPr>
          <p:cNvSpPr txBox="1"/>
          <p:nvPr/>
        </p:nvSpPr>
        <p:spPr>
          <a:xfrm>
            <a:off x="7891204" y="2364382"/>
            <a:ext cx="2958297" cy="272193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09164"/>
              </a:avLst>
            </a:prstTxWarp>
            <a:spAutoFit/>
          </a:bodyPr>
          <a:lstStyle/>
          <a:p>
            <a:pPr algn="ctr" defTabSz="1219170">
              <a:defRPr/>
            </a:pPr>
            <a:r>
              <a:rPr lang="es-ES" sz="2667" b="1" kern="0" spc="67">
                <a:ln w="0"/>
                <a:solidFill>
                  <a:srgbClr val="D6A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SEVENTH DAY – SABBATH</a:t>
            </a:r>
            <a:endParaRPr lang="es-ES" sz="2667" b="1" kern="0" spc="67" dirty="0">
              <a:ln w="0"/>
              <a:solidFill>
                <a:srgbClr val="D6A3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7422A5A-BCCB-6923-6830-8014667D7856}"/>
              </a:ext>
            </a:extLst>
          </p:cNvPr>
          <p:cNvSpPr txBox="1"/>
          <p:nvPr/>
        </p:nvSpPr>
        <p:spPr>
          <a:xfrm>
            <a:off x="7181912" y="2585509"/>
            <a:ext cx="4309289" cy="373129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686351"/>
              </a:avLst>
            </a:prstTxWarp>
            <a:spAutoFit/>
          </a:bodyPr>
          <a:lstStyle/>
          <a:p>
            <a:pPr algn="ctr" defTabSz="1219170">
              <a:defRPr/>
            </a:pPr>
            <a:r>
              <a:rPr lang="en-US" sz="3733" b="1" kern="0" spc="67">
                <a:ln w="0"/>
                <a:solidFill>
                  <a:srgbClr val="B78A1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CREATOR OF HEAVEN AND EARTH</a:t>
            </a:r>
            <a:endParaRPr lang="es-ES" sz="3733" b="1" kern="0" spc="67" dirty="0">
              <a:ln w="0"/>
              <a:solidFill>
                <a:srgbClr val="B78A1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6360FDF-9F22-48F5-6E5A-818B3BC11DCA}"/>
              </a:ext>
            </a:extLst>
          </p:cNvPr>
          <p:cNvSpPr/>
          <p:nvPr/>
        </p:nvSpPr>
        <p:spPr>
          <a:xfrm>
            <a:off x="10126743" y="1026424"/>
            <a:ext cx="1810043" cy="51355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my-MM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သူ့နာမည်</a:t>
            </a:r>
            <a:endParaRPr lang="es-E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DE324BFD-8108-1F66-F392-522C6A68E101}"/>
              </a:ext>
            </a:extLst>
          </p:cNvPr>
          <p:cNvSpPr/>
          <p:nvPr/>
        </p:nvSpPr>
        <p:spPr>
          <a:xfrm>
            <a:off x="6009599" y="1204344"/>
            <a:ext cx="1961520" cy="94757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my-MM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သူ၏ ဘွဲ့အမည်နှင့် သူ၏နယ်ပယ်</a:t>
            </a:r>
            <a:endParaRPr lang="es-E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cxnSp>
        <p:nvCxnSpPr>
          <p:cNvPr id="14" name="Conector: angular 13">
            <a:extLst>
              <a:ext uri="{FF2B5EF4-FFF2-40B4-BE49-F238E27FC236}">
                <a16:creationId xmlns:a16="http://schemas.microsoft.com/office/drawing/2014/main" id="{23B9DF3A-C1DE-651B-F5BC-9337727D6175}"/>
              </a:ext>
            </a:extLst>
          </p:cNvPr>
          <p:cNvCxnSpPr>
            <a:cxnSpLocks/>
            <a:stCxn id="11" idx="2"/>
          </p:cNvCxnSpPr>
          <p:nvPr/>
        </p:nvCxnSpPr>
        <p:spPr>
          <a:xfrm rot="5400000">
            <a:off x="10540661" y="1588119"/>
            <a:ext cx="539243" cy="442964"/>
          </a:xfrm>
          <a:prstGeom prst="bentConnector3">
            <a:avLst>
              <a:gd name="adj1" fmla="val 30416"/>
            </a:avLst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ector: angular 15">
            <a:extLst>
              <a:ext uri="{FF2B5EF4-FFF2-40B4-BE49-F238E27FC236}">
                <a16:creationId xmlns:a16="http://schemas.microsoft.com/office/drawing/2014/main" id="{290FFEE1-E1EB-B307-552F-695A962A88FC}"/>
              </a:ext>
            </a:extLst>
          </p:cNvPr>
          <p:cNvCxnSpPr>
            <a:cxnSpLocks/>
            <a:stCxn id="12" idx="2"/>
          </p:cNvCxnSpPr>
          <p:nvPr/>
        </p:nvCxnSpPr>
        <p:spPr>
          <a:xfrm rot="16200000" flipH="1">
            <a:off x="5870052" y="3272228"/>
            <a:ext cx="2546257" cy="305641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Imagen 14" descr="Imagen que contiene jaula&#10;&#10;Descripción generada automáticamente">
            <a:extLst>
              <a:ext uri="{FF2B5EF4-FFF2-40B4-BE49-F238E27FC236}">
                <a16:creationId xmlns:a16="http://schemas.microsoft.com/office/drawing/2014/main" id="{63DFC1CC-D5CB-5B63-83A5-D811552EE8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86" y="118157"/>
            <a:ext cx="2788148" cy="1465843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748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/>
      <p:bldP spid="6" grpId="0"/>
      <p:bldP spid="7" grpId="0"/>
      <p:bldP spid="8" grpId="0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5CAC920C-27D8-0D58-1E46-B50C4A89D9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08800" y="462314"/>
            <a:ext cx="11251200" cy="6161687"/>
          </a:xfrm>
          <a:prstGeom prst="roundRect">
            <a:avLst>
              <a:gd name="adj" fmla="val 5605"/>
            </a:avLst>
          </a:prstGeom>
          <a:solidFill>
            <a:schemeClr val="bg1">
              <a:alpha val="91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s-E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D3D9C4D-EFB9-0620-FED3-7CC012EBA36E}"/>
              </a:ext>
            </a:extLst>
          </p:cNvPr>
          <p:cNvSpPr txBox="1"/>
          <p:nvPr/>
        </p:nvSpPr>
        <p:spPr>
          <a:xfrm>
            <a:off x="663969" y="578468"/>
            <a:ext cx="10902463" cy="5284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3067" b="1" dirty="0">
                <a:solidFill>
                  <a:prstClr val="black"/>
                </a:solidFill>
                <a:latin typeface="Constantia" panose="02030602050306030303" pitchFamily="18" charset="0"/>
              </a:rPr>
              <a:t>“တိုင်းနိုင်ငံအရပ်ရပ်တို့၌အရပ်ရပ်ကွဲပြားသောမြေကြီးသားတို့၌ဗာလအားဒူးမထောက်ဘဲနေသူများရှိသည်။ညအခါ၌သာပေါ်လာသောကောင်းကင်ကြယ်များကဲ့သို့ပင်၊ဤသစ္စာစောင့်သိသူများသည်ကမ္ဘာမြေကြီးအားအမှောင်ထုဖုံးလွှမ်းသွားသောအခါတွင်၊စာတန်၏အမြင့်မားဆုံးသောကြိုးပမ်းအားထုတ်မှုများသည်'အသေးအမွှားအကြီးအမားရှိသမျှတို့ကိုအသေးအဖွဲဖြစ်စေရန်၊ချမ်းသာဆင်းရဲ၊အနှောင်အဖွဲ့ကင်းသော၊ သေဒဏ်၊မှားယွင်းသောအနားယူရာနေ့ကိုသစ္စာစောင့်ခြင်း၏နိမိတ်ကို ခံယူခြင်းငှာ၊ဤသစ္စာရှိသူတို့သည်'အပြစ်မရှိ၊အန္တရာယ်မရှိ၊အပြစ်ကင်းသောဘုရားသားတော်' တို့သည်'အလင်းကဲ့သို့' ထွန်းလင်းကြလိမ့်မည်။ လောက၌။'ဗျာဒိတ် ၁၃:၁၆; ဖိလိပ္ပိ ၂:၁၅။ညကပိုမှောင်လေလေ၊ ပိုတောက်ပလေပါပဲ။"</a:t>
            </a:r>
            <a:endParaRPr lang="es-ES" sz="3067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CA7B4EA-4FED-807A-628E-422644E9E8C8}"/>
              </a:ext>
            </a:extLst>
          </p:cNvPr>
          <p:cNvSpPr txBox="1"/>
          <p:nvPr/>
        </p:nvSpPr>
        <p:spPr>
          <a:xfrm>
            <a:off x="4916022" y="5872466"/>
            <a:ext cx="6650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09585"/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E. G. W. (Prophets and Kings, cp. 14, p. 188)</a:t>
            </a:r>
            <a:endParaRPr lang="es-E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0774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F354AD0-0090-A14A-C810-95AA6FEE25FD}"/>
              </a:ext>
            </a:extLst>
          </p:cNvPr>
          <p:cNvSpPr txBox="1"/>
          <p:nvPr/>
        </p:nvSpPr>
        <p:spPr>
          <a:xfrm>
            <a:off x="0" y="0"/>
            <a:ext cx="12192000" cy="1673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‘‘</a:t>
            </a:r>
            <a:r>
              <a:rPr lang="my-MM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အသက်ရှင်တော်မူသောဘုရားသခင်၏တံဆိပ်ပါသောကောင်းကင်တမန်တစ်ပါးသည်အရှေ့မျက်နှာက တက်လာသည်ကိုငါမြင်၏။သူသည်လည်းမြေနှင့်ပင်လယ်ကိုညှဉ်းဆဲရသောအခွင့်ရှိသောကောင်းကင် တမန်လေးပါးကိုအသံလွင့်၍၊ငါတို့ဘုရားသခင်၏ကျွန်တို့ကိုနဖူး၌တံဆိပ်မခတ်မီတိုင်အောင်မြေ၊ပင် လယ်၊သစ်ပင်တို့ကိုမညှဉ်းဆဲပါနှင့်ဟုကြီးသောအသံနှင့်ကြွေးကြော်လေ၏’’ (ဗျာ၊ ၇း၂၊၃)။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11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B32DC46-50D7-C557-46DB-1A21E2757865}"/>
              </a:ext>
            </a:extLst>
          </p:cNvPr>
          <p:cNvSpPr txBox="1"/>
          <p:nvPr/>
        </p:nvSpPr>
        <p:spPr>
          <a:xfrm>
            <a:off x="5367199" y="3836007"/>
            <a:ext cx="6773648" cy="308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my-MM" sz="2400" b="1" dirty="0">
                <a:solidFill>
                  <a:srgbClr val="F7FF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အယူဖောက်ပြန်ခြင်းသို့သွားသောလမ်း၊</a:t>
            </a:r>
            <a:endParaRPr lang="en-US" sz="2400" b="1" dirty="0">
              <a:solidFill>
                <a:srgbClr val="F7FF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609585"/>
            <a:r>
              <a:rPr lang="es-E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	</a:t>
            </a: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သေလောက်တဲ့ဒဏ်ရာကပျောက်တယ်။</a:t>
            </a:r>
            <a:endParaRPr lang="es-E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defTabSz="609585"/>
            <a:r>
              <a:rPr lang="es-E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	</a:t>
            </a: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ဦးချို၊ သားရဲ၊ တရားမဲ့</a:t>
            </a:r>
            <a:endParaRPr lang="es-E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FEAC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အယူဖောက်ပြန်ခြင်း-</a:t>
            </a:r>
            <a:endParaRPr lang="en-US" sz="2400" b="1" dirty="0">
              <a:solidFill>
                <a:srgbClr val="FEAC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609585">
              <a:spcBef>
                <a:spcPts val="800"/>
              </a:spcBef>
            </a:pPr>
            <a:r>
              <a:rPr lang="es-E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	</a:t>
            </a: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ဘယ်လိုဖြစ်မလဲ။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609585">
              <a:spcBef>
                <a:spcPts val="800"/>
              </a:spcBef>
            </a:pPr>
            <a:r>
              <a:rPr lang="es-E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	</a:t>
            </a: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အမှတ်အသားကဘာလဲ၊ဘယ်လိုလက်ခံမလဲ။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85F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ရွေးနှုတ်သောသူ၏တံဆိပ်</a:t>
            </a:r>
            <a:endParaRPr lang="es-ES" sz="2400" b="1" dirty="0">
              <a:solidFill>
                <a:srgbClr val="85F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2933D84-425F-8272-5F84-711B2778D687}"/>
              </a:ext>
            </a:extLst>
          </p:cNvPr>
          <p:cNvSpPr txBox="1"/>
          <p:nvPr/>
        </p:nvSpPr>
        <p:spPr>
          <a:xfrm>
            <a:off x="0" y="75455"/>
            <a:ext cx="81347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ဗျာဒိတ်ကျမ်းတွင်စကြဝဠာအယူဖောက်ပြန်ခြင်းကိုကြိုဟောထားသည်။နိုင်ငံရေးနှင့်ဘာသာရေးဆိုင်ရာစွမ်းအားများသည်လူတိုင်း စာတန်ကိုကိုးကွယ်ရန်သွေးဆောင်မည်ဖြစ်သည်။ထိုအာဏာများသည်ထူးခြားသောအမှတ်အသားတစ်ခုအဖြစ်သတ်မှတ်ပေးလိမ့် မည်။ထိုအမှတ်အသားကိုငြင်းပယ်သူများသည်(ထိုအစားဘုရားသ ခင်၏တံဆိပ်ကိုခံယူရန်)သေဒဏ်စီရင်ခြင်းခံရမည်။ထို့ကြောင့်၊ ထိုအဖြစ်အပျက်များမည်သို့ဖြစ်ပျက်လာမည်ကိုသိရန်နှင့်တံဆိပ် နှင့်သားရဲနှင့်ဘုရားသခင်၏တံဆိပ်ကိုနားလည်ရန်အရေးကြီး ပါသည်။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Imagen 4" descr="Un dibujo de una persona con la boca abierta&#10;&#10;Descripción generada automáticamente con confianza media">
            <a:extLst>
              <a:ext uri="{FF2B5EF4-FFF2-40B4-BE49-F238E27FC236}">
                <a16:creationId xmlns:a16="http://schemas.microsoft.com/office/drawing/2014/main" id="{0854572F-6FD2-4A44-9170-9DF07CBD4D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721" y="3981643"/>
            <a:ext cx="1966147" cy="2622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Un dibujo de una persona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98DF2FA6-3C21-2CEC-D291-58CDF043E1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591" y="3981643"/>
            <a:ext cx="1966147" cy="2622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magen que contiene azul, tabla, pintado, cerca&#10;&#10;Descripción generada automáticamente">
            <a:extLst>
              <a:ext uri="{FF2B5EF4-FFF2-40B4-BE49-F238E27FC236}">
                <a16:creationId xmlns:a16="http://schemas.microsoft.com/office/drawing/2014/main" id="{6DFF0DE3-3A45-4281-B85E-1ADCFB3E15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702" y="374194"/>
            <a:ext cx="3818508" cy="3054807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3DBE28F-9BB6-9DC2-4085-CAB391F0E0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076" y="4310444"/>
            <a:ext cx="270600" cy="270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, Círculo&#10;&#10;Descripción generada automáticamente">
            <a:extLst>
              <a:ext uri="{FF2B5EF4-FFF2-40B4-BE49-F238E27FC236}">
                <a16:creationId xmlns:a16="http://schemas.microsoft.com/office/drawing/2014/main" id="{855C1B13-593D-86FB-5219-1830815F3C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076" y="4671848"/>
            <a:ext cx="270600" cy="270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, Círculo&#10;&#10;Descripción generada automáticamente">
            <a:extLst>
              <a:ext uri="{FF2B5EF4-FFF2-40B4-BE49-F238E27FC236}">
                <a16:creationId xmlns:a16="http://schemas.microsoft.com/office/drawing/2014/main" id="{28D30B17-F6BA-2D19-1AD4-A1C7B2D2D4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076" y="5551283"/>
            <a:ext cx="270600" cy="270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n 36" descr="Forma, Círculo&#10;&#10;Descripción generada automáticamente">
            <a:extLst>
              <a:ext uri="{FF2B5EF4-FFF2-40B4-BE49-F238E27FC236}">
                <a16:creationId xmlns:a16="http://schemas.microsoft.com/office/drawing/2014/main" id="{7635466A-4ADB-8816-EE37-6918919FA3B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076" y="5910953"/>
            <a:ext cx="270600" cy="270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6" name="Imagen 45" descr="Logotipo&#10;&#10;Descripción generada automáticamente">
            <a:extLst>
              <a:ext uri="{FF2B5EF4-FFF2-40B4-BE49-F238E27FC236}">
                <a16:creationId xmlns:a16="http://schemas.microsoft.com/office/drawing/2014/main" id="{2373B8CA-B91C-A0A4-FC96-1FFF6E8D02F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416" y="5121183"/>
            <a:ext cx="457805" cy="330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8" name="Imagen 47" descr="Logotipo, Icono&#10;&#10;Descripción generada automáticamente">
            <a:extLst>
              <a:ext uri="{FF2B5EF4-FFF2-40B4-BE49-F238E27FC236}">
                <a16:creationId xmlns:a16="http://schemas.microsoft.com/office/drawing/2014/main" id="{267CF891-E1C0-C4CA-5AA3-A276956099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416" y="3936143"/>
            <a:ext cx="457805" cy="330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0" name="Imagen 49" descr="Logotipo&#10;&#10;Descripción generada automáticamente">
            <a:extLst>
              <a:ext uri="{FF2B5EF4-FFF2-40B4-BE49-F238E27FC236}">
                <a16:creationId xmlns:a16="http://schemas.microsoft.com/office/drawing/2014/main" id="{39323712-75B3-98F7-0C50-C67139F9EAE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415" y="6528000"/>
            <a:ext cx="457805" cy="330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126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0A7D371-5630-FC33-7360-BEE2E57C232A}"/>
              </a:ext>
            </a:extLst>
          </p:cNvPr>
          <p:cNvSpPr txBox="1"/>
          <p:nvPr/>
        </p:nvSpPr>
        <p:spPr>
          <a:xfrm>
            <a:off x="163287" y="2921168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my-MM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အယူဖောက်ပြန်ခြင်းသို့သွားသောလမ်း၊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11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777DC2-9CCA-BDB6-7736-ACF913B264B3}"/>
              </a:ext>
            </a:extLst>
          </p:cNvPr>
          <p:cNvSpPr txBox="1"/>
          <p:nvPr/>
        </p:nvSpPr>
        <p:spPr>
          <a:xfrm>
            <a:off x="2597033" y="84227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defTabSz="609585"/>
            <a:r>
              <a:rPr lang="my-MM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သေလောက်တဲ့ဒဏ်ရာကပျောက်တယ်။</a:t>
            </a:r>
            <a:endParaRPr lang="es-E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7BCA81E-9375-9438-ACE3-1187339D7F6E}"/>
              </a:ext>
            </a:extLst>
          </p:cNvPr>
          <p:cNvSpPr txBox="1"/>
          <p:nvPr/>
        </p:nvSpPr>
        <p:spPr>
          <a:xfrm>
            <a:off x="288882" y="678229"/>
            <a:ext cx="11614237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2133" b="1" dirty="0">
                <a:solidFill>
                  <a:srgbClr val="FAFF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သားရဲ၏ခေါင်းတစ်လုံးသည်သေအောင်ကွပ်မျက်ပြီးသကဲ့သို့ဖြစ်၍၊သေစေသောဒဏ်ချက်သည် ပျောက်လျက်ရှိ၏။မြေကြီးသားအပေါင်းတို့သည်သားရဲနောက်သို့လိုက်၍အံ့သြကြ၏။ </a:t>
            </a:r>
            <a:r>
              <a:rPr lang="es-ES" sz="2133" b="1" dirty="0">
                <a:solidFill>
                  <a:srgbClr val="FAFF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>
                <a:solidFill>
                  <a:srgbClr val="FAFF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srgbClr val="FAFF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Revelation</a:t>
            </a:r>
            <a:r>
              <a:rPr lang="es-ES" sz="1600" b="1" dirty="0">
                <a:solidFill>
                  <a:srgbClr val="FAFF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13:3)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3110336-0E3D-F4FB-08D2-941E5D7CAF4E}"/>
              </a:ext>
            </a:extLst>
          </p:cNvPr>
          <p:cNvSpPr txBox="1"/>
          <p:nvPr/>
        </p:nvSpPr>
        <p:spPr>
          <a:xfrm>
            <a:off x="0" y="3578414"/>
            <a:ext cx="70711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ဗျာဒိတ်၁၂တွင်၊ရက်ပေါင်း1,260သည်“တစ်ကာလ၊ နှစ်ကာလ၊ကာလတစ်ဝက်ပတ်လုံးနှင့်ညီမျှသည်(ဗျာ.12:6၊14)၊ဒံယေလသည်ဘုရားသခင်၏လူများကိုနှိပ်စက်ညှဉ်း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my-MM" sz="2400" b="1" dirty="0">
                <a:solidFill>
                  <a:prstClr val="black"/>
                </a:solidFill>
              </a:rPr>
              <a:t>ပန်းခြင်းအတွက်ကြိုပြောထားသည့်ကာလဖြစ်သည်(</a:t>
            </a:r>
            <a:r>
              <a:rPr lang="en-US" sz="2400" b="1" dirty="0">
                <a:solidFill>
                  <a:prstClr val="black"/>
                </a:solidFill>
              </a:rPr>
              <a:t>Dn.7:25)</a:t>
            </a:r>
            <a:r>
              <a:rPr lang="my-MM" sz="2400" b="1" dirty="0">
                <a:solidFill>
                  <a:prstClr val="black"/>
                </a:solidFill>
              </a:rPr>
              <a:t>။နေ့နှစ်ကျမ်းစာမူကိုလိုက်နာခြင်းဖြင့်ရက်ပေါင်း1,260ကိုအနှစ်1,260(</a:t>
            </a:r>
            <a:r>
              <a:rPr lang="en-US" sz="2400" b="1" dirty="0">
                <a:solidFill>
                  <a:prstClr val="black"/>
                </a:solidFill>
              </a:rPr>
              <a:t>Nm14:34;Ez.4:6;Lv.25:8)</a:t>
            </a:r>
            <a:r>
              <a:rPr lang="my-MM" sz="2400" b="1" dirty="0">
                <a:solidFill>
                  <a:prstClr val="black"/>
                </a:solidFill>
              </a:rPr>
              <a:t>ဟုအဓိပ္ပာယ်ဖွင့်ဆိုနိုင်ပါသည်။ထို့ကြောင့်ရက်ပေါင်း၁၂၆၀သည်အေဒီ၅၃၈မှအေဒီ ၁၇၉၈အထိဖြစ်ပျက်ခဲ့သည်။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2" name="1 Diagrama">
            <a:extLst>
              <a:ext uri="{FF2B5EF4-FFF2-40B4-BE49-F238E27FC236}">
                <a16:creationId xmlns:a16="http://schemas.microsoft.com/office/drawing/2014/main" id="{CC492BBB-AF74-85C8-2AA2-6E725326F1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8252584"/>
              </p:ext>
            </p:extLst>
          </p:nvPr>
        </p:nvGraphicFramePr>
        <p:xfrm>
          <a:off x="7071134" y="3589026"/>
          <a:ext cx="4949503" cy="2594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2 Flecha curvada hacia arriba">
            <a:extLst>
              <a:ext uri="{FF2B5EF4-FFF2-40B4-BE49-F238E27FC236}">
                <a16:creationId xmlns:a16="http://schemas.microsoft.com/office/drawing/2014/main" id="{7489857A-3734-E408-28CE-E6D9D2271244}"/>
              </a:ext>
            </a:extLst>
          </p:cNvPr>
          <p:cNvSpPr/>
          <p:nvPr/>
        </p:nvSpPr>
        <p:spPr>
          <a:xfrm>
            <a:off x="9884269" y="6149555"/>
            <a:ext cx="1922273" cy="484675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s-E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4 Flecha curvada hacia arriba">
            <a:extLst>
              <a:ext uri="{FF2B5EF4-FFF2-40B4-BE49-F238E27FC236}">
                <a16:creationId xmlns:a16="http://schemas.microsoft.com/office/drawing/2014/main" id="{2A31FF2C-7252-C185-3ABE-DEC80DC3094C}"/>
              </a:ext>
            </a:extLst>
          </p:cNvPr>
          <p:cNvSpPr/>
          <p:nvPr/>
        </p:nvSpPr>
        <p:spPr>
          <a:xfrm>
            <a:off x="7401600" y="6138552"/>
            <a:ext cx="1922272" cy="484675"/>
          </a:xfrm>
          <a:prstGeom prst="curved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s-ES" sz="24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" name="Imagen 9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5A469BB-48F3-F0F9-25DA-5C1F812387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53" y="1760738"/>
            <a:ext cx="1987199" cy="168122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animal&#10;&#10;Descripción generada automáticamente">
            <a:extLst>
              <a:ext uri="{FF2B5EF4-FFF2-40B4-BE49-F238E27FC236}">
                <a16:creationId xmlns:a16="http://schemas.microsoft.com/office/drawing/2014/main" id="{C0E4CD29-60B0-A57D-FF6C-51A07AB1A09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175" y="1760737"/>
            <a:ext cx="2715413" cy="1681223"/>
          </a:xfrm>
          <a:prstGeom prst="round2DiagRect">
            <a:avLst>
              <a:gd name="adj1" fmla="val 0"/>
              <a:gd name="adj2" fmla="val 21127"/>
            </a:avLst>
          </a:prstGeom>
          <a:ln w="38100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0AFDB50-08A4-0042-81A0-E3C7D601C281}"/>
              </a:ext>
            </a:extLst>
          </p:cNvPr>
          <p:cNvSpPr txBox="1"/>
          <p:nvPr/>
        </p:nvSpPr>
        <p:spPr>
          <a:xfrm>
            <a:off x="5194067" y="1650034"/>
            <a:ext cx="699793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“သားရဲ”သည်၄၂လကြာအခွင့်အာဏာရှိလိမ့်မည်(ဗျာ.၁၃:၅)ဟုပရောဖက်ပြုချက်တွင်ဖော်ပြထားသည်။ဗျာဒိတ် ၁၁ တွင်အဆိုပါ၄၂လသည်ရက်ပေါင်း၁၂၆၀ဖြစ်ကြောင်းရှင်းပြသည်။ထိုအချိန်တွင်၊ဘုရားသခင်၏သက်သေများသည် ခက်ခဲစွာပရောဖက်ပြုလိမ့်မည်(ဗျာ ၁၁း၂-၃)။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7733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4A29B9-5E0B-4BF8-BA54-994E4A54C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734A29B9-5E0B-4BF8-BA54-994E4A54C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734A29B9-5E0B-4BF8-BA54-994E4A54C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734A29B9-5E0B-4BF8-BA54-994E4A54C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91ABA0-F8F5-42F7-9366-B265A0081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5891ABA0-F8F5-42F7-9366-B265A0081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5891ABA0-F8F5-42F7-9366-B265A0081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5891ABA0-F8F5-42F7-9366-B265A00811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846380-E998-49AC-AC31-3F9EF955B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5846380-E998-49AC-AC31-3F9EF955B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F5846380-E998-49AC-AC31-3F9EF955B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F5846380-E998-49AC-AC31-3F9EF955B4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0E03BD-0152-48CE-A324-76B2254DD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7E0E03BD-0152-48CE-A324-76B2254DD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7E0E03BD-0152-48CE-A324-76B2254DD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7E0E03BD-0152-48CE-A324-76B2254DD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8C29CD-3E33-49DB-9B55-BD2AC36E5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278C29CD-3E33-49DB-9B55-BD2AC36E5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278C29CD-3E33-49DB-9B55-BD2AC36E5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278C29CD-3E33-49DB-9B55-BD2AC36E51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41FBB2-E7B8-4C9C-9C7A-E3FCF5EBC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5C41FBB2-E7B8-4C9C-9C7A-E3FCF5EBC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5C41FBB2-E7B8-4C9C-9C7A-E3FCF5EBC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5C41FBB2-E7B8-4C9C-9C7A-E3FCF5EBC7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D7D07F-4F83-4373-B8D9-E6A00B7B4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7BD7D07F-4F83-4373-B8D9-E6A00B7B4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7BD7D07F-4F83-4373-B8D9-E6A00B7B4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7BD7D07F-4F83-4373-B8D9-E6A00B7B4A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8F78DE-27A1-497E-8C5D-6F6150EE1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DF8F78DE-27A1-497E-8C5D-6F6150EE1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F8F78DE-27A1-497E-8C5D-6F6150EE1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DF8F78DE-27A1-497E-8C5D-6F6150EE1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2CAB48-247E-4CB7-BC5B-406F588A2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092CAB48-247E-4CB7-BC5B-406F588A2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092CAB48-247E-4CB7-BC5B-406F588A2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>
                                            <p:graphicEl>
                                              <a:dgm id="{092CAB48-247E-4CB7-BC5B-406F588A2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902D89-DB7C-46AC-8B1A-5798F4013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F0902D89-DB7C-46AC-8B1A-5798F4013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F0902D89-DB7C-46AC-8B1A-5798F4013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F0902D89-DB7C-46AC-8B1A-5798F40138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Graphic spid="2" grpId="0" uiExpand="1">
        <p:bldSub>
          <a:bldDgm bld="one"/>
        </p:bldSub>
      </p:bldGraphic>
      <p:bldGraphic spid="2" grpId="1" uiExpand="1">
        <p:bldSub>
          <a:bldDgm bld="one"/>
        </p:bldSub>
      </p:bldGraphic>
      <p:bldP spid="4" grpId="0" animBg="1"/>
      <p:bldP spid="8" grpId="0" animBg="1"/>
      <p:bldP spid="1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9CFEE3E-F6A3-C11E-4F0F-836BD7B1E2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5794965"/>
              </p:ext>
            </p:extLst>
          </p:nvPr>
        </p:nvGraphicFramePr>
        <p:xfrm>
          <a:off x="288995" y="90777"/>
          <a:ext cx="11604979" cy="4694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699629B7-9B9D-AC23-E551-C3212FAA6954}"/>
              </a:ext>
            </a:extLst>
          </p:cNvPr>
          <p:cNvSpPr txBox="1"/>
          <p:nvPr/>
        </p:nvSpPr>
        <p:spPr>
          <a:xfrm>
            <a:off x="76800" y="4549676"/>
            <a:ext cx="109677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ပရောဖက်ပြုချက်သည်ဤဖြစ်ရပ်များကိုကျော်လွန်သွားပါသည်။သားရဲသည်သေလောက်အောင်ဒဏ်ရာရပြီး၎င်း၏အာဏာကိုဆုံးရှုံးသွားသော်လည်း၎င်း၏စွမ်းအားကိုပြန်လည်ရရှိလိမ့်မည်(ဗျာ၊၁၃း၃)။အေဒီ1870မှ1929အေဒီကြားတွင်ပုပ်ရဟန်းမင်းကြီးတွင်မည်သည့် နယ်မြေမျှမရှိခဲ့ဘဲဗာတီကန်သည်အီတလီ၏အစိတ်အပိုင်းဖြစ်သည်။ဖေဖော်ဝါရီ၁၁ရက်၊၁၉၂၉တွင်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Pope Pius XI </a:t>
            </a: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နှင့်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Benito Mussolini </a:t>
            </a: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တို့သည်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Vatican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CityState</a:t>
            </a: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ကိုတည်ထောင်ခဲ့သည်။ ဒဏ်ရာကသက်သာသွားတယ်။</a:t>
            </a:r>
            <a:endParaRPr lang="es-E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0243F4C-D0A4-38C1-1A3C-E03DE712316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63200" y="4886400"/>
            <a:ext cx="1152000" cy="1880824"/>
          </a:xfrm>
          <a:prstGeom prst="roundRect">
            <a:avLst>
              <a:gd name="adj" fmla="val 125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5579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985374-34C5-4DDC-B3F9-08F36F2F1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2">
                                            <p:graphicEl>
                                              <a:dgm id="{AA985374-34C5-4DDC-B3F9-08F36F2F1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52C27B-9C58-4A55-94C7-69D078F87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graphicEl>
                                              <a:dgm id="{4D52C27B-9C58-4A55-94C7-69D078F87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4D52C27B-9C58-4A55-94C7-69D078F87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4D52C27B-9C58-4A55-94C7-69D078F87A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15E178-D785-4746-9DF5-9C2A505BAC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AA15E178-D785-4746-9DF5-9C2A505BAC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A6B58E-B84B-4728-85ED-B48A9B294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59A6B58E-B84B-4728-85ED-B48A9B294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59A6B58E-B84B-4728-85ED-B48A9B294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59A6B58E-B84B-4728-85ED-B48A9B294C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A5C507-69B4-4C09-8A84-FC941EF48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E1A5C507-69B4-4C09-8A84-FC941EF48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B30BFC-A2F9-4EC6-977E-01402BA97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82B30BFC-A2F9-4EC6-977E-01402BA97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82B30BFC-A2F9-4EC6-977E-01402BA97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82B30BFC-A2F9-4EC6-977E-01402BA97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1A4FD1-E4A8-4926-B3B1-71ED4C6F9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C81A4FD1-E4A8-4926-B3B1-71ED4C6F90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EE273F8-D0CD-5555-86ED-7234BE298259}"/>
              </a:ext>
            </a:extLst>
          </p:cNvPr>
          <p:cNvSpPr txBox="1"/>
          <p:nvPr/>
        </p:nvSpPr>
        <p:spPr>
          <a:xfrm>
            <a:off x="2032773" y="37486"/>
            <a:ext cx="99744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09585"/>
            <a:r>
              <a:rPr lang="my-MM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ဦးချို၊ သားရဲ၊ တရားမဲ့</a:t>
            </a:r>
            <a:endParaRPr lang="es-ES" sz="3600" b="1" dirty="0">
              <a:ln/>
              <a:solidFill>
                <a:srgbClr val="204DB7"/>
              </a:solidFill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701E28-EE11-DC7F-6CCB-79A0AD93CA46}"/>
              </a:ext>
            </a:extLst>
          </p:cNvPr>
          <p:cNvSpPr txBox="1"/>
          <p:nvPr/>
        </p:nvSpPr>
        <p:spPr>
          <a:xfrm>
            <a:off x="2246335" y="590801"/>
            <a:ext cx="9875059" cy="10770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609585"/>
            <a:r>
              <a:rPr lang="my-MM" sz="2133" b="1" dirty="0">
                <a:solidFill>
                  <a:srgbClr val="7030A0"/>
                </a:solidFill>
                <a:latin typeface="Comic Sans MS" panose="030F0702030302020204" pitchFamily="66" charset="0"/>
              </a:rPr>
              <a:t>ထိုအဓမ္မလူ၏လာခြင်းအကြောင်းဟူမူကား၊စာတန်ပြုပြင်သောအားဖြင့်မုသာနှင့်စပ်ဆိုင်သောထူးဆန်းသောတန်ခိုး၊နိမိတ်လက္ခဏာ၊အံ့ဘွယ်သောအမှုအမျိုးမျိုးနှင့်လည်းကောင်း၊</a:t>
            </a:r>
          </a:p>
          <a:p>
            <a:pPr defTabSz="609585"/>
            <a:r>
              <a:rPr lang="my-MM" sz="2133" b="1" dirty="0">
                <a:solidFill>
                  <a:srgbClr val="7030A0"/>
                </a:solidFill>
                <a:latin typeface="Comic Sans MS" panose="030F0702030302020204" pitchFamily="66" charset="0"/>
              </a:rPr>
              <a:t>												</a:t>
            </a:r>
            <a:r>
              <a:rPr lang="es-ES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(2Thessalonians 2:9)</a:t>
            </a:r>
            <a:endParaRPr lang="es-ES" sz="2133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EAAD1045-ACD9-E8B4-7949-EAAC1033F9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7505185"/>
              </p:ext>
            </p:extLst>
          </p:nvPr>
        </p:nvGraphicFramePr>
        <p:xfrm>
          <a:off x="1" y="1537765"/>
          <a:ext cx="12092657" cy="469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7B75DF22-B978-8B38-7317-86EED84698EB}"/>
              </a:ext>
            </a:extLst>
          </p:cNvPr>
          <p:cNvSpPr/>
          <p:nvPr/>
        </p:nvSpPr>
        <p:spPr>
          <a:xfrm rot="3388336">
            <a:off x="3958879" y="2930776"/>
            <a:ext cx="817767" cy="202755"/>
          </a:xfrm>
          <a:prstGeom prst="rightArrow">
            <a:avLst/>
          </a:prstGeom>
          <a:solidFill>
            <a:srgbClr val="B73E0A"/>
          </a:solidFill>
          <a:ln>
            <a:solidFill>
              <a:srgbClr val="7027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s-E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B8332B3F-53AD-22A7-8362-AB59DB6908DE}"/>
              </a:ext>
            </a:extLst>
          </p:cNvPr>
          <p:cNvSpPr/>
          <p:nvPr/>
        </p:nvSpPr>
        <p:spPr>
          <a:xfrm rot="19718626">
            <a:off x="7924725" y="3028287"/>
            <a:ext cx="817767" cy="202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s-E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A868DC36-BD1D-5656-FDD3-D95BDB39A779}"/>
              </a:ext>
            </a:extLst>
          </p:cNvPr>
          <p:cNvSpPr/>
          <p:nvPr/>
        </p:nvSpPr>
        <p:spPr>
          <a:xfrm rot="4440881">
            <a:off x="3405666" y="4153093"/>
            <a:ext cx="1876169" cy="227647"/>
          </a:xfrm>
          <a:prstGeom prst="rightArrow">
            <a:avLst/>
          </a:prstGeom>
          <a:solidFill>
            <a:srgbClr val="B73E0A"/>
          </a:solidFill>
          <a:ln>
            <a:solidFill>
              <a:srgbClr val="7027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s-E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19159802-2AAD-D939-113D-FD9E65EC9BD9}"/>
              </a:ext>
            </a:extLst>
          </p:cNvPr>
          <p:cNvSpPr/>
          <p:nvPr/>
        </p:nvSpPr>
        <p:spPr>
          <a:xfrm>
            <a:off x="4080297" y="4270491"/>
            <a:ext cx="620708" cy="202755"/>
          </a:xfrm>
          <a:prstGeom prst="rightArrow">
            <a:avLst/>
          </a:prstGeom>
          <a:solidFill>
            <a:srgbClr val="B73E0A"/>
          </a:solidFill>
          <a:ln>
            <a:solidFill>
              <a:srgbClr val="7027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s-E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D585CE7A-1B47-167D-CB71-95DB3AEB6D13}"/>
              </a:ext>
            </a:extLst>
          </p:cNvPr>
          <p:cNvSpPr/>
          <p:nvPr/>
        </p:nvSpPr>
        <p:spPr>
          <a:xfrm rot="2597271">
            <a:off x="7842171" y="3034236"/>
            <a:ext cx="817767" cy="202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s-E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n 12" descr="Imagen que contiene persona, hombre, oscuro, viendo&#10;&#10;Descripción generada automáticamente">
            <a:extLst>
              <a:ext uri="{FF2B5EF4-FFF2-40B4-BE49-F238E27FC236}">
                <a16:creationId xmlns:a16="http://schemas.microsoft.com/office/drawing/2014/main" id="{318BBCD7-EB10-7A8F-ABA5-AC40B97029C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827" y="86613"/>
            <a:ext cx="2032772" cy="13850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7B736FD-B5FB-F15B-340B-292D8C0F1C7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2961" y="5026878"/>
            <a:ext cx="3689039" cy="17454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3BD8FC8-7469-B348-7AFC-F3D76BFAD6DF}"/>
              </a:ext>
            </a:extLst>
          </p:cNvPr>
          <p:cNvSpPr txBox="1"/>
          <p:nvPr/>
        </p:nvSpPr>
        <p:spPr>
          <a:xfrm>
            <a:off x="0" y="4927404"/>
            <a:ext cx="45175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ဒံယေလ၊ယောဟန်နှင့်ပေါလုတို့သည်တူညီသောစွမ်းအားကိုဖော်ထုတ်ခဲ့သည်-ရောမအသင်းတော်(အဖွဲ့အစည်း တစ်ခုအနေဖြင့်၊အသင်းသားများ ကိုယ်တိုင်မဟုတ်ဘဲ)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9277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26E045-626E-4DDA-BABC-1F4A9FD5F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E526E045-626E-4DDA-BABC-1F4A9FD5F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E526E045-626E-4DDA-BABC-1F4A9FD5F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E526E045-626E-4DDA-BABC-1F4A9FD5F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E27C1A-379A-4FE3-9F3A-A0072CC7C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BBE27C1A-379A-4FE3-9F3A-A0072CC7C9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BBE27C1A-379A-4FE3-9F3A-A0072CC7C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BBE27C1A-379A-4FE3-9F3A-A0072CC7C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21E76F-FDB8-4303-A2BA-3CEE195F8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F121E76F-FDB8-4303-A2BA-3CEE195F8E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F121E76F-FDB8-4303-A2BA-3CEE195F8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F121E76F-FDB8-4303-A2BA-3CEE195F8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98CB8A-C3EB-42FE-8C07-BDD4D9D99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0B98CB8A-C3EB-42FE-8C07-BDD4D9D99C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0B98CB8A-C3EB-42FE-8C07-BDD4D9D99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0B98CB8A-C3EB-42FE-8C07-BDD4D9D99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BEAF8E-7798-45C9-9B07-049B7CEED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graphicEl>
                                              <a:dgm id="{6DBEAF8E-7798-45C9-9B07-049B7CEED5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6DBEAF8E-7798-45C9-9B07-049B7CEED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6DBEAF8E-7798-45C9-9B07-049B7CEED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DCEF67-6CEF-419F-B4F6-DC7B0E0B1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graphicEl>
                                              <a:dgm id="{9CDCEF67-6CEF-419F-B4F6-DC7B0E0B17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graphicEl>
                                              <a:dgm id="{9CDCEF67-6CEF-419F-B4F6-DC7B0E0B1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9CDCEF67-6CEF-419F-B4F6-DC7B0E0B1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8F8465-62F6-4E74-97A5-4BF147148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graphicEl>
                                              <a:dgm id="{018F8465-62F6-4E74-97A5-4BF147148A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graphicEl>
                                              <a:dgm id="{018F8465-62F6-4E74-97A5-4BF147148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graphicEl>
                                              <a:dgm id="{018F8465-62F6-4E74-97A5-4BF147148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230F59-0741-4DB5-8D2C-02E45C221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B2230F59-0741-4DB5-8D2C-02E45C221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B2230F59-0741-4DB5-8D2C-02E45C221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B2230F59-0741-4DB5-8D2C-02E45C221F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88A08E-0211-43B5-8F4A-9BD10C07A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graphicEl>
                                              <a:dgm id="{2888A08E-0211-43B5-8F4A-9BD10C07A4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graphicEl>
                                              <a:dgm id="{2888A08E-0211-43B5-8F4A-9BD10C07A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2888A08E-0211-43B5-8F4A-9BD10C07A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5BD2C1-F2C1-44A2-B084-200063412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995BD2C1-F2C1-44A2-B084-200063412C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995BD2C1-F2C1-44A2-B084-200063412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995BD2C1-F2C1-44A2-B084-200063412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358EA8-3518-4708-A0D7-9CFD85AB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>
                                            <p:graphicEl>
                                              <a:dgm id="{43358EA8-3518-4708-A0D7-9CFD85ABD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graphicEl>
                                              <a:dgm id="{43358EA8-3518-4708-A0D7-9CFD85AB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43358EA8-3518-4708-A0D7-9CFD85AB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91AD2CB-4527-4D8C-9B59-74CBEEE28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>
                                            <p:graphicEl>
                                              <a:dgm id="{D91AD2CB-4527-4D8C-9B59-74CBEEE287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graphicEl>
                                              <a:dgm id="{D91AD2CB-4527-4D8C-9B59-74CBEEE28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D91AD2CB-4527-4D8C-9B59-74CBEEE28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EAB81A-F4AD-45F8-AD71-DD14AD5ED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">
                                            <p:graphicEl>
                                              <a:dgm id="{35EAB81A-F4AD-45F8-AD71-DD14AD5ED5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graphicEl>
                                              <a:dgm id="{35EAB81A-F4AD-45F8-AD71-DD14AD5ED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35EAB81A-F4AD-45F8-AD71-DD14AD5ED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4A5A03-717D-4061-B0BF-666453596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>
                                            <p:graphicEl>
                                              <a:dgm id="{544A5A03-717D-4061-B0BF-6664535961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graphicEl>
                                              <a:dgm id="{544A5A03-717D-4061-B0BF-666453596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544A5A03-717D-4061-B0BF-666453596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832694E-C86D-4226-8274-30321C960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">
                                            <p:graphicEl>
                                              <a:dgm id="{C832694E-C86D-4226-8274-30321C9607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graphicEl>
                                              <a:dgm id="{C832694E-C86D-4226-8274-30321C960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graphicEl>
                                              <a:dgm id="{C832694E-C86D-4226-8274-30321C960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8DB1ED-F19D-4F3A-BE1D-0A5328606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">
                                            <p:graphicEl>
                                              <a:dgm id="{858DB1ED-F19D-4F3A-BE1D-0A5328606A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">
                                            <p:graphicEl>
                                              <a:dgm id="{858DB1ED-F19D-4F3A-BE1D-0A5328606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>
                                            <p:graphicEl>
                                              <a:dgm id="{858DB1ED-F19D-4F3A-BE1D-0A5328606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E2DD9B-74B2-454D-8601-7E5816E7F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">
                                            <p:graphicEl>
                                              <a:dgm id="{A7E2DD9B-74B2-454D-8601-7E5816E7F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">
                                            <p:graphicEl>
                                              <a:dgm id="{A7E2DD9B-74B2-454D-8601-7E5816E7F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">
                                            <p:graphicEl>
                                              <a:dgm id="{A7E2DD9B-74B2-454D-8601-7E5816E7F5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001975-852F-4AC6-BC24-A1D4024AB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">
                                            <p:graphicEl>
                                              <a:dgm id="{EA001975-852F-4AC6-BC24-A1D4024AB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">
                                            <p:graphicEl>
                                              <a:dgm id="{EA001975-852F-4AC6-BC24-A1D4024AB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">
                                            <p:graphicEl>
                                              <a:dgm id="{EA001975-852F-4AC6-BC24-A1D4024AB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99BC4B-3F4E-4112-A0D4-9B3046F73E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">
                                            <p:graphicEl>
                                              <a:dgm id="{6699BC4B-3F4E-4112-A0D4-9B3046F73E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">
                                            <p:graphicEl>
                                              <a:dgm id="{6699BC4B-3F4E-4112-A0D4-9B3046F73E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">
                                            <p:graphicEl>
                                              <a:dgm id="{6699BC4B-3F4E-4112-A0D4-9B3046F73E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01F51F-6FBB-4D37-A9E0-FA0DDC481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">
                                            <p:graphicEl>
                                              <a:dgm id="{4201F51F-6FBB-4D37-A9E0-FA0DDC4815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">
                                            <p:graphicEl>
                                              <a:dgm id="{4201F51F-6FBB-4D37-A9E0-FA0DDC481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">
                                            <p:graphicEl>
                                              <a:dgm id="{4201F51F-6FBB-4D37-A9E0-FA0DDC481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FE8826B-6416-4EC7-B57C-37AF45FD0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">
                                            <p:graphicEl>
                                              <a:dgm id="{DFE8826B-6416-4EC7-B57C-37AF45FD0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">
                                            <p:graphicEl>
                                              <a:dgm id="{DFE8826B-6416-4EC7-B57C-37AF45FD0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">
                                            <p:graphicEl>
                                              <a:dgm id="{DFE8826B-6416-4EC7-B57C-37AF45FD0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8135FF-98DF-4412-AD4D-311EC71B5D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">
                                            <p:graphicEl>
                                              <a:dgm id="{628135FF-98DF-4412-AD4D-311EC71B5D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>
                                            <p:graphicEl>
                                              <a:dgm id="{628135FF-98DF-4412-AD4D-311EC71B5D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">
                                            <p:graphicEl>
                                              <a:dgm id="{628135FF-98DF-4412-AD4D-311EC71B5D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E731CE-6419-430A-86DC-E18325C51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6">
                                            <p:graphicEl>
                                              <a:dgm id="{98E731CE-6419-430A-86DC-E18325C514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">
                                            <p:graphicEl>
                                              <a:dgm id="{98E731CE-6419-430A-86DC-E18325C51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">
                                            <p:graphicEl>
                                              <a:dgm id="{98E731CE-6419-430A-86DC-E18325C51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  <p:bldP spid="2" grpId="0" animBg="1"/>
      <p:bldP spid="4" grpId="0" animBg="1"/>
      <p:bldP spid="7" grpId="0" animBg="1"/>
      <p:bldP spid="9" grpId="0" animBg="1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FF6B899-A3AD-58DF-D6C3-2ED28F0AE6C7}"/>
              </a:ext>
            </a:extLst>
          </p:cNvPr>
          <p:cNvSpPr txBox="1"/>
          <p:nvPr/>
        </p:nvSpPr>
        <p:spPr>
          <a:xfrm>
            <a:off x="1992086" y="2512406"/>
            <a:ext cx="87085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အယူဖောက်ပြန်ခြင်း-</a:t>
            </a:r>
            <a:endParaRPr lang="en-US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502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99E839-452F-1125-FA08-CE2D3C1F1F6B}"/>
              </a:ext>
            </a:extLst>
          </p:cNvPr>
          <p:cNvSpPr txBox="1"/>
          <p:nvPr/>
        </p:nvSpPr>
        <p:spPr>
          <a:xfrm>
            <a:off x="1994569" y="118845"/>
            <a:ext cx="96096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ဘယ်လိုဖြစ်မလဲ</a:t>
            </a:r>
            <a:r>
              <a:rPr lang="es-ES" sz="3600" b="1" spc="800" dirty="0">
                <a:ln w="10160">
                  <a:solidFill>
                    <a:srgbClr val="166E4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/>
              </a:rPr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FEEB351-43EB-3BF6-F351-1D01FFBA9D63}"/>
              </a:ext>
            </a:extLst>
          </p:cNvPr>
          <p:cNvSpPr txBox="1"/>
          <p:nvPr/>
        </p:nvSpPr>
        <p:spPr>
          <a:xfrm>
            <a:off x="2582397" y="864782"/>
            <a:ext cx="9609601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ထိုသူတို့သည်သဘောတူ၍ မိမိတို့တန်ခိုးအာဏာစက်ကို သားရဲ၌အပ်ပေးကြလိမ့်မည်။ 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Revelation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17:13)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2D94B0F-2461-2A36-7A6D-A6E237095695}"/>
              </a:ext>
            </a:extLst>
          </p:cNvPr>
          <p:cNvSpPr txBox="1"/>
          <p:nvPr/>
        </p:nvSpPr>
        <p:spPr>
          <a:xfrm>
            <a:off x="2676901" y="1812788"/>
            <a:ext cx="50592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နောက်ဆုံးအယူဖောက်ပြန်မှုအတွင်းဗာဗု လုန်ထိုင်နေသည့်နီမြန်းသောသားရဲ(ဗျာ13မှသားရဲမဟုတ်ပါ)သည်သားရဲအားတန်ခိုးအာဏာပေးရန်(ဦးချို၁၀ချောင်းဖြင့်ပုံဖော်ထားသော)မြို့အာဏာများကိုအသုံးပြုလိမ့်မည် (ဗျာ၊ ၁၇း၁၂-၁၃)။ .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Imagen 3" descr="Imagen que contiene agua, exterior, hombre, ola&#10;&#10;Descripción generada automáticamente">
            <a:extLst>
              <a:ext uri="{FF2B5EF4-FFF2-40B4-BE49-F238E27FC236}">
                <a16:creationId xmlns:a16="http://schemas.microsoft.com/office/drawing/2014/main" id="{44E6B09E-6780-F30E-8E7F-7E360AD10F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0603" y="1812788"/>
            <a:ext cx="3966299" cy="23391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923C43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48C91C1-0DE1-24DB-B1C0-CAD55B04D36C}"/>
              </a:ext>
            </a:extLst>
          </p:cNvPr>
          <p:cNvSpPr txBox="1"/>
          <p:nvPr/>
        </p:nvSpPr>
        <p:spPr>
          <a:xfrm>
            <a:off x="4861921" y="4180344"/>
            <a:ext cx="730559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ဘယ်လိုဖြစ်မလဲ။အသေးစိတ်အချက်အလက်များကိုကျွန်ုပ်တို့မသိသော်လည်းအကြီးမားဆုံးအကျပ်အတည်းတွင်၎င်းတို့ကိုကူညီနိုင်သည့်ခေါင်းဆောင်တစ်ဦးကိုကမ္ဘာကရှာဖွေမည် ဖြစ်သည်။ဘာသာရေးနှင့်နိုင်ငံရေးခေါင်းဆောင်နှစ်ဦးစလုံး သည်ဦးချို၊သားရဲ၊ဥပဒေမဲ့ခေါင်းဆောင်တစ်ဦးကိုရွေးချယ် မည်ဖြစ်သည်။သားရဲ၏ပုံသဏ္ဍာန်သည်၎င်း၏သစ္စာစောင့်သိမှုအမှတ်အသားကိုထင်ရှားစေသည်။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" name="Imagen 9" descr="Un grupo de personas en un escenario&#10;&#10;Descripción generada automáticamente con confianza media">
            <a:extLst>
              <a:ext uri="{FF2B5EF4-FFF2-40B4-BE49-F238E27FC236}">
                <a16:creationId xmlns:a16="http://schemas.microsoft.com/office/drawing/2014/main" id="{4E7B4ECC-D561-761B-34A3-DD52955FA1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211" y="107153"/>
            <a:ext cx="2445188" cy="3737123"/>
          </a:xfrm>
          <a:prstGeom prst="ellipse">
            <a:avLst/>
          </a:prstGeom>
          <a:ln w="63500" cap="rnd">
            <a:gradFill>
              <a:gsLst>
                <a:gs pos="0">
                  <a:srgbClr val="FFF2B3"/>
                </a:gs>
                <a:gs pos="40000">
                  <a:srgbClr val="FFF2B3"/>
                </a:gs>
                <a:gs pos="51000">
                  <a:srgbClr val="F5853C"/>
                </a:gs>
                <a:gs pos="43000">
                  <a:schemeClr val="bg1"/>
                </a:gs>
                <a:gs pos="100000">
                  <a:srgbClr val="F5853C"/>
                </a:gs>
              </a:gsLst>
              <a:lin ang="5400000" scaled="1"/>
            </a:gra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986C51E-21AE-DEA8-4977-5951FDD58305}"/>
              </a:ext>
            </a:extLst>
          </p:cNvPr>
          <p:cNvSpPr txBox="1"/>
          <p:nvPr/>
        </p:nvSpPr>
        <p:spPr>
          <a:xfrm>
            <a:off x="137211" y="4064940"/>
            <a:ext cx="244518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သိုးသငယ် ယေရှုကို တိုက်ဖို့ ကြိုးစားကြတယ်။ သို့ရာတွင် ၎င်းတို့သည် ရှုံးလိမ့်မည် (ဗျာ ၁၇း၁၄)။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4" name="Imagen 13" descr="Imagen que contiene luz, agua, oscuro, oso&#10;&#10;Descripción generada automáticamente">
            <a:extLst>
              <a:ext uri="{FF2B5EF4-FFF2-40B4-BE49-F238E27FC236}">
                <a16:creationId xmlns:a16="http://schemas.microsoft.com/office/drawing/2014/main" id="{88AF8889-E43F-C03A-8ADD-B8AF580E6E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3676" y="4139041"/>
            <a:ext cx="2178245" cy="2200907"/>
          </a:xfrm>
          <a:prstGeom prst="roundRect">
            <a:avLst>
              <a:gd name="adj" fmla="val 917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6183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Nuevo 1">
      <a:dk1>
        <a:sysClr val="windowText" lastClr="000000"/>
      </a:dk1>
      <a:lt1>
        <a:sysClr val="window" lastClr="FFFFFF"/>
      </a:lt1>
      <a:dk2>
        <a:srgbClr val="242852"/>
      </a:dk2>
      <a:lt2>
        <a:srgbClr val="D1CBDF"/>
      </a:lt2>
      <a:accent1>
        <a:srgbClr val="B78B19"/>
      </a:accent1>
      <a:accent2>
        <a:srgbClr val="B83E0A"/>
      </a:accent2>
      <a:accent3>
        <a:srgbClr val="BDB21E"/>
      </a:accent3>
      <a:accent4>
        <a:srgbClr val="204DB7"/>
      </a:accent4>
      <a:accent5>
        <a:srgbClr val="166E40"/>
      </a:accent5>
      <a:accent6>
        <a:srgbClr val="839FC9"/>
      </a:accent6>
      <a:hlink>
        <a:srgbClr val="9454C3"/>
      </a:hlink>
      <a:folHlink>
        <a:srgbClr val="3EBBF0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4563</Words>
  <Application>Microsoft Office PowerPoint</Application>
  <PresentationFormat>Widescreen</PresentationFormat>
  <Paragraphs>77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Constantia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saw tinmaungkyi</dc:creator>
  <cp:lastModifiedBy>saw tinmaungkyi</cp:lastModifiedBy>
  <cp:revision>11</cp:revision>
  <dcterms:created xsi:type="dcterms:W3CDTF">2023-06-02T05:15:23Z</dcterms:created>
  <dcterms:modified xsi:type="dcterms:W3CDTF">2023-06-05T05:46:28Z</dcterms:modified>
</cp:coreProperties>
</file>