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81" r:id="rId4"/>
    <p:sldId id="257" r:id="rId5"/>
    <p:sldId id="258" r:id="rId6"/>
    <p:sldId id="282" r:id="rId7"/>
    <p:sldId id="260" r:id="rId8"/>
    <p:sldId id="277" r:id="rId9"/>
    <p:sldId id="283" r:id="rId10"/>
    <p:sldId id="26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A36D1-0F58-4AFD-BEDC-169FCEEAD058}" type="doc">
      <dgm:prSet loTypeId="urn:microsoft.com/office/officeart/2005/8/layout/vLis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24BEF4A-98AC-47C4-86D7-A81C9BB47039}">
      <dgm:prSet custT="1"/>
      <dgm:spPr/>
      <dgm:t>
        <a:bodyPr/>
        <a:lstStyle/>
        <a:p>
          <a:pPr>
            <a:lnSpc>
              <a:spcPts val="1500"/>
            </a:lnSpc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5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ဖန်ဆင်းရှင်အပေါ် သစ္စာစောင့်သိမှု၏ သင်္ကေတတစ်ခုဖြစ်သည်။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1B12D-98F8-4749-A1A8-60C6F0DF170A}" type="parTrans" cxnId="{A0F07952-FC60-4CFC-86B1-BFAA21719CB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32441E-2024-4370-A2E9-6E33D621E575}" type="sibTrans" cxnId="{A0F07952-FC60-4CFC-86B1-BFAA21719CB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CBB2A-A28D-4330-90FF-BBDD67B05387}">
      <dgm:prSet custT="1"/>
      <dgm:spPr/>
      <dgm:t>
        <a:bodyPr/>
        <a:lstStyle/>
        <a:p>
          <a:pPr>
            <a:lnSpc>
              <a:spcPts val="1500"/>
            </a:lnSpc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5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 ဘုရားသခင်၏သားသမီးများဖြစ်ကြောင်း သတိပေးသည်။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8F815-4B3B-40B0-A133-A92F2DD36100}" type="parTrans" cxnId="{AF741445-880F-4DEB-B514-EE38D42D42BE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804A4-4915-4C43-AB9F-37BA801FAA94}" type="sibTrans" cxnId="{AF741445-880F-4DEB-B514-EE38D42D42BE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EBA04-AB1C-4625-93C8-98E2E3DA761F}">
      <dgm:prSet custT="1"/>
      <dgm:spPr/>
      <dgm:t>
        <a:bodyPr/>
        <a:lstStyle/>
        <a:p>
          <a:pPr>
            <a:lnSpc>
              <a:spcPts val="1500"/>
            </a:lnSpc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5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ဘုရားသခင်၌ အနားယူပြီး ကိုယ်တော်၌ ဝမ်းမြောက်ရန် ကျွန်ုပ်တို့ကို အားပေးသည်။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23352E-2D99-4CF8-BE77-BB4A35DDB90B}" type="parTrans" cxnId="{2EBD6792-A1AF-41D3-8824-1956B220462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ADF25-26F2-4588-89B2-FD4A8CB2CC18}" type="sibTrans" cxnId="{2EBD6792-A1AF-41D3-8824-1956B220462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BFCBA-7B55-4D1A-A629-3BECF9F3CF06}">
      <dgm:prSet custT="1"/>
      <dgm:spPr/>
      <dgm:t>
        <a:bodyPr/>
        <a:lstStyle/>
        <a:p>
          <a:pPr>
            <a:lnSpc>
              <a:spcPts val="1500"/>
            </a:lnSpc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0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ကျွန်ုပ်တို့၏ ရွေးနှုတ်ခြင်းအတွက် သတိပေးချက်တစ်ခုဖြစ်သည်။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16CC9-919E-435B-8861-746D943A3B4E}" type="parTrans" cxnId="{EF160993-C458-46E6-AE91-51CB91076AC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080265-2290-4DEB-BF1C-0CEFA8C1888D}" type="sibTrans" cxnId="{EF160993-C458-46E6-AE91-51CB91076AC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26876-274F-44A0-9013-07A997EEC6B3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ကျွန်ုပ်တို့အား ဘုရားသခင်၏ ကရုဏာတော်၌ ဝမ်းမြောက်နိုင်စေပါသည်။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5CB18-F3B0-45B3-90FE-469C5DAC9452}" type="parTrans" cxnId="{127E2FAB-0A46-476A-AC38-3947D99AED2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80B4B-3774-4A8D-8519-4C03174CF609}" type="sibTrans" cxnId="{127E2FAB-0A46-476A-AC38-3947D99AED2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9AB135-1154-4571-8FD0-1C555BBCBA22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ကျွန်ုပ်တို့၏ဖန်ဆင်းရှင်နှင့် ရွေးနုတ်ရှင်ကို ကိုးကွယ်ရန် အထူးအခိုက်အတန့်ဖြစ်သည်။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2CCCD-B5A6-412C-94E5-EAFD17218CA1}" type="parTrans" cxnId="{F6329791-81A2-48D1-971A-956A65B4000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EDC30-F232-49D3-9189-72B88EA692F8}" type="sibTrans" cxnId="{F6329791-81A2-48D1-971A-956A65B4000A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61943-6C4E-4C4B-956E-46F15B2D2382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ဧဒင်နှင့် ကမ္ဘာသစ်ကြား ချိတ်ဆက်မှုဖြစ်သည်။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6B2B9-1525-49EF-BD4E-71917B3C3B72}" type="parTrans" cxnId="{677A2D43-D694-41CF-9C0E-33C44E34B85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0BC92-66BD-46BA-A949-C01BDFF3D06C}" type="sibTrans" cxnId="{677A2D43-D694-41CF-9C0E-33C44E34B85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0A888-7969-41A6-BF35-282FF2A807CC}" type="pres">
      <dgm:prSet presAssocID="{B73A36D1-0F58-4AFD-BEDC-169FCEEAD058}" presName="linearFlow" presStyleCnt="0">
        <dgm:presLayoutVars>
          <dgm:dir/>
          <dgm:resizeHandles val="exact"/>
        </dgm:presLayoutVars>
      </dgm:prSet>
      <dgm:spPr/>
    </dgm:pt>
    <dgm:pt modelId="{04D8F102-2BBE-4FE9-9393-5D36409ECBBA}" type="pres">
      <dgm:prSet presAssocID="{F24BEF4A-98AC-47C4-86D7-A81C9BB47039}" presName="composite" presStyleCnt="0"/>
      <dgm:spPr/>
    </dgm:pt>
    <dgm:pt modelId="{797AD2DF-B1F5-4E7E-BBDA-5464B5723AEA}" type="pres">
      <dgm:prSet presAssocID="{F24BEF4A-98AC-47C4-86D7-A81C9BB47039}" presName="imgShp" presStyleLbl="fgImgPlace1" presStyleIdx="0" presStyleCnt="7" custLinFactX="-4282" custLinFactNeighborX="-100000"/>
      <dgm:spPr>
        <a:prstGeom prst="flowChartOnlineStorage">
          <a:avLst/>
        </a:prstGeom>
        <a:solidFill>
          <a:srgbClr val="934403"/>
        </a:solidFill>
      </dgm:spPr>
    </dgm:pt>
    <dgm:pt modelId="{48EEA640-C53D-4342-8430-CD79EB75BBC0}" type="pres">
      <dgm:prSet presAssocID="{F24BEF4A-98AC-47C4-86D7-A81C9BB47039}" presName="txShp" presStyleLbl="node1" presStyleIdx="0" presStyleCnt="7" custScaleX="143932" custLinFactNeighborX="3223">
        <dgm:presLayoutVars>
          <dgm:bulletEnabled val="1"/>
        </dgm:presLayoutVars>
      </dgm:prSet>
      <dgm:spPr/>
    </dgm:pt>
    <dgm:pt modelId="{D127A65F-03E8-40CC-8E7F-E034244668C3}" type="pres">
      <dgm:prSet presAssocID="{1832441E-2024-4370-A2E9-6E33D621E575}" presName="spacing" presStyleCnt="0"/>
      <dgm:spPr/>
    </dgm:pt>
    <dgm:pt modelId="{077F0171-877E-4722-8CBB-3EA95E6273DB}" type="pres">
      <dgm:prSet presAssocID="{FC0CBB2A-A28D-4330-90FF-BBDD67B05387}" presName="composite" presStyleCnt="0"/>
      <dgm:spPr/>
    </dgm:pt>
    <dgm:pt modelId="{A7999E4C-FB27-451C-B2DE-106F7CAE2E89}" type="pres">
      <dgm:prSet presAssocID="{FC0CBB2A-A28D-4330-90FF-BBDD67B05387}" presName="imgShp" presStyleLbl="fgImgPlace1" presStyleIdx="1" presStyleCnt="7" custLinFactX="-4282" custLinFactNeighborX="-100000"/>
      <dgm:spPr>
        <a:prstGeom prst="flowChartOnlineStorage">
          <a:avLst/>
        </a:prstGeom>
        <a:solidFill>
          <a:srgbClr val="9E6600"/>
        </a:solidFill>
      </dgm:spPr>
    </dgm:pt>
    <dgm:pt modelId="{22594068-2E71-4954-AD5C-631E8AA836A3}" type="pres">
      <dgm:prSet presAssocID="{FC0CBB2A-A28D-4330-90FF-BBDD67B05387}" presName="txShp" presStyleLbl="node1" presStyleIdx="1" presStyleCnt="7" custScaleX="143932" custLinFactNeighborX="3223">
        <dgm:presLayoutVars>
          <dgm:bulletEnabled val="1"/>
        </dgm:presLayoutVars>
      </dgm:prSet>
      <dgm:spPr/>
    </dgm:pt>
    <dgm:pt modelId="{E1C12AC9-6C3E-4FB5-AEE3-D594F61F8982}" type="pres">
      <dgm:prSet presAssocID="{DC4804A4-4915-4C43-AB9F-37BA801FAA94}" presName="spacing" presStyleCnt="0"/>
      <dgm:spPr/>
    </dgm:pt>
    <dgm:pt modelId="{B113FBFB-84E3-4797-8FEC-82F041E3B71B}" type="pres">
      <dgm:prSet presAssocID="{B94EBA04-AB1C-4625-93C8-98E2E3DA761F}" presName="composite" presStyleCnt="0"/>
      <dgm:spPr/>
    </dgm:pt>
    <dgm:pt modelId="{265303A5-2FA1-4D01-A497-D04B58C6A5DA}" type="pres">
      <dgm:prSet presAssocID="{B94EBA04-AB1C-4625-93C8-98E2E3DA761F}" presName="imgShp" presStyleLbl="fgImgPlace1" presStyleIdx="2" presStyleCnt="7" custLinFactX="-4282" custLinFactNeighborX="-100000"/>
      <dgm:spPr>
        <a:prstGeom prst="flowChartOnlineStorage">
          <a:avLst/>
        </a:prstGeom>
        <a:solidFill>
          <a:srgbClr val="8F7803"/>
        </a:solidFill>
      </dgm:spPr>
    </dgm:pt>
    <dgm:pt modelId="{939C851B-B05C-4FC5-9384-F50B621461F3}" type="pres">
      <dgm:prSet presAssocID="{B94EBA04-AB1C-4625-93C8-98E2E3DA761F}" presName="txShp" presStyleLbl="node1" presStyleIdx="2" presStyleCnt="7" custScaleX="143932" custLinFactNeighborX="3223">
        <dgm:presLayoutVars>
          <dgm:bulletEnabled val="1"/>
        </dgm:presLayoutVars>
      </dgm:prSet>
      <dgm:spPr/>
    </dgm:pt>
    <dgm:pt modelId="{5F3DC232-6738-42F3-9921-2B45F8124B9D}" type="pres">
      <dgm:prSet presAssocID="{906ADF25-26F2-4588-89B2-FD4A8CB2CC18}" presName="spacing" presStyleCnt="0"/>
      <dgm:spPr/>
    </dgm:pt>
    <dgm:pt modelId="{F03D180B-C4AF-406B-BF1D-7B5BF0F4093D}" type="pres">
      <dgm:prSet presAssocID="{C99BFCBA-7B55-4D1A-A629-3BECF9F3CF06}" presName="composite" presStyleCnt="0"/>
      <dgm:spPr/>
    </dgm:pt>
    <dgm:pt modelId="{16C77996-1B11-44E5-8285-10AA2C05E33B}" type="pres">
      <dgm:prSet presAssocID="{C99BFCBA-7B55-4D1A-A629-3BECF9F3CF06}" presName="imgShp" presStyleLbl="fgImgPlace1" presStyleIdx="3" presStyleCnt="7" custLinFactX="-4282" custLinFactNeighborX="-100000"/>
      <dgm:spPr>
        <a:prstGeom prst="flowChartOnlineStorage">
          <a:avLst/>
        </a:prstGeom>
        <a:solidFill>
          <a:srgbClr val="9E9A04"/>
        </a:solidFill>
      </dgm:spPr>
    </dgm:pt>
    <dgm:pt modelId="{3ECB84F0-4FE2-4BD4-AE9E-76C203E858B3}" type="pres">
      <dgm:prSet presAssocID="{C99BFCBA-7B55-4D1A-A629-3BECF9F3CF06}" presName="txShp" presStyleLbl="node1" presStyleIdx="3" presStyleCnt="7" custScaleX="143932" custLinFactNeighborX="3222" custLinFactNeighborY="7362">
        <dgm:presLayoutVars>
          <dgm:bulletEnabled val="1"/>
        </dgm:presLayoutVars>
      </dgm:prSet>
      <dgm:spPr/>
    </dgm:pt>
    <dgm:pt modelId="{08E243F0-FE36-4C65-B6AB-14A5F374C25B}" type="pres">
      <dgm:prSet presAssocID="{C1080265-2290-4DEB-BF1C-0CEFA8C1888D}" presName="spacing" presStyleCnt="0"/>
      <dgm:spPr/>
    </dgm:pt>
    <dgm:pt modelId="{19150161-3759-4817-B94A-836A075AFFDB}" type="pres">
      <dgm:prSet presAssocID="{4B326876-274F-44A0-9013-07A997EEC6B3}" presName="composite" presStyleCnt="0"/>
      <dgm:spPr/>
    </dgm:pt>
    <dgm:pt modelId="{A05BD64C-99F4-410D-9747-C772C6CBBA45}" type="pres">
      <dgm:prSet presAssocID="{4B326876-274F-44A0-9013-07A997EEC6B3}" presName="imgShp" presStyleLbl="fgImgPlace1" presStyleIdx="4" presStyleCnt="7" custLinFactX="-4282" custLinFactNeighborX="-100000"/>
      <dgm:spPr>
        <a:prstGeom prst="flowChartOnlineStorage">
          <a:avLst/>
        </a:prstGeom>
        <a:solidFill>
          <a:srgbClr val="748B03"/>
        </a:solidFill>
      </dgm:spPr>
    </dgm:pt>
    <dgm:pt modelId="{2494C165-EE2F-449E-B891-A5E4F42D0CD8}" type="pres">
      <dgm:prSet presAssocID="{4B326876-274F-44A0-9013-07A997EEC6B3}" presName="txShp" presStyleLbl="node1" presStyleIdx="4" presStyleCnt="7" custScaleX="143932" custLinFactNeighborX="3223">
        <dgm:presLayoutVars>
          <dgm:bulletEnabled val="1"/>
        </dgm:presLayoutVars>
      </dgm:prSet>
      <dgm:spPr/>
    </dgm:pt>
    <dgm:pt modelId="{E2F431D3-79C2-443D-8CED-5B61105DA40D}" type="pres">
      <dgm:prSet presAssocID="{16D80B4B-3774-4A8D-8519-4C03174CF609}" presName="spacing" presStyleCnt="0"/>
      <dgm:spPr/>
    </dgm:pt>
    <dgm:pt modelId="{3C700842-A319-4FDA-9C2C-40B94FCB3561}" type="pres">
      <dgm:prSet presAssocID="{AA9AB135-1154-4571-8FD0-1C555BBCBA22}" presName="composite" presStyleCnt="0"/>
      <dgm:spPr/>
    </dgm:pt>
    <dgm:pt modelId="{E21287EF-E944-4076-ACFE-14ED20D9898D}" type="pres">
      <dgm:prSet presAssocID="{AA9AB135-1154-4571-8FD0-1C555BBCBA22}" presName="imgShp" presStyleLbl="fgImgPlace1" presStyleIdx="5" presStyleCnt="7" custLinFactX="-4282" custLinFactNeighborX="-100000"/>
      <dgm:spPr>
        <a:prstGeom prst="flowChartOnlineStorage">
          <a:avLst/>
        </a:prstGeom>
        <a:solidFill>
          <a:srgbClr val="5A8A04"/>
        </a:solidFill>
      </dgm:spPr>
    </dgm:pt>
    <dgm:pt modelId="{0DF0C04B-5821-4A30-8F8E-17681B35687A}" type="pres">
      <dgm:prSet presAssocID="{AA9AB135-1154-4571-8FD0-1C555BBCBA22}" presName="txShp" presStyleLbl="node1" presStyleIdx="5" presStyleCnt="7" custScaleX="143932" custLinFactNeighborX="3223">
        <dgm:presLayoutVars>
          <dgm:bulletEnabled val="1"/>
        </dgm:presLayoutVars>
      </dgm:prSet>
      <dgm:spPr/>
    </dgm:pt>
    <dgm:pt modelId="{947D55BF-E1BC-4B05-92AF-56560746F974}" type="pres">
      <dgm:prSet presAssocID="{819EDC30-F232-49D3-9189-72B88EA692F8}" presName="spacing" presStyleCnt="0"/>
      <dgm:spPr/>
    </dgm:pt>
    <dgm:pt modelId="{45C799E3-F511-4CAD-ABF8-1AF557E81DD8}" type="pres">
      <dgm:prSet presAssocID="{C5061943-6C4E-4C4B-956E-46F15B2D2382}" presName="composite" presStyleCnt="0"/>
      <dgm:spPr/>
    </dgm:pt>
    <dgm:pt modelId="{5DB29196-B1A7-4A4F-B8B7-64B3E12F74E8}" type="pres">
      <dgm:prSet presAssocID="{C5061943-6C4E-4C4B-956E-46F15B2D2382}" presName="imgShp" presStyleLbl="fgImgPlace1" presStyleIdx="6" presStyleCnt="7" custLinFactX="-4282" custLinFactNeighborX="-100000"/>
      <dgm:spPr>
        <a:prstGeom prst="flowChartOnlineStorage">
          <a:avLst/>
        </a:prstGeom>
        <a:solidFill>
          <a:srgbClr val="489B03"/>
        </a:solidFill>
      </dgm:spPr>
    </dgm:pt>
    <dgm:pt modelId="{88B31DF2-80C1-40D1-B2C6-12F6EE675899}" type="pres">
      <dgm:prSet presAssocID="{C5061943-6C4E-4C4B-956E-46F15B2D2382}" presName="txShp" presStyleLbl="node1" presStyleIdx="6" presStyleCnt="7" custScaleX="143932" custLinFactNeighborX="3223">
        <dgm:presLayoutVars>
          <dgm:bulletEnabled val="1"/>
        </dgm:presLayoutVars>
      </dgm:prSet>
      <dgm:spPr/>
    </dgm:pt>
  </dgm:ptLst>
  <dgm:cxnLst>
    <dgm:cxn modelId="{06AD3541-C6A2-461F-A72B-781721506A35}" type="presOf" srcId="{4B326876-274F-44A0-9013-07A997EEC6B3}" destId="{2494C165-EE2F-449E-B891-A5E4F42D0CD8}" srcOrd="0" destOrd="0" presId="urn:microsoft.com/office/officeart/2005/8/layout/vList3"/>
    <dgm:cxn modelId="{677A2D43-D694-41CF-9C0E-33C44E34B854}" srcId="{B73A36D1-0F58-4AFD-BEDC-169FCEEAD058}" destId="{C5061943-6C4E-4C4B-956E-46F15B2D2382}" srcOrd="6" destOrd="0" parTransId="{1A56B2B9-1525-49EF-BD4E-71917B3C3B72}" sibTransId="{A150BC92-66BD-46BA-A949-C01BDFF3D06C}"/>
    <dgm:cxn modelId="{AF741445-880F-4DEB-B514-EE38D42D42BE}" srcId="{B73A36D1-0F58-4AFD-BEDC-169FCEEAD058}" destId="{FC0CBB2A-A28D-4330-90FF-BBDD67B05387}" srcOrd="1" destOrd="0" parTransId="{18E8F815-4B3B-40B0-A133-A92F2DD36100}" sibTransId="{DC4804A4-4915-4C43-AB9F-37BA801FAA94}"/>
    <dgm:cxn modelId="{0BE35171-9504-4E42-9295-7FF8FB384AC5}" type="presOf" srcId="{F24BEF4A-98AC-47C4-86D7-A81C9BB47039}" destId="{48EEA640-C53D-4342-8430-CD79EB75BBC0}" srcOrd="0" destOrd="0" presId="urn:microsoft.com/office/officeart/2005/8/layout/vList3"/>
    <dgm:cxn modelId="{A0F07952-FC60-4CFC-86B1-BFAA21719CB4}" srcId="{B73A36D1-0F58-4AFD-BEDC-169FCEEAD058}" destId="{F24BEF4A-98AC-47C4-86D7-A81C9BB47039}" srcOrd="0" destOrd="0" parTransId="{1601B12D-98F8-4749-A1A8-60C6F0DF170A}" sibTransId="{1832441E-2024-4370-A2E9-6E33D621E575}"/>
    <dgm:cxn modelId="{F6329791-81A2-48D1-971A-956A65B4000A}" srcId="{B73A36D1-0F58-4AFD-BEDC-169FCEEAD058}" destId="{AA9AB135-1154-4571-8FD0-1C555BBCBA22}" srcOrd="5" destOrd="0" parTransId="{C5F2CCCD-B5A6-412C-94E5-EAFD17218CA1}" sibTransId="{819EDC30-F232-49D3-9189-72B88EA692F8}"/>
    <dgm:cxn modelId="{2EBD6792-A1AF-41D3-8824-1956B2204620}" srcId="{B73A36D1-0F58-4AFD-BEDC-169FCEEAD058}" destId="{B94EBA04-AB1C-4625-93C8-98E2E3DA761F}" srcOrd="2" destOrd="0" parTransId="{7923352E-2D99-4CF8-BE77-BB4A35DDB90B}" sibTransId="{906ADF25-26F2-4588-89B2-FD4A8CB2CC18}"/>
    <dgm:cxn modelId="{EF160993-C458-46E6-AE91-51CB91076AC6}" srcId="{B73A36D1-0F58-4AFD-BEDC-169FCEEAD058}" destId="{C99BFCBA-7B55-4D1A-A629-3BECF9F3CF06}" srcOrd="3" destOrd="0" parTransId="{CEE16CC9-919E-435B-8861-746D943A3B4E}" sibTransId="{C1080265-2290-4DEB-BF1C-0CEFA8C1888D}"/>
    <dgm:cxn modelId="{F999CCA5-F616-4B6F-88CC-DCED454E62EB}" type="presOf" srcId="{B73A36D1-0F58-4AFD-BEDC-169FCEEAD058}" destId="{9900A888-7969-41A6-BF35-282FF2A807CC}" srcOrd="0" destOrd="0" presId="urn:microsoft.com/office/officeart/2005/8/layout/vList3"/>
    <dgm:cxn modelId="{127E2FAB-0A46-476A-AC38-3947D99AED29}" srcId="{B73A36D1-0F58-4AFD-BEDC-169FCEEAD058}" destId="{4B326876-274F-44A0-9013-07A997EEC6B3}" srcOrd="4" destOrd="0" parTransId="{CC75CB18-F3B0-45B3-90FE-469C5DAC9452}" sibTransId="{16D80B4B-3774-4A8D-8519-4C03174CF609}"/>
    <dgm:cxn modelId="{1348E5AD-033E-4EF7-8995-C2352E789172}" type="presOf" srcId="{FC0CBB2A-A28D-4330-90FF-BBDD67B05387}" destId="{22594068-2E71-4954-AD5C-631E8AA836A3}" srcOrd="0" destOrd="0" presId="urn:microsoft.com/office/officeart/2005/8/layout/vList3"/>
    <dgm:cxn modelId="{BE3F53D2-CAC4-417F-B1B3-F35E92627A18}" type="presOf" srcId="{B94EBA04-AB1C-4625-93C8-98E2E3DA761F}" destId="{939C851B-B05C-4FC5-9384-F50B621461F3}" srcOrd="0" destOrd="0" presId="urn:microsoft.com/office/officeart/2005/8/layout/vList3"/>
    <dgm:cxn modelId="{500F19E1-B19F-4CAC-9C39-5BBDB27E6180}" type="presOf" srcId="{C99BFCBA-7B55-4D1A-A629-3BECF9F3CF06}" destId="{3ECB84F0-4FE2-4BD4-AE9E-76C203E858B3}" srcOrd="0" destOrd="0" presId="urn:microsoft.com/office/officeart/2005/8/layout/vList3"/>
    <dgm:cxn modelId="{47A387E2-66C9-44FC-9701-B5E3C5587344}" type="presOf" srcId="{C5061943-6C4E-4C4B-956E-46F15B2D2382}" destId="{88B31DF2-80C1-40D1-B2C6-12F6EE675899}" srcOrd="0" destOrd="0" presId="urn:microsoft.com/office/officeart/2005/8/layout/vList3"/>
    <dgm:cxn modelId="{A6E479EF-7DB3-4ED5-858C-AF9D2AB97C83}" type="presOf" srcId="{AA9AB135-1154-4571-8FD0-1C555BBCBA22}" destId="{0DF0C04B-5821-4A30-8F8E-17681B35687A}" srcOrd="0" destOrd="0" presId="urn:microsoft.com/office/officeart/2005/8/layout/vList3"/>
    <dgm:cxn modelId="{6EACC9B6-C20C-4B00-ABB2-B779C71AB311}" type="presParOf" srcId="{9900A888-7969-41A6-BF35-282FF2A807CC}" destId="{04D8F102-2BBE-4FE9-9393-5D36409ECBBA}" srcOrd="0" destOrd="0" presId="urn:microsoft.com/office/officeart/2005/8/layout/vList3"/>
    <dgm:cxn modelId="{BFD34924-29B6-42FC-88DD-2C7BC8A87BF9}" type="presParOf" srcId="{04D8F102-2BBE-4FE9-9393-5D36409ECBBA}" destId="{797AD2DF-B1F5-4E7E-BBDA-5464B5723AEA}" srcOrd="0" destOrd="0" presId="urn:microsoft.com/office/officeart/2005/8/layout/vList3"/>
    <dgm:cxn modelId="{21CAC81E-76BA-40A9-AE01-B138136679E8}" type="presParOf" srcId="{04D8F102-2BBE-4FE9-9393-5D36409ECBBA}" destId="{48EEA640-C53D-4342-8430-CD79EB75BBC0}" srcOrd="1" destOrd="0" presId="urn:microsoft.com/office/officeart/2005/8/layout/vList3"/>
    <dgm:cxn modelId="{501D9CD1-C440-4D24-84CD-E8A9A73C3B2D}" type="presParOf" srcId="{9900A888-7969-41A6-BF35-282FF2A807CC}" destId="{D127A65F-03E8-40CC-8E7F-E034244668C3}" srcOrd="1" destOrd="0" presId="urn:microsoft.com/office/officeart/2005/8/layout/vList3"/>
    <dgm:cxn modelId="{2A53C67A-7BEE-4A71-9D81-524D368CDE8A}" type="presParOf" srcId="{9900A888-7969-41A6-BF35-282FF2A807CC}" destId="{077F0171-877E-4722-8CBB-3EA95E6273DB}" srcOrd="2" destOrd="0" presId="urn:microsoft.com/office/officeart/2005/8/layout/vList3"/>
    <dgm:cxn modelId="{EC9163DC-4536-4A1B-96C9-5B4E950ED024}" type="presParOf" srcId="{077F0171-877E-4722-8CBB-3EA95E6273DB}" destId="{A7999E4C-FB27-451C-B2DE-106F7CAE2E89}" srcOrd="0" destOrd="0" presId="urn:microsoft.com/office/officeart/2005/8/layout/vList3"/>
    <dgm:cxn modelId="{3C0C04CE-0CA0-4B89-BD07-0A0F1763B3AB}" type="presParOf" srcId="{077F0171-877E-4722-8CBB-3EA95E6273DB}" destId="{22594068-2E71-4954-AD5C-631E8AA836A3}" srcOrd="1" destOrd="0" presId="urn:microsoft.com/office/officeart/2005/8/layout/vList3"/>
    <dgm:cxn modelId="{0DAB2366-730E-4240-B306-52D2CB4CCC81}" type="presParOf" srcId="{9900A888-7969-41A6-BF35-282FF2A807CC}" destId="{E1C12AC9-6C3E-4FB5-AEE3-D594F61F8982}" srcOrd="3" destOrd="0" presId="urn:microsoft.com/office/officeart/2005/8/layout/vList3"/>
    <dgm:cxn modelId="{A1CBAA22-CCBA-45CD-8533-3636023C9008}" type="presParOf" srcId="{9900A888-7969-41A6-BF35-282FF2A807CC}" destId="{B113FBFB-84E3-4797-8FEC-82F041E3B71B}" srcOrd="4" destOrd="0" presId="urn:microsoft.com/office/officeart/2005/8/layout/vList3"/>
    <dgm:cxn modelId="{0AA2B71C-FB3B-4994-BE7B-BF4063BBDA1B}" type="presParOf" srcId="{B113FBFB-84E3-4797-8FEC-82F041E3B71B}" destId="{265303A5-2FA1-4D01-A497-D04B58C6A5DA}" srcOrd="0" destOrd="0" presId="urn:microsoft.com/office/officeart/2005/8/layout/vList3"/>
    <dgm:cxn modelId="{FF2B1939-CF6A-4B66-9472-9A8970C313C9}" type="presParOf" srcId="{B113FBFB-84E3-4797-8FEC-82F041E3B71B}" destId="{939C851B-B05C-4FC5-9384-F50B621461F3}" srcOrd="1" destOrd="0" presId="urn:microsoft.com/office/officeart/2005/8/layout/vList3"/>
    <dgm:cxn modelId="{6C4AB635-509B-4BA9-BC42-EDB2F5FADC2C}" type="presParOf" srcId="{9900A888-7969-41A6-BF35-282FF2A807CC}" destId="{5F3DC232-6738-42F3-9921-2B45F8124B9D}" srcOrd="5" destOrd="0" presId="urn:microsoft.com/office/officeart/2005/8/layout/vList3"/>
    <dgm:cxn modelId="{02E06A79-049A-49C3-9652-500A74C5B605}" type="presParOf" srcId="{9900A888-7969-41A6-BF35-282FF2A807CC}" destId="{F03D180B-C4AF-406B-BF1D-7B5BF0F4093D}" srcOrd="6" destOrd="0" presId="urn:microsoft.com/office/officeart/2005/8/layout/vList3"/>
    <dgm:cxn modelId="{E4D16494-C015-450C-B691-20335AC92427}" type="presParOf" srcId="{F03D180B-C4AF-406B-BF1D-7B5BF0F4093D}" destId="{16C77996-1B11-44E5-8285-10AA2C05E33B}" srcOrd="0" destOrd="0" presId="urn:microsoft.com/office/officeart/2005/8/layout/vList3"/>
    <dgm:cxn modelId="{AD11CC39-647A-480A-ADCD-2A5D49360E37}" type="presParOf" srcId="{F03D180B-C4AF-406B-BF1D-7B5BF0F4093D}" destId="{3ECB84F0-4FE2-4BD4-AE9E-76C203E858B3}" srcOrd="1" destOrd="0" presId="urn:microsoft.com/office/officeart/2005/8/layout/vList3"/>
    <dgm:cxn modelId="{A729ED65-13AB-4C2C-8978-1B919A339609}" type="presParOf" srcId="{9900A888-7969-41A6-BF35-282FF2A807CC}" destId="{08E243F0-FE36-4C65-B6AB-14A5F374C25B}" srcOrd="7" destOrd="0" presId="urn:microsoft.com/office/officeart/2005/8/layout/vList3"/>
    <dgm:cxn modelId="{E162F3D0-8DC5-4F19-B7A7-C8DE9A3A7817}" type="presParOf" srcId="{9900A888-7969-41A6-BF35-282FF2A807CC}" destId="{19150161-3759-4817-B94A-836A075AFFDB}" srcOrd="8" destOrd="0" presId="urn:microsoft.com/office/officeart/2005/8/layout/vList3"/>
    <dgm:cxn modelId="{38B57E44-02AD-454D-90FD-B3CB6B816D6C}" type="presParOf" srcId="{19150161-3759-4817-B94A-836A075AFFDB}" destId="{A05BD64C-99F4-410D-9747-C772C6CBBA45}" srcOrd="0" destOrd="0" presId="urn:microsoft.com/office/officeart/2005/8/layout/vList3"/>
    <dgm:cxn modelId="{759E415C-0798-473C-8436-35BB1B670023}" type="presParOf" srcId="{19150161-3759-4817-B94A-836A075AFFDB}" destId="{2494C165-EE2F-449E-B891-A5E4F42D0CD8}" srcOrd="1" destOrd="0" presId="urn:microsoft.com/office/officeart/2005/8/layout/vList3"/>
    <dgm:cxn modelId="{D177058F-37EA-44B8-BFBE-11D42ED92902}" type="presParOf" srcId="{9900A888-7969-41A6-BF35-282FF2A807CC}" destId="{E2F431D3-79C2-443D-8CED-5B61105DA40D}" srcOrd="9" destOrd="0" presId="urn:microsoft.com/office/officeart/2005/8/layout/vList3"/>
    <dgm:cxn modelId="{87A5C997-078F-40E8-A57F-C1570657E60B}" type="presParOf" srcId="{9900A888-7969-41A6-BF35-282FF2A807CC}" destId="{3C700842-A319-4FDA-9C2C-40B94FCB3561}" srcOrd="10" destOrd="0" presId="urn:microsoft.com/office/officeart/2005/8/layout/vList3"/>
    <dgm:cxn modelId="{B2EFA921-5F0F-4AAF-B7AA-2B758C259898}" type="presParOf" srcId="{3C700842-A319-4FDA-9C2C-40B94FCB3561}" destId="{E21287EF-E944-4076-ACFE-14ED20D9898D}" srcOrd="0" destOrd="0" presId="urn:microsoft.com/office/officeart/2005/8/layout/vList3"/>
    <dgm:cxn modelId="{77E9E2B8-C419-47DB-81A3-FE54ECEC0B41}" type="presParOf" srcId="{3C700842-A319-4FDA-9C2C-40B94FCB3561}" destId="{0DF0C04B-5821-4A30-8F8E-17681B35687A}" srcOrd="1" destOrd="0" presId="urn:microsoft.com/office/officeart/2005/8/layout/vList3"/>
    <dgm:cxn modelId="{F8E80F1F-9325-4119-9C09-B972DEBE7519}" type="presParOf" srcId="{9900A888-7969-41A6-BF35-282FF2A807CC}" destId="{947D55BF-E1BC-4B05-92AF-56560746F974}" srcOrd="11" destOrd="0" presId="urn:microsoft.com/office/officeart/2005/8/layout/vList3"/>
    <dgm:cxn modelId="{76BA0AAE-7E38-4521-92DE-7831D528EA73}" type="presParOf" srcId="{9900A888-7969-41A6-BF35-282FF2A807CC}" destId="{45C799E3-F511-4CAD-ABF8-1AF557E81DD8}" srcOrd="12" destOrd="0" presId="urn:microsoft.com/office/officeart/2005/8/layout/vList3"/>
    <dgm:cxn modelId="{8284B074-DC82-4B0A-9B47-6F38A7A80A75}" type="presParOf" srcId="{45C799E3-F511-4CAD-ABF8-1AF557E81DD8}" destId="{5DB29196-B1A7-4A4F-B8B7-64B3E12F74E8}" srcOrd="0" destOrd="0" presId="urn:microsoft.com/office/officeart/2005/8/layout/vList3"/>
    <dgm:cxn modelId="{D268CC4F-BE25-476B-AC1E-A07FDB14E1FD}" type="presParOf" srcId="{45C799E3-F511-4CAD-ABF8-1AF557E81DD8}" destId="{88B31DF2-80C1-40D1-B2C6-12F6EE6758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32903-0AC8-4072-A05D-2BFB5105835E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460C3F8-87CB-4C67-85D8-C3F84603B46E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တခြားဘုရားတွေမရှိဘူး။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5E9755-3E2E-4EB9-8A4F-67DA7485FBFD}" type="parTrans" cxnId="{236AA3BC-A7E5-49F0-8EA9-6765299D9075}">
      <dgm:prSet/>
      <dgm:spPr/>
      <dgm:t>
        <a:bodyPr/>
        <a:lstStyle/>
        <a:p>
          <a:endParaRPr lang="es-ES" sz="1600"/>
        </a:p>
      </dgm:t>
    </dgm:pt>
    <dgm:pt modelId="{FB9E379D-03C7-4FE9-ACEF-38A9BB27C76D}" type="sibTrans" cxnId="{236AA3BC-A7E5-49F0-8EA9-6765299D9075}">
      <dgm:prSet/>
      <dgm:spPr/>
      <dgm:t>
        <a:bodyPr/>
        <a:lstStyle/>
        <a:p>
          <a:endParaRPr lang="es-ES" sz="1600"/>
        </a:p>
      </dgm:t>
    </dgm:pt>
    <dgm:pt modelId="{DD1C698A-90D2-492F-981C-4E5111B588D8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ထွင်းထုထားသော ပုံများကို မပြုလုပ်ပါနှင့်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E5DBE1-2393-488A-A2E0-BB7BB18727D1}" type="parTrans" cxnId="{DAC65BEF-5CE9-456D-B468-42753B265869}">
      <dgm:prSet/>
      <dgm:spPr/>
      <dgm:t>
        <a:bodyPr/>
        <a:lstStyle/>
        <a:p>
          <a:endParaRPr lang="es-ES" sz="1600"/>
        </a:p>
      </dgm:t>
    </dgm:pt>
    <dgm:pt modelId="{9A518225-7BD2-47B2-BB1B-9A214244884E}" type="sibTrans" cxnId="{DAC65BEF-5CE9-456D-B468-42753B265869}">
      <dgm:prSet/>
      <dgm:spPr/>
      <dgm:t>
        <a:bodyPr/>
        <a:lstStyle/>
        <a:p>
          <a:endParaRPr lang="es-ES" sz="1600"/>
        </a:p>
      </dgm:t>
    </dgm:pt>
    <dgm:pt modelId="{6A8F8C9C-1BA5-4383-8527-3A7E17F34819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ဘုရားသခင်ရဲ့နာမတော်ကို ရိုသေပါ။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EFC18-A909-4AD3-BC2C-7F1B7DA4604F}" type="parTrans" cxnId="{2E3FDD2F-2378-4EA9-8F24-C7540F436962}">
      <dgm:prSet/>
      <dgm:spPr/>
      <dgm:t>
        <a:bodyPr/>
        <a:lstStyle/>
        <a:p>
          <a:endParaRPr lang="es-ES" sz="1600"/>
        </a:p>
      </dgm:t>
    </dgm:pt>
    <dgm:pt modelId="{4A73E108-F3FA-4E63-9115-C59BC61EAD4D}" type="sibTrans" cxnId="{2E3FDD2F-2378-4EA9-8F24-C7540F436962}">
      <dgm:prSet/>
      <dgm:spPr/>
      <dgm:t>
        <a:bodyPr/>
        <a:lstStyle/>
        <a:p>
          <a:endParaRPr lang="es-ES" sz="1600"/>
        </a:p>
      </dgm:t>
    </dgm:pt>
    <dgm:pt modelId="{014BA174-032F-43BB-9CDD-B5BD0251EE50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ဖန်ဆင်းရှင်ကို ကိုးကွယ်ပါ။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314E0-720B-405C-AA4D-B967F2350416}" type="parTrans" cxnId="{D67365F5-DE5A-42A4-A3BB-440EB4852958}">
      <dgm:prSet/>
      <dgm:spPr/>
      <dgm:t>
        <a:bodyPr/>
        <a:lstStyle/>
        <a:p>
          <a:endParaRPr lang="es-ES" sz="1600"/>
        </a:p>
      </dgm:t>
    </dgm:pt>
    <dgm:pt modelId="{20607C1D-555D-4EDF-BE49-5EB3F20FB989}" type="sibTrans" cxnId="{D67365F5-DE5A-42A4-A3BB-440EB4852958}">
      <dgm:prSet/>
      <dgm:spPr/>
      <dgm:t>
        <a:bodyPr/>
        <a:lstStyle/>
        <a:p>
          <a:endParaRPr lang="es-ES" sz="1600"/>
        </a:p>
      </dgm:t>
    </dgm:pt>
    <dgm:pt modelId="{B3006AD3-6598-45BB-B5DB-324BB614FFC9}">
      <dgm:prSet custT="1"/>
      <dgm:spPr/>
      <dgm:t>
        <a:bodyPr/>
        <a:lstStyle/>
        <a:p>
          <a:pPr>
            <a:buNone/>
          </a:pPr>
          <a:r>
            <a:rPr lang="es-ES" sz="1600" b="1"/>
            <a:t>Rev. </a:t>
          </a:r>
          <a:r>
            <a:rPr lang="es-ES" sz="1600" b="1" dirty="0"/>
            <a:t>13:4</a:t>
          </a:r>
          <a:endParaRPr lang="es-ES" sz="1600" dirty="0"/>
        </a:p>
      </dgm:t>
    </dgm:pt>
    <dgm:pt modelId="{B0324AE3-1E6B-43F9-83BD-EB0EE5D998ED}" type="parTrans" cxnId="{0C6D4300-2D9A-4B18-808D-0192140D7ED1}">
      <dgm:prSet/>
      <dgm:spPr/>
      <dgm:t>
        <a:bodyPr/>
        <a:lstStyle/>
        <a:p>
          <a:endParaRPr lang="es-ES" sz="1600"/>
        </a:p>
      </dgm:t>
    </dgm:pt>
    <dgm:pt modelId="{724A25F8-1363-4691-BA34-D1A164C171CE}" type="sibTrans" cxnId="{0C6D4300-2D9A-4B18-808D-0192140D7ED1}">
      <dgm:prSet/>
      <dgm:spPr/>
      <dgm:t>
        <a:bodyPr/>
        <a:lstStyle/>
        <a:p>
          <a:endParaRPr lang="es-ES" sz="1600"/>
        </a:p>
      </dgm:t>
    </dgm:pt>
    <dgm:pt modelId="{4800E3E7-5DE5-4CA7-9FFC-EB47F0583DC7}">
      <dgm:prSet custT="1"/>
      <dgm:spPr/>
      <dgm:t>
        <a:bodyPr/>
        <a:lstStyle/>
        <a:p>
          <a:pPr>
            <a:buNone/>
          </a:pPr>
          <a:r>
            <a:rPr lang="es-ES" sz="1600" b="1"/>
            <a:t>Ex</a:t>
          </a:r>
          <a:r>
            <a:rPr lang="es-ES" sz="1600" b="1" dirty="0"/>
            <a:t>. 20:3</a:t>
          </a:r>
          <a:endParaRPr lang="es-ES" sz="1600" dirty="0"/>
        </a:p>
      </dgm:t>
    </dgm:pt>
    <dgm:pt modelId="{EEC584A4-89ED-4507-9956-2259722E8745}" type="parTrans" cxnId="{AC8D55E6-13C4-4B1B-95E8-F93C4B404560}">
      <dgm:prSet/>
      <dgm:spPr/>
      <dgm:t>
        <a:bodyPr/>
        <a:lstStyle/>
        <a:p>
          <a:endParaRPr lang="es-ES" sz="1600"/>
        </a:p>
      </dgm:t>
    </dgm:pt>
    <dgm:pt modelId="{0D479E44-5A4C-4D32-9075-E8E57662949A}" type="sibTrans" cxnId="{AC8D55E6-13C4-4B1B-95E8-F93C4B404560}">
      <dgm:prSet/>
      <dgm:spPr/>
      <dgm:t>
        <a:bodyPr/>
        <a:lstStyle/>
        <a:p>
          <a:endParaRPr lang="es-ES" sz="1600"/>
        </a:p>
      </dgm:t>
    </dgm:pt>
    <dgm:pt modelId="{F900314F-27E9-4805-94FF-A6AD9CDE812D}">
      <dgm:prSet custT="1"/>
      <dgm:spPr/>
      <dgm:t>
        <a:bodyPr lIns="0" rIns="0"/>
        <a:lstStyle/>
        <a:p>
          <a:pPr>
            <a:buNone/>
          </a:pPr>
          <a:r>
            <a:rPr lang="es-ES" sz="1600" b="1"/>
            <a:t>Ex</a:t>
          </a:r>
          <a:r>
            <a:rPr lang="es-ES" sz="1600" b="1" dirty="0"/>
            <a:t>. 20:4-6</a:t>
          </a:r>
          <a:endParaRPr lang="es-ES" sz="1600" dirty="0"/>
        </a:p>
      </dgm:t>
    </dgm:pt>
    <dgm:pt modelId="{94561329-ED93-4F7D-AC8C-86263530C1D8}" type="parTrans" cxnId="{FF358ED6-A59D-4E39-996E-6B73B4549D78}">
      <dgm:prSet/>
      <dgm:spPr/>
      <dgm:t>
        <a:bodyPr/>
        <a:lstStyle/>
        <a:p>
          <a:endParaRPr lang="es-ES" sz="1600"/>
        </a:p>
      </dgm:t>
    </dgm:pt>
    <dgm:pt modelId="{1CFEA0D9-E6AE-486F-983E-1C8DD5D180A5}" type="sibTrans" cxnId="{FF358ED6-A59D-4E39-996E-6B73B4549D78}">
      <dgm:prSet/>
      <dgm:spPr/>
      <dgm:t>
        <a:bodyPr/>
        <a:lstStyle/>
        <a:p>
          <a:endParaRPr lang="es-ES" sz="1600"/>
        </a:p>
      </dgm:t>
    </dgm:pt>
    <dgm:pt modelId="{C0AF90C5-9521-4D9F-9E36-02E6F8831769}">
      <dgm:prSet custT="1"/>
      <dgm:spPr/>
      <dgm:t>
        <a:bodyPr lIns="0" rIns="0"/>
        <a:lstStyle/>
        <a:p>
          <a:pPr>
            <a:buNone/>
          </a:pPr>
          <a:r>
            <a:rPr lang="es-ES" sz="1600" b="1"/>
            <a:t>Rev. </a:t>
          </a:r>
          <a:r>
            <a:rPr lang="es-ES" sz="1600" b="1" dirty="0"/>
            <a:t>13:14-15</a:t>
          </a:r>
          <a:endParaRPr lang="es-ES" sz="1600" dirty="0"/>
        </a:p>
      </dgm:t>
    </dgm:pt>
    <dgm:pt modelId="{9D4F7462-973B-4BBB-A26C-B75DFC315330}" type="parTrans" cxnId="{0274EB66-3B3E-4B36-94D9-3CDB7E8DF7F2}">
      <dgm:prSet/>
      <dgm:spPr/>
      <dgm:t>
        <a:bodyPr/>
        <a:lstStyle/>
        <a:p>
          <a:endParaRPr lang="es-ES" sz="1600"/>
        </a:p>
      </dgm:t>
    </dgm:pt>
    <dgm:pt modelId="{EAC5322A-2499-43D8-9EA7-6D95560296EF}" type="sibTrans" cxnId="{0274EB66-3B3E-4B36-94D9-3CDB7E8DF7F2}">
      <dgm:prSet/>
      <dgm:spPr/>
      <dgm:t>
        <a:bodyPr/>
        <a:lstStyle/>
        <a:p>
          <a:endParaRPr lang="es-ES" sz="1600"/>
        </a:p>
      </dgm:t>
    </dgm:pt>
    <dgm:pt modelId="{A27E41E7-6010-4AF9-A595-5DEF7C2B188B}">
      <dgm:prSet custT="1"/>
      <dgm:spPr/>
      <dgm:t>
        <a:bodyPr lIns="0" rIns="0" anchor="b" anchorCtr="0"/>
        <a:lstStyle/>
        <a:p>
          <a:pPr>
            <a:buNone/>
          </a:pPr>
          <a:r>
            <a:rPr lang="es-ES" sz="1600" b="1"/>
            <a:t>Ex</a:t>
          </a:r>
          <a:r>
            <a:rPr lang="es-ES" sz="1600" b="1" dirty="0"/>
            <a:t>. 20:7</a:t>
          </a:r>
          <a:endParaRPr lang="es-ES" sz="1600" dirty="0"/>
        </a:p>
      </dgm:t>
    </dgm:pt>
    <dgm:pt modelId="{7EF72400-F25C-4467-B671-BF7ABBFC3B8F}" type="parTrans" cxnId="{A8C343D8-2B63-404F-8A41-A8BD8B824F29}">
      <dgm:prSet/>
      <dgm:spPr/>
      <dgm:t>
        <a:bodyPr/>
        <a:lstStyle/>
        <a:p>
          <a:endParaRPr lang="es-ES" sz="1600"/>
        </a:p>
      </dgm:t>
    </dgm:pt>
    <dgm:pt modelId="{7C19401C-6B7E-40ED-8328-A96993F3F4D6}" type="sibTrans" cxnId="{A8C343D8-2B63-404F-8A41-A8BD8B824F29}">
      <dgm:prSet/>
      <dgm:spPr/>
      <dgm:t>
        <a:bodyPr/>
        <a:lstStyle/>
        <a:p>
          <a:endParaRPr lang="es-ES" sz="1600"/>
        </a:p>
      </dgm:t>
    </dgm:pt>
    <dgm:pt modelId="{A7490477-07BF-4B79-B7D4-D0DCAD1F37D0}">
      <dgm:prSet custT="1"/>
      <dgm:spPr/>
      <dgm:t>
        <a:bodyPr lIns="0" rIns="0" anchor="b" anchorCtr="0"/>
        <a:lstStyle/>
        <a:p>
          <a:pPr>
            <a:buNone/>
          </a:pPr>
          <a:r>
            <a:rPr lang="es-ES" sz="1600" b="1"/>
            <a:t>Rev. </a:t>
          </a:r>
          <a:r>
            <a:rPr lang="es-ES" sz="1600" b="1" dirty="0"/>
            <a:t>13:17</a:t>
          </a:r>
          <a:endParaRPr lang="es-ES" sz="1600" dirty="0"/>
        </a:p>
      </dgm:t>
    </dgm:pt>
    <dgm:pt modelId="{00D224A3-0974-4254-A4A0-8C6D1938A139}" type="parTrans" cxnId="{3C09BE9A-913C-4F06-85D0-2EBA1133D1A3}">
      <dgm:prSet/>
      <dgm:spPr/>
      <dgm:t>
        <a:bodyPr/>
        <a:lstStyle/>
        <a:p>
          <a:endParaRPr lang="es-ES" sz="1600"/>
        </a:p>
      </dgm:t>
    </dgm:pt>
    <dgm:pt modelId="{67FD8BD3-D824-4E35-9F04-BA2DADA35F32}" type="sibTrans" cxnId="{3C09BE9A-913C-4F06-85D0-2EBA1133D1A3}">
      <dgm:prSet/>
      <dgm:spPr/>
      <dgm:t>
        <a:bodyPr/>
        <a:lstStyle/>
        <a:p>
          <a:endParaRPr lang="es-ES" sz="1600"/>
        </a:p>
      </dgm:t>
    </dgm:pt>
    <dgm:pt modelId="{97B11745-BDC9-403D-85BA-853D9F41E899}">
      <dgm:prSet custT="1"/>
      <dgm:spPr/>
      <dgm:t>
        <a:bodyPr anchor="b" anchorCtr="0"/>
        <a:lstStyle/>
        <a:p>
          <a:pPr>
            <a:buNone/>
          </a:pPr>
          <a:r>
            <a:rPr lang="es-ES" sz="1600" b="1"/>
            <a:t>Ex</a:t>
          </a:r>
          <a:r>
            <a:rPr lang="es-ES" sz="1600" b="1" dirty="0"/>
            <a:t>. 20:8-11</a:t>
          </a:r>
          <a:endParaRPr lang="es-ES" sz="1600" dirty="0"/>
        </a:p>
      </dgm:t>
    </dgm:pt>
    <dgm:pt modelId="{6518669C-0228-46B1-A27C-03E5035A285F}" type="parTrans" cxnId="{D55E6B10-D15E-4073-A07E-06D4D574533D}">
      <dgm:prSet/>
      <dgm:spPr/>
      <dgm:t>
        <a:bodyPr/>
        <a:lstStyle/>
        <a:p>
          <a:endParaRPr lang="es-ES" sz="1600"/>
        </a:p>
      </dgm:t>
    </dgm:pt>
    <dgm:pt modelId="{0FF548C1-1BBE-46DC-8338-0726A8275BA8}" type="sibTrans" cxnId="{D55E6B10-D15E-4073-A07E-06D4D574533D}">
      <dgm:prSet/>
      <dgm:spPr/>
      <dgm:t>
        <a:bodyPr/>
        <a:lstStyle/>
        <a:p>
          <a:endParaRPr lang="es-ES" sz="1600"/>
        </a:p>
      </dgm:t>
    </dgm:pt>
    <dgm:pt modelId="{BB6EBE0E-506A-45C1-84BC-D2262072C5AC}">
      <dgm:prSet custT="1"/>
      <dgm:spPr/>
      <dgm:t>
        <a:bodyPr anchor="b" anchorCtr="0"/>
        <a:lstStyle/>
        <a:p>
          <a:pPr>
            <a:buNone/>
          </a:pPr>
          <a:r>
            <a:rPr lang="es-ES" sz="1600" b="1"/>
            <a:t>Rev. </a:t>
          </a:r>
          <a:r>
            <a:rPr lang="es-ES" sz="1600" b="1" dirty="0"/>
            <a:t>13:16</a:t>
          </a:r>
          <a:endParaRPr lang="es-ES" sz="1600" dirty="0"/>
        </a:p>
      </dgm:t>
    </dgm:pt>
    <dgm:pt modelId="{09500A0A-7D6B-4655-A121-F48F6B8C85EA}" type="parTrans" cxnId="{3E9DDA3A-425B-4D85-96E1-28B0B975D8FD}">
      <dgm:prSet/>
      <dgm:spPr/>
      <dgm:t>
        <a:bodyPr/>
        <a:lstStyle/>
        <a:p>
          <a:endParaRPr lang="es-ES" sz="1600"/>
        </a:p>
      </dgm:t>
    </dgm:pt>
    <dgm:pt modelId="{32D9C145-8BB9-4659-B1D1-CA13D9FD8908}" type="sibTrans" cxnId="{3E9DDA3A-425B-4D85-96E1-28B0B975D8FD}">
      <dgm:prSet/>
      <dgm:spPr/>
      <dgm:t>
        <a:bodyPr/>
        <a:lstStyle/>
        <a:p>
          <a:endParaRPr lang="es-ES" sz="1600"/>
        </a:p>
      </dgm:t>
    </dgm:pt>
    <dgm:pt modelId="{86094230-DB3C-4B77-A0C9-BF82BD3482BF}" type="pres">
      <dgm:prSet presAssocID="{59032903-0AC8-4072-A05D-2BFB510583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4B17C91-FFD5-43B8-BDF3-95C4A659602F}" type="pres">
      <dgm:prSet presAssocID="{59032903-0AC8-4072-A05D-2BFB5105835E}" presName="children" presStyleCnt="0"/>
      <dgm:spPr/>
    </dgm:pt>
    <dgm:pt modelId="{E080B8BE-8EB9-45AF-AE6A-7F23C1E2FA8D}" type="pres">
      <dgm:prSet presAssocID="{59032903-0AC8-4072-A05D-2BFB5105835E}" presName="child1group" presStyleCnt="0"/>
      <dgm:spPr/>
    </dgm:pt>
    <dgm:pt modelId="{8CF94095-4BBD-4999-AF84-FC4CBB5A0449}" type="pres">
      <dgm:prSet presAssocID="{59032903-0AC8-4072-A05D-2BFB5105835E}" presName="child1" presStyleLbl="bgAcc1" presStyleIdx="0" presStyleCnt="4"/>
      <dgm:spPr/>
    </dgm:pt>
    <dgm:pt modelId="{E516EEC5-8C6E-4CDF-9F18-F7821CE813E0}" type="pres">
      <dgm:prSet presAssocID="{59032903-0AC8-4072-A05D-2BFB5105835E}" presName="child1Text" presStyleLbl="bgAcc1" presStyleIdx="0" presStyleCnt="4">
        <dgm:presLayoutVars>
          <dgm:bulletEnabled val="1"/>
        </dgm:presLayoutVars>
      </dgm:prSet>
      <dgm:spPr/>
    </dgm:pt>
    <dgm:pt modelId="{370561B7-3ADA-42CA-B152-D5FD25275B61}" type="pres">
      <dgm:prSet presAssocID="{59032903-0AC8-4072-A05D-2BFB5105835E}" presName="child2group" presStyleCnt="0"/>
      <dgm:spPr/>
    </dgm:pt>
    <dgm:pt modelId="{D0627DA2-3872-41E1-93A7-621D25F4259E}" type="pres">
      <dgm:prSet presAssocID="{59032903-0AC8-4072-A05D-2BFB5105835E}" presName="child2" presStyleLbl="bgAcc1" presStyleIdx="1" presStyleCnt="4"/>
      <dgm:spPr/>
    </dgm:pt>
    <dgm:pt modelId="{6AE5685A-DD2F-4754-89F5-160B34156DE5}" type="pres">
      <dgm:prSet presAssocID="{59032903-0AC8-4072-A05D-2BFB5105835E}" presName="child2Text" presStyleLbl="bgAcc1" presStyleIdx="1" presStyleCnt="4">
        <dgm:presLayoutVars>
          <dgm:bulletEnabled val="1"/>
        </dgm:presLayoutVars>
      </dgm:prSet>
      <dgm:spPr/>
    </dgm:pt>
    <dgm:pt modelId="{83217B33-835E-4C42-94AC-A0C66063EA96}" type="pres">
      <dgm:prSet presAssocID="{59032903-0AC8-4072-A05D-2BFB5105835E}" presName="child3group" presStyleCnt="0"/>
      <dgm:spPr/>
    </dgm:pt>
    <dgm:pt modelId="{2C385F16-4BC2-4C5B-B216-151E469F0B4A}" type="pres">
      <dgm:prSet presAssocID="{59032903-0AC8-4072-A05D-2BFB5105835E}" presName="child3" presStyleLbl="bgAcc1" presStyleIdx="2" presStyleCnt="4"/>
      <dgm:spPr/>
    </dgm:pt>
    <dgm:pt modelId="{BEA1DFA6-90BE-462F-919D-15C1EF2C9F8F}" type="pres">
      <dgm:prSet presAssocID="{59032903-0AC8-4072-A05D-2BFB5105835E}" presName="child3Text" presStyleLbl="bgAcc1" presStyleIdx="2" presStyleCnt="4">
        <dgm:presLayoutVars>
          <dgm:bulletEnabled val="1"/>
        </dgm:presLayoutVars>
      </dgm:prSet>
      <dgm:spPr/>
    </dgm:pt>
    <dgm:pt modelId="{DB2F96AD-16EE-4C2C-AA38-AB43604943E9}" type="pres">
      <dgm:prSet presAssocID="{59032903-0AC8-4072-A05D-2BFB5105835E}" presName="child4group" presStyleCnt="0"/>
      <dgm:spPr/>
    </dgm:pt>
    <dgm:pt modelId="{AF1B837F-234D-41E3-ACC2-0E48ED6F1714}" type="pres">
      <dgm:prSet presAssocID="{59032903-0AC8-4072-A05D-2BFB5105835E}" presName="child4" presStyleLbl="bgAcc1" presStyleIdx="3" presStyleCnt="4"/>
      <dgm:spPr/>
    </dgm:pt>
    <dgm:pt modelId="{FB927A64-09F2-40F6-8AF5-1189895ECEE9}" type="pres">
      <dgm:prSet presAssocID="{59032903-0AC8-4072-A05D-2BFB5105835E}" presName="child4Text" presStyleLbl="bgAcc1" presStyleIdx="3" presStyleCnt="4">
        <dgm:presLayoutVars>
          <dgm:bulletEnabled val="1"/>
        </dgm:presLayoutVars>
      </dgm:prSet>
      <dgm:spPr/>
    </dgm:pt>
    <dgm:pt modelId="{7923E5AF-31C1-4AD9-80AE-37158F2D7770}" type="pres">
      <dgm:prSet presAssocID="{59032903-0AC8-4072-A05D-2BFB5105835E}" presName="childPlaceholder" presStyleCnt="0"/>
      <dgm:spPr/>
    </dgm:pt>
    <dgm:pt modelId="{07945BD4-2FD8-4395-A0DC-BCB92CF121E4}" type="pres">
      <dgm:prSet presAssocID="{59032903-0AC8-4072-A05D-2BFB5105835E}" presName="circle" presStyleCnt="0"/>
      <dgm:spPr/>
    </dgm:pt>
    <dgm:pt modelId="{BF874474-3137-40C0-A300-F3FEA5CE26A4}" type="pres">
      <dgm:prSet presAssocID="{59032903-0AC8-4072-A05D-2BFB510583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267244F-5E99-4B88-ABF1-D80FDF309F67}" type="pres">
      <dgm:prSet presAssocID="{59032903-0AC8-4072-A05D-2BFB510583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3E01DF7-7227-425C-A2CC-E85787DD04F8}" type="pres">
      <dgm:prSet presAssocID="{59032903-0AC8-4072-A05D-2BFB510583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0633B77-AC54-4391-8A6F-B9BBF17C3E23}" type="pres">
      <dgm:prSet presAssocID="{59032903-0AC8-4072-A05D-2BFB510583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089E281-78D4-42C7-B686-81B1C8E81C5B}" type="pres">
      <dgm:prSet presAssocID="{59032903-0AC8-4072-A05D-2BFB5105835E}" presName="quadrantPlaceholder" presStyleCnt="0"/>
      <dgm:spPr/>
    </dgm:pt>
    <dgm:pt modelId="{1A57705F-5263-4B32-A728-6BDB9FDF9021}" type="pres">
      <dgm:prSet presAssocID="{59032903-0AC8-4072-A05D-2BFB5105835E}" presName="center1" presStyleLbl="fgShp" presStyleIdx="0" presStyleCnt="2"/>
      <dgm:spPr/>
    </dgm:pt>
    <dgm:pt modelId="{BB864816-CEA7-4F25-ACA1-BF26C2CA68E9}" type="pres">
      <dgm:prSet presAssocID="{59032903-0AC8-4072-A05D-2BFB5105835E}" presName="center2" presStyleLbl="fgShp" presStyleIdx="1" presStyleCnt="2"/>
      <dgm:spPr/>
    </dgm:pt>
  </dgm:ptLst>
  <dgm:cxnLst>
    <dgm:cxn modelId="{0C6D4300-2D9A-4B18-808D-0192140D7ED1}" srcId="{6460C3F8-87CB-4C67-85D8-C3F84603B46E}" destId="{B3006AD3-6598-45BB-B5DB-324BB614FFC9}" srcOrd="1" destOrd="0" parTransId="{B0324AE3-1E6B-43F9-83BD-EB0EE5D998ED}" sibTransId="{724A25F8-1363-4691-BA34-D1A164C171CE}"/>
    <dgm:cxn modelId="{FC6E4A0A-C793-4112-A429-3BD71E8D5B84}" type="presOf" srcId="{BB6EBE0E-506A-45C1-84BC-D2262072C5AC}" destId="{FB927A64-09F2-40F6-8AF5-1189895ECEE9}" srcOrd="1" destOrd="1" presId="urn:microsoft.com/office/officeart/2005/8/layout/cycle4"/>
    <dgm:cxn modelId="{D55E6B10-D15E-4073-A07E-06D4D574533D}" srcId="{014BA174-032F-43BB-9CDD-B5BD0251EE50}" destId="{97B11745-BDC9-403D-85BA-853D9F41E899}" srcOrd="0" destOrd="0" parTransId="{6518669C-0228-46B1-A27C-03E5035A285F}" sibTransId="{0FF548C1-1BBE-46DC-8338-0726A8275BA8}"/>
    <dgm:cxn modelId="{B2C04A16-8DCE-4231-BB89-3DBED6FD29CD}" type="presOf" srcId="{F900314F-27E9-4805-94FF-A6AD9CDE812D}" destId="{6AE5685A-DD2F-4754-89F5-160B34156DE5}" srcOrd="1" destOrd="0" presId="urn:microsoft.com/office/officeart/2005/8/layout/cycle4"/>
    <dgm:cxn modelId="{49C8211D-1D77-4435-B5AC-CCE5CC8321F1}" type="presOf" srcId="{4800E3E7-5DE5-4CA7-9FFC-EB47F0583DC7}" destId="{E516EEC5-8C6E-4CDF-9F18-F7821CE813E0}" srcOrd="1" destOrd="0" presId="urn:microsoft.com/office/officeart/2005/8/layout/cycle4"/>
    <dgm:cxn modelId="{2E3FDD2F-2378-4EA9-8F24-C7540F436962}" srcId="{59032903-0AC8-4072-A05D-2BFB5105835E}" destId="{6A8F8C9C-1BA5-4383-8527-3A7E17F34819}" srcOrd="2" destOrd="0" parTransId="{CDBEFC18-A909-4AD3-BC2C-7F1B7DA4604F}" sibTransId="{4A73E108-F3FA-4E63-9115-C59BC61EAD4D}"/>
    <dgm:cxn modelId="{3E9DDA3A-425B-4D85-96E1-28B0B975D8FD}" srcId="{014BA174-032F-43BB-9CDD-B5BD0251EE50}" destId="{BB6EBE0E-506A-45C1-84BC-D2262072C5AC}" srcOrd="1" destOrd="0" parTransId="{09500A0A-7D6B-4655-A121-F48F6B8C85EA}" sibTransId="{32D9C145-8BB9-4659-B1D1-CA13D9FD8908}"/>
    <dgm:cxn modelId="{C4AE0B5D-F81D-4CEA-A8BF-ED3D7C26A773}" type="presOf" srcId="{4800E3E7-5DE5-4CA7-9FFC-EB47F0583DC7}" destId="{8CF94095-4BBD-4999-AF84-FC4CBB5A0449}" srcOrd="0" destOrd="0" presId="urn:microsoft.com/office/officeart/2005/8/layout/cycle4"/>
    <dgm:cxn modelId="{0274EB66-3B3E-4B36-94D9-3CDB7E8DF7F2}" srcId="{DD1C698A-90D2-492F-981C-4E5111B588D8}" destId="{C0AF90C5-9521-4D9F-9E36-02E6F8831769}" srcOrd="1" destOrd="0" parTransId="{9D4F7462-973B-4BBB-A26C-B75DFC315330}" sibTransId="{EAC5322A-2499-43D8-9EA7-6D95560296EF}"/>
    <dgm:cxn modelId="{7DF93467-4C6E-4B98-8812-236D88F16CCF}" type="presOf" srcId="{A27E41E7-6010-4AF9-A595-5DEF7C2B188B}" destId="{2C385F16-4BC2-4C5B-B216-151E469F0B4A}" srcOrd="0" destOrd="0" presId="urn:microsoft.com/office/officeart/2005/8/layout/cycle4"/>
    <dgm:cxn modelId="{6952FF47-CC0B-4FCE-BF43-8EE05B021C8B}" type="presOf" srcId="{DD1C698A-90D2-492F-981C-4E5111B588D8}" destId="{7267244F-5E99-4B88-ABF1-D80FDF309F67}" srcOrd="0" destOrd="0" presId="urn:microsoft.com/office/officeart/2005/8/layout/cycle4"/>
    <dgm:cxn modelId="{C897EC4B-B138-4222-A1FD-A06995EE0ADE}" type="presOf" srcId="{A7490477-07BF-4B79-B7D4-D0DCAD1F37D0}" destId="{2C385F16-4BC2-4C5B-B216-151E469F0B4A}" srcOrd="0" destOrd="1" presId="urn:microsoft.com/office/officeart/2005/8/layout/cycle4"/>
    <dgm:cxn modelId="{17D73952-EAB4-43B6-BA9C-6638A8E0B114}" type="presOf" srcId="{B3006AD3-6598-45BB-B5DB-324BB614FFC9}" destId="{8CF94095-4BBD-4999-AF84-FC4CBB5A0449}" srcOrd="0" destOrd="1" presId="urn:microsoft.com/office/officeart/2005/8/layout/cycle4"/>
    <dgm:cxn modelId="{6B1FF073-B512-4C02-B60A-966587BF6E32}" type="presOf" srcId="{6460C3F8-87CB-4C67-85D8-C3F84603B46E}" destId="{BF874474-3137-40C0-A300-F3FEA5CE26A4}" srcOrd="0" destOrd="0" presId="urn:microsoft.com/office/officeart/2005/8/layout/cycle4"/>
    <dgm:cxn modelId="{5C1BB87B-4487-4413-B667-1D85E26F88EB}" type="presOf" srcId="{C0AF90C5-9521-4D9F-9E36-02E6F8831769}" destId="{D0627DA2-3872-41E1-93A7-621D25F4259E}" srcOrd="0" destOrd="1" presId="urn:microsoft.com/office/officeart/2005/8/layout/cycle4"/>
    <dgm:cxn modelId="{0624C598-5863-4B38-84DD-339D662B2611}" type="presOf" srcId="{97B11745-BDC9-403D-85BA-853D9F41E899}" destId="{AF1B837F-234D-41E3-ACC2-0E48ED6F1714}" srcOrd="0" destOrd="0" presId="urn:microsoft.com/office/officeart/2005/8/layout/cycle4"/>
    <dgm:cxn modelId="{3C09BE9A-913C-4F06-85D0-2EBA1133D1A3}" srcId="{6A8F8C9C-1BA5-4383-8527-3A7E17F34819}" destId="{A7490477-07BF-4B79-B7D4-D0DCAD1F37D0}" srcOrd="1" destOrd="0" parTransId="{00D224A3-0974-4254-A4A0-8C6D1938A139}" sibTransId="{67FD8BD3-D824-4E35-9F04-BA2DADA35F32}"/>
    <dgm:cxn modelId="{7CC7F4AA-4AAE-403C-9C63-119D00C816AC}" type="presOf" srcId="{F900314F-27E9-4805-94FF-A6AD9CDE812D}" destId="{D0627DA2-3872-41E1-93A7-621D25F4259E}" srcOrd="0" destOrd="0" presId="urn:microsoft.com/office/officeart/2005/8/layout/cycle4"/>
    <dgm:cxn modelId="{D9A958AC-8D8E-47B8-97BB-015E2ED5E8EF}" type="presOf" srcId="{59032903-0AC8-4072-A05D-2BFB5105835E}" destId="{86094230-DB3C-4B77-A0C9-BF82BD3482BF}" srcOrd="0" destOrd="0" presId="urn:microsoft.com/office/officeart/2005/8/layout/cycle4"/>
    <dgm:cxn modelId="{840DCFB4-A941-4C76-8AD0-39AC80FA3E4D}" type="presOf" srcId="{A27E41E7-6010-4AF9-A595-5DEF7C2B188B}" destId="{BEA1DFA6-90BE-462F-919D-15C1EF2C9F8F}" srcOrd="1" destOrd="0" presId="urn:microsoft.com/office/officeart/2005/8/layout/cycle4"/>
    <dgm:cxn modelId="{23EDE8B4-BDA6-4C37-A4AB-A51F7D2B3CDB}" type="presOf" srcId="{B3006AD3-6598-45BB-B5DB-324BB614FFC9}" destId="{E516EEC5-8C6E-4CDF-9F18-F7821CE813E0}" srcOrd="1" destOrd="1" presId="urn:microsoft.com/office/officeart/2005/8/layout/cycle4"/>
    <dgm:cxn modelId="{236AA3BC-A7E5-49F0-8EA9-6765299D9075}" srcId="{59032903-0AC8-4072-A05D-2BFB5105835E}" destId="{6460C3F8-87CB-4C67-85D8-C3F84603B46E}" srcOrd="0" destOrd="0" parTransId="{AD5E9755-3E2E-4EB9-8A4F-67DA7485FBFD}" sibTransId="{FB9E379D-03C7-4FE9-ACEF-38A9BB27C76D}"/>
    <dgm:cxn modelId="{1DCFB4BF-2367-47E9-819F-7519126E7ACF}" type="presOf" srcId="{014BA174-032F-43BB-9CDD-B5BD0251EE50}" destId="{30633B77-AC54-4391-8A6F-B9BBF17C3E23}" srcOrd="0" destOrd="0" presId="urn:microsoft.com/office/officeart/2005/8/layout/cycle4"/>
    <dgm:cxn modelId="{095136C1-3DFA-44DE-8CB5-EAD251BDFB43}" type="presOf" srcId="{C0AF90C5-9521-4D9F-9E36-02E6F8831769}" destId="{6AE5685A-DD2F-4754-89F5-160B34156DE5}" srcOrd="1" destOrd="1" presId="urn:microsoft.com/office/officeart/2005/8/layout/cycle4"/>
    <dgm:cxn modelId="{5E49DDCC-A0E6-4CBD-B811-0EA19A17301E}" type="presOf" srcId="{A7490477-07BF-4B79-B7D4-D0DCAD1F37D0}" destId="{BEA1DFA6-90BE-462F-919D-15C1EF2C9F8F}" srcOrd="1" destOrd="1" presId="urn:microsoft.com/office/officeart/2005/8/layout/cycle4"/>
    <dgm:cxn modelId="{FF358ED6-A59D-4E39-996E-6B73B4549D78}" srcId="{DD1C698A-90D2-492F-981C-4E5111B588D8}" destId="{F900314F-27E9-4805-94FF-A6AD9CDE812D}" srcOrd="0" destOrd="0" parTransId="{94561329-ED93-4F7D-AC8C-86263530C1D8}" sibTransId="{1CFEA0D9-E6AE-486F-983E-1C8DD5D180A5}"/>
    <dgm:cxn modelId="{A8C343D8-2B63-404F-8A41-A8BD8B824F29}" srcId="{6A8F8C9C-1BA5-4383-8527-3A7E17F34819}" destId="{A27E41E7-6010-4AF9-A595-5DEF7C2B188B}" srcOrd="0" destOrd="0" parTransId="{7EF72400-F25C-4467-B671-BF7ABBFC3B8F}" sibTransId="{7C19401C-6B7E-40ED-8328-A96993F3F4D6}"/>
    <dgm:cxn modelId="{41FEACD9-CD2B-4C60-AFC0-446D542F63C8}" type="presOf" srcId="{97B11745-BDC9-403D-85BA-853D9F41E899}" destId="{FB927A64-09F2-40F6-8AF5-1189895ECEE9}" srcOrd="1" destOrd="0" presId="urn:microsoft.com/office/officeart/2005/8/layout/cycle4"/>
    <dgm:cxn modelId="{934885E5-B915-4F0C-A6EC-3E77D3FC1E45}" type="presOf" srcId="{6A8F8C9C-1BA5-4383-8527-3A7E17F34819}" destId="{83E01DF7-7227-425C-A2CC-E85787DD04F8}" srcOrd="0" destOrd="0" presId="urn:microsoft.com/office/officeart/2005/8/layout/cycle4"/>
    <dgm:cxn modelId="{AC8D55E6-13C4-4B1B-95E8-F93C4B404560}" srcId="{6460C3F8-87CB-4C67-85D8-C3F84603B46E}" destId="{4800E3E7-5DE5-4CA7-9FFC-EB47F0583DC7}" srcOrd="0" destOrd="0" parTransId="{EEC584A4-89ED-4507-9956-2259722E8745}" sibTransId="{0D479E44-5A4C-4D32-9075-E8E57662949A}"/>
    <dgm:cxn modelId="{DAC65BEF-5CE9-456D-B468-42753B265869}" srcId="{59032903-0AC8-4072-A05D-2BFB5105835E}" destId="{DD1C698A-90D2-492F-981C-4E5111B588D8}" srcOrd="1" destOrd="0" parTransId="{95E5DBE1-2393-488A-A2E0-BB7BB18727D1}" sibTransId="{9A518225-7BD2-47B2-BB1B-9A214244884E}"/>
    <dgm:cxn modelId="{D67365F5-DE5A-42A4-A3BB-440EB4852958}" srcId="{59032903-0AC8-4072-A05D-2BFB5105835E}" destId="{014BA174-032F-43BB-9CDD-B5BD0251EE50}" srcOrd="3" destOrd="0" parTransId="{9EA314E0-720B-405C-AA4D-B967F2350416}" sibTransId="{20607C1D-555D-4EDF-BE49-5EB3F20FB989}"/>
    <dgm:cxn modelId="{4D481AFE-62B5-4861-A103-C22F741BC828}" type="presOf" srcId="{BB6EBE0E-506A-45C1-84BC-D2262072C5AC}" destId="{AF1B837F-234D-41E3-ACC2-0E48ED6F1714}" srcOrd="0" destOrd="1" presId="urn:microsoft.com/office/officeart/2005/8/layout/cycle4"/>
    <dgm:cxn modelId="{08B20B13-5FC9-4C8D-8F18-2123DE9673C6}" type="presParOf" srcId="{86094230-DB3C-4B77-A0C9-BF82BD3482BF}" destId="{94B17C91-FFD5-43B8-BDF3-95C4A659602F}" srcOrd="0" destOrd="0" presId="urn:microsoft.com/office/officeart/2005/8/layout/cycle4"/>
    <dgm:cxn modelId="{73C4A422-E537-4BC4-A859-B5F589EDE272}" type="presParOf" srcId="{94B17C91-FFD5-43B8-BDF3-95C4A659602F}" destId="{E080B8BE-8EB9-45AF-AE6A-7F23C1E2FA8D}" srcOrd="0" destOrd="0" presId="urn:microsoft.com/office/officeart/2005/8/layout/cycle4"/>
    <dgm:cxn modelId="{D6444741-6E49-4E10-8E1D-2DBCF1CBE48A}" type="presParOf" srcId="{E080B8BE-8EB9-45AF-AE6A-7F23C1E2FA8D}" destId="{8CF94095-4BBD-4999-AF84-FC4CBB5A0449}" srcOrd="0" destOrd="0" presId="urn:microsoft.com/office/officeart/2005/8/layout/cycle4"/>
    <dgm:cxn modelId="{B8E18FFF-D44E-4671-AF81-D48EEEB7BCBB}" type="presParOf" srcId="{E080B8BE-8EB9-45AF-AE6A-7F23C1E2FA8D}" destId="{E516EEC5-8C6E-4CDF-9F18-F7821CE813E0}" srcOrd="1" destOrd="0" presId="urn:microsoft.com/office/officeart/2005/8/layout/cycle4"/>
    <dgm:cxn modelId="{5809343C-3DA9-4075-8AC2-24E649AD6A2C}" type="presParOf" srcId="{94B17C91-FFD5-43B8-BDF3-95C4A659602F}" destId="{370561B7-3ADA-42CA-B152-D5FD25275B61}" srcOrd="1" destOrd="0" presId="urn:microsoft.com/office/officeart/2005/8/layout/cycle4"/>
    <dgm:cxn modelId="{508A4C24-C7D6-43FF-8AA4-2ECCA82DD094}" type="presParOf" srcId="{370561B7-3ADA-42CA-B152-D5FD25275B61}" destId="{D0627DA2-3872-41E1-93A7-621D25F4259E}" srcOrd="0" destOrd="0" presId="urn:microsoft.com/office/officeart/2005/8/layout/cycle4"/>
    <dgm:cxn modelId="{BF2043EA-7EA0-4810-9A7D-97A618E3E634}" type="presParOf" srcId="{370561B7-3ADA-42CA-B152-D5FD25275B61}" destId="{6AE5685A-DD2F-4754-89F5-160B34156DE5}" srcOrd="1" destOrd="0" presId="urn:microsoft.com/office/officeart/2005/8/layout/cycle4"/>
    <dgm:cxn modelId="{FBF0E50F-B1D6-4693-815E-E927208B7C76}" type="presParOf" srcId="{94B17C91-FFD5-43B8-BDF3-95C4A659602F}" destId="{83217B33-835E-4C42-94AC-A0C66063EA96}" srcOrd="2" destOrd="0" presId="urn:microsoft.com/office/officeart/2005/8/layout/cycle4"/>
    <dgm:cxn modelId="{5B6FBD03-4DF3-4FA6-B7FB-C6D7A7703430}" type="presParOf" srcId="{83217B33-835E-4C42-94AC-A0C66063EA96}" destId="{2C385F16-4BC2-4C5B-B216-151E469F0B4A}" srcOrd="0" destOrd="0" presId="urn:microsoft.com/office/officeart/2005/8/layout/cycle4"/>
    <dgm:cxn modelId="{B619A08C-6C00-4A35-A7DD-A5860A3ABC32}" type="presParOf" srcId="{83217B33-835E-4C42-94AC-A0C66063EA96}" destId="{BEA1DFA6-90BE-462F-919D-15C1EF2C9F8F}" srcOrd="1" destOrd="0" presId="urn:microsoft.com/office/officeart/2005/8/layout/cycle4"/>
    <dgm:cxn modelId="{13D1E526-3BA1-4F8D-8843-B709C304B1D5}" type="presParOf" srcId="{94B17C91-FFD5-43B8-BDF3-95C4A659602F}" destId="{DB2F96AD-16EE-4C2C-AA38-AB43604943E9}" srcOrd="3" destOrd="0" presId="urn:microsoft.com/office/officeart/2005/8/layout/cycle4"/>
    <dgm:cxn modelId="{BB7BBBD1-A5BD-46C4-AFA6-5C0E8FA6F91B}" type="presParOf" srcId="{DB2F96AD-16EE-4C2C-AA38-AB43604943E9}" destId="{AF1B837F-234D-41E3-ACC2-0E48ED6F1714}" srcOrd="0" destOrd="0" presId="urn:microsoft.com/office/officeart/2005/8/layout/cycle4"/>
    <dgm:cxn modelId="{F62576BD-35C5-40A1-B158-34EBEF8FBB2C}" type="presParOf" srcId="{DB2F96AD-16EE-4C2C-AA38-AB43604943E9}" destId="{FB927A64-09F2-40F6-8AF5-1189895ECEE9}" srcOrd="1" destOrd="0" presId="urn:microsoft.com/office/officeart/2005/8/layout/cycle4"/>
    <dgm:cxn modelId="{D2E7D20F-2B1C-45B0-8D20-D26A5C9F4116}" type="presParOf" srcId="{94B17C91-FFD5-43B8-BDF3-95C4A659602F}" destId="{7923E5AF-31C1-4AD9-80AE-37158F2D7770}" srcOrd="4" destOrd="0" presId="urn:microsoft.com/office/officeart/2005/8/layout/cycle4"/>
    <dgm:cxn modelId="{68528C8B-AC06-4F29-BDAD-AE7E6305FD73}" type="presParOf" srcId="{86094230-DB3C-4B77-A0C9-BF82BD3482BF}" destId="{07945BD4-2FD8-4395-A0DC-BCB92CF121E4}" srcOrd="1" destOrd="0" presId="urn:microsoft.com/office/officeart/2005/8/layout/cycle4"/>
    <dgm:cxn modelId="{10D2011B-A4A4-4A3D-9801-0B5AB4578D39}" type="presParOf" srcId="{07945BD4-2FD8-4395-A0DC-BCB92CF121E4}" destId="{BF874474-3137-40C0-A300-F3FEA5CE26A4}" srcOrd="0" destOrd="0" presId="urn:microsoft.com/office/officeart/2005/8/layout/cycle4"/>
    <dgm:cxn modelId="{F31F340C-2808-4061-A2EB-66DB67C72698}" type="presParOf" srcId="{07945BD4-2FD8-4395-A0DC-BCB92CF121E4}" destId="{7267244F-5E99-4B88-ABF1-D80FDF309F67}" srcOrd="1" destOrd="0" presId="urn:microsoft.com/office/officeart/2005/8/layout/cycle4"/>
    <dgm:cxn modelId="{BC556D71-C4D1-4523-BBA7-8FF64491CB62}" type="presParOf" srcId="{07945BD4-2FD8-4395-A0DC-BCB92CF121E4}" destId="{83E01DF7-7227-425C-A2CC-E85787DD04F8}" srcOrd="2" destOrd="0" presId="urn:microsoft.com/office/officeart/2005/8/layout/cycle4"/>
    <dgm:cxn modelId="{18AE2D72-5007-4881-8FE9-7D5B695B4741}" type="presParOf" srcId="{07945BD4-2FD8-4395-A0DC-BCB92CF121E4}" destId="{30633B77-AC54-4391-8A6F-B9BBF17C3E23}" srcOrd="3" destOrd="0" presId="urn:microsoft.com/office/officeart/2005/8/layout/cycle4"/>
    <dgm:cxn modelId="{51294046-3812-4417-A2CB-96C53433EFCE}" type="presParOf" srcId="{07945BD4-2FD8-4395-A0DC-BCB92CF121E4}" destId="{9089E281-78D4-42C7-B686-81B1C8E81C5B}" srcOrd="4" destOrd="0" presId="urn:microsoft.com/office/officeart/2005/8/layout/cycle4"/>
    <dgm:cxn modelId="{314F1457-E1DC-4B12-8D65-3E543389913C}" type="presParOf" srcId="{86094230-DB3C-4B77-A0C9-BF82BD3482BF}" destId="{1A57705F-5263-4B32-A728-6BDB9FDF9021}" srcOrd="2" destOrd="0" presId="urn:microsoft.com/office/officeart/2005/8/layout/cycle4"/>
    <dgm:cxn modelId="{C4709B47-86E4-453D-8F5B-FE978CA46C70}" type="presParOf" srcId="{86094230-DB3C-4B77-A0C9-BF82BD3482BF}" destId="{BB864816-CEA7-4F25-ACA1-BF26C2CA68E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A640-C53D-4342-8430-CD79EB75BBC0}">
      <dsp:nvSpPr>
        <dsp:cNvPr id="0" name=""/>
        <dsp:cNvSpPr/>
      </dsp:nvSpPr>
      <dsp:spPr>
        <a:xfrm rot="10800000">
          <a:off x="223511" y="2099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ဖန်ဆင်းရှင်အပေါ် သစ္စာစောင့်သိမှု၏ သင်္ကေတတစ်ခုဖြစ်သည်။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2099"/>
        <a:ext cx="4852426" cy="559686"/>
      </dsp:txXfrm>
    </dsp:sp>
    <dsp:sp modelId="{797AD2DF-B1F5-4E7E-BBDA-5464B5723AEA}">
      <dsp:nvSpPr>
        <dsp:cNvPr id="0" name=""/>
        <dsp:cNvSpPr/>
      </dsp:nvSpPr>
      <dsp:spPr>
        <a:xfrm>
          <a:off x="10161" y="2099"/>
          <a:ext cx="559686" cy="559686"/>
        </a:xfrm>
        <a:prstGeom prst="flowChartOnlineStorage">
          <a:avLst/>
        </a:prstGeom>
        <a:solidFill>
          <a:srgbClr val="93440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94068-2E71-4954-AD5C-631E8AA836A3}">
      <dsp:nvSpPr>
        <dsp:cNvPr id="0" name=""/>
        <dsp:cNvSpPr/>
      </dsp:nvSpPr>
      <dsp:spPr>
        <a:xfrm rot="10800000">
          <a:off x="223511" y="728856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600049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0049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0049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 ဘုရားသခင်၏သားသမီးများဖြစ်ကြောင်း သတိပေးသည်။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728856"/>
        <a:ext cx="4852426" cy="559686"/>
      </dsp:txXfrm>
    </dsp:sp>
    <dsp:sp modelId="{A7999E4C-FB27-451C-B2DE-106F7CAE2E89}">
      <dsp:nvSpPr>
        <dsp:cNvPr id="0" name=""/>
        <dsp:cNvSpPr/>
      </dsp:nvSpPr>
      <dsp:spPr>
        <a:xfrm>
          <a:off x="10161" y="728856"/>
          <a:ext cx="559686" cy="559686"/>
        </a:xfrm>
        <a:prstGeom prst="flowChartOnlineStorage">
          <a:avLst/>
        </a:prstGeom>
        <a:solidFill>
          <a:srgbClr val="9E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C851B-B05C-4FC5-9384-F50B621461F3}">
      <dsp:nvSpPr>
        <dsp:cNvPr id="0" name=""/>
        <dsp:cNvSpPr/>
      </dsp:nvSpPr>
      <dsp:spPr>
        <a:xfrm rot="10800000">
          <a:off x="223511" y="1455612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1200099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00099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00099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ဘုရားသခင်၌ အနားယူပြီး ကိုယ်တော်၌ ဝမ်းမြောက်ရန် ကျွန်ုပ်တို့ကို အားပေးသည်။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1455612"/>
        <a:ext cx="4852426" cy="559686"/>
      </dsp:txXfrm>
    </dsp:sp>
    <dsp:sp modelId="{265303A5-2FA1-4D01-A497-D04B58C6A5DA}">
      <dsp:nvSpPr>
        <dsp:cNvPr id="0" name=""/>
        <dsp:cNvSpPr/>
      </dsp:nvSpPr>
      <dsp:spPr>
        <a:xfrm>
          <a:off x="10161" y="1455612"/>
          <a:ext cx="559686" cy="559686"/>
        </a:xfrm>
        <a:prstGeom prst="flowChartOnlineStorage">
          <a:avLst/>
        </a:prstGeom>
        <a:solidFill>
          <a:srgbClr val="8F780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B84F0-4FE2-4BD4-AE9E-76C203E858B3}">
      <dsp:nvSpPr>
        <dsp:cNvPr id="0" name=""/>
        <dsp:cNvSpPr/>
      </dsp:nvSpPr>
      <dsp:spPr>
        <a:xfrm rot="10800000">
          <a:off x="223511" y="2223573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180014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14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14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ကျွန်ုပ်တို့၏ ရွေးနှုတ်ခြင်းအတွက် သတိပေးချက်တစ်ခုဖြစ်သည်။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2223573"/>
        <a:ext cx="4852426" cy="559686"/>
      </dsp:txXfrm>
    </dsp:sp>
    <dsp:sp modelId="{16C77996-1B11-44E5-8285-10AA2C05E33B}">
      <dsp:nvSpPr>
        <dsp:cNvPr id="0" name=""/>
        <dsp:cNvSpPr/>
      </dsp:nvSpPr>
      <dsp:spPr>
        <a:xfrm>
          <a:off x="10161" y="2182369"/>
          <a:ext cx="559686" cy="559686"/>
        </a:xfrm>
        <a:prstGeom prst="flowChartOnlineStorage">
          <a:avLst/>
        </a:prstGeom>
        <a:solidFill>
          <a:srgbClr val="9E9A0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4C165-EE2F-449E-B891-A5E4F42D0CD8}">
      <dsp:nvSpPr>
        <dsp:cNvPr id="0" name=""/>
        <dsp:cNvSpPr/>
      </dsp:nvSpPr>
      <dsp:spPr>
        <a:xfrm rot="10800000">
          <a:off x="223511" y="2909126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2400197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00197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00197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ကျွန်ုပ်တို့အား ဘုရားသခင်၏ ကရုဏာတော်၌ ဝမ်းမြောက်နိုင်စေပါသည်။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2909126"/>
        <a:ext cx="4852426" cy="559686"/>
      </dsp:txXfrm>
    </dsp:sp>
    <dsp:sp modelId="{A05BD64C-99F4-410D-9747-C772C6CBBA45}">
      <dsp:nvSpPr>
        <dsp:cNvPr id="0" name=""/>
        <dsp:cNvSpPr/>
      </dsp:nvSpPr>
      <dsp:spPr>
        <a:xfrm>
          <a:off x="10161" y="2909126"/>
          <a:ext cx="559686" cy="559686"/>
        </a:xfrm>
        <a:prstGeom prst="flowChartOnlineStorage">
          <a:avLst/>
        </a:prstGeom>
        <a:solidFill>
          <a:srgbClr val="748B0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0C04B-5821-4A30-8F8E-17681B35687A}">
      <dsp:nvSpPr>
        <dsp:cNvPr id="0" name=""/>
        <dsp:cNvSpPr/>
      </dsp:nvSpPr>
      <dsp:spPr>
        <a:xfrm rot="10800000">
          <a:off x="223511" y="3635882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300024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0024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0024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ကျွန်ုပ်တို့၏ဖန်ဆင်းရှင်နှင့် ရွေးနုတ်ရှင်ကို ကိုးကွယ်ရန် အထူးအခိုက်အတန့်ဖြစ်သည်။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3635882"/>
        <a:ext cx="4852426" cy="559686"/>
      </dsp:txXfrm>
    </dsp:sp>
    <dsp:sp modelId="{E21287EF-E944-4076-ACFE-14ED20D9898D}">
      <dsp:nvSpPr>
        <dsp:cNvPr id="0" name=""/>
        <dsp:cNvSpPr/>
      </dsp:nvSpPr>
      <dsp:spPr>
        <a:xfrm>
          <a:off x="10161" y="3635882"/>
          <a:ext cx="559686" cy="559686"/>
        </a:xfrm>
        <a:prstGeom prst="flowChartOnlineStorage">
          <a:avLst/>
        </a:prstGeom>
        <a:solidFill>
          <a:srgbClr val="5A8A0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31DF2-80C1-40D1-B2C6-12F6EE675899}">
      <dsp:nvSpPr>
        <dsp:cNvPr id="0" name=""/>
        <dsp:cNvSpPr/>
      </dsp:nvSpPr>
      <dsp:spPr>
        <a:xfrm rot="10800000">
          <a:off x="223511" y="4362639"/>
          <a:ext cx="4992347" cy="559686"/>
        </a:xfrm>
        <a:prstGeom prst="homePlate">
          <a:avLst/>
        </a:prstGeom>
        <a:gradFill rotWithShape="0">
          <a:gsLst>
            <a:gs pos="0">
              <a:schemeClr val="accent3">
                <a:hueOff val="360029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29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29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80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၎င်းသည် ဧဒင်နှင့် ကမ္ဘာသစ်ကြား ချိတ်ဆက်မှုဖြစ်သည်။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3432" y="4362639"/>
        <a:ext cx="4852426" cy="559686"/>
      </dsp:txXfrm>
    </dsp:sp>
    <dsp:sp modelId="{5DB29196-B1A7-4A4F-B8B7-64B3E12F74E8}">
      <dsp:nvSpPr>
        <dsp:cNvPr id="0" name=""/>
        <dsp:cNvSpPr/>
      </dsp:nvSpPr>
      <dsp:spPr>
        <a:xfrm>
          <a:off x="10161" y="4362639"/>
          <a:ext cx="559686" cy="559686"/>
        </a:xfrm>
        <a:prstGeom prst="flowChartOnlineStorage">
          <a:avLst/>
        </a:prstGeom>
        <a:solidFill>
          <a:srgbClr val="489B0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85F16-4BC2-4C5B-B216-151E469F0B4A}">
      <dsp:nvSpPr>
        <dsp:cNvPr id="0" name=""/>
        <dsp:cNvSpPr/>
      </dsp:nvSpPr>
      <dsp:spPr>
        <a:xfrm>
          <a:off x="3982973" y="3189781"/>
          <a:ext cx="2317282" cy="1501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Ex</a:t>
          </a:r>
          <a:r>
            <a:rPr lang="es-ES" sz="1600" b="1" kern="1200" dirty="0"/>
            <a:t>. 20:7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Rev. </a:t>
          </a:r>
          <a:r>
            <a:rPr lang="es-ES" sz="1600" b="1" kern="1200" dirty="0"/>
            <a:t>13:17</a:t>
          </a:r>
          <a:endParaRPr lang="es-ES" sz="1600" kern="1200" dirty="0"/>
        </a:p>
      </dsp:txBody>
      <dsp:txXfrm>
        <a:off x="4711132" y="3598023"/>
        <a:ext cx="1556149" cy="1059857"/>
      </dsp:txXfrm>
    </dsp:sp>
    <dsp:sp modelId="{AF1B837F-234D-41E3-ACC2-0E48ED6F1714}">
      <dsp:nvSpPr>
        <dsp:cNvPr id="0" name=""/>
        <dsp:cNvSpPr/>
      </dsp:nvSpPr>
      <dsp:spPr>
        <a:xfrm>
          <a:off x="202144" y="3189781"/>
          <a:ext cx="2317282" cy="1501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Ex</a:t>
          </a:r>
          <a:r>
            <a:rPr lang="es-ES" sz="1600" b="1" kern="1200" dirty="0"/>
            <a:t>. 20:8-11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Rev. </a:t>
          </a:r>
          <a:r>
            <a:rPr lang="es-ES" sz="1600" b="1" kern="1200" dirty="0"/>
            <a:t>13:16</a:t>
          </a:r>
          <a:endParaRPr lang="es-ES" sz="1600" kern="1200" dirty="0"/>
        </a:p>
      </dsp:txBody>
      <dsp:txXfrm>
        <a:off x="235118" y="3598023"/>
        <a:ext cx="1556149" cy="1059857"/>
      </dsp:txXfrm>
    </dsp:sp>
    <dsp:sp modelId="{D0627DA2-3872-41E1-93A7-621D25F4259E}">
      <dsp:nvSpPr>
        <dsp:cNvPr id="0" name=""/>
        <dsp:cNvSpPr/>
      </dsp:nvSpPr>
      <dsp:spPr>
        <a:xfrm>
          <a:off x="3982973" y="0"/>
          <a:ext cx="2317282" cy="1501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Ex</a:t>
          </a:r>
          <a:r>
            <a:rPr lang="es-ES" sz="1600" b="1" kern="1200" dirty="0"/>
            <a:t>. 20:4-6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Rev. </a:t>
          </a:r>
          <a:r>
            <a:rPr lang="es-ES" sz="1600" b="1" kern="1200" dirty="0"/>
            <a:t>13:14-15</a:t>
          </a:r>
          <a:endParaRPr lang="es-ES" sz="1600" kern="1200" dirty="0"/>
        </a:p>
      </dsp:txBody>
      <dsp:txXfrm>
        <a:off x="4711132" y="32974"/>
        <a:ext cx="1556149" cy="1059857"/>
      </dsp:txXfrm>
    </dsp:sp>
    <dsp:sp modelId="{8CF94095-4BBD-4999-AF84-FC4CBB5A0449}">
      <dsp:nvSpPr>
        <dsp:cNvPr id="0" name=""/>
        <dsp:cNvSpPr/>
      </dsp:nvSpPr>
      <dsp:spPr>
        <a:xfrm>
          <a:off x="202144" y="0"/>
          <a:ext cx="2317282" cy="1501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Ex</a:t>
          </a:r>
          <a:r>
            <a:rPr lang="es-ES" sz="1600" b="1" kern="1200" dirty="0"/>
            <a:t>. 20:3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/>
            <a:t>Rev. </a:t>
          </a:r>
          <a:r>
            <a:rPr lang="es-ES" sz="1600" b="1" kern="1200" dirty="0"/>
            <a:t>13:4</a:t>
          </a:r>
          <a:endParaRPr lang="es-ES" sz="1600" kern="1200" dirty="0"/>
        </a:p>
      </dsp:txBody>
      <dsp:txXfrm>
        <a:off x="235118" y="32974"/>
        <a:ext cx="1556149" cy="1059857"/>
      </dsp:txXfrm>
    </dsp:sp>
    <dsp:sp modelId="{BF874474-3137-40C0-A300-F3FEA5CE26A4}">
      <dsp:nvSpPr>
        <dsp:cNvPr id="0" name=""/>
        <dsp:cNvSpPr/>
      </dsp:nvSpPr>
      <dsp:spPr>
        <a:xfrm>
          <a:off x="1173151" y="267378"/>
          <a:ext cx="2031140" cy="2031140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တခြားဘုရားတွေမရှိဘူး။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8058" y="862285"/>
        <a:ext cx="1436233" cy="1436233"/>
      </dsp:txXfrm>
    </dsp:sp>
    <dsp:sp modelId="{7267244F-5E99-4B88-ABF1-D80FDF309F67}">
      <dsp:nvSpPr>
        <dsp:cNvPr id="0" name=""/>
        <dsp:cNvSpPr/>
      </dsp:nvSpPr>
      <dsp:spPr>
        <a:xfrm rot="5400000">
          <a:off x="3298108" y="267378"/>
          <a:ext cx="2031140" cy="203114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ထွင်းထုထားသော ပုံများကို မပြုလုပ်ပါနှင့်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298108" y="862285"/>
        <a:ext cx="1436233" cy="1436233"/>
      </dsp:txXfrm>
    </dsp:sp>
    <dsp:sp modelId="{83E01DF7-7227-425C-A2CC-E85787DD04F8}">
      <dsp:nvSpPr>
        <dsp:cNvPr id="0" name=""/>
        <dsp:cNvSpPr/>
      </dsp:nvSpPr>
      <dsp:spPr>
        <a:xfrm rot="10800000">
          <a:off x="3298108" y="2392336"/>
          <a:ext cx="2031140" cy="203114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ဘုရားသခင်ရဲ့နာမတော်ကို ရိုသေပါ။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98108" y="2392336"/>
        <a:ext cx="1436233" cy="1436233"/>
      </dsp:txXfrm>
    </dsp:sp>
    <dsp:sp modelId="{30633B77-AC54-4391-8A6F-B9BBF17C3E23}">
      <dsp:nvSpPr>
        <dsp:cNvPr id="0" name=""/>
        <dsp:cNvSpPr/>
      </dsp:nvSpPr>
      <dsp:spPr>
        <a:xfrm rot="16200000">
          <a:off x="1173151" y="2392336"/>
          <a:ext cx="2031140" cy="203114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ဖန်ဆင်းရှင်ကို ကိုးကွယ်ပါ။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768058" y="2392336"/>
        <a:ext cx="1436233" cy="1436233"/>
      </dsp:txXfrm>
    </dsp:sp>
    <dsp:sp modelId="{1A57705F-5263-4B32-A728-6BDB9FDF9021}">
      <dsp:nvSpPr>
        <dsp:cNvPr id="0" name=""/>
        <dsp:cNvSpPr/>
      </dsp:nvSpPr>
      <dsp:spPr>
        <a:xfrm>
          <a:off x="2900558" y="1923250"/>
          <a:ext cx="701282" cy="6098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864816-CEA7-4F25-ACA1-BF26C2CA68E9}">
      <dsp:nvSpPr>
        <dsp:cNvPr id="0" name=""/>
        <dsp:cNvSpPr/>
      </dsp:nvSpPr>
      <dsp:spPr>
        <a:xfrm rot="10800000">
          <a:off x="2900558" y="2157793"/>
          <a:ext cx="701282" cy="6098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9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6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0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8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5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9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6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7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7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2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0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9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9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7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3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0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7306-799B-4C1C-8EB2-607DD84768CE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F6D9-272D-4C5B-88F0-8CC315186E9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4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FBA5-8D89-48EA-80FB-0088815C7872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96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3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8B13D0-BCA0-FD2C-233D-F46152A49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" y="431"/>
            <a:ext cx="8115273" cy="6408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8740"/>
            <a:ext cx="12191996" cy="4572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1"/>
            <a:ext cx="8115300" cy="449259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850373-5EBC-4A3C-1D01-31A41ED270F3}"/>
              </a:ext>
            </a:extLst>
          </p:cNvPr>
          <p:cNvSpPr txBox="1"/>
          <p:nvPr/>
        </p:nvSpPr>
        <p:spPr>
          <a:xfrm>
            <a:off x="2353327" y="1455482"/>
            <a:ext cx="3411883" cy="27219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9164"/>
              </a:avLst>
            </a:prstTxWarp>
            <a:spAutoFit/>
          </a:bodyPr>
          <a:lstStyle/>
          <a:p>
            <a:pPr algn="ctr" defTabSz="609585"/>
            <a:r>
              <a:rPr lang="es-ES" sz="3733" b="1" spc="67">
                <a:ln w="0"/>
                <a:solidFill>
                  <a:srgbClr val="D6A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THE LORD YOUR GOD</a:t>
            </a:r>
            <a:endParaRPr lang="es-ES" sz="3733" b="1" spc="67" dirty="0">
              <a:ln w="0"/>
              <a:solidFill>
                <a:srgbClr val="D6A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CBC39E-19CD-FDDF-BF57-532B95A8EE86}"/>
              </a:ext>
            </a:extLst>
          </p:cNvPr>
          <p:cNvSpPr txBox="1"/>
          <p:nvPr/>
        </p:nvSpPr>
        <p:spPr>
          <a:xfrm>
            <a:off x="2603745" y="1843619"/>
            <a:ext cx="2958297" cy="27219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9164"/>
              </a:avLst>
            </a:prstTxWarp>
            <a:spAutoFit/>
          </a:bodyPr>
          <a:lstStyle/>
          <a:p>
            <a:pPr algn="ctr" defTabSz="609585"/>
            <a:r>
              <a:rPr lang="es-ES" sz="2667" b="1" spc="67">
                <a:ln w="0"/>
                <a:solidFill>
                  <a:srgbClr val="D6A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SEVENTH DAY - SABBATH</a:t>
            </a:r>
            <a:endParaRPr lang="es-ES" sz="2667" b="1" spc="67" dirty="0">
              <a:ln w="0"/>
              <a:solidFill>
                <a:srgbClr val="D6A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96D8CE-6156-8F6E-E78A-AF8565573ADC}"/>
              </a:ext>
            </a:extLst>
          </p:cNvPr>
          <p:cNvSpPr txBox="1"/>
          <p:nvPr/>
        </p:nvSpPr>
        <p:spPr>
          <a:xfrm>
            <a:off x="2098156" y="1719295"/>
            <a:ext cx="3886765" cy="361582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defTabSz="609585"/>
            <a:r>
              <a:rPr lang="en-US" sz="3733" b="1" spc="67">
                <a:ln w="0"/>
                <a:solidFill>
                  <a:srgbClr val="336600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CREATOR OF HEAVEN AND EARTH</a:t>
            </a:r>
            <a:endParaRPr lang="es-ES" sz="3733" b="1" spc="67" dirty="0">
              <a:ln w="0"/>
              <a:solidFill>
                <a:srgbClr val="336600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4F3162-B31D-6FAB-262B-42415757074E}"/>
              </a:ext>
            </a:extLst>
          </p:cNvPr>
          <p:cNvSpPr txBox="1"/>
          <p:nvPr/>
        </p:nvSpPr>
        <p:spPr>
          <a:xfrm>
            <a:off x="8115296" y="6410249"/>
            <a:ext cx="40766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867" b="1">
                <a:solidFill>
                  <a:prstClr val="white"/>
                </a:solidFill>
                <a:latin typeface="Calibri" panose="020F0502020204030204"/>
              </a:rPr>
              <a:t>Lesson 8 for May 20, 2023</a:t>
            </a:r>
            <a:endParaRPr lang="es-ES" sz="18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821FA9-2EE4-D0CB-A6FE-C77952BB70E0}"/>
              </a:ext>
            </a:extLst>
          </p:cNvPr>
          <p:cNvSpPr/>
          <p:nvPr/>
        </p:nvSpPr>
        <p:spPr>
          <a:xfrm>
            <a:off x="8115296" y="-7942"/>
            <a:ext cx="4076704" cy="6408738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FE16C-29A8-39AC-A679-B870062A8498}"/>
              </a:ext>
            </a:extLst>
          </p:cNvPr>
          <p:cNvSpPr txBox="1"/>
          <p:nvPr/>
        </p:nvSpPr>
        <p:spPr>
          <a:xfrm>
            <a:off x="8098150" y="1288337"/>
            <a:ext cx="4076676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ဥပုသ်တော်နေ့နှင့်ကာလအဆုံး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3E3C0E-B2C0-0B8E-4B34-E6BC7B8F1867}"/>
              </a:ext>
            </a:extLst>
          </p:cNvPr>
          <p:cNvSpPr txBox="1"/>
          <p:nvPr/>
        </p:nvSpPr>
        <p:spPr>
          <a:xfrm>
            <a:off x="1998710" y="1057598"/>
            <a:ext cx="8194580" cy="434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“ကောင်းကင်နှင့်မြေကြီးကိုဖန်ဆင်းတော်မူသောအ</a:t>
            </a:r>
            <a:r>
              <a:rPr lang="en-US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ရှင်ဘုရားသခင်အားညွှန်ပြခြင်းသည်စစ်မှန်သောဘုရားသခင်ကိုမှားယွင်းသောဘုရားအားလုံးနှင့်ပိုင်းခြားစေပါသည်။သတ္တမနေ့ကိုစောင့်ထိန်းသူတိုင်းသည်ဤလုပ်ရပ်ကြောင့်ယေဟောဝါအားဝတ်ပြုကိုးကွယ်သူများဖြစ်ကြောင်းထင်ရှားစေသည်။ထို့ကြောင့် ဥပုသ်</a:t>
            </a:r>
            <a:r>
              <a:rPr lang="en-US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နေ့သည်ကမ္ဘာမြေကြီးပေါ်တွင်ကိုယ်တော်အားဝတ်ပြုရန်လူတစ်ဦးတစ်ယောက်မျှရှိနေသရွေ့ဘုရားသခင်အပေါ် သစ္စာစောင့်သိသော နိမိတ်လက္ခဏာဖြစ်သည်။”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65696-E7EE-4ED4-2E44-BCCDAFEB2751}"/>
              </a:ext>
            </a:extLst>
          </p:cNvPr>
          <p:cNvSpPr txBox="1"/>
          <p:nvPr/>
        </p:nvSpPr>
        <p:spPr>
          <a:xfrm>
            <a:off x="5240067" y="5306789"/>
            <a:ext cx="630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(Patriarchs and Prophets, cp. 27, p. 307)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26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sketchy line" hidden="1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3"/>
            <a:ext cx="3474720" cy="18288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474720"/>
                      <a:gd name="connsiteY0" fmla="*/ 0 h 18288"/>
                      <a:gd name="connsiteX1" fmla="*/ 833933 w 3474720"/>
                      <a:gd name="connsiteY1" fmla="*/ 0 h 18288"/>
                      <a:gd name="connsiteX2" fmla="*/ 1633118 w 3474720"/>
                      <a:gd name="connsiteY2" fmla="*/ 0 h 18288"/>
                      <a:gd name="connsiteX3" fmla="*/ 2432304 w 3474720"/>
                      <a:gd name="connsiteY3" fmla="*/ 0 h 18288"/>
                      <a:gd name="connsiteX4" fmla="*/ 3474720 w 3474720"/>
                      <a:gd name="connsiteY4" fmla="*/ 0 h 18288"/>
                      <a:gd name="connsiteX5" fmla="*/ 3474720 w 3474720"/>
                      <a:gd name="connsiteY5" fmla="*/ 18288 h 18288"/>
                      <a:gd name="connsiteX6" fmla="*/ 2536545 w 3474720"/>
                      <a:gd name="connsiteY6" fmla="*/ 18288 h 18288"/>
                      <a:gd name="connsiteX7" fmla="*/ 1702613 w 3474720"/>
                      <a:gd name="connsiteY7" fmla="*/ 18288 h 18288"/>
                      <a:gd name="connsiteX8" fmla="*/ 903426 w 3474720"/>
                      <a:gd name="connsiteY8" fmla="*/ 18288 h 18288"/>
                      <a:gd name="connsiteX9" fmla="*/ 0 w 3474720"/>
                      <a:gd name="connsiteY9" fmla="*/ 18288 h 18288"/>
                      <a:gd name="connsiteX10" fmla="*/ 0 w 3474720"/>
                      <a:gd name="connsiteY10" fmla="*/ 0 h 18288"/>
                      <a:gd name="connsiteX0" fmla="*/ 0 w 3474720"/>
                      <a:gd name="connsiteY0" fmla="*/ 0 h 18288"/>
                      <a:gd name="connsiteX1" fmla="*/ 799185 w 3474720"/>
                      <a:gd name="connsiteY1" fmla="*/ 0 h 18288"/>
                      <a:gd name="connsiteX2" fmla="*/ 1737360 w 3474720"/>
                      <a:gd name="connsiteY2" fmla="*/ 0 h 18288"/>
                      <a:gd name="connsiteX3" fmla="*/ 2501798 w 3474720"/>
                      <a:gd name="connsiteY3" fmla="*/ 0 h 18288"/>
                      <a:gd name="connsiteX4" fmla="*/ 3474720 w 3474720"/>
                      <a:gd name="connsiteY4" fmla="*/ 0 h 18288"/>
                      <a:gd name="connsiteX5" fmla="*/ 3474720 w 3474720"/>
                      <a:gd name="connsiteY5" fmla="*/ 18288 h 18288"/>
                      <a:gd name="connsiteX6" fmla="*/ 2640786 w 3474720"/>
                      <a:gd name="connsiteY6" fmla="*/ 18288 h 18288"/>
                      <a:gd name="connsiteX7" fmla="*/ 1702613 w 3474720"/>
                      <a:gd name="connsiteY7" fmla="*/ 18288 h 18288"/>
                      <a:gd name="connsiteX8" fmla="*/ 868680 w 3474720"/>
                      <a:gd name="connsiteY8" fmla="*/ 18288 h 18288"/>
                      <a:gd name="connsiteX9" fmla="*/ 0 w 3474720"/>
                      <a:gd name="connsiteY9" fmla="*/ 18288 h 18288"/>
                      <a:gd name="connsiteX10" fmla="*/ 0 w 3474720"/>
                      <a:gd name="connsiteY10" fmla="*/ 0 h 18288"/>
                      <a:gd name="connsiteX0" fmla="*/ 0 w 3474720"/>
                      <a:gd name="connsiteY0" fmla="*/ 0 h 18288"/>
                      <a:gd name="connsiteX1" fmla="*/ 833933 w 3474720"/>
                      <a:gd name="connsiteY1" fmla="*/ 0 h 18288"/>
                      <a:gd name="connsiteX2" fmla="*/ 1633118 w 3474720"/>
                      <a:gd name="connsiteY2" fmla="*/ 0 h 18288"/>
                      <a:gd name="connsiteX3" fmla="*/ 2432304 w 3474720"/>
                      <a:gd name="connsiteY3" fmla="*/ 0 h 18288"/>
                      <a:gd name="connsiteX4" fmla="*/ 3474720 w 3474720"/>
                      <a:gd name="connsiteY4" fmla="*/ 0 h 18288"/>
                      <a:gd name="connsiteX5" fmla="*/ 3474720 w 3474720"/>
                      <a:gd name="connsiteY5" fmla="*/ 18288 h 18288"/>
                      <a:gd name="connsiteX6" fmla="*/ 2536545 w 3474720"/>
                      <a:gd name="connsiteY6" fmla="*/ 18288 h 18288"/>
                      <a:gd name="connsiteX7" fmla="*/ 1702613 w 3474720"/>
                      <a:gd name="connsiteY7" fmla="*/ 18288 h 18288"/>
                      <a:gd name="connsiteX8" fmla="*/ 903426 w 3474720"/>
                      <a:gd name="connsiteY8" fmla="*/ 18288 h 18288"/>
                      <a:gd name="connsiteX9" fmla="*/ 0 w 3474720"/>
                      <a:gd name="connsiteY9" fmla="*/ 18288 h 18288"/>
                      <a:gd name="connsiteX10" fmla="*/ 0 w 347472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74720" h="18288" fill="none" extrusionOk="0">
                        <a:moveTo>
                          <a:pt x="0" y="0"/>
                        </a:moveTo>
                        <a:cubicBezTo>
                          <a:pt x="283932" y="-52594"/>
                          <a:pt x="596437" y="-18748"/>
                          <a:pt x="833933" y="0"/>
                        </a:cubicBezTo>
                        <a:cubicBezTo>
                          <a:pt x="1230551" y="-19222"/>
                          <a:pt x="1284883" y="12033"/>
                          <a:pt x="1633118" y="0"/>
                        </a:cubicBezTo>
                        <a:cubicBezTo>
                          <a:pt x="1980890" y="-4816"/>
                          <a:pt x="2086337" y="22171"/>
                          <a:pt x="2432304" y="0"/>
                        </a:cubicBezTo>
                        <a:cubicBezTo>
                          <a:pt x="2739054" y="-155017"/>
                          <a:pt x="3076227" y="-9842"/>
                          <a:pt x="3474720" y="0"/>
                        </a:cubicBezTo>
                        <a:cubicBezTo>
                          <a:pt x="3473915" y="7836"/>
                          <a:pt x="3475018" y="10595"/>
                          <a:pt x="3474720" y="18288"/>
                        </a:cubicBezTo>
                        <a:cubicBezTo>
                          <a:pt x="3018296" y="49942"/>
                          <a:pt x="2920063" y="-10085"/>
                          <a:pt x="2536545" y="18288"/>
                        </a:cubicBezTo>
                        <a:cubicBezTo>
                          <a:pt x="2187174" y="71419"/>
                          <a:pt x="1980969" y="-65504"/>
                          <a:pt x="1702613" y="18288"/>
                        </a:cubicBezTo>
                        <a:cubicBezTo>
                          <a:pt x="1410068" y="2469"/>
                          <a:pt x="1107215" y="-27079"/>
                          <a:pt x="903426" y="18288"/>
                        </a:cubicBezTo>
                        <a:cubicBezTo>
                          <a:pt x="555614" y="11764"/>
                          <a:pt x="221550" y="114414"/>
                          <a:pt x="0" y="18288"/>
                        </a:cubicBezTo>
                        <a:cubicBezTo>
                          <a:pt x="775" y="15381"/>
                          <a:pt x="1613" y="6918"/>
                          <a:pt x="0" y="0"/>
                        </a:cubicBezTo>
                        <a:close/>
                      </a:path>
                      <a:path w="3474720" h="18288" stroke="0" extrusionOk="0">
                        <a:moveTo>
                          <a:pt x="0" y="0"/>
                        </a:moveTo>
                        <a:cubicBezTo>
                          <a:pt x="263020" y="34962"/>
                          <a:pt x="469206" y="-18170"/>
                          <a:pt x="799185" y="0"/>
                        </a:cubicBezTo>
                        <a:cubicBezTo>
                          <a:pt x="1134910" y="25087"/>
                          <a:pt x="1292267" y="25125"/>
                          <a:pt x="1737360" y="0"/>
                        </a:cubicBezTo>
                        <a:cubicBezTo>
                          <a:pt x="2171344" y="1900"/>
                          <a:pt x="2310748" y="11336"/>
                          <a:pt x="2501798" y="0"/>
                        </a:cubicBezTo>
                        <a:cubicBezTo>
                          <a:pt x="2688426" y="-19581"/>
                          <a:pt x="3248745" y="-14691"/>
                          <a:pt x="3474720" y="0"/>
                        </a:cubicBezTo>
                        <a:cubicBezTo>
                          <a:pt x="3475931" y="5540"/>
                          <a:pt x="3475288" y="10228"/>
                          <a:pt x="3474720" y="18288"/>
                        </a:cubicBezTo>
                        <a:cubicBezTo>
                          <a:pt x="3129507" y="11604"/>
                          <a:pt x="2871326" y="6074"/>
                          <a:pt x="2640786" y="18288"/>
                        </a:cubicBezTo>
                        <a:cubicBezTo>
                          <a:pt x="2379263" y="-41422"/>
                          <a:pt x="2009864" y="41814"/>
                          <a:pt x="1702613" y="18288"/>
                        </a:cubicBezTo>
                        <a:cubicBezTo>
                          <a:pt x="1488864" y="-21429"/>
                          <a:pt x="1180438" y="24282"/>
                          <a:pt x="868680" y="18288"/>
                        </a:cubicBezTo>
                        <a:cubicBezTo>
                          <a:pt x="559146" y="-3433"/>
                          <a:pt x="191764" y="-87665"/>
                          <a:pt x="0" y="18288"/>
                        </a:cubicBezTo>
                        <a:cubicBezTo>
                          <a:pt x="1492" y="11777"/>
                          <a:pt x="918" y="7684"/>
                          <a:pt x="0" y="0"/>
                        </a:cubicBezTo>
                        <a:close/>
                      </a:path>
                      <a:path w="3474720" h="18288" fill="none" stroke="0" extrusionOk="0">
                        <a:moveTo>
                          <a:pt x="0" y="0"/>
                        </a:moveTo>
                        <a:cubicBezTo>
                          <a:pt x="270059" y="-13578"/>
                          <a:pt x="460293" y="-19166"/>
                          <a:pt x="833933" y="0"/>
                        </a:cubicBezTo>
                        <a:cubicBezTo>
                          <a:pt x="1231045" y="-494"/>
                          <a:pt x="1292542" y="11172"/>
                          <a:pt x="1633118" y="0"/>
                        </a:cubicBezTo>
                        <a:cubicBezTo>
                          <a:pt x="1966699" y="-49970"/>
                          <a:pt x="2119791" y="33994"/>
                          <a:pt x="2432304" y="0"/>
                        </a:cubicBezTo>
                        <a:cubicBezTo>
                          <a:pt x="2751913" y="-14461"/>
                          <a:pt x="3007604" y="-77490"/>
                          <a:pt x="3474720" y="0"/>
                        </a:cubicBezTo>
                        <a:cubicBezTo>
                          <a:pt x="3474357" y="6950"/>
                          <a:pt x="3473721" y="9908"/>
                          <a:pt x="3474720" y="18288"/>
                        </a:cubicBezTo>
                        <a:cubicBezTo>
                          <a:pt x="2977865" y="35153"/>
                          <a:pt x="2893256" y="-12794"/>
                          <a:pt x="2536545" y="18288"/>
                        </a:cubicBezTo>
                        <a:cubicBezTo>
                          <a:pt x="2172816" y="93728"/>
                          <a:pt x="1964383" y="-6202"/>
                          <a:pt x="1702613" y="18288"/>
                        </a:cubicBezTo>
                        <a:cubicBezTo>
                          <a:pt x="1370087" y="94777"/>
                          <a:pt x="1204333" y="-89094"/>
                          <a:pt x="903426" y="18288"/>
                        </a:cubicBezTo>
                        <a:cubicBezTo>
                          <a:pt x="639623" y="61131"/>
                          <a:pt x="249943" y="38982"/>
                          <a:pt x="0" y="18288"/>
                        </a:cubicBezTo>
                        <a:cubicBezTo>
                          <a:pt x="-13" y="14574"/>
                          <a:pt x="106" y="5251"/>
                          <a:pt x="0" y="0"/>
                        </a:cubicBezTo>
                        <a:close/>
                      </a:path>
                      <a:path w="3474720" h="18288" fill="none" stroke="0" extrusionOk="0">
                        <a:moveTo>
                          <a:pt x="0" y="0"/>
                        </a:moveTo>
                        <a:cubicBezTo>
                          <a:pt x="285706" y="-35776"/>
                          <a:pt x="636753" y="-24403"/>
                          <a:pt x="833933" y="0"/>
                        </a:cubicBezTo>
                        <a:cubicBezTo>
                          <a:pt x="1240676" y="-15311"/>
                          <a:pt x="1281278" y="19823"/>
                          <a:pt x="1633118" y="0"/>
                        </a:cubicBezTo>
                        <a:cubicBezTo>
                          <a:pt x="1970163" y="-29743"/>
                          <a:pt x="2079784" y="42242"/>
                          <a:pt x="2432304" y="0"/>
                        </a:cubicBezTo>
                        <a:cubicBezTo>
                          <a:pt x="2784753" y="-55906"/>
                          <a:pt x="3028128" y="2729"/>
                          <a:pt x="3474720" y="0"/>
                        </a:cubicBezTo>
                        <a:cubicBezTo>
                          <a:pt x="3474363" y="7608"/>
                          <a:pt x="3474077" y="11313"/>
                          <a:pt x="3474720" y="18288"/>
                        </a:cubicBezTo>
                        <a:cubicBezTo>
                          <a:pt x="3024090" y="32068"/>
                          <a:pt x="2894637" y="-1251"/>
                          <a:pt x="2536545" y="18288"/>
                        </a:cubicBezTo>
                        <a:cubicBezTo>
                          <a:pt x="2165626" y="67561"/>
                          <a:pt x="1913859" y="-8028"/>
                          <a:pt x="1702613" y="18288"/>
                        </a:cubicBezTo>
                        <a:cubicBezTo>
                          <a:pt x="1449011" y="35019"/>
                          <a:pt x="1179422" y="-4156"/>
                          <a:pt x="903426" y="18288"/>
                        </a:cubicBezTo>
                        <a:cubicBezTo>
                          <a:pt x="647352" y="15809"/>
                          <a:pt x="196174" y="67689"/>
                          <a:pt x="0" y="18288"/>
                        </a:cubicBezTo>
                        <a:cubicBezTo>
                          <a:pt x="713" y="14115"/>
                          <a:pt x="705" y="76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1F1535B9-0C31-FAEF-FFA2-152A22D42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865" y="13"/>
            <a:ext cx="8003611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842FBC-8CDB-DDDA-AC05-1D74967637F3}"/>
              </a:ext>
            </a:extLst>
          </p:cNvPr>
          <p:cNvSpPr txBox="1"/>
          <p:nvPr/>
        </p:nvSpPr>
        <p:spPr>
          <a:xfrm>
            <a:off x="1" y="-759"/>
            <a:ext cx="4186865" cy="78483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s-ES" sz="3600" b="1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</a:t>
            </a:r>
            <a:r>
              <a:rPr lang="my-MM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လုံးစုံတို့ကိုယေရှုခရစ်အားဖြင့်ဖန်ဆင်းတော်မူသောဘုရားသခင်၌ရှေးကပ်ကာလပတ်လုံးဝှက်ထားလျက်ရှိသောထိုနက်နဲသောအရာနှင့်စပ်ဆိုင်သောသာသနာသည်အဘယ်သို့ဖြစ်သည်ကိုလူအပေါင်းတို့အားထင်ရှားစေခြင်းငှာလည်းကောင်း’’ (ဧဖက်၊ ၃း၉)။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 defTabSz="609585">
              <a:defRPr/>
            </a:pPr>
            <a:endParaRPr lang="es-ES" sz="3600" b="1" dirty="0">
              <a:solidFill>
                <a:srgbClr val="5B9BD5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B560D15F-7EC4-314E-1AB4-8A111B258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305722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7F8771-F3C7-2107-46D7-5208D21CC330}"/>
              </a:ext>
            </a:extLst>
          </p:cNvPr>
          <p:cNvSpPr txBox="1"/>
          <p:nvPr/>
        </p:nvSpPr>
        <p:spPr>
          <a:xfrm>
            <a:off x="7296298" y="3282928"/>
            <a:ext cx="4895703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my-MM" sz="2400" b="1" dirty="0">
                <a:solidFill>
                  <a:srgbClr val="D95213"/>
                </a:solidFill>
              </a:rPr>
              <a:t>ဥပုသ်</a:t>
            </a:r>
            <a:r>
              <a:rPr lang="my-MM" sz="2400" b="1" dirty="0">
                <a:solidFill>
                  <a:srgbClr val="D3041B"/>
                </a:solidFill>
              </a:rPr>
              <a:t>နေ့</a:t>
            </a:r>
            <a:r>
              <a:rPr lang="my-MM" sz="2400" b="1" dirty="0">
                <a:solidFill>
                  <a:srgbClr val="007232"/>
                </a:solidFill>
              </a:rPr>
              <a:t>နှင့်ကိုယ်ကျင့်တရား</a:t>
            </a:r>
            <a:r>
              <a:rPr lang="my-MM" sz="2400" b="1" dirty="0">
                <a:solidFill>
                  <a:srgbClr val="D95213"/>
                </a:solidFill>
              </a:rPr>
              <a:t>လွတ်လပ်ခြင်း။</a:t>
            </a:r>
            <a:endParaRPr lang="en-US" sz="2400" b="1" dirty="0">
              <a:solidFill>
                <a:srgbClr val="D95213"/>
              </a:solidFill>
            </a:endParaRPr>
          </a:p>
          <a:p>
            <a:pPr>
              <a:spcBef>
                <a:spcPts val="1800"/>
              </a:spcBef>
            </a:pPr>
            <a:r>
              <a:rPr lang="my-MM" sz="2400" b="1" dirty="0">
                <a:solidFill>
                  <a:srgbClr val="007232"/>
                </a:solidFill>
              </a:rPr>
              <a:t>ဥပုသ်နှင့်ဖန်ဆင်းခြင်း</a:t>
            </a:r>
            <a:endParaRPr lang="en-US" sz="2400" b="1" dirty="0">
              <a:solidFill>
                <a:srgbClr val="007232"/>
              </a:solidFill>
            </a:endParaRPr>
          </a:p>
          <a:p>
            <a:pPr>
              <a:spcBef>
                <a:spcPts val="1800"/>
              </a:spcBef>
            </a:pPr>
            <a:r>
              <a:rPr lang="my-MM" sz="2400" b="1" dirty="0">
                <a:solidFill>
                  <a:srgbClr val="700B97"/>
                </a:solidFill>
              </a:rPr>
              <a:t>ဥပုသ်</a:t>
            </a:r>
            <a:r>
              <a:rPr lang="my-MM" sz="2400" b="1" dirty="0">
                <a:solidFill>
                  <a:srgbClr val="D3041B"/>
                </a:solidFill>
              </a:rPr>
              <a:t>နေ့</a:t>
            </a:r>
            <a:r>
              <a:rPr lang="my-MM" sz="2400" b="1" dirty="0">
                <a:solidFill>
                  <a:srgbClr val="700B97"/>
                </a:solidFill>
              </a:rPr>
              <a:t>နှင့်ဆင့်ကဲဖြစ်စဉ် </a:t>
            </a:r>
            <a:endParaRPr lang="en-US" sz="2400" b="1" dirty="0">
              <a:solidFill>
                <a:srgbClr val="700B97"/>
              </a:solidFill>
            </a:endParaRPr>
          </a:p>
          <a:p>
            <a:pPr>
              <a:spcBef>
                <a:spcPts val="1800"/>
              </a:spcBef>
            </a:pPr>
            <a:r>
              <a:rPr lang="my-MM" sz="2400" b="1" dirty="0">
                <a:solidFill>
                  <a:srgbClr val="D3041B"/>
                </a:solidFill>
              </a:rPr>
              <a:t>ဥပုသ်နေ့နှင့်နောက်ဆုံးသောကာလ </a:t>
            </a:r>
            <a:endParaRPr lang="en-US" sz="2400" b="1" dirty="0">
              <a:solidFill>
                <a:srgbClr val="D3041B"/>
              </a:solidFill>
            </a:endParaRPr>
          </a:p>
          <a:p>
            <a:pPr>
              <a:spcBef>
                <a:spcPts val="1800"/>
              </a:spcBef>
            </a:pPr>
            <a:r>
              <a:rPr lang="my-MM" sz="2400" b="1" dirty="0">
                <a:solidFill>
                  <a:srgbClr val="005591"/>
                </a:solidFill>
              </a:rPr>
              <a:t>ဥပုသ်</a:t>
            </a:r>
            <a:r>
              <a:rPr lang="my-MM" sz="2400" b="1" dirty="0">
                <a:solidFill>
                  <a:srgbClr val="D3041B"/>
                </a:solidFill>
              </a:rPr>
              <a:t>နေ့</a:t>
            </a:r>
            <a:r>
              <a:rPr lang="my-MM" sz="2400" b="1" dirty="0">
                <a:solidFill>
                  <a:srgbClr val="005591"/>
                </a:solidFill>
              </a:rPr>
              <a:t>နှင့်ထာဝရကာလ</a:t>
            </a:r>
            <a:endParaRPr lang="es-ES" sz="2400" b="1" dirty="0">
              <a:solidFill>
                <a:srgbClr val="00559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715037-D4D2-BA1B-2381-9A69999A3BB9}"/>
              </a:ext>
            </a:extLst>
          </p:cNvPr>
          <p:cNvSpPr txBox="1"/>
          <p:nvPr/>
        </p:nvSpPr>
        <p:spPr>
          <a:xfrm>
            <a:off x="147441" y="3057226"/>
            <a:ext cx="6360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400" b="1" dirty="0"/>
              <a:t>နာမည်ကျော် ဂျူးစာရေးဆရာကြီး </a:t>
            </a:r>
            <a:r>
              <a:rPr lang="en-US" sz="2400" b="1" dirty="0"/>
              <a:t>Abraham Heschel</a:t>
            </a:r>
            <a:r>
              <a:rPr lang="my-MM" sz="2400" b="1" dirty="0"/>
              <a:t>ကဥပုသ်နေ့ကို“အချိန်တန်သောနန်းတော်” ဟုခေါ်သည်။ဥပုသ်နေ့သည်ကျွန်ုပ်တို့၏ဖန်ဆင်းရှင်၊ ရွေးနုတ်ရှင်နှင့်ပုဂ္ဂိုလ်ရေးအရတွေ့ဆုံပြီးကိုယ်တော်ကိုကိုးကွယ်ရန်အချိန်အခိုက်အတန့်ဖြစ်သည်။ကျွန်ုပ်တို့သည်ထူးခြားသောသတ္တဝါများအဖြစ်ဖန်တီးထားကြောင်းအသိအမှတ်ပြုရန်အခိုက်အတန့်ဖြစ်သည်။ ဘုရားသခင်သည်ကျွန်ုပ်တို့ကိုချစ်ပြီးကျွန်ုပ်တို့သည် ကိုယ်တော်အတွက်အလွန်အရေးကြီးကြောင်းသတိရရမည့်အချိန်ဖြစ်သည်။</a:t>
            </a:r>
            <a:endParaRPr lang="es-ES" sz="2400" b="1" dirty="0"/>
          </a:p>
        </p:txBody>
      </p:sp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8E0880E9-4CA6-BACA-E405-B9ED110065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339" y="4365929"/>
            <a:ext cx="323336" cy="325121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C36FB032-6EF6-CABC-E02A-A64269FCB5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491" y="3378433"/>
            <a:ext cx="323336" cy="325121"/>
          </a:xfrm>
          <a:prstGeom prst="rect">
            <a:avLst/>
          </a:prstGeom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23E119E9-D6E8-D150-B73F-417B63A3E0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491" y="5497003"/>
            <a:ext cx="323336" cy="32512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BA2605D-C4F0-F62A-9D00-EE8586F9FE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491" y="6043536"/>
            <a:ext cx="323336" cy="32512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CA06D84-B3CC-C9CD-CE85-FF78C65597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227" y="4961539"/>
            <a:ext cx="323335" cy="3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9513A5-BEE0-DB30-2F17-090730F4E576}"/>
              </a:ext>
            </a:extLst>
          </p:cNvPr>
          <p:cNvSpPr txBox="1"/>
          <p:nvPr/>
        </p:nvSpPr>
        <p:spPr>
          <a:xfrm>
            <a:off x="0" y="7481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1800"/>
              </a:spcBef>
            </a:pPr>
            <a:r>
              <a:rPr lang="my-MM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ဥပုသ်နေ့နှင့်ကိုယ်ကျင့်တရားလွတ်လပ်ခြင်း။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FA7FE9-B539-02E3-8BD7-A8FF289A8F91}"/>
              </a:ext>
            </a:extLst>
          </p:cNvPr>
          <p:cNvSpPr txBox="1"/>
          <p:nvPr/>
        </p:nvSpPr>
        <p:spPr>
          <a:xfrm>
            <a:off x="893135" y="800220"/>
            <a:ext cx="10405731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ငါတို့ရှိသမျှသည်ခရစ်တော်၏တရားပလ္လင်တော်ရှေ့သို့ရောက်ရကြမည်။ </a:t>
            </a:r>
            <a:r>
              <a:rPr lang="es-ES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990033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990033"/>
                </a:solidFill>
                <a:latin typeface="Comic Sans MS" panose="030F0702030302020204" pitchFamily="66" charset="0"/>
              </a:rPr>
              <a:t>Romans</a:t>
            </a:r>
            <a:r>
              <a:rPr lang="es-ES" sz="1600" b="1" dirty="0">
                <a:solidFill>
                  <a:srgbClr val="990033"/>
                </a:solidFill>
                <a:latin typeface="Comic Sans MS" panose="030F0702030302020204" pitchFamily="66" charset="0"/>
              </a:rPr>
              <a:t> 14:10)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3E69D0-52F5-981E-903F-73B8EB3612FA}"/>
              </a:ext>
            </a:extLst>
          </p:cNvPr>
          <p:cNvSpPr txBox="1"/>
          <p:nvPr/>
        </p:nvSpPr>
        <p:spPr>
          <a:xfrm>
            <a:off x="5141429" y="1299861"/>
            <a:ext cx="7050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ဘုရားသခင်သည်လူတိုင်းကိုတရားစီရင်မည်။ထို့ကြောင့်၊ လူတိုင်းလူတိုင်းသည်၎င်းတို့၏ကိုယ်ကျင့်တရားအတွက် တာဝန်ရှိသည်ဟုရှုမြင်သည်။ကျွန်ုပ်တို့သည်ကျွန်ုပ်တို့လုပ်ဆောင်သမျှနှင့်တွေးခေါ်မှုများအတွက်ဘုရားသခင်ရှေ့တွင် တာဝန်ရှိပါသည်။ကျွန်ုပ်တို့၏ကိုယ်ကျင့်တရားလွတ်လပ်မှုကိုကျွန်ုပ်တို့အသုံးပြုပုံအတွက်ဘုရားသခင်သည်ကျွန်ုပ်တို့အားအဘယ်ကြောင့်တာဝန်ယူပိုင်ခွင့်ရှိ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00F02ECC-F89E-CB94-1E91-E222A08342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217" y="3982720"/>
            <a:ext cx="4610471" cy="272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52CEB9-BA78-B23F-F850-7C3F6D4A3D3C}"/>
              </a:ext>
            </a:extLst>
          </p:cNvPr>
          <p:cNvSpPr txBox="1"/>
          <p:nvPr/>
        </p:nvSpPr>
        <p:spPr>
          <a:xfrm>
            <a:off x="0" y="4140289"/>
            <a:ext cx="744921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သည်ကျွန်ုပ်တို့၏ဖန်ဆင်းရှင်ဖြစ်ပြီးမည်သည့်ကျင့်ဝတ်ဆိုင်ရာဆုံးဖြတ်ချက်များမှန်ကန်ကြောင်းဆုံးဖြတ်ပေ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သည့်ကိုယ်ကျင့်တရားဥပဒေ(10ပညတ်တော်)ကိုဖန်ဆင်းတော်မူသည် (ယာကုပ် ၂း၈-၁၂)။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တုတ္ထပညတ်တော်(ဥပုသ်နေ့)သည်ကျွန်ုပ်တို့အားပညတ်တရားကိုစောင့်ရှောက်သင့်သည့်အကြောင်းရင်းကိုသတိပေးသည်– ဘုရားသခင်သည်ကျွန်ုပ်တို့ကိုဖန်ဆင်းခဲ့သည်(ထွ.၂၀း၈၁၁)။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6755A8-FF72-02D5-7DFE-47EBFB38D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87" y="1327587"/>
            <a:ext cx="4838331" cy="266394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0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64D148-D9C4-F2E5-5573-714ECEF86C7B}"/>
              </a:ext>
            </a:extLst>
          </p:cNvPr>
          <p:cNvSpPr txBox="1"/>
          <p:nvPr/>
        </p:nvSpPr>
        <p:spPr>
          <a:xfrm>
            <a:off x="3715760" y="24823"/>
            <a:ext cx="4822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my-MM" sz="4000" b="1" dirty="0">
                <a:solidFill>
                  <a:srgbClr val="007232"/>
                </a:solidFill>
              </a:rPr>
              <a:t>ဥပုသ်နှင့်ဖန်ဆင်းခြင်း</a:t>
            </a:r>
            <a:endParaRPr lang="en-US" sz="4000" b="1" dirty="0">
              <a:solidFill>
                <a:srgbClr val="00723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043CEC-2F93-C5CF-22AD-1CF72332789E}"/>
              </a:ext>
            </a:extLst>
          </p:cNvPr>
          <p:cNvSpPr txBox="1"/>
          <p:nvPr/>
        </p:nvSpPr>
        <p:spPr>
          <a:xfrm>
            <a:off x="72454" y="688465"/>
            <a:ext cx="9842421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latin typeface="Comic Sans MS" panose="030F0702030302020204" pitchFamily="66" charset="0"/>
              </a:rPr>
              <a:t>ထိုသတ္တမနေ့ကိုဘုရားသခင်သည်ကောင်းကြီးပေး၍သန့်ရှင်းစေတော်မူ၏။အကြောင်းမူကား၊ ဖန်ဆင်းဦပပြင်တော်မူသောအမှုအရာအလုံးစုံတို့သည်ပြီးစီးသောကြောင့်၊ထိုနေ့ရက်၌ငြိမ်ဝပ်စွာနေတော်မူ၏။ </a:t>
            </a:r>
            <a:r>
              <a:rPr lang="es-ES" sz="1600" b="1" dirty="0">
                <a:latin typeface="Comic Sans MS" panose="030F0702030302020204" pitchFamily="66" charset="0"/>
              </a:rPr>
              <a:t>(Genesis 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F083A5-3EBC-C719-29DB-A4D6BFC6FB13}"/>
              </a:ext>
            </a:extLst>
          </p:cNvPr>
          <p:cNvSpPr txBox="1"/>
          <p:nvPr/>
        </p:nvSpPr>
        <p:spPr>
          <a:xfrm>
            <a:off x="0" y="1803163"/>
            <a:ext cx="682374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ကမ္ဘာမြေကြီးကိုဖန်ဆင်းခြင်းပြီးဆုံးပြီးနောက်တွင်၊ဘုရားသခင်သည်ဥပုသ်နေ့(</a:t>
            </a:r>
            <a:r>
              <a:rPr lang="en-US" sz="2400" b="1" dirty="0">
                <a:solidFill>
                  <a:prstClr val="black"/>
                </a:solidFill>
              </a:rPr>
              <a:t>Gn.2:13)</a:t>
            </a:r>
            <a:r>
              <a:rPr lang="my-MM" sz="2400" b="1" dirty="0">
                <a:solidFill>
                  <a:prstClr val="black"/>
                </a:solidFill>
              </a:rPr>
              <a:t>ကိုဖန်ဆင်းခဲ့သည်။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ဥပုသ်နေ့သည်အပြစ်ကင်းသောကမ္ဘာအတွက်ဖန်ဆင်းခဲ့သည်။ဘုရားသခင်နှင့်အထူးဆက်ဆံရေးရှိသောအခိုက်အတန့်ဖြစ်သည်။အပြစ်ပြီးနောက်ဥပုသ်နေ့သည်အကြောင်းအမျိုးမျိုးကြောင့်ထူးခြားလာ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31FCAB-0197-A4F2-5F89-D798FDD18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919651"/>
              </p:ext>
            </p:extLst>
          </p:nvPr>
        </p:nvGraphicFramePr>
        <p:xfrm>
          <a:off x="6823740" y="1710661"/>
          <a:ext cx="5215859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viejo, parado&#10;&#10;Descripción generada automáticamente">
            <a:extLst>
              <a:ext uri="{FF2B5EF4-FFF2-40B4-BE49-F238E27FC236}">
                <a16:creationId xmlns:a16="http://schemas.microsoft.com/office/drawing/2014/main" id="{0866F88C-1917-5045-7774-E121785140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4521685"/>
            <a:ext cx="3465539" cy="2113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id="{099904A2-7C85-542A-ECE7-9B2892193E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760" y="4529165"/>
            <a:ext cx="3010160" cy="2105920"/>
          </a:xfrm>
          <a:prstGeom prst="round2DiagRect">
            <a:avLst>
              <a:gd name="adj1" fmla="val 0"/>
              <a:gd name="adj2" fmla="val 18333"/>
            </a:avLst>
          </a:prstGeom>
          <a:ln w="28575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C675D41-D71E-563F-BC3B-FDD120921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63785" y="48712"/>
            <a:ext cx="2096135" cy="1475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88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7AD2DF-B1F5-4E7E-BBDA-5464B57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97AD2DF-B1F5-4E7E-BBDA-5464B57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EA640-C53D-4342-8430-CD79EB75B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48EEA640-C53D-4342-8430-CD79EB75B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999E4C-FB27-451C-B2DE-106F7CAE2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A7999E4C-FB27-451C-B2DE-106F7CAE2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94068-2E71-4954-AD5C-631E8AA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94068-2E71-4954-AD5C-631E8AA83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303A5-2FA1-4D01-A497-D04B58C6A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265303A5-2FA1-4D01-A497-D04B58C6A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C851B-B05C-4FC5-9384-F50B62146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939C851B-B05C-4FC5-9384-F50B62146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C77996-1B11-44E5-8285-10AA2C05E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6C77996-1B11-44E5-8285-10AA2C05E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B84F0-4FE2-4BD4-AE9E-76C203E85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3ECB84F0-4FE2-4BD4-AE9E-76C203E85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5BD64C-99F4-410D-9747-C772C6CBB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05BD64C-99F4-410D-9747-C772C6CBB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4C165-EE2F-449E-B891-A5E4F42D0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2494C165-EE2F-449E-B891-A5E4F42D0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287EF-E944-4076-ACFE-14ED20D9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E21287EF-E944-4076-ACFE-14ED20D9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0C04B-5821-4A30-8F8E-17681B356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0DF0C04B-5821-4A30-8F8E-17681B356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29196-B1A7-4A4F-B8B7-64B3E12F7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5DB29196-B1A7-4A4F-B8B7-64B3E12F7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31DF2-80C1-40D1-B2C6-12F6EE675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88B31DF2-80C1-40D1-B2C6-12F6EE675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2332BE-3DB1-83FA-ED7B-20BCB1BAD8FE}"/>
              </a:ext>
            </a:extLst>
          </p:cNvPr>
          <p:cNvSpPr txBox="1"/>
          <p:nvPr/>
        </p:nvSpPr>
        <p:spPr>
          <a:xfrm>
            <a:off x="3396342" y="51992"/>
            <a:ext cx="485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my-MM" sz="3600" b="1" dirty="0">
                <a:solidFill>
                  <a:schemeClr val="bg1"/>
                </a:solidFill>
              </a:rPr>
              <a:t>ဥပုသ်နေ့နှင့်ဆင့်ကဲဖြစ်စဉ်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955CEC-066A-F7BC-6D6F-A729D6653FE1}"/>
              </a:ext>
            </a:extLst>
          </p:cNvPr>
          <p:cNvSpPr txBox="1"/>
          <p:nvPr/>
        </p:nvSpPr>
        <p:spPr>
          <a:xfrm>
            <a:off x="0" y="602188"/>
            <a:ext cx="1219200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srgbClr val="3366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336600"/>
                </a:solidFill>
                <a:latin typeface="Comic Sans MS" panose="030F0702030302020204" pitchFamily="66" charset="0"/>
              </a:rPr>
              <a:t>ထာဝရဘုရားမြွက်ဆို၍မြွက်ဆိုတော်မူသည်အတိုင်းဖြစ်၏။အမိန့်တော်ရှိ၍မိန့်တော်မူသည်အတိုင်းတည်လျက်နေ၏။ </a:t>
            </a:r>
            <a:r>
              <a:rPr lang="es-ES" sz="2133" b="1" dirty="0">
                <a:solidFill>
                  <a:srgbClr val="3366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33660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336600"/>
                </a:solidFill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solidFill>
                  <a:srgbClr val="336600"/>
                </a:solidFill>
                <a:latin typeface="Comic Sans MS" panose="030F0702030302020204" pitchFamily="66" charset="0"/>
              </a:rPr>
              <a:t>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D0F292-ABBC-FF3A-F49C-20A23359D47D}"/>
              </a:ext>
            </a:extLst>
          </p:cNvPr>
          <p:cNvSpPr txBox="1"/>
          <p:nvPr/>
        </p:nvSpPr>
        <p:spPr>
          <a:xfrm>
            <a:off x="124518" y="1308567"/>
            <a:ext cx="7544116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ကမ္ဘာကိုဘုရားသခင်ဖန်ဆင်းပုံအကြောင်းသမ္မာကျမ်းစာကရှင်းပြထားသည်။နံပါတ်တစ်ခုပါသောနေ့အတွက်("</a:t>
            </a:r>
            <a:r>
              <a:rPr lang="en-US" sz="2400" b="1" dirty="0" err="1">
                <a:solidFill>
                  <a:prstClr val="black"/>
                </a:solidFill>
              </a:rPr>
              <a:t>yom</a:t>
            </a:r>
            <a:r>
              <a:rPr lang="en-US" sz="2400" b="1" dirty="0">
                <a:solidFill>
                  <a:prstClr val="black"/>
                </a:solidFill>
              </a:rPr>
              <a:t>")</a:t>
            </a:r>
            <a:r>
              <a:rPr lang="my-MM" sz="2400" b="1" dirty="0">
                <a:solidFill>
                  <a:prstClr val="black"/>
                </a:solidFill>
              </a:rPr>
              <a:t>ဟေဗြဲစကားလုံး(ဥပမာ"ပထမ")ကို24နာရီကာလအတွက်အမြဲအသုံးပြုသည်။ခြွင်းချက်မရှိပါ။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ဖန်ဆင်းခြင်း၏ကမ္ဘာဦးကျမ်းမှတ်တမ်းသည်အချိန်ကြာမြင့်စွာ ကြာမြင့်သည်ဟူသောအယူအဆကိုမပံ့ပိုးနိုင်ပါ။ဆန့်ကျင်ဘက်အနေနှင့်၊ဘုရားသခင်သည်ကျွန်ုပ်တို့၏ကမ္ဘာကိုခြောက်ရက်အတွင်းဖန်ဆင်းပြီးသတ္တမနေ့၌အနားယူသောကြောင့်ဥပုသ်ကိုအလေးပေးဖော်ပြသည် (ထွ. ၂၀း၁၁)။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Un conjunto de imágenes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E4F821F-AB22-7789-2D39-ED673E5B3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634" y="1452880"/>
            <a:ext cx="4245740" cy="2875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AD13FE-26AD-094A-6504-3047945147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043" y="4719410"/>
            <a:ext cx="2286000" cy="2110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FBFBE2-BEE2-1E46-9341-BEBD332E9324}"/>
              </a:ext>
            </a:extLst>
          </p:cNvPr>
          <p:cNvSpPr txBox="1"/>
          <p:nvPr/>
        </p:nvSpPr>
        <p:spPr>
          <a:xfrm>
            <a:off x="4838757" y="4827479"/>
            <a:ext cx="7353243" cy="1938992"/>
          </a:xfrm>
          <a:prstGeom prst="rect">
            <a:avLst/>
          </a:prstGeom>
          <a:solidFill>
            <a:srgbClr val="CDCBFE">
              <a:alpha val="63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400" b="1" dirty="0">
                <a:solidFill>
                  <a:prstClr val="black"/>
                </a:solidFill>
              </a:rPr>
              <a:t>Adventist Church </a:t>
            </a:r>
            <a:r>
              <a:rPr lang="my-MM" sz="2400" b="1" dirty="0">
                <a:solidFill>
                  <a:prstClr val="black"/>
                </a:solidFill>
              </a:rPr>
              <a:t>တည်ထောင်သူများသည်၁၉ရာစုအလယ်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ပိုင်း(၁၈၄၅)တွင်ဥပုသ်နေ့ကိုအထူးစိတ်ဝင်စားခဲ့ကြသည်။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ဆင့်ကဲဖြစ်စဉ်သီအိုရီသည်ထိုခဏ၌ပင်ဥပုသ်၏အုတ်မြစ်(၁၈၅၉)ကိုတိုက်ခိုက်ခဲ့သည်။စာတန်သည်ဤဖန်ဆင်းခြင်းအမှတ်တရကို ဖျက်ဆီးရန် ကြိုးစားခဲ့သည်။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FF330D-F475-EECC-1396-EC77FA705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17" y="4801507"/>
            <a:ext cx="2120843" cy="1946806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56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3E3C0E-B2C0-0B8E-4B34-E6BC7B8F1867}"/>
              </a:ext>
            </a:extLst>
          </p:cNvPr>
          <p:cNvSpPr txBox="1"/>
          <p:nvPr/>
        </p:nvSpPr>
        <p:spPr>
          <a:xfrm>
            <a:off x="794657" y="659012"/>
            <a:ext cx="10570029" cy="550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ကမ္ဘာမြေကြီးပရမ်းပတာကနေတဖြည်းဖြည်းပြောင်းလဲလာတဲ့ခေတ်ကာလကိုသမ္မာကျမ်းစာကအသိအမှတ်ပြုတယ်။ဖန်ဆင်းခြင်းနေ့ရက်အဆက်ဆက်၏မြင့်မြတ်သောမှတ်တမ်းတွင်၎င်းသည်နောက်ဆက်တွဲဖြစ်ခဲ့သောအခြားနေ့ရက်များကဲ့သို့ညနေနှင့်နံနက်တို့ပါဝင်ကြောင်းကြေငြာထားသည်။နေ့ရက်တိုင်း၏နီးကပ်ချိန်တွင်ဖန်ဆင်းရှင်၏အလုပ်ရလဒ်ကိုပေးသည်။‘ဤအရာတို့သည်ကောင်းကင်နှင့်မြေကြီးကိုဖန်ဆင်းသောအခါမျိုးဆက်များဖြစ်ကြသည်’ဟူသောပထမအပတ်မှတ်တမ်း၏အပိတ်တွင်ဖော်ပြချက်ဖြစ်သည်။ကမ္ဘာဦး၂:၄။သို့သော်ဖန်ဆင်းခြင်းနေ့ရက်များသည်ပကတိနေ့ရက်များထက်အခြားသောအယူအဆကိုဖော်ပြခြင်းမဟုတ်ပါ။အဘယ်ကြောင့်ဆိုသော်၎င်းတွင်ဘုရားသခင်သည်သူ၏အမှုတော်၏အစိတ်အပိုင်းအသစ်အချို့ကိုဖန်ဆင်းခြင်းသို့မဟုတ်ထုတ်လုပ်ခြင်းဖြစ်သောကြောင့်နေ့ရက်တိုင်းကိုမျိုးဆက်ဟုခေါ်သည်။"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65696-E7EE-4ED4-2E44-BCCDAFEB2751}"/>
              </a:ext>
            </a:extLst>
          </p:cNvPr>
          <p:cNvSpPr txBox="1"/>
          <p:nvPr/>
        </p:nvSpPr>
        <p:spPr>
          <a:xfrm>
            <a:off x="0" y="152400"/>
            <a:ext cx="12192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(Patriarchs and Prophets, cp. 9, p. 112)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9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0B8192-453A-3891-4B3F-3ED8CC6F21F7}"/>
              </a:ext>
            </a:extLst>
          </p:cNvPr>
          <p:cNvSpPr txBox="1"/>
          <p:nvPr/>
        </p:nvSpPr>
        <p:spPr>
          <a:xfrm>
            <a:off x="2373088" y="100477"/>
            <a:ext cx="58381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ts val="1800"/>
              </a:spcBef>
            </a:pPr>
            <a:r>
              <a:rPr lang="my-MM" sz="3200" b="1" dirty="0">
                <a:solidFill>
                  <a:srgbClr val="D3041B"/>
                </a:solidFill>
              </a:rPr>
              <a:t>ဥပုသ်နေ့နှင့်နောက်ဆုံးသောကာလ </a:t>
            </a:r>
            <a:endParaRPr lang="en-US" sz="3200" b="1" dirty="0">
              <a:solidFill>
                <a:srgbClr val="D3041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CEC0FF-EADE-483F-F398-78BF1F4F22EC}"/>
              </a:ext>
            </a:extLst>
          </p:cNvPr>
          <p:cNvSpPr txBox="1"/>
          <p:nvPr/>
        </p:nvSpPr>
        <p:spPr>
          <a:xfrm>
            <a:off x="8525" y="685252"/>
            <a:ext cx="84661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latin typeface="Comic Sans MS" panose="030F0702030302020204" pitchFamily="66" charset="0"/>
              </a:rPr>
              <a:t>ဘုရားသခင်၏ပညတ်တို့ကိုလည်းကောင်း၊ ယေရှု၏ယုံကြည်ခြင်းကိုလည်းကောင်း၊ စောင့်ရှောက်သောသန့်ရှင်းသူတို့သည် ဤအရာ၌သည်းခံစရာအကြောင်းရှိ၏။ </a:t>
            </a:r>
            <a:r>
              <a:rPr lang="en-US" sz="2000" b="1" dirty="0">
                <a:latin typeface="Comic Sans MS" panose="030F0702030302020204" pitchFamily="66" charset="0"/>
              </a:rPr>
              <a:t>											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CB3711-74E5-32B8-FF16-D58C7059DB0C}"/>
              </a:ext>
            </a:extLst>
          </p:cNvPr>
          <p:cNvSpPr txBox="1"/>
          <p:nvPr/>
        </p:nvSpPr>
        <p:spPr>
          <a:xfrm>
            <a:off x="37878" y="1434725"/>
            <a:ext cx="539338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သတင်းစကားသည်ရန်သူမဟုတ်ဘဲဖန်ဆင်းရှင်ကိုကိုးကွယ်ရန်ခေါ်ဆိုခြင်းဖြစ်သည်။ဤခေါ်ဆိုမှုသည်ပညတ်တော်ဆယ်ပါးကိုလိုက်နာခြင်း(ဗျာ.၁၄:၁၂)နှင့်အနီးကပ်ဆက်စပ်နေသည်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ပဋိပက္ခကိုယ်တိုင်ကကျွန်ုပ်တို့၏အိမ်နီးချင်းကိုချစ်ခြင်း(ပဌမပညတ်တော်ခြောက်ပါး)နှင့် မသက်ဆိုင်ဘဲဘုရားသခင်ကိုချစ်ခြင်း(ပထမပညတ်တော်လေးပါး)နှင့်သက်ဆိုင်ပါသည်။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9D19BDC-47C8-0C60-A6BA-BAF6C85E7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075787"/>
              </p:ext>
            </p:extLst>
          </p:nvPr>
        </p:nvGraphicFramePr>
        <p:xfrm>
          <a:off x="5455920" y="1892535"/>
          <a:ext cx="6502400" cy="469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3B6CFC8-3066-A541-291B-76FD5EE44DB3}"/>
              </a:ext>
            </a:extLst>
          </p:cNvPr>
          <p:cNvSpPr txBox="1"/>
          <p:nvPr/>
        </p:nvSpPr>
        <p:spPr>
          <a:xfrm>
            <a:off x="18733" y="4953637"/>
            <a:ext cx="5320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နောက်ဆုံးအချိန်၌ကျွန်ုပ်တို့ရရှိမည့်အမှတ်အသားမှာဘုရားသခင်(ဥပုသ်နေ့ သို့မဟုတ် သားရဲ(တနင်္ဂနွေနေ့)ကိုကိုးကွယ်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သည့်သူကိုပြသမည်ဖြစ်သည်။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2ECAACDD-E20B-C425-D7A2-EA1FD89AB0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9378" y="82078"/>
            <a:ext cx="3642405" cy="1478156"/>
          </a:xfrm>
          <a:prstGeom prst="snip2DiagRect">
            <a:avLst>
              <a:gd name="adj1" fmla="val 13966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A346EBB7-71AE-36AE-8528-54E91230EE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977" y="5894738"/>
            <a:ext cx="16256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tabla, oscuro, computer, computadora&#10;&#10;Descripción generada automáticamente">
            <a:extLst>
              <a:ext uri="{FF2B5EF4-FFF2-40B4-BE49-F238E27FC236}">
                <a16:creationId xmlns:a16="http://schemas.microsoft.com/office/drawing/2014/main" id="{AA77AD8C-CD49-1D21-5AF6-C98B700DF5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65" y="2631441"/>
            <a:ext cx="879080" cy="721359"/>
          </a:xfrm>
          <a:prstGeom prst="rect">
            <a:avLst/>
          </a:prstGeom>
        </p:spPr>
      </p:pic>
      <p:pic>
        <p:nvPicPr>
          <p:cNvPr id="21" name="Imagen 20" descr="Imagen que contiene animal, parado, oscuro, grande&#10;&#10;Descripción generada automáticamente">
            <a:extLst>
              <a:ext uri="{FF2B5EF4-FFF2-40B4-BE49-F238E27FC236}">
                <a16:creationId xmlns:a16="http://schemas.microsoft.com/office/drawing/2014/main" id="{2280118C-02C4-2ADA-F2C6-72CF192719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1" y="1951875"/>
            <a:ext cx="1045828" cy="903661"/>
          </a:xfrm>
          <a:prstGeom prst="rect">
            <a:avLst/>
          </a:prstGeom>
        </p:spPr>
      </p:pic>
      <p:pic>
        <p:nvPicPr>
          <p:cNvPr id="27" name="Imagen 26" descr="Imagen que contiene oscuro, viendo, luz, parado&#10;&#10;Descripción generada automáticamente">
            <a:extLst>
              <a:ext uri="{FF2B5EF4-FFF2-40B4-BE49-F238E27FC236}">
                <a16:creationId xmlns:a16="http://schemas.microsoft.com/office/drawing/2014/main" id="{A8BF52E8-1054-E362-BEDF-25A66A9AEB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1704" y="2717802"/>
            <a:ext cx="967224" cy="665479"/>
          </a:xfrm>
          <a:prstGeom prst="rect">
            <a:avLst/>
          </a:prstGeom>
        </p:spPr>
      </p:pic>
      <p:pic>
        <p:nvPicPr>
          <p:cNvPr id="29" name="Imagen 28" descr="Un dibujo de un perro&#10;&#10;Descripción generada automáticamente con confianza baja">
            <a:extLst>
              <a:ext uri="{FF2B5EF4-FFF2-40B4-BE49-F238E27FC236}">
                <a16:creationId xmlns:a16="http://schemas.microsoft.com/office/drawing/2014/main" id="{B49686D0-E29A-8D84-8256-43F2E5532E0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86" y="5143230"/>
            <a:ext cx="740143" cy="721357"/>
          </a:xfrm>
          <a:prstGeom prst="rect">
            <a:avLst/>
          </a:prstGeom>
        </p:spPr>
      </p:pic>
      <p:pic>
        <p:nvPicPr>
          <p:cNvPr id="31" name="Imagen 30" descr="Imagen que contiene tabla, parado&#10;&#10;Descripción generada automáticamente">
            <a:extLst>
              <a:ext uri="{FF2B5EF4-FFF2-40B4-BE49-F238E27FC236}">
                <a16:creationId xmlns:a16="http://schemas.microsoft.com/office/drawing/2014/main" id="{FD15595C-9969-E635-BF19-F0888F40916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929" y="4798630"/>
            <a:ext cx="1250483" cy="90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57705F-5263-4B32-A728-6BDB9FDF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1A57705F-5263-4B32-A728-6BDB9FDF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1A57705F-5263-4B32-A728-6BDB9FDF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1A57705F-5263-4B32-A728-6BDB9FDF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1A57705F-5263-4B32-A728-6BDB9FDF9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864816-CEA7-4F25-ACA1-BF26C2CA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BB864816-CEA7-4F25-ACA1-BF26C2CA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BB864816-CEA7-4F25-ACA1-BF26C2CA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BB864816-CEA7-4F25-ACA1-BF26C2CA6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BB864816-CEA7-4F25-ACA1-BF26C2CA6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74474-3137-40C0-A300-F3FEA5CE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BF874474-3137-40C0-A300-F3FEA5CE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F94095-4BBD-4999-AF84-FC4CBB5A0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8CF94095-4BBD-4999-AF84-FC4CBB5A0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67244F-5E99-4B88-ABF1-D80FDF309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7267244F-5E99-4B88-ABF1-D80FDF309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627DA2-3872-41E1-93A7-621D25F42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D0627DA2-3872-41E1-93A7-621D25F42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E01DF7-7227-425C-A2CC-E85787DD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83E01DF7-7227-425C-A2CC-E85787DD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385F16-4BC2-4C5B-B216-151E469F0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2C385F16-4BC2-4C5B-B216-151E469F0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633B77-AC54-4391-8A6F-B9BBF17C3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30633B77-AC54-4391-8A6F-B9BBF17C3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1B837F-234D-41E3-ACC2-0E48ED6F1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9">
                                            <p:graphicEl>
                                              <a:dgm id="{AF1B837F-234D-41E3-ACC2-0E48ED6F1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Graphic spid="9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C5D207-A1A8-5917-C032-F2299AE4D711}"/>
              </a:ext>
            </a:extLst>
          </p:cNvPr>
          <p:cNvSpPr txBox="1"/>
          <p:nvPr/>
        </p:nvSpPr>
        <p:spPr>
          <a:xfrm>
            <a:off x="3440612" y="63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>
              <a:spcBef>
                <a:spcPts val="1800"/>
              </a:spcBef>
            </a:pPr>
            <a:r>
              <a:rPr lang="my-MM" sz="4000" b="1" dirty="0">
                <a:solidFill>
                  <a:srgbClr val="0070C0"/>
                </a:solidFill>
              </a:rPr>
              <a:t>ဥပုသ်နေ့နှင့်ထာဝရကာလ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59035B-2234-BCB2-61C7-5E52F680F5C9}"/>
              </a:ext>
            </a:extLst>
          </p:cNvPr>
          <p:cNvSpPr txBox="1"/>
          <p:nvPr/>
        </p:nvSpPr>
        <p:spPr>
          <a:xfrm>
            <a:off x="3474720" y="791387"/>
            <a:ext cx="8717280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3874B2"/>
                </a:solidFill>
                <a:latin typeface="Comic Sans MS" panose="030F0702030302020204" pitchFamily="66" charset="0"/>
              </a:rPr>
              <a:t>လူသတ္တဝါအပေါင်းတို့သည်ငါ့ရှေ့မှာကိုးကွယ်ခြင်းငှာလဆန်းနေ့နှင့်ဥပုသ်နေ့အစဉ်အတိုုင်းလာကြလိမ့်မည်ဟုထာဝရဘုရားမိန့်တော်မူ၏။ </a:t>
            </a:r>
            <a:r>
              <a:rPr lang="es-ES" sz="1600" b="1" dirty="0">
                <a:solidFill>
                  <a:srgbClr val="3874B2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3874B2"/>
                </a:solidFill>
                <a:latin typeface="Comic Sans MS" panose="030F0702030302020204" pitchFamily="66" charset="0"/>
              </a:rPr>
              <a:t>Isaiah</a:t>
            </a:r>
            <a:r>
              <a:rPr lang="es-ES" sz="1600" b="1" dirty="0">
                <a:solidFill>
                  <a:srgbClr val="3874B2"/>
                </a:solidFill>
                <a:latin typeface="Comic Sans MS" panose="030F0702030302020204" pitchFamily="66" charset="0"/>
              </a:rPr>
              <a:t> 66:23)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335284-1AE6-5C60-7DE7-72A99C1A19B5}"/>
              </a:ext>
            </a:extLst>
          </p:cNvPr>
          <p:cNvSpPr txBox="1"/>
          <p:nvPr/>
        </p:nvSpPr>
        <p:spPr>
          <a:xfrm>
            <a:off x="3520921" y="1540182"/>
            <a:ext cx="8624879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ပတ်တိုင်းကျွန်ုပ်တို့သည်ကျွန်ုပ်တို့၏လောကီစိုးရိမ်မှုများကိုဘေးဖယ်ထားပြီးဘုရားသခင်၏အနားယူခြင်း-ဥပုသ်နေ့ကိုဝင်ရောက်ကြသည်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စိုးရိမ်စရာမရှိတော့ဘဲ၊ကျွန်ုပ်တို့သည်ဘုရားသခင်၏ပလ္လင်တော်အနီး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တွင်နေထိုင်ကြမည်ဆိုလျှင်ကမ္ဘာသစ်တွင်ဥပုသ်နေ့သည်အဘယ်ကြောင့် ဆက်လက်တည်ရှိနေဦးမည်နည်း (ဗျာ၊ ၂၂း၃)။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0E8092-EFF3-5BF2-06B5-E6F1F4A57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61" y="1025922"/>
            <a:ext cx="3297060" cy="252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874B2"/>
            </a:contourClr>
          </a:sp3d>
        </p:spPr>
      </p:pic>
      <p:pic>
        <p:nvPicPr>
          <p:cNvPr id="8" name="Imagen 7" descr="Un grupo de personas junto a un florero con flores&#10;&#10;Descripción generada automáticamente">
            <a:extLst>
              <a:ext uri="{FF2B5EF4-FFF2-40B4-BE49-F238E27FC236}">
                <a16:creationId xmlns:a16="http://schemas.microsoft.com/office/drawing/2014/main" id="{738AEAC6-36EC-71AD-3752-7B637CAE0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720" y="3673086"/>
            <a:ext cx="4464259" cy="2991639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B45818-0B6C-20DE-9F87-E72DAC27CC9C}"/>
              </a:ext>
            </a:extLst>
          </p:cNvPr>
          <p:cNvSpPr txBox="1"/>
          <p:nvPr/>
        </p:nvSpPr>
        <p:spPr>
          <a:xfrm>
            <a:off x="88899" y="3620587"/>
            <a:ext cx="7449820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ဥပုသ်နေ့သည် ဘုရားသခင်နှင့် မိတ်သဟာယဖွဲ့ခြင်းနေ့အဖြစ် အပြစ်ကင်းသောကမ္ဘာတွင် စတင်ခဲ့သည် (</a:t>
            </a:r>
            <a:r>
              <a:rPr lang="en-US" sz="2400" b="1" dirty="0">
                <a:solidFill>
                  <a:prstClr val="black"/>
                </a:solidFill>
              </a:rPr>
              <a:t>Gn. 2:1-3) </a:t>
            </a:r>
            <a:r>
              <a:rPr lang="my-MM" sz="2400" b="1" dirty="0">
                <a:solidFill>
                  <a:prstClr val="black"/>
                </a:solidFill>
              </a:rPr>
              <a:t>ကိုသတိရပါ။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ကမ္ဘာမြေကို ပြန်လည်ဖန်တီးပြီးသည်နှင့် ဥပုသ်နေ့သည် ဘုရားသခင်နှင့် မိတ်သဟာယဖွဲ့ခြင်း (ဟေရှာယ 66:23) ဖြစ်ဆဲဖြစ်သည်။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ကျွန်ုပ်တို့၏ဥပုသ်နေ့တိုင်းသည် ကမ္ဘာသစ်တွင်ယေရှုနှင့်အတူ ကျွန်ုပ်တို့၏ထာဝရကာလကိုမျှော်လင့်ပါသည်။</a:t>
            </a:r>
            <a:endParaRPr lang="es-ES" sz="2400" dirty="0">
              <a:solidFill>
                <a:prstClr val="white"/>
              </a:solidFill>
              <a:effectLst>
                <a:glow rad="127000">
                  <a:srgbClr val="3874B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8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3978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11</cp:revision>
  <dcterms:created xsi:type="dcterms:W3CDTF">2023-05-04T09:04:47Z</dcterms:created>
  <dcterms:modified xsi:type="dcterms:W3CDTF">2023-05-08T16:05:28Z</dcterms:modified>
</cp:coreProperties>
</file>