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71" r:id="rId4"/>
    <p:sldId id="257" r:id="rId5"/>
    <p:sldId id="258" r:id="rId6"/>
    <p:sldId id="259" r:id="rId7"/>
    <p:sldId id="260" r:id="rId8"/>
    <p:sldId id="279" r:id="rId9"/>
    <p:sldId id="277" r:id="rId10"/>
    <p:sldId id="263" r:id="rId11"/>
    <p:sldId id="278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0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 tinmaungkyi" userId="b5d85491662c7426" providerId="LiveId" clId="{78D8ACCD-23F0-47B9-B69E-194E1C545FFB}"/>
    <pc:docChg chg="modSld">
      <pc:chgData name="saw tinmaungkyi" userId="b5d85491662c7426" providerId="LiveId" clId="{78D8ACCD-23F0-47B9-B69E-194E1C545FFB}" dt="2023-06-27T15:13:15.544" v="173"/>
      <pc:docMkLst>
        <pc:docMk/>
      </pc:docMkLst>
      <pc:sldChg chg="modSp mod modAnim">
        <pc:chgData name="saw tinmaungkyi" userId="b5d85491662c7426" providerId="LiveId" clId="{78D8ACCD-23F0-47B9-B69E-194E1C545FFB}" dt="2023-06-27T15:13:15.544" v="173"/>
        <pc:sldMkLst>
          <pc:docMk/>
          <pc:sldMk cId="98201670" sldId="257"/>
        </pc:sldMkLst>
        <pc:spChg chg="mod">
          <ac:chgData name="saw tinmaungkyi" userId="b5d85491662c7426" providerId="LiveId" clId="{78D8ACCD-23F0-47B9-B69E-194E1C545FFB}" dt="2023-06-27T15:13:15.544" v="173"/>
          <ac:spMkLst>
            <pc:docMk/>
            <pc:sldMk cId="98201670" sldId="257"/>
            <ac:spMk id="2" creationId="{4CE1560F-4363-B680-59A7-38696C02024C}"/>
          </ac:spMkLst>
        </pc:spChg>
        <pc:spChg chg="mod">
          <ac:chgData name="saw tinmaungkyi" userId="b5d85491662c7426" providerId="LiveId" clId="{78D8ACCD-23F0-47B9-B69E-194E1C545FFB}" dt="2023-06-27T15:02:21.322" v="51" actId="14100"/>
          <ac:spMkLst>
            <pc:docMk/>
            <pc:sldMk cId="98201670" sldId="257"/>
            <ac:spMk id="3" creationId="{C06A2946-B7AF-8F72-209B-DA1FC60A914D}"/>
          </ac:spMkLst>
        </pc:spChg>
        <pc:spChg chg="mod">
          <ac:chgData name="saw tinmaungkyi" userId="b5d85491662c7426" providerId="LiveId" clId="{78D8ACCD-23F0-47B9-B69E-194E1C545FFB}" dt="2023-06-27T15:06:28.476" v="90" actId="6549"/>
          <ac:spMkLst>
            <pc:docMk/>
            <pc:sldMk cId="98201670" sldId="257"/>
            <ac:spMk id="5" creationId="{F49E9353-D620-9556-2959-3274AC29FF45}"/>
          </ac:spMkLst>
        </pc:spChg>
        <pc:spChg chg="mod">
          <ac:chgData name="saw tinmaungkyi" userId="b5d85491662c7426" providerId="LiveId" clId="{78D8ACCD-23F0-47B9-B69E-194E1C545FFB}" dt="2023-06-27T15:04:03.319" v="75" actId="6549"/>
          <ac:spMkLst>
            <pc:docMk/>
            <pc:sldMk cId="98201670" sldId="257"/>
            <ac:spMk id="7" creationId="{29FC9BA2-80AC-4C70-00AF-E0637A6A213A}"/>
          </ac:spMkLst>
        </pc:spChg>
        <pc:picChg chg="mod">
          <ac:chgData name="saw tinmaungkyi" userId="b5d85491662c7426" providerId="LiveId" clId="{78D8ACCD-23F0-47B9-B69E-194E1C545FFB}" dt="2023-06-27T15:11:14.352" v="131" actId="1076"/>
          <ac:picMkLst>
            <pc:docMk/>
            <pc:sldMk cId="98201670" sldId="257"/>
            <ac:picMk id="18" creationId="{CC5B6BF4-DAFA-1A8C-341E-3681920AF8FD}"/>
          </ac:picMkLst>
        </pc:picChg>
        <pc:picChg chg="mod">
          <ac:chgData name="saw tinmaungkyi" userId="b5d85491662c7426" providerId="LiveId" clId="{78D8ACCD-23F0-47B9-B69E-194E1C545FFB}" dt="2023-06-27T15:12:19.262" v="135" actId="1076"/>
          <ac:picMkLst>
            <pc:docMk/>
            <pc:sldMk cId="98201670" sldId="257"/>
            <ac:picMk id="21" creationId="{5E55FCFD-EDEA-3319-EA91-DB065AD6D5E0}"/>
          </ac:picMkLst>
        </pc:picChg>
      </pc:sldChg>
      <pc:sldChg chg="modSp mod">
        <pc:chgData name="saw tinmaungkyi" userId="b5d85491662c7426" providerId="LiveId" clId="{78D8ACCD-23F0-47B9-B69E-194E1C545FFB}" dt="2023-06-27T15:01:02.573" v="43" actId="6549"/>
        <pc:sldMkLst>
          <pc:docMk/>
          <pc:sldMk cId="1553177257" sldId="271"/>
        </pc:sldMkLst>
        <pc:spChg chg="mod">
          <ac:chgData name="saw tinmaungkyi" userId="b5d85491662c7426" providerId="LiveId" clId="{78D8ACCD-23F0-47B9-B69E-194E1C545FFB}" dt="2023-06-27T15:01:02.573" v="43" actId="6549"/>
          <ac:spMkLst>
            <pc:docMk/>
            <pc:sldMk cId="1553177257" sldId="271"/>
            <ac:spMk id="13" creationId="{29CD2FD3-A773-A210-F52C-DAD3F96CE181}"/>
          </ac:spMkLst>
        </pc:spChg>
      </pc:sldChg>
      <pc:sldChg chg="modSp mod">
        <pc:chgData name="saw tinmaungkyi" userId="b5d85491662c7426" providerId="LiveId" clId="{78D8ACCD-23F0-47B9-B69E-194E1C545FFB}" dt="2023-06-27T14:58:04.195" v="29" actId="207"/>
        <pc:sldMkLst>
          <pc:docMk/>
          <pc:sldMk cId="1601765922" sldId="276"/>
        </pc:sldMkLst>
        <pc:spChg chg="mod">
          <ac:chgData name="saw tinmaungkyi" userId="b5d85491662c7426" providerId="LiveId" clId="{78D8ACCD-23F0-47B9-B69E-194E1C545FFB}" dt="2023-06-27T14:57:34.734" v="25"/>
          <ac:spMkLst>
            <pc:docMk/>
            <pc:sldMk cId="1601765922" sldId="276"/>
            <ac:spMk id="6" creationId="{969C69E8-9231-45EF-7A03-FF8B2A68F6CD}"/>
          </ac:spMkLst>
        </pc:spChg>
        <pc:spChg chg="mod">
          <ac:chgData name="saw tinmaungkyi" userId="b5d85491662c7426" providerId="LiveId" clId="{78D8ACCD-23F0-47B9-B69E-194E1C545FFB}" dt="2023-06-27T14:58:04.195" v="29" actId="207"/>
          <ac:spMkLst>
            <pc:docMk/>
            <pc:sldMk cId="1601765922" sldId="276"/>
            <ac:spMk id="7" creationId="{89E4EEC2-FCC4-0945-1439-4F7CEE2274C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54668-DCFE-4675-B603-05BD45A108D7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556BA2-9F1E-4DF5-ADBE-C1FCFEFF555D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ငါတို့သည် သန့်ရှင်း၍ အပြစ်ကင်းသည် </a:t>
          </a:r>
          <a:r>
            <a:rPr lang="en-US" sz="1800" b="1" dirty="0">
              <a:solidFill>
                <a:schemeClr val="tx1"/>
              </a:solidFill>
            </a:rPr>
            <a:t>(</a:t>
          </a:r>
          <a:r>
            <a:rPr lang="my-MM" sz="1800" b="1" dirty="0">
              <a:solidFill>
                <a:schemeClr val="tx1"/>
              </a:solidFill>
            </a:rPr>
            <a:t>၁း၄</a:t>
          </a:r>
          <a:r>
            <a:rPr lang="en-US" sz="1800" b="1" dirty="0">
              <a:solidFill>
                <a:schemeClr val="tx1"/>
              </a:solidFill>
            </a:rPr>
            <a:t>)</a:t>
          </a:r>
          <a:r>
            <a:rPr lang="my-MM" sz="1800" b="1" dirty="0">
              <a:solidFill>
                <a:schemeClr val="tx1"/>
              </a:solidFill>
            </a:rPr>
            <a:t>၊</a:t>
          </a:r>
          <a:endParaRPr lang="es-ES" sz="1800" dirty="0">
            <a:solidFill>
              <a:schemeClr val="tx1"/>
            </a:solidFill>
          </a:endParaRPr>
        </a:p>
      </dgm:t>
    </dgm:pt>
    <dgm:pt modelId="{99754FC0-8B2C-41E1-B78B-4C8C11CA1EE2}" type="parTrans" cxnId="{A6487198-AAD1-4D30-8393-B82723B0F1B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ECD1BB4-CDDB-4F41-8B77-FDCD7E620AB8}" type="sibTrans" cxnId="{A6487198-AAD1-4D30-8393-B82723B0F1B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F18A265-0909-495D-9DB8-9FA6A00BC63D}">
      <dgm:prSet custT="1"/>
      <dgm:spPr/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ကျွန်ုပ်တို့ကိုသူ၏သားသမီးများအဖြစ်မွေးစားခြင်း 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၅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၊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87D9A7-70DA-4B6C-8531-7C1D83246D02}" type="parTrans" cxnId="{F0B6B1E3-B4E1-4912-BF47-E8CD881F394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497FBAC-70BA-430A-99C0-F4E41AA243F4}" type="sibTrans" cxnId="{F0B6B1E3-B4E1-4912-BF47-E8CD881F394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8E79ED6-573D-4C2A-BA8D-F14C3D1D2618}">
      <dgm:prSet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ငါတို့ကိုချစ်သောသခင်၌လက်ခံခြင်းဖြစ်သည် </a:t>
          </a:r>
          <a:r>
            <a:rPr lang="en-US" sz="1800" b="1" dirty="0">
              <a:solidFill>
                <a:schemeClr val="tx1"/>
              </a:solidFill>
            </a:rPr>
            <a:t>(</a:t>
          </a:r>
          <a:r>
            <a:rPr lang="my-MM" sz="1800" b="1" dirty="0">
              <a:solidFill>
                <a:schemeClr val="tx1"/>
              </a:solidFill>
            </a:rPr>
            <a:t>၁း၆</a:t>
          </a:r>
          <a:r>
            <a:rPr lang="en-US" sz="1800" b="1" dirty="0">
              <a:solidFill>
                <a:schemeClr val="tx1"/>
              </a:solidFill>
            </a:rPr>
            <a:t>)</a:t>
          </a:r>
          <a:r>
            <a:rPr lang="my-MM" sz="1800" b="1" dirty="0">
              <a:solidFill>
                <a:schemeClr val="tx1"/>
              </a:solidFill>
            </a:rPr>
            <a:t>။</a:t>
          </a:r>
          <a:endParaRPr lang="es-ES" sz="1800" dirty="0">
            <a:solidFill>
              <a:schemeClr val="tx1"/>
            </a:solidFill>
          </a:endParaRPr>
        </a:p>
      </dgm:t>
    </dgm:pt>
    <dgm:pt modelId="{63D92417-E1DB-4E95-BB18-8D4E0CF3C013}" type="parTrans" cxnId="{F142E734-78D4-462B-9FF0-FCC0BAE5942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33CFF70-1A3E-4BFD-9DF0-034C0822F69C}" type="sibTrans" cxnId="{F142E734-78D4-462B-9FF0-FCC0BAE5942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12AA666-23A7-453B-BBE9-F0785C30F574}" type="pres">
      <dgm:prSet presAssocID="{71554668-DCFE-4675-B603-05BD45A108D7}" presName="linearFlow" presStyleCnt="0">
        <dgm:presLayoutVars>
          <dgm:dir/>
          <dgm:resizeHandles val="exact"/>
        </dgm:presLayoutVars>
      </dgm:prSet>
      <dgm:spPr/>
    </dgm:pt>
    <dgm:pt modelId="{1255BB55-4C9E-4F33-86DD-AD2498E77985}" type="pres">
      <dgm:prSet presAssocID="{83556BA2-9F1E-4DF5-ADBE-C1FCFEFF555D}" presName="composite" presStyleCnt="0"/>
      <dgm:spPr/>
    </dgm:pt>
    <dgm:pt modelId="{CE12C2AE-CCFA-4AD3-A79A-D70C2A16B853}" type="pres">
      <dgm:prSet presAssocID="{83556BA2-9F1E-4DF5-ADBE-C1FCFEFF555D}" presName="imgShp" presStyleLbl="fgImgPlace1" presStyleIdx="0" presStyleCnt="3" custLinFactX="-100000" custLinFactNeighborX="-103616" custLinFactNeighborY="-4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218717FE-9932-44AB-902E-C06F5EA0B1D8}" type="pres">
      <dgm:prSet presAssocID="{83556BA2-9F1E-4DF5-ADBE-C1FCFEFF555D}" presName="txShp" presStyleLbl="node1" presStyleIdx="0" presStyleCnt="3" custScaleX="139020" custLinFactNeighborX="5678">
        <dgm:presLayoutVars>
          <dgm:bulletEnabled val="1"/>
        </dgm:presLayoutVars>
      </dgm:prSet>
      <dgm:spPr/>
    </dgm:pt>
    <dgm:pt modelId="{2DB84785-2D1F-4FA5-BD71-9BDBD9122577}" type="pres">
      <dgm:prSet presAssocID="{8ECD1BB4-CDDB-4F41-8B77-FDCD7E620AB8}" presName="spacing" presStyleCnt="0"/>
      <dgm:spPr/>
    </dgm:pt>
    <dgm:pt modelId="{78386709-1AAF-4538-8FA3-F2942A90CA4E}" type="pres">
      <dgm:prSet presAssocID="{6F18A265-0909-495D-9DB8-9FA6A00BC63D}" presName="composite" presStyleCnt="0"/>
      <dgm:spPr/>
    </dgm:pt>
    <dgm:pt modelId="{0B6C52C7-69E9-4D2F-AABD-E14C9BB1FF82}" type="pres">
      <dgm:prSet presAssocID="{6F18A265-0909-495D-9DB8-9FA6A00BC63D}" presName="imgShp" presStyleLbl="fgImgPlace1" presStyleIdx="1" presStyleCnt="3" custLinFactX="-100000" custLinFactNeighborX="-103616" custLinFactNeighborY="-7272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4E5DFF59-6F19-4C70-B959-4B0C8989954A}" type="pres">
      <dgm:prSet presAssocID="{6F18A265-0909-495D-9DB8-9FA6A00BC63D}" presName="txShp" presStyleLbl="node1" presStyleIdx="1" presStyleCnt="3" custScaleX="139020" custLinFactNeighborX="5678">
        <dgm:presLayoutVars>
          <dgm:bulletEnabled val="1"/>
        </dgm:presLayoutVars>
      </dgm:prSet>
      <dgm:spPr/>
    </dgm:pt>
    <dgm:pt modelId="{E5C8EEED-A942-436C-B27E-CD9392EA4BB2}" type="pres">
      <dgm:prSet presAssocID="{C497FBAC-70BA-430A-99C0-F4E41AA243F4}" presName="spacing" presStyleCnt="0"/>
      <dgm:spPr/>
    </dgm:pt>
    <dgm:pt modelId="{9F4381FD-9D5C-41B3-95AF-78E3ADBCC72D}" type="pres">
      <dgm:prSet presAssocID="{18E79ED6-573D-4C2A-BA8D-F14C3D1D2618}" presName="composite" presStyleCnt="0"/>
      <dgm:spPr/>
    </dgm:pt>
    <dgm:pt modelId="{D2DB90A5-6378-4E6F-B9B2-9B05605E91E8}" type="pres">
      <dgm:prSet presAssocID="{18E79ED6-573D-4C2A-BA8D-F14C3D1D2618}" presName="imgShp" presStyleLbl="fgImgPlace1" presStyleIdx="2" presStyleCnt="3" custLinFactX="-100000" custLinFactNeighborX="-103616" custLinFactNeighborY="-7272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BBA67B0C-3F4D-4BEC-8AA3-5930ED9C987A}" type="pres">
      <dgm:prSet presAssocID="{18E79ED6-573D-4C2A-BA8D-F14C3D1D2618}" presName="txShp" presStyleLbl="node1" presStyleIdx="2" presStyleCnt="3" custScaleX="139020" custLinFactNeighborX="5678">
        <dgm:presLayoutVars>
          <dgm:bulletEnabled val="1"/>
        </dgm:presLayoutVars>
      </dgm:prSet>
      <dgm:spPr/>
    </dgm:pt>
  </dgm:ptLst>
  <dgm:cxnLst>
    <dgm:cxn modelId="{3781A110-E68A-45B1-AB41-78D8212F0846}" type="presOf" srcId="{18E79ED6-573D-4C2A-BA8D-F14C3D1D2618}" destId="{BBA67B0C-3F4D-4BEC-8AA3-5930ED9C987A}" srcOrd="0" destOrd="0" presId="urn:microsoft.com/office/officeart/2005/8/layout/vList3"/>
    <dgm:cxn modelId="{18B3B634-0194-48B9-ABBC-71A3ECDC52DC}" type="presOf" srcId="{71554668-DCFE-4675-B603-05BD45A108D7}" destId="{812AA666-23A7-453B-BBE9-F0785C30F574}" srcOrd="0" destOrd="0" presId="urn:microsoft.com/office/officeart/2005/8/layout/vList3"/>
    <dgm:cxn modelId="{F142E734-78D4-462B-9FF0-FCC0BAE5942E}" srcId="{71554668-DCFE-4675-B603-05BD45A108D7}" destId="{18E79ED6-573D-4C2A-BA8D-F14C3D1D2618}" srcOrd="2" destOrd="0" parTransId="{63D92417-E1DB-4E95-BB18-8D4E0CF3C013}" sibTransId="{333CFF70-1A3E-4BFD-9DF0-034C0822F69C}"/>
    <dgm:cxn modelId="{7D7B365F-0CE4-4EF9-87DF-CF699480AB8A}" type="presOf" srcId="{83556BA2-9F1E-4DF5-ADBE-C1FCFEFF555D}" destId="{218717FE-9932-44AB-902E-C06F5EA0B1D8}" srcOrd="0" destOrd="0" presId="urn:microsoft.com/office/officeart/2005/8/layout/vList3"/>
    <dgm:cxn modelId="{8BF83754-2D5C-46DB-9CCF-14E0294F9817}" type="presOf" srcId="{6F18A265-0909-495D-9DB8-9FA6A00BC63D}" destId="{4E5DFF59-6F19-4C70-B959-4B0C8989954A}" srcOrd="0" destOrd="0" presId="urn:microsoft.com/office/officeart/2005/8/layout/vList3"/>
    <dgm:cxn modelId="{A6487198-AAD1-4D30-8393-B82723B0F1B8}" srcId="{71554668-DCFE-4675-B603-05BD45A108D7}" destId="{83556BA2-9F1E-4DF5-ADBE-C1FCFEFF555D}" srcOrd="0" destOrd="0" parTransId="{99754FC0-8B2C-41E1-B78B-4C8C11CA1EE2}" sibTransId="{8ECD1BB4-CDDB-4F41-8B77-FDCD7E620AB8}"/>
    <dgm:cxn modelId="{F0B6B1E3-B4E1-4912-BF47-E8CD881F3942}" srcId="{71554668-DCFE-4675-B603-05BD45A108D7}" destId="{6F18A265-0909-495D-9DB8-9FA6A00BC63D}" srcOrd="1" destOrd="0" parTransId="{2B87D9A7-70DA-4B6C-8531-7C1D83246D02}" sibTransId="{C497FBAC-70BA-430A-99C0-F4E41AA243F4}"/>
    <dgm:cxn modelId="{7B9D042C-42CF-49D4-848B-53E80A39D5E7}" type="presParOf" srcId="{812AA666-23A7-453B-BBE9-F0785C30F574}" destId="{1255BB55-4C9E-4F33-86DD-AD2498E77985}" srcOrd="0" destOrd="0" presId="urn:microsoft.com/office/officeart/2005/8/layout/vList3"/>
    <dgm:cxn modelId="{2ADE951B-77CA-4DE9-81B9-3CAD7E9BF1D7}" type="presParOf" srcId="{1255BB55-4C9E-4F33-86DD-AD2498E77985}" destId="{CE12C2AE-CCFA-4AD3-A79A-D70C2A16B853}" srcOrd="0" destOrd="0" presId="urn:microsoft.com/office/officeart/2005/8/layout/vList3"/>
    <dgm:cxn modelId="{920B6095-6AE9-414C-86B7-F3487E02DA1D}" type="presParOf" srcId="{1255BB55-4C9E-4F33-86DD-AD2498E77985}" destId="{218717FE-9932-44AB-902E-C06F5EA0B1D8}" srcOrd="1" destOrd="0" presId="urn:microsoft.com/office/officeart/2005/8/layout/vList3"/>
    <dgm:cxn modelId="{FB51EE6C-6F8A-45D3-A106-DFCB19BC1174}" type="presParOf" srcId="{812AA666-23A7-453B-BBE9-F0785C30F574}" destId="{2DB84785-2D1F-4FA5-BD71-9BDBD9122577}" srcOrd="1" destOrd="0" presId="urn:microsoft.com/office/officeart/2005/8/layout/vList3"/>
    <dgm:cxn modelId="{8E024976-587B-42FB-96D4-90239DA7471C}" type="presParOf" srcId="{812AA666-23A7-453B-BBE9-F0785C30F574}" destId="{78386709-1AAF-4538-8FA3-F2942A90CA4E}" srcOrd="2" destOrd="0" presId="urn:microsoft.com/office/officeart/2005/8/layout/vList3"/>
    <dgm:cxn modelId="{A418C704-3292-40CD-97C0-860CD1257EE4}" type="presParOf" srcId="{78386709-1AAF-4538-8FA3-F2942A90CA4E}" destId="{0B6C52C7-69E9-4D2F-AABD-E14C9BB1FF82}" srcOrd="0" destOrd="0" presId="urn:microsoft.com/office/officeart/2005/8/layout/vList3"/>
    <dgm:cxn modelId="{51AA6A2A-1440-4249-9CFA-E7980B5ACED4}" type="presParOf" srcId="{78386709-1AAF-4538-8FA3-F2942A90CA4E}" destId="{4E5DFF59-6F19-4C70-B959-4B0C8989954A}" srcOrd="1" destOrd="0" presId="urn:microsoft.com/office/officeart/2005/8/layout/vList3"/>
    <dgm:cxn modelId="{C34A75BE-0448-4FDF-ACDC-C6806C091AFA}" type="presParOf" srcId="{812AA666-23A7-453B-BBE9-F0785C30F574}" destId="{E5C8EEED-A942-436C-B27E-CD9392EA4BB2}" srcOrd="3" destOrd="0" presId="urn:microsoft.com/office/officeart/2005/8/layout/vList3"/>
    <dgm:cxn modelId="{44BA0FD1-B423-4F4E-945A-795556119B25}" type="presParOf" srcId="{812AA666-23A7-453B-BBE9-F0785C30F574}" destId="{9F4381FD-9D5C-41B3-95AF-78E3ADBCC72D}" srcOrd="4" destOrd="0" presId="urn:microsoft.com/office/officeart/2005/8/layout/vList3"/>
    <dgm:cxn modelId="{75A9EF37-A048-4FD5-856A-C7ECEF4177F1}" type="presParOf" srcId="{9F4381FD-9D5C-41B3-95AF-78E3ADBCC72D}" destId="{D2DB90A5-6378-4E6F-B9B2-9B05605E91E8}" srcOrd="0" destOrd="0" presId="urn:microsoft.com/office/officeart/2005/8/layout/vList3"/>
    <dgm:cxn modelId="{B269545D-F278-4940-A8EB-C04D075CE2C8}" type="presParOf" srcId="{9F4381FD-9D5C-41B3-95AF-78E3ADBCC72D}" destId="{BBA67B0C-3F4D-4BEC-8AA3-5930ED9C98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56F36-DD83-46B5-890A-667964800BE1}" type="doc">
      <dgm:prSet loTypeId="urn:microsoft.com/office/officeart/2008/layout/Accented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31FECD-AC08-4998-BCAE-6C291661D89E}">
      <dgm:prSet custT="1"/>
      <dgm:spPr/>
      <dgm:t>
        <a:bodyPr/>
        <a:lstStyle/>
        <a:p>
          <a:r>
            <a:rPr lang="my-MM" sz="1800" b="1" dirty="0"/>
            <a:t>ခရစ်တော်၌တလုံးတဝရှိခြင်းသည်သူ၏အသေခံခြင်း၊ရှင်ပြန်ထမြောက်ခြင်း၊တက်ကြွခြင်းနှင့်ချီးမြှောက် ခြင်းအပေါ်အခြေခံသည် </a:t>
          </a:r>
          <a:r>
            <a:rPr lang="en-US" sz="1800" b="1" dirty="0"/>
            <a:t>1:15-2:10 </a:t>
          </a:r>
          <a:endParaRPr lang="es-ES" sz="1800" dirty="0"/>
        </a:p>
      </dgm:t>
    </dgm:pt>
    <dgm:pt modelId="{614C9810-7CC3-4753-8C24-A912327A140F}" type="parTrans" cxnId="{74983EFD-A4E9-4A7F-BD5E-DFB48DCDDD99}">
      <dgm:prSet/>
      <dgm:spPr/>
      <dgm:t>
        <a:bodyPr/>
        <a:lstStyle/>
        <a:p>
          <a:endParaRPr lang="es-ES" sz="1800"/>
        </a:p>
      </dgm:t>
    </dgm:pt>
    <dgm:pt modelId="{0ECEE04D-34B0-44C2-B005-3AA13E30C3B2}" type="sibTrans" cxnId="{74983EFD-A4E9-4A7F-BD5E-DFB48DCDDD99}">
      <dgm:prSet/>
      <dgm:spPr/>
      <dgm:t>
        <a:bodyPr/>
        <a:lstStyle/>
        <a:p>
          <a:endParaRPr lang="es-ES" sz="1800"/>
        </a:p>
      </dgm:t>
    </dgm:pt>
    <dgm:pt modelId="{D2EEDFD6-6E23-4906-9E84-00FA5946DC70}">
      <dgm:prSet custT="1"/>
      <dgm:spPr/>
      <dgm:t>
        <a:bodyPr/>
        <a:lstStyle/>
        <a:p>
          <a:r>
            <a:rPr lang="my-MM" sz="1800" b="1" dirty="0"/>
            <a:t>အသင်းတော်တွင်လူသားမျိုးနွယ် </a:t>
          </a:r>
          <a:r>
            <a:rPr lang="en-US" sz="1800" b="1" dirty="0"/>
            <a:t>(</a:t>
          </a:r>
          <a:r>
            <a:rPr lang="my-MM" sz="1800" b="1" dirty="0"/>
            <a:t>ဂျူးများနှင့်လူမျိုးခြားများ</a:t>
          </a:r>
          <a:r>
            <a:rPr lang="en-US" sz="1800" b="1" dirty="0"/>
            <a:t>)</a:t>
          </a:r>
          <a:r>
            <a:rPr lang="my-MM" sz="1800" b="1" dirty="0"/>
            <a:t>ကိုပေါင်းစည်းခြင်းဖြင့်စတင်ခဲ့သည်။</a:t>
          </a:r>
          <a:r>
            <a:rPr lang="en-US" sz="1800" b="1" dirty="0"/>
            <a:t>(2:11-3:13)</a:t>
          </a:r>
          <a:endParaRPr lang="es-ES" sz="1800" dirty="0"/>
        </a:p>
      </dgm:t>
    </dgm:pt>
    <dgm:pt modelId="{D9C7F4C5-D32B-4AFF-B8C9-285DE20C7CBD}" type="parTrans" cxnId="{B89CC74E-6A10-4196-8CC2-815C38D9CF10}">
      <dgm:prSet/>
      <dgm:spPr/>
      <dgm:t>
        <a:bodyPr/>
        <a:lstStyle/>
        <a:p>
          <a:endParaRPr lang="es-ES" sz="1800"/>
        </a:p>
      </dgm:t>
    </dgm:pt>
    <dgm:pt modelId="{24E5AB99-04EA-4A3D-AC7A-909A8BD18642}" type="sibTrans" cxnId="{B89CC74E-6A10-4196-8CC2-815C38D9CF10}">
      <dgm:prSet/>
      <dgm:spPr/>
      <dgm:t>
        <a:bodyPr/>
        <a:lstStyle/>
        <a:p>
          <a:endParaRPr lang="es-ES" sz="1800"/>
        </a:p>
      </dgm:t>
    </dgm:pt>
    <dgm:pt modelId="{54A6DEAD-8E15-46D0-8C08-F8726BEA954F}">
      <dgm:prSet custT="1"/>
      <dgm:spPr/>
      <dgm:t>
        <a:bodyPr/>
        <a:lstStyle/>
        <a:p>
          <a:r>
            <a:rPr lang="my-MM" sz="1800" b="1" dirty="0"/>
            <a:t>အသင်းတော်သည်စည်းလုံးညီညွတ်စွာတည်ရှိနေစေကာမူ၎င်းအားကွဲသွားစေမည့်အပြုအမူများကိုရှောင်ကြဉ်ရမည်ဖြစ်သည်။</a:t>
          </a:r>
          <a:r>
            <a:rPr lang="en-US" sz="1800" b="1" dirty="0"/>
            <a:t>(4:1-6:9)</a:t>
          </a:r>
          <a:endParaRPr lang="es-ES" sz="1800" dirty="0"/>
        </a:p>
      </dgm:t>
    </dgm:pt>
    <dgm:pt modelId="{37D9F72D-8DAD-4964-BED2-A1169B407541}" type="parTrans" cxnId="{DF79F235-1BD0-443B-B63F-96F8980F0920}">
      <dgm:prSet/>
      <dgm:spPr/>
      <dgm:t>
        <a:bodyPr/>
        <a:lstStyle/>
        <a:p>
          <a:endParaRPr lang="es-ES" sz="1800"/>
        </a:p>
      </dgm:t>
    </dgm:pt>
    <dgm:pt modelId="{5B2F53EA-32EF-4131-8149-8DA9C75B57F5}" type="sibTrans" cxnId="{DF79F235-1BD0-443B-B63F-96F8980F0920}">
      <dgm:prSet/>
      <dgm:spPr/>
      <dgm:t>
        <a:bodyPr/>
        <a:lstStyle/>
        <a:p>
          <a:endParaRPr lang="es-ES" sz="1800"/>
        </a:p>
      </dgm:t>
    </dgm:pt>
    <dgm:pt modelId="{300C11D3-0115-4455-8245-C221E7F926B3}">
      <dgm:prSet custT="1"/>
      <dgm:spPr/>
      <dgm:t>
        <a:bodyPr/>
        <a:lstStyle/>
        <a:p>
          <a:r>
            <a:rPr lang="my-MM" sz="1800" b="1" dirty="0"/>
            <a:t>အသင်းတော်သည်ခရစ်တော်၏နာမတော်၌စည်းလုံးညီညွတ်စွာဝိညာဉ်ရေးရာတိုက်ပွဲဝင်ရမည်ဖြစ်သည်။</a:t>
          </a:r>
          <a:r>
            <a:rPr lang="en-US" sz="1800" b="1" dirty="0"/>
            <a:t> (6:10-20)</a:t>
          </a:r>
          <a:endParaRPr lang="es-ES" sz="1800" dirty="0"/>
        </a:p>
      </dgm:t>
    </dgm:pt>
    <dgm:pt modelId="{BC86FD6D-58AB-42F7-83BB-2B3C514FA97C}" type="parTrans" cxnId="{82279D75-FF89-4AFB-B3B0-9FE40487108A}">
      <dgm:prSet/>
      <dgm:spPr/>
      <dgm:t>
        <a:bodyPr/>
        <a:lstStyle/>
        <a:p>
          <a:endParaRPr lang="es-ES" sz="1800"/>
        </a:p>
      </dgm:t>
    </dgm:pt>
    <dgm:pt modelId="{6D0485EF-569C-4331-9C8E-6C5E75D745B5}" type="sibTrans" cxnId="{82279D75-FF89-4AFB-B3B0-9FE40487108A}">
      <dgm:prSet/>
      <dgm:spPr/>
      <dgm:t>
        <a:bodyPr/>
        <a:lstStyle/>
        <a:p>
          <a:endParaRPr lang="es-ES" sz="1800"/>
        </a:p>
      </dgm:t>
    </dgm:pt>
    <dgm:pt modelId="{BF6FB194-E2E0-4BDD-ACD5-25178687E332}">
      <dgm:prSet custT="1"/>
      <dgm:spPr/>
      <dgm:t>
        <a:bodyPr/>
        <a:lstStyle/>
        <a:p>
          <a:endParaRPr lang="es-ES" sz="1800"/>
        </a:p>
      </dgm:t>
    </dgm:pt>
    <dgm:pt modelId="{F6223402-5E4E-4E22-9BE9-7235C12F80F7}" type="parTrans" cxnId="{08D1D861-7E4B-47EB-9447-96AD8E0CA2B1}">
      <dgm:prSet/>
      <dgm:spPr/>
      <dgm:t>
        <a:bodyPr/>
        <a:lstStyle/>
        <a:p>
          <a:endParaRPr lang="es-ES"/>
        </a:p>
      </dgm:t>
    </dgm:pt>
    <dgm:pt modelId="{74406275-09B9-4C23-81FF-5C4FAB380280}" type="sibTrans" cxnId="{08D1D861-7E4B-47EB-9447-96AD8E0CA2B1}">
      <dgm:prSet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44450" prstMaterial="metal">
          <a:bevelT w="88900" h="203200"/>
          <a:bevelB w="165100" h="254000"/>
          <a:contourClr>
            <a:srgbClr val="7030A0"/>
          </a:contourClr>
        </a:sp3d>
      </dgm:spPr>
      <dgm:t>
        <a:bodyPr/>
        <a:lstStyle/>
        <a:p>
          <a:endParaRPr lang="es-ES"/>
        </a:p>
      </dgm:t>
    </dgm:pt>
    <dgm:pt modelId="{B6958196-9304-4A53-89DA-167F59F67516}" type="pres">
      <dgm:prSet presAssocID="{B0956F36-DD83-46B5-890A-667964800BE1}" presName="Name0" presStyleCnt="0">
        <dgm:presLayoutVars>
          <dgm:dir/>
        </dgm:presLayoutVars>
      </dgm:prSet>
      <dgm:spPr/>
    </dgm:pt>
    <dgm:pt modelId="{F9979E3B-84B5-4B71-89EB-6DBC842F255D}" type="pres">
      <dgm:prSet presAssocID="{74406275-09B9-4C23-81FF-5C4FAB380280}" presName="picture_1" presStyleLbl="bgImgPlace1" presStyleIdx="0" presStyleCnt="1" custLinFactNeighborX="-10779"/>
      <dgm:spPr/>
    </dgm:pt>
    <dgm:pt modelId="{1BAFFEBB-E290-4E47-A856-B330D9406E2E}" type="pres">
      <dgm:prSet presAssocID="{BF6FB194-E2E0-4BDD-ACD5-25178687E332}" presName="text_1" presStyleLbl="node1" presStyleIdx="0" presStyleCnt="0">
        <dgm:presLayoutVars>
          <dgm:bulletEnabled val="1"/>
        </dgm:presLayoutVars>
      </dgm:prSet>
      <dgm:spPr/>
    </dgm:pt>
    <dgm:pt modelId="{B1BD2A9B-3792-45E5-8DE7-044CED473635}" type="pres">
      <dgm:prSet presAssocID="{B0956F36-DD83-46B5-890A-667964800BE1}" presName="linV" presStyleCnt="0"/>
      <dgm:spPr/>
    </dgm:pt>
    <dgm:pt modelId="{293F82B6-3668-4666-82BC-E802D9DF61B4}" type="pres">
      <dgm:prSet presAssocID="{1031FECD-AC08-4998-BCAE-6C291661D89E}" presName="pair" presStyleCnt="0"/>
      <dgm:spPr/>
    </dgm:pt>
    <dgm:pt modelId="{9FE2AAD9-0E6C-43A2-A27A-D353D05ECC9D}" type="pres">
      <dgm:prSet presAssocID="{1031FECD-AC08-4998-BCAE-6C291661D89E}" presName="spaceH" presStyleLbl="node1" presStyleIdx="0" presStyleCnt="0"/>
      <dgm:spPr/>
    </dgm:pt>
    <dgm:pt modelId="{6F60D8AC-8C88-467E-A86B-23DC60C586FF}" type="pres">
      <dgm:prSet presAssocID="{1031FECD-AC08-4998-BCAE-6C291661D89E}" presName="desPictures" presStyleLbl="alignImgPlace1" presStyleIdx="0" presStyleCnt="4" custScaleX="159526" custLinFactNeighborX="-21242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rgbClr val="FF0000"/>
          </a:contourClr>
        </a:sp3d>
      </dgm:spPr>
    </dgm:pt>
    <dgm:pt modelId="{973ACDB8-9632-4374-92BB-8F3CB3CC2DC2}" type="pres">
      <dgm:prSet presAssocID="{1031FECD-AC08-4998-BCAE-6C291661D89E}" presName="desTextWrapper" presStyleCnt="0"/>
      <dgm:spPr/>
    </dgm:pt>
    <dgm:pt modelId="{CAC93E0B-248E-4053-899E-7E918F65E456}" type="pres">
      <dgm:prSet presAssocID="{1031FECD-AC08-4998-BCAE-6C291661D89E}" presName="desText" presStyleLbl="revTx" presStyleIdx="0" presStyleCnt="4" custScaleX="95948" custLinFactNeighborX="882">
        <dgm:presLayoutVars>
          <dgm:bulletEnabled val="1"/>
        </dgm:presLayoutVars>
      </dgm:prSet>
      <dgm:spPr/>
    </dgm:pt>
    <dgm:pt modelId="{C9AAA0AE-4CC1-4631-8609-0E0CBE2F5D82}" type="pres">
      <dgm:prSet presAssocID="{0ECEE04D-34B0-44C2-B005-3AA13E30C3B2}" presName="spaceV" presStyleCnt="0"/>
      <dgm:spPr/>
    </dgm:pt>
    <dgm:pt modelId="{0541018D-8B7A-4D80-B53D-6B02E2661907}" type="pres">
      <dgm:prSet presAssocID="{D2EEDFD6-6E23-4906-9E84-00FA5946DC70}" presName="pair" presStyleCnt="0"/>
      <dgm:spPr/>
    </dgm:pt>
    <dgm:pt modelId="{B24F2C5D-FD9B-457F-8FC9-40533E03457C}" type="pres">
      <dgm:prSet presAssocID="{D2EEDFD6-6E23-4906-9E84-00FA5946DC70}" presName="spaceH" presStyleLbl="node1" presStyleIdx="0" presStyleCnt="0"/>
      <dgm:spPr/>
    </dgm:pt>
    <dgm:pt modelId="{DC69DCAA-10BE-4094-85C5-CFEDEF760909}" type="pres">
      <dgm:prSet presAssocID="{D2EEDFD6-6E23-4906-9E84-00FA5946DC70}" presName="desPictures" presStyleLbl="alignImgPlace1" presStyleIdx="1" presStyleCnt="4" custScaleX="159526" custLinFactNeighborX="-21242"/>
      <dgm:spPr>
        <a:prstGeom prst="round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rgbClr val="00B050"/>
          </a:contourClr>
        </a:sp3d>
      </dgm:spPr>
    </dgm:pt>
    <dgm:pt modelId="{387D7550-5853-4419-9634-47CB73D04550}" type="pres">
      <dgm:prSet presAssocID="{D2EEDFD6-6E23-4906-9E84-00FA5946DC70}" presName="desTextWrapper" presStyleCnt="0"/>
      <dgm:spPr/>
    </dgm:pt>
    <dgm:pt modelId="{B54BDEA6-3017-4848-B9FC-45DB5D47B370}" type="pres">
      <dgm:prSet presAssocID="{D2EEDFD6-6E23-4906-9E84-00FA5946DC70}" presName="desText" presStyleLbl="revTx" presStyleIdx="1" presStyleCnt="4" custScaleX="95948" custLinFactNeighborX="882">
        <dgm:presLayoutVars>
          <dgm:bulletEnabled val="1"/>
        </dgm:presLayoutVars>
      </dgm:prSet>
      <dgm:spPr/>
    </dgm:pt>
    <dgm:pt modelId="{173C5D3B-6EB4-480B-A79C-40315791EF15}" type="pres">
      <dgm:prSet presAssocID="{24E5AB99-04EA-4A3D-AC7A-909A8BD18642}" presName="spaceV" presStyleCnt="0"/>
      <dgm:spPr/>
    </dgm:pt>
    <dgm:pt modelId="{AC07C0C0-0DA9-4A0F-AE60-4ED2F2C89E95}" type="pres">
      <dgm:prSet presAssocID="{54A6DEAD-8E15-46D0-8C08-F8726BEA954F}" presName="pair" presStyleCnt="0"/>
      <dgm:spPr/>
    </dgm:pt>
    <dgm:pt modelId="{67532AEE-A284-40DB-A151-9877C76AC0D2}" type="pres">
      <dgm:prSet presAssocID="{54A6DEAD-8E15-46D0-8C08-F8726BEA954F}" presName="spaceH" presStyleLbl="node1" presStyleIdx="0" presStyleCnt="0"/>
      <dgm:spPr/>
    </dgm:pt>
    <dgm:pt modelId="{9ED407E2-AFC4-40C9-81D8-28FA88693050}" type="pres">
      <dgm:prSet presAssocID="{54A6DEAD-8E15-46D0-8C08-F8726BEA954F}" presName="desPictures" presStyleLbl="alignImgPlace1" presStyleIdx="2" presStyleCnt="4" custScaleX="159526" custLinFactNeighborX="-21242"/>
      <dgm:spPr>
        <a:prstGeom prst="round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rgbClr val="E200E2"/>
          </a:contourClr>
        </a:sp3d>
      </dgm:spPr>
    </dgm:pt>
    <dgm:pt modelId="{2D53A3A3-0F6B-4901-9AB6-6E25376F0783}" type="pres">
      <dgm:prSet presAssocID="{54A6DEAD-8E15-46D0-8C08-F8726BEA954F}" presName="desTextWrapper" presStyleCnt="0"/>
      <dgm:spPr/>
    </dgm:pt>
    <dgm:pt modelId="{95FA5F52-AF1B-45C2-8B1F-D081C62C696E}" type="pres">
      <dgm:prSet presAssocID="{54A6DEAD-8E15-46D0-8C08-F8726BEA954F}" presName="desText" presStyleLbl="revTx" presStyleIdx="2" presStyleCnt="4" custScaleX="95948" custLinFactNeighborX="438" custLinFactNeighborY="-4233">
        <dgm:presLayoutVars>
          <dgm:bulletEnabled val="1"/>
        </dgm:presLayoutVars>
      </dgm:prSet>
      <dgm:spPr/>
    </dgm:pt>
    <dgm:pt modelId="{B89DF8D7-C26B-4FAB-9E68-FF39A1EA477F}" type="pres">
      <dgm:prSet presAssocID="{5B2F53EA-32EF-4131-8149-8DA9C75B57F5}" presName="spaceV" presStyleCnt="0"/>
      <dgm:spPr/>
    </dgm:pt>
    <dgm:pt modelId="{7CEAA5C8-4F54-48B9-8E7F-4CB3E0C3F0DC}" type="pres">
      <dgm:prSet presAssocID="{300C11D3-0115-4455-8245-C221E7F926B3}" presName="pair" presStyleCnt="0"/>
      <dgm:spPr/>
    </dgm:pt>
    <dgm:pt modelId="{336AEB76-77DC-4F4A-8B99-F47C08C700CB}" type="pres">
      <dgm:prSet presAssocID="{300C11D3-0115-4455-8245-C221E7F926B3}" presName="spaceH" presStyleLbl="node1" presStyleIdx="0" presStyleCnt="0"/>
      <dgm:spPr/>
    </dgm:pt>
    <dgm:pt modelId="{8D09B97E-3C08-46DF-89E1-5D3FCBCD3D14}" type="pres">
      <dgm:prSet presAssocID="{300C11D3-0115-4455-8245-C221E7F926B3}" presName="desPictures" presStyleLbl="alignImgPlace1" presStyleIdx="3" presStyleCnt="4" custScaleX="159526" custLinFactNeighborX="-21242"/>
      <dgm:spPr>
        <a:prstGeom prst="round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chemeClr val="bg2">
              <a:lumMod val="75000"/>
            </a:schemeClr>
          </a:contourClr>
        </a:sp3d>
      </dgm:spPr>
    </dgm:pt>
    <dgm:pt modelId="{1FBD9266-46E6-4B54-B46C-2141761436DF}" type="pres">
      <dgm:prSet presAssocID="{300C11D3-0115-4455-8245-C221E7F926B3}" presName="desTextWrapper" presStyleCnt="0"/>
      <dgm:spPr/>
    </dgm:pt>
    <dgm:pt modelId="{938CFEAA-66F5-48F1-8F26-CB63C94617E8}" type="pres">
      <dgm:prSet presAssocID="{300C11D3-0115-4455-8245-C221E7F926B3}" presName="desText" presStyleLbl="revTx" presStyleIdx="3" presStyleCnt="4" custScaleX="95948" custLinFactNeighborX="882">
        <dgm:presLayoutVars>
          <dgm:bulletEnabled val="1"/>
        </dgm:presLayoutVars>
      </dgm:prSet>
      <dgm:spPr/>
    </dgm:pt>
    <dgm:pt modelId="{23D6C308-CBC5-4A7F-9006-8EC97E81FE38}" type="pres">
      <dgm:prSet presAssocID="{B0956F36-DD83-46B5-890A-667964800BE1}" presName="maxNode" presStyleCnt="0"/>
      <dgm:spPr/>
    </dgm:pt>
    <dgm:pt modelId="{790CE55A-31C5-4631-947F-48891B63559E}" type="pres">
      <dgm:prSet presAssocID="{B0956F36-DD83-46B5-890A-667964800BE1}" presName="Name33" presStyleCnt="0"/>
      <dgm:spPr/>
    </dgm:pt>
  </dgm:ptLst>
  <dgm:cxnLst>
    <dgm:cxn modelId="{785AC21E-9EB4-4999-A502-7879A514A875}" type="presOf" srcId="{BF6FB194-E2E0-4BDD-ACD5-25178687E332}" destId="{1BAFFEBB-E290-4E47-A856-B330D9406E2E}" srcOrd="0" destOrd="0" presId="urn:microsoft.com/office/officeart/2008/layout/AccentedPicture"/>
    <dgm:cxn modelId="{D1A01A2C-3049-4B46-887A-883F7A7E8A62}" type="presOf" srcId="{D2EEDFD6-6E23-4906-9E84-00FA5946DC70}" destId="{B54BDEA6-3017-4848-B9FC-45DB5D47B370}" srcOrd="0" destOrd="0" presId="urn:microsoft.com/office/officeart/2008/layout/AccentedPicture"/>
    <dgm:cxn modelId="{DF79F235-1BD0-443B-B63F-96F8980F0920}" srcId="{B0956F36-DD83-46B5-890A-667964800BE1}" destId="{54A6DEAD-8E15-46D0-8C08-F8726BEA954F}" srcOrd="3" destOrd="0" parTransId="{37D9F72D-8DAD-4964-BED2-A1169B407541}" sibTransId="{5B2F53EA-32EF-4131-8149-8DA9C75B57F5}"/>
    <dgm:cxn modelId="{08D1D861-7E4B-47EB-9447-96AD8E0CA2B1}" srcId="{B0956F36-DD83-46B5-890A-667964800BE1}" destId="{BF6FB194-E2E0-4BDD-ACD5-25178687E332}" srcOrd="0" destOrd="0" parTransId="{F6223402-5E4E-4E22-9BE9-7235C12F80F7}" sibTransId="{74406275-09B9-4C23-81FF-5C4FAB380280}"/>
    <dgm:cxn modelId="{B89CC74E-6A10-4196-8CC2-815C38D9CF10}" srcId="{B0956F36-DD83-46B5-890A-667964800BE1}" destId="{D2EEDFD6-6E23-4906-9E84-00FA5946DC70}" srcOrd="2" destOrd="0" parTransId="{D9C7F4C5-D32B-4AFF-B8C9-285DE20C7CBD}" sibTransId="{24E5AB99-04EA-4A3D-AC7A-909A8BD18642}"/>
    <dgm:cxn modelId="{29BE326F-C157-43BE-ABED-8E2E1E27CEDC}" type="presOf" srcId="{B0956F36-DD83-46B5-890A-667964800BE1}" destId="{B6958196-9304-4A53-89DA-167F59F67516}" srcOrd="0" destOrd="0" presId="urn:microsoft.com/office/officeart/2008/layout/AccentedPicture"/>
    <dgm:cxn modelId="{82279D75-FF89-4AFB-B3B0-9FE40487108A}" srcId="{B0956F36-DD83-46B5-890A-667964800BE1}" destId="{300C11D3-0115-4455-8245-C221E7F926B3}" srcOrd="4" destOrd="0" parTransId="{BC86FD6D-58AB-42F7-83BB-2B3C514FA97C}" sibTransId="{6D0485EF-569C-4331-9C8E-6C5E75D745B5}"/>
    <dgm:cxn modelId="{050D48BB-EB69-48C7-AD8E-B75F0574FC52}" type="presOf" srcId="{54A6DEAD-8E15-46D0-8C08-F8726BEA954F}" destId="{95FA5F52-AF1B-45C2-8B1F-D081C62C696E}" srcOrd="0" destOrd="0" presId="urn:microsoft.com/office/officeart/2008/layout/AccentedPicture"/>
    <dgm:cxn modelId="{E5942FC5-4B37-454D-86AC-AE33049AE9F3}" type="presOf" srcId="{1031FECD-AC08-4998-BCAE-6C291661D89E}" destId="{CAC93E0B-248E-4053-899E-7E918F65E456}" srcOrd="0" destOrd="0" presId="urn:microsoft.com/office/officeart/2008/layout/AccentedPicture"/>
    <dgm:cxn modelId="{052F08C7-0E74-4666-961C-CAD4862793A2}" type="presOf" srcId="{300C11D3-0115-4455-8245-C221E7F926B3}" destId="{938CFEAA-66F5-48F1-8F26-CB63C94617E8}" srcOrd="0" destOrd="0" presId="urn:microsoft.com/office/officeart/2008/layout/AccentedPicture"/>
    <dgm:cxn modelId="{491905DC-054F-40A8-B506-9802962DBC35}" type="presOf" srcId="{74406275-09B9-4C23-81FF-5C4FAB380280}" destId="{F9979E3B-84B5-4B71-89EB-6DBC842F255D}" srcOrd="0" destOrd="0" presId="urn:microsoft.com/office/officeart/2008/layout/AccentedPicture"/>
    <dgm:cxn modelId="{74983EFD-A4E9-4A7F-BD5E-DFB48DCDDD99}" srcId="{B0956F36-DD83-46B5-890A-667964800BE1}" destId="{1031FECD-AC08-4998-BCAE-6C291661D89E}" srcOrd="1" destOrd="0" parTransId="{614C9810-7CC3-4753-8C24-A912327A140F}" sibTransId="{0ECEE04D-34B0-44C2-B005-3AA13E30C3B2}"/>
    <dgm:cxn modelId="{1A7B2DEF-551B-4F96-9A88-42241EAF3D89}" type="presParOf" srcId="{B6958196-9304-4A53-89DA-167F59F67516}" destId="{F9979E3B-84B5-4B71-89EB-6DBC842F255D}" srcOrd="0" destOrd="0" presId="urn:microsoft.com/office/officeart/2008/layout/AccentedPicture"/>
    <dgm:cxn modelId="{7978ABBB-29D6-443E-B4F3-853DE10CD314}" type="presParOf" srcId="{B6958196-9304-4A53-89DA-167F59F67516}" destId="{1BAFFEBB-E290-4E47-A856-B330D9406E2E}" srcOrd="1" destOrd="0" presId="urn:microsoft.com/office/officeart/2008/layout/AccentedPicture"/>
    <dgm:cxn modelId="{407ED630-4091-4C0C-9A4E-2BA123E72B82}" type="presParOf" srcId="{B6958196-9304-4A53-89DA-167F59F67516}" destId="{B1BD2A9B-3792-45E5-8DE7-044CED473635}" srcOrd="2" destOrd="0" presId="urn:microsoft.com/office/officeart/2008/layout/AccentedPicture"/>
    <dgm:cxn modelId="{548C9A19-082F-4EAD-817A-1AF216701C54}" type="presParOf" srcId="{B1BD2A9B-3792-45E5-8DE7-044CED473635}" destId="{293F82B6-3668-4666-82BC-E802D9DF61B4}" srcOrd="0" destOrd="0" presId="urn:microsoft.com/office/officeart/2008/layout/AccentedPicture"/>
    <dgm:cxn modelId="{3A57D7E7-B5D3-485C-8241-AC08ADF0246F}" type="presParOf" srcId="{293F82B6-3668-4666-82BC-E802D9DF61B4}" destId="{9FE2AAD9-0E6C-43A2-A27A-D353D05ECC9D}" srcOrd="0" destOrd="0" presId="urn:microsoft.com/office/officeart/2008/layout/AccentedPicture"/>
    <dgm:cxn modelId="{4653FA8B-09F4-41FB-996F-F66CDE96CC0C}" type="presParOf" srcId="{293F82B6-3668-4666-82BC-E802D9DF61B4}" destId="{6F60D8AC-8C88-467E-A86B-23DC60C586FF}" srcOrd="1" destOrd="0" presId="urn:microsoft.com/office/officeart/2008/layout/AccentedPicture"/>
    <dgm:cxn modelId="{8AFEE865-C94C-44EC-9811-AF4D184FACAE}" type="presParOf" srcId="{293F82B6-3668-4666-82BC-E802D9DF61B4}" destId="{973ACDB8-9632-4374-92BB-8F3CB3CC2DC2}" srcOrd="2" destOrd="0" presId="urn:microsoft.com/office/officeart/2008/layout/AccentedPicture"/>
    <dgm:cxn modelId="{102B366B-7553-40C3-BB5F-5F1EFCD76609}" type="presParOf" srcId="{973ACDB8-9632-4374-92BB-8F3CB3CC2DC2}" destId="{CAC93E0B-248E-4053-899E-7E918F65E456}" srcOrd="0" destOrd="0" presId="urn:microsoft.com/office/officeart/2008/layout/AccentedPicture"/>
    <dgm:cxn modelId="{996FF3C4-D752-4CEE-BE56-990CBDDD17B7}" type="presParOf" srcId="{B1BD2A9B-3792-45E5-8DE7-044CED473635}" destId="{C9AAA0AE-4CC1-4631-8609-0E0CBE2F5D82}" srcOrd="1" destOrd="0" presId="urn:microsoft.com/office/officeart/2008/layout/AccentedPicture"/>
    <dgm:cxn modelId="{ACF64439-AE9F-481B-A67D-CF98A4AA9C48}" type="presParOf" srcId="{B1BD2A9B-3792-45E5-8DE7-044CED473635}" destId="{0541018D-8B7A-4D80-B53D-6B02E2661907}" srcOrd="2" destOrd="0" presId="urn:microsoft.com/office/officeart/2008/layout/AccentedPicture"/>
    <dgm:cxn modelId="{8363ED64-ADF9-40D1-A75E-39207E6F7699}" type="presParOf" srcId="{0541018D-8B7A-4D80-B53D-6B02E2661907}" destId="{B24F2C5D-FD9B-457F-8FC9-40533E03457C}" srcOrd="0" destOrd="0" presId="urn:microsoft.com/office/officeart/2008/layout/AccentedPicture"/>
    <dgm:cxn modelId="{F85CBE55-E9B3-46F3-9657-9EDBE072ECE0}" type="presParOf" srcId="{0541018D-8B7A-4D80-B53D-6B02E2661907}" destId="{DC69DCAA-10BE-4094-85C5-CFEDEF760909}" srcOrd="1" destOrd="0" presId="urn:microsoft.com/office/officeart/2008/layout/AccentedPicture"/>
    <dgm:cxn modelId="{88935495-F5EB-432F-B18C-D17EE3D74F9B}" type="presParOf" srcId="{0541018D-8B7A-4D80-B53D-6B02E2661907}" destId="{387D7550-5853-4419-9634-47CB73D04550}" srcOrd="2" destOrd="0" presId="urn:microsoft.com/office/officeart/2008/layout/AccentedPicture"/>
    <dgm:cxn modelId="{1F93B5BD-4852-4D59-8129-2A6672901B9E}" type="presParOf" srcId="{387D7550-5853-4419-9634-47CB73D04550}" destId="{B54BDEA6-3017-4848-B9FC-45DB5D47B370}" srcOrd="0" destOrd="0" presId="urn:microsoft.com/office/officeart/2008/layout/AccentedPicture"/>
    <dgm:cxn modelId="{74667D51-AED3-4669-BA94-E91935B92FA2}" type="presParOf" srcId="{B1BD2A9B-3792-45E5-8DE7-044CED473635}" destId="{173C5D3B-6EB4-480B-A79C-40315791EF15}" srcOrd="3" destOrd="0" presId="urn:microsoft.com/office/officeart/2008/layout/AccentedPicture"/>
    <dgm:cxn modelId="{65951785-6EE0-45E6-A4F0-A4D605FD02C2}" type="presParOf" srcId="{B1BD2A9B-3792-45E5-8DE7-044CED473635}" destId="{AC07C0C0-0DA9-4A0F-AE60-4ED2F2C89E95}" srcOrd="4" destOrd="0" presId="urn:microsoft.com/office/officeart/2008/layout/AccentedPicture"/>
    <dgm:cxn modelId="{14259362-62A0-4DEB-96EC-9D41B3D4F70E}" type="presParOf" srcId="{AC07C0C0-0DA9-4A0F-AE60-4ED2F2C89E95}" destId="{67532AEE-A284-40DB-A151-9877C76AC0D2}" srcOrd="0" destOrd="0" presId="urn:microsoft.com/office/officeart/2008/layout/AccentedPicture"/>
    <dgm:cxn modelId="{E488C576-B60B-4FC4-8C98-1835E2167CFD}" type="presParOf" srcId="{AC07C0C0-0DA9-4A0F-AE60-4ED2F2C89E95}" destId="{9ED407E2-AFC4-40C9-81D8-28FA88693050}" srcOrd="1" destOrd="0" presId="urn:microsoft.com/office/officeart/2008/layout/AccentedPicture"/>
    <dgm:cxn modelId="{01F17266-C0EC-4868-BE4B-AC70172F73A9}" type="presParOf" srcId="{AC07C0C0-0DA9-4A0F-AE60-4ED2F2C89E95}" destId="{2D53A3A3-0F6B-4901-9AB6-6E25376F0783}" srcOrd="2" destOrd="0" presId="urn:microsoft.com/office/officeart/2008/layout/AccentedPicture"/>
    <dgm:cxn modelId="{A99C40B5-09F9-4C5C-B2A7-F65AF25514D8}" type="presParOf" srcId="{2D53A3A3-0F6B-4901-9AB6-6E25376F0783}" destId="{95FA5F52-AF1B-45C2-8B1F-D081C62C696E}" srcOrd="0" destOrd="0" presId="urn:microsoft.com/office/officeart/2008/layout/AccentedPicture"/>
    <dgm:cxn modelId="{9124B69B-9BE2-42B7-9632-2AB6E4253D75}" type="presParOf" srcId="{B1BD2A9B-3792-45E5-8DE7-044CED473635}" destId="{B89DF8D7-C26B-4FAB-9E68-FF39A1EA477F}" srcOrd="5" destOrd="0" presId="urn:microsoft.com/office/officeart/2008/layout/AccentedPicture"/>
    <dgm:cxn modelId="{85BE5B01-A45B-43ED-99B9-1F6772A20386}" type="presParOf" srcId="{B1BD2A9B-3792-45E5-8DE7-044CED473635}" destId="{7CEAA5C8-4F54-48B9-8E7F-4CB3E0C3F0DC}" srcOrd="6" destOrd="0" presId="urn:microsoft.com/office/officeart/2008/layout/AccentedPicture"/>
    <dgm:cxn modelId="{ED878B8D-7774-4732-913D-997A5CE43616}" type="presParOf" srcId="{7CEAA5C8-4F54-48B9-8E7F-4CB3E0C3F0DC}" destId="{336AEB76-77DC-4F4A-8B99-F47C08C700CB}" srcOrd="0" destOrd="0" presId="urn:microsoft.com/office/officeart/2008/layout/AccentedPicture"/>
    <dgm:cxn modelId="{EE121586-52A4-4107-9D32-383FEBF9FB9E}" type="presParOf" srcId="{7CEAA5C8-4F54-48B9-8E7F-4CB3E0C3F0DC}" destId="{8D09B97E-3C08-46DF-89E1-5D3FCBCD3D14}" srcOrd="1" destOrd="0" presId="urn:microsoft.com/office/officeart/2008/layout/AccentedPicture"/>
    <dgm:cxn modelId="{D7944A07-09FF-4BFB-AC5B-49F854AB36F2}" type="presParOf" srcId="{7CEAA5C8-4F54-48B9-8E7F-4CB3E0C3F0DC}" destId="{1FBD9266-46E6-4B54-B46C-2141761436DF}" srcOrd="2" destOrd="0" presId="urn:microsoft.com/office/officeart/2008/layout/AccentedPicture"/>
    <dgm:cxn modelId="{2C35ABB0-D007-428B-8CAF-EEA19DD58E2A}" type="presParOf" srcId="{1FBD9266-46E6-4B54-B46C-2141761436DF}" destId="{938CFEAA-66F5-48F1-8F26-CB63C94617E8}" srcOrd="0" destOrd="0" presId="urn:microsoft.com/office/officeart/2008/layout/AccentedPicture"/>
    <dgm:cxn modelId="{71EB0C4E-CAEE-4900-AC23-ED2D6E147402}" type="presParOf" srcId="{B6958196-9304-4A53-89DA-167F59F67516}" destId="{23D6C308-CBC5-4A7F-9006-8EC97E81FE38}" srcOrd="3" destOrd="0" presId="urn:microsoft.com/office/officeart/2008/layout/AccentedPicture"/>
    <dgm:cxn modelId="{C6C84921-4F04-4ECB-AD4F-4673C50BFB5E}" type="presParOf" srcId="{23D6C308-CBC5-4A7F-9006-8EC97E81FE38}" destId="{790CE55A-31C5-4631-947F-48891B63559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17FE-9932-44AB-902E-C06F5EA0B1D8}">
      <dsp:nvSpPr>
        <dsp:cNvPr id="0" name=""/>
        <dsp:cNvSpPr/>
      </dsp:nvSpPr>
      <dsp:spPr>
        <a:xfrm rot="10800000">
          <a:off x="511939" y="169"/>
          <a:ext cx="6267184" cy="39603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46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ငါတို့သည် သန့်ရှင်း၍ အပြစ်ကင်းသည် </a:t>
          </a:r>
          <a:r>
            <a:rPr lang="en-US" sz="1800" b="1" kern="1200" dirty="0">
              <a:solidFill>
                <a:schemeClr val="tx1"/>
              </a:solidFill>
            </a:rPr>
            <a:t>(</a:t>
          </a:r>
          <a:r>
            <a:rPr lang="my-MM" sz="1800" b="1" kern="1200" dirty="0">
              <a:solidFill>
                <a:schemeClr val="tx1"/>
              </a:solidFill>
            </a:rPr>
            <a:t>၁း၄</a:t>
          </a:r>
          <a:r>
            <a:rPr lang="en-US" sz="1800" b="1" kern="1200" dirty="0">
              <a:solidFill>
                <a:schemeClr val="tx1"/>
              </a:solidFill>
            </a:rPr>
            <a:t>)</a:t>
          </a:r>
          <a:r>
            <a:rPr lang="my-MM" sz="1800" b="1" kern="1200" dirty="0">
              <a:solidFill>
                <a:schemeClr val="tx1"/>
              </a:solidFill>
            </a:rPr>
            <a:t>၊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610946" y="169"/>
        <a:ext cx="6168177" cy="396030"/>
      </dsp:txXfrm>
    </dsp:sp>
    <dsp:sp modelId="{CE12C2AE-CCFA-4AD3-A79A-D70C2A16B853}">
      <dsp:nvSpPr>
        <dsp:cNvPr id="0" name=""/>
        <dsp:cNvSpPr/>
      </dsp:nvSpPr>
      <dsp:spPr>
        <a:xfrm>
          <a:off x="131107" y="0"/>
          <a:ext cx="396030" cy="3960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5DFF59-6F19-4C70-B959-4B0C8989954A}">
      <dsp:nvSpPr>
        <dsp:cNvPr id="0" name=""/>
        <dsp:cNvSpPr/>
      </dsp:nvSpPr>
      <dsp:spPr>
        <a:xfrm rot="10800000">
          <a:off x="511939" y="495206"/>
          <a:ext cx="6267184" cy="39603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46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ကျွန်ုပ်တို့ကိုသူ၏သားသမီးများအဖြစ်မွေးစားခြင်း 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၅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၊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0946" y="495206"/>
        <a:ext cx="6168177" cy="396030"/>
      </dsp:txXfrm>
    </dsp:sp>
    <dsp:sp modelId="{0B6C52C7-69E9-4D2F-AABD-E14C9BB1FF82}">
      <dsp:nvSpPr>
        <dsp:cNvPr id="0" name=""/>
        <dsp:cNvSpPr/>
      </dsp:nvSpPr>
      <dsp:spPr>
        <a:xfrm>
          <a:off x="131107" y="466407"/>
          <a:ext cx="396030" cy="3960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A67B0C-3F4D-4BEC-8AA3-5930ED9C987A}">
      <dsp:nvSpPr>
        <dsp:cNvPr id="0" name=""/>
        <dsp:cNvSpPr/>
      </dsp:nvSpPr>
      <dsp:spPr>
        <a:xfrm rot="10800000">
          <a:off x="511939" y="990244"/>
          <a:ext cx="6267184" cy="39603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46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ငါတို့ကိုချစ်သောသခင်၌လက်ခံခြင်းဖြစ်သည် </a:t>
          </a:r>
          <a:r>
            <a:rPr lang="en-US" sz="1800" b="1" kern="1200" dirty="0">
              <a:solidFill>
                <a:schemeClr val="tx1"/>
              </a:solidFill>
            </a:rPr>
            <a:t>(</a:t>
          </a:r>
          <a:r>
            <a:rPr lang="my-MM" sz="1800" b="1" kern="1200" dirty="0">
              <a:solidFill>
                <a:schemeClr val="tx1"/>
              </a:solidFill>
            </a:rPr>
            <a:t>၁း၆</a:t>
          </a:r>
          <a:r>
            <a:rPr lang="en-US" sz="1800" b="1" kern="1200" dirty="0">
              <a:solidFill>
                <a:schemeClr val="tx1"/>
              </a:solidFill>
            </a:rPr>
            <a:t>)</a:t>
          </a:r>
          <a:r>
            <a:rPr lang="my-MM" sz="1800" b="1" kern="1200" dirty="0">
              <a:solidFill>
                <a:schemeClr val="tx1"/>
              </a:solidFill>
            </a:rPr>
            <a:t>။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610946" y="990244"/>
        <a:ext cx="6168177" cy="396030"/>
      </dsp:txXfrm>
    </dsp:sp>
    <dsp:sp modelId="{D2DB90A5-6378-4E6F-B9B2-9B05605E91E8}">
      <dsp:nvSpPr>
        <dsp:cNvPr id="0" name=""/>
        <dsp:cNvSpPr/>
      </dsp:nvSpPr>
      <dsp:spPr>
        <a:xfrm>
          <a:off x="131107" y="961445"/>
          <a:ext cx="396030" cy="3960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79E3B-84B5-4B71-89EB-6DBC842F255D}">
      <dsp:nvSpPr>
        <dsp:cNvPr id="0" name=""/>
        <dsp:cNvSpPr/>
      </dsp:nvSpPr>
      <dsp:spPr>
        <a:xfrm>
          <a:off x="9600" y="122821"/>
          <a:ext cx="1903019" cy="2427320"/>
        </a:xfrm>
        <a:prstGeom prst="round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44450" prstMaterial="metal">
          <a:bevelT w="88900" h="203200"/>
          <a:bevelB w="165100" h="254000"/>
          <a:contourClr>
            <a:srgbClr val="7030A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AFFEBB-E290-4E47-A856-B330D9406E2E}">
      <dsp:nvSpPr>
        <dsp:cNvPr id="0" name=""/>
        <dsp:cNvSpPr/>
      </dsp:nvSpPr>
      <dsp:spPr>
        <a:xfrm>
          <a:off x="290847" y="996657"/>
          <a:ext cx="1465325" cy="145639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90847" y="996657"/>
        <a:ext cx="1465325" cy="1456392"/>
      </dsp:txXfrm>
    </dsp:sp>
    <dsp:sp modelId="{6F60D8AC-8C88-467E-A86B-23DC60C586FF}">
      <dsp:nvSpPr>
        <dsp:cNvPr id="0" name=""/>
        <dsp:cNvSpPr/>
      </dsp:nvSpPr>
      <dsp:spPr>
        <a:xfrm>
          <a:off x="1524307" y="1455"/>
          <a:ext cx="937270" cy="587534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rgbClr val="FF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C93E0B-248E-4053-899E-7E918F65E456}">
      <dsp:nvSpPr>
        <dsp:cNvPr id="0" name=""/>
        <dsp:cNvSpPr/>
      </dsp:nvSpPr>
      <dsp:spPr>
        <a:xfrm>
          <a:off x="2497609" y="1455"/>
          <a:ext cx="9365901" cy="5875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ခရစ်တော်၌တလုံးတဝရှိခြင်းသည်သူ၏အသေခံခြင်း၊ရှင်ပြန်ထမြောက်ခြင်း၊တက်ကြွခြင်းနှင့်ချီးမြှောက် ခြင်းအပေါ်အခြေခံသည် </a:t>
          </a:r>
          <a:r>
            <a:rPr lang="en-US" sz="1800" b="1" kern="1200" dirty="0"/>
            <a:t>1:15-2:10 </a:t>
          </a:r>
          <a:endParaRPr lang="es-ES" sz="1800" kern="1200" dirty="0"/>
        </a:p>
      </dsp:txBody>
      <dsp:txXfrm>
        <a:off x="2497609" y="1455"/>
        <a:ext cx="9365901" cy="587534"/>
      </dsp:txXfrm>
    </dsp:sp>
    <dsp:sp modelId="{DC69DCAA-10BE-4094-85C5-CFEDEF760909}">
      <dsp:nvSpPr>
        <dsp:cNvPr id="0" name=""/>
        <dsp:cNvSpPr/>
      </dsp:nvSpPr>
      <dsp:spPr>
        <a:xfrm>
          <a:off x="1524307" y="694746"/>
          <a:ext cx="937270" cy="587534"/>
        </a:xfrm>
        <a:prstGeom prst="round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rgbClr val="00B05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BDEA6-3017-4848-B9FC-45DB5D47B370}">
      <dsp:nvSpPr>
        <dsp:cNvPr id="0" name=""/>
        <dsp:cNvSpPr/>
      </dsp:nvSpPr>
      <dsp:spPr>
        <a:xfrm>
          <a:off x="2497609" y="694746"/>
          <a:ext cx="9365901" cy="5875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အသင်းတော်တွင်လူသားမျိုးနွယ် </a:t>
          </a:r>
          <a:r>
            <a:rPr lang="en-US" sz="1800" b="1" kern="1200" dirty="0"/>
            <a:t>(</a:t>
          </a:r>
          <a:r>
            <a:rPr lang="my-MM" sz="1800" b="1" kern="1200" dirty="0"/>
            <a:t>ဂျူးများနှင့်လူမျိုးခြားများ</a:t>
          </a:r>
          <a:r>
            <a:rPr lang="en-US" sz="1800" b="1" kern="1200" dirty="0"/>
            <a:t>)</a:t>
          </a:r>
          <a:r>
            <a:rPr lang="my-MM" sz="1800" b="1" kern="1200" dirty="0"/>
            <a:t>ကိုပေါင်းစည်းခြင်းဖြင့်စတင်ခဲ့သည်။</a:t>
          </a:r>
          <a:r>
            <a:rPr lang="en-US" sz="1800" b="1" kern="1200" dirty="0"/>
            <a:t>(2:11-3:13)</a:t>
          </a:r>
          <a:endParaRPr lang="es-ES" sz="1800" kern="1200" dirty="0"/>
        </a:p>
      </dsp:txBody>
      <dsp:txXfrm>
        <a:off x="2497609" y="694746"/>
        <a:ext cx="9365901" cy="587534"/>
      </dsp:txXfrm>
    </dsp:sp>
    <dsp:sp modelId="{9ED407E2-AFC4-40C9-81D8-28FA88693050}">
      <dsp:nvSpPr>
        <dsp:cNvPr id="0" name=""/>
        <dsp:cNvSpPr/>
      </dsp:nvSpPr>
      <dsp:spPr>
        <a:xfrm>
          <a:off x="1524307" y="1388038"/>
          <a:ext cx="937270" cy="587534"/>
        </a:xfrm>
        <a:prstGeom prst="round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rgbClr val="E200E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FA5F52-AF1B-45C2-8B1F-D081C62C696E}">
      <dsp:nvSpPr>
        <dsp:cNvPr id="0" name=""/>
        <dsp:cNvSpPr/>
      </dsp:nvSpPr>
      <dsp:spPr>
        <a:xfrm>
          <a:off x="2454269" y="1363167"/>
          <a:ext cx="9365901" cy="5875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သင်းတော်သည်စည်းလုံးညီညွတ်စွာတည်ရှိနေစေကာမူ၎င်းအားကွဲသွားစေမည့်အပြုအမူများကိုရှောင်ကြဉ်ရမည်ဖြစ်သည်။</a:t>
          </a:r>
          <a:r>
            <a:rPr lang="en-US" sz="1800" b="1" kern="1200" dirty="0"/>
            <a:t>(4:1-6:9)</a:t>
          </a:r>
          <a:endParaRPr lang="es-ES" sz="1800" kern="1200" dirty="0"/>
        </a:p>
      </dsp:txBody>
      <dsp:txXfrm>
        <a:off x="2454269" y="1363167"/>
        <a:ext cx="9365901" cy="587534"/>
      </dsp:txXfrm>
    </dsp:sp>
    <dsp:sp modelId="{8D09B97E-3C08-46DF-89E1-5D3FCBCD3D14}">
      <dsp:nvSpPr>
        <dsp:cNvPr id="0" name=""/>
        <dsp:cNvSpPr/>
      </dsp:nvSpPr>
      <dsp:spPr>
        <a:xfrm>
          <a:off x="1524307" y="2081329"/>
          <a:ext cx="937270" cy="587534"/>
        </a:xfrm>
        <a:prstGeom prst="round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1750" prstMaterial="flat">
          <a:bevelT w="177800" h="254000"/>
          <a:bevelB w="152400"/>
          <a:contourClr>
            <a:schemeClr val="bg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8CFEAA-66F5-48F1-8F26-CB63C94617E8}">
      <dsp:nvSpPr>
        <dsp:cNvPr id="0" name=""/>
        <dsp:cNvSpPr/>
      </dsp:nvSpPr>
      <dsp:spPr>
        <a:xfrm>
          <a:off x="2497609" y="2081329"/>
          <a:ext cx="9365901" cy="5875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အသင်းတော်သည်ခရစ်တော်၏နာမတော်၌စည်းလုံးညီညွတ်စွာဝိညာဉ်ရေးရာတိုက်ပွဲဝင်ရမည်ဖြစ်သည်။</a:t>
          </a:r>
          <a:r>
            <a:rPr lang="en-US" sz="1800" b="1" kern="1200" dirty="0"/>
            <a:t> (6:10-20)</a:t>
          </a:r>
          <a:endParaRPr lang="es-ES" sz="1800" kern="1200" dirty="0"/>
        </a:p>
      </dsp:txBody>
      <dsp:txXfrm>
        <a:off x="2497609" y="2081329"/>
        <a:ext cx="9365901" cy="587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9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8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9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7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6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3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6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6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2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9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4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1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8F7B-E0E6-4E09-B08A-4E7FEBBC19AE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1354-841F-47F9-AD5E-4EDD4E72782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5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60B0E01-3BA3-82AF-F8CA-F92DABD3A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37" y="165007"/>
            <a:ext cx="4775963" cy="4226800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9C69E8-9231-45EF-7A03-FF8B2A68F6CD}"/>
              </a:ext>
            </a:extLst>
          </p:cNvPr>
          <p:cNvSpPr txBox="1"/>
          <p:nvPr/>
        </p:nvSpPr>
        <p:spPr>
          <a:xfrm>
            <a:off x="73337" y="353388"/>
            <a:ext cx="4775963" cy="37279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38100" h="38100"/>
              <a:contourClr>
                <a:schemeClr val="accent4"/>
              </a:contourClr>
            </a:sp3d>
          </a:bodyPr>
          <a:lstStyle/>
          <a:p>
            <a:pPr algn="ctr" defTabSz="609585">
              <a:lnSpc>
                <a:spcPct val="150000"/>
              </a:lnSpc>
            </a:pPr>
            <a:r>
              <a:rPr lang="en-US" sz="5400" b="1" i="0" u="none" strike="noStrike" baseline="0" dirty="0">
                <a:latin typeface="WinKalaw" panose="00000400000000000000" pitchFamily="2" charset="0"/>
              </a:rPr>
              <a:t>bk&amp;m;½SifBuD;jrwfykHESifhc&amp;pfawmfukd</a:t>
            </a:r>
            <a:r>
              <a:rPr lang="my-MM" sz="4000" b="1" i="0" u="none" strike="noStrike" baseline="0" dirty="0">
                <a:latin typeface="WinKalaw" panose="00000400000000000000" pitchFamily="2" charset="0"/>
              </a:rPr>
              <a:t>ဗ</a:t>
            </a:r>
            <a:r>
              <a:rPr lang="en-US" sz="5400" b="1" i="0" u="none" strike="noStrike" baseline="0" dirty="0">
                <a:latin typeface="WinKalaw" panose="00000400000000000000" pitchFamily="2" charset="0"/>
              </a:rPr>
              <a:t>[</a:t>
            </a:r>
            <a:r>
              <a:rPr lang="en-US" sz="5400" b="1" i="0" u="none" strike="noStrike" baseline="0" dirty="0" err="1">
                <a:latin typeface="WinKalaw" panose="00000400000000000000" pitchFamily="2" charset="0"/>
              </a:rPr>
              <a:t>dkjyK</a:t>
            </a:r>
            <a:r>
              <a:rPr lang="en-US" sz="5400" b="1" i="0" u="none" strike="noStrike" baseline="0" dirty="0">
                <a:latin typeface="WinKalaw" panose="00000400000000000000" pitchFamily="2" charset="0"/>
              </a:rPr>
              <a:t> </a:t>
            </a:r>
            <a:r>
              <a:rPr lang="en-US" sz="5400" b="1" i="0" u="none" strike="noStrike" baseline="0" dirty="0" err="1">
                <a:latin typeface="WinKalaw" panose="00000400000000000000" pitchFamily="2" charset="0"/>
              </a:rPr>
              <a:t>aomtMuHtp</a:t>
            </a:r>
            <a:r>
              <a:rPr lang="my-MM" sz="4000" b="1" i="0" u="none" strike="noStrike" baseline="0" dirty="0">
                <a:latin typeface="WinKalaw" panose="00000400000000000000" pitchFamily="2" charset="0"/>
              </a:rPr>
              <a:t>ည်</a:t>
            </a:r>
            <a:endParaRPr lang="es-ES" sz="4000" b="1" dirty="0">
              <a:ln w="12700" cmpd="sng">
                <a:noFill/>
                <a:prstDash val="solid"/>
              </a:ln>
              <a:gradFill>
                <a:gsLst>
                  <a:gs pos="0">
                    <a:srgbClr val="48CEE0"/>
                  </a:gs>
                  <a:gs pos="4000">
                    <a:srgbClr val="48CEE0">
                      <a:lumMod val="60000"/>
                      <a:lumOff val="40000"/>
                    </a:srgbClr>
                  </a:gs>
                  <a:gs pos="87000">
                    <a:srgbClr val="ACEAF2"/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E4EEC2-FCC4-0945-1439-4F7CEE2274CE}"/>
              </a:ext>
            </a:extLst>
          </p:cNvPr>
          <p:cNvSpPr txBox="1"/>
          <p:nvPr/>
        </p:nvSpPr>
        <p:spPr>
          <a:xfrm>
            <a:off x="8893629" y="77816"/>
            <a:ext cx="329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2 for July 8, 2023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17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202474-29E6-42B3-EEF3-46A08FF294AD}"/>
              </a:ext>
            </a:extLst>
          </p:cNvPr>
          <p:cNvSpPr txBox="1"/>
          <p:nvPr/>
        </p:nvSpPr>
        <p:spPr>
          <a:xfrm>
            <a:off x="854527" y="403791"/>
            <a:ext cx="106560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8000" b="1" dirty="0">
                <a:solidFill>
                  <a:srgbClr val="164494"/>
                </a:solidFill>
              </a:rPr>
              <a:t>အနာဂတ်လက်ဆောင် များ၏နမူနာ</a:t>
            </a:r>
            <a:endParaRPr lang="es-ES" sz="80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72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FFBBE76-56F7-D396-ED76-16FA0CFA6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620" y="0"/>
            <a:ext cx="3883379" cy="685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DC71F5A-2EE5-9E9B-814B-7E0EE9D565B2}"/>
              </a:ext>
            </a:extLst>
          </p:cNvPr>
          <p:cNvSpPr txBox="1"/>
          <p:nvPr/>
        </p:nvSpPr>
        <p:spPr>
          <a:xfrm>
            <a:off x="-1576136" y="7299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en-US" sz="3600" b="1" dirty="0">
                <a:solidFill>
                  <a:prstClr val="black"/>
                </a:solidFill>
              </a:rPr>
              <a:t>“</a:t>
            </a:r>
            <a:r>
              <a:rPr lang="my-MM" sz="3600" b="1" dirty="0">
                <a:solidFill>
                  <a:prstClr val="black"/>
                </a:solidFill>
              </a:rPr>
              <a:t>ငါတို့ရသောအမွေ၏အာမခံချက်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  <a:r>
              <a:rPr lang="my-MM" sz="3600" b="1" dirty="0">
                <a:solidFill>
                  <a:prstClr val="black"/>
                </a:solidFill>
              </a:rPr>
              <a:t> 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၁၃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၁၄</a:t>
            </a:r>
            <a:endParaRPr lang="es-ES" sz="3600" b="1" dirty="0">
              <a:ln/>
              <a:solidFill>
                <a:srgbClr val="FFFBD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DF70A7-BBBE-819C-FC63-E55A793FCF2D}"/>
              </a:ext>
            </a:extLst>
          </p:cNvPr>
          <p:cNvSpPr txBox="1"/>
          <p:nvPr/>
        </p:nvSpPr>
        <p:spPr>
          <a:xfrm>
            <a:off x="130950" y="1411818"/>
            <a:ext cx="8046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ကျွန်ုပ်တို့သည်ယေရှုနှင့်အတူအမွေခံရမည်ကိုသေချာစေရန်ဘုရားသခင်အလိုရှိသည်။ မျက်စိဖြင့်မမြင်၊ နားဖြင့်မကြား သောအရာတို့၌ မွေ့လျော်စေလိုသည် ၁ကော ၂း၉။ ထို့ကြောင့်၊ သန့်ရှင်းသောဝိညာဉ်တော်ကို ငါတို့အားပေးတော်မူပြီ ယော ၁၄း၂၆။ ပေါလုသည်၎င်းကို တင်စားမှုနှစ်ခုဖြင့် ရှင်းပြခဲ့သည်–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E6C456-CA9B-8479-C542-DC4866DA9297}"/>
              </a:ext>
            </a:extLst>
          </p:cNvPr>
          <p:cNvSpPr txBox="1"/>
          <p:nvPr/>
        </p:nvSpPr>
        <p:spPr>
          <a:xfrm>
            <a:off x="327376" y="2706971"/>
            <a:ext cx="7784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609585">
              <a:buFont typeface="+mj-lt"/>
              <a:buAutoNum type="arabicPeriod"/>
            </a:pPr>
            <a:r>
              <a:rPr lang="my-MM" sz="2000" b="1" u="sng" dirty="0">
                <a:solidFill>
                  <a:srgbClr val="48CEE0">
                    <a:lumMod val="50000"/>
                  </a:srgbClr>
                </a:solidFill>
              </a:rPr>
              <a:t>တံဆိပ်။ </a:t>
            </a:r>
          </a:p>
          <a:p>
            <a:pPr defTabSz="609585"/>
            <a:r>
              <a:rPr lang="my-MM" sz="2000" b="1" dirty="0">
                <a:solidFill>
                  <a:srgbClr val="48CEE0">
                    <a:lumMod val="50000"/>
                  </a:srgbClr>
                </a:solidFill>
              </a:rPr>
              <a:t>	ကျွန်ုပ်တို့သည်သခင်ယေရှုအားကျွန်ုပ်တို့၏ကယ်တင်ရှင်အဖြစ်လက်ခံသောအခါ၊ ကျွန်ုပ်တို့သည် သန့်ရှင်းသောဝိညာဉ်တော်ကို ရရှိပြီး ဘုရားသခင်၏ပိုင်ဆိုင်မှုအဖြစ်အမှတ်အသားပြုကြသည်။</a:t>
            </a:r>
          </a:p>
          <a:p>
            <a:pPr marL="457189" indent="-457189" defTabSz="609585">
              <a:buFont typeface="+mj-lt"/>
              <a:buAutoNum type="arabicPeriod"/>
            </a:pPr>
            <a:endParaRPr lang="my-MM" sz="2000" b="1" dirty="0">
              <a:solidFill>
                <a:srgbClr val="48CEE0">
                  <a:lumMod val="50000"/>
                </a:srgbClr>
              </a:solidFill>
            </a:endParaRPr>
          </a:p>
          <a:p>
            <a:pPr marL="457200" indent="-457200" defTabSz="609585">
              <a:buFont typeface="+mj-lt"/>
              <a:buAutoNum type="arabicPeriod" startAt="2"/>
            </a:pPr>
            <a:r>
              <a:rPr lang="my-MM" sz="2000" b="1" u="sng" dirty="0">
                <a:solidFill>
                  <a:srgbClr val="48CEE0">
                    <a:lumMod val="50000"/>
                  </a:srgbClr>
                </a:solidFill>
              </a:rPr>
              <a:t>အာမခံချက်။ </a:t>
            </a:r>
            <a:r>
              <a:rPr lang="my-MM" sz="2000" b="1" dirty="0">
                <a:solidFill>
                  <a:srgbClr val="48CEE0">
                    <a:lumMod val="50000"/>
                  </a:srgbClr>
                </a:solidFill>
              </a:rPr>
              <a:t>သန့်ရှင်းသောဝိညာဉ်တော်ရှိခြင်းသည်ဘုရားသခင်၏လူမျိုး၏အစိတ်</a:t>
            </a:r>
          </a:p>
          <a:p>
            <a:pPr defTabSz="609585"/>
            <a:r>
              <a:rPr lang="my-MM" sz="2000" b="1" dirty="0">
                <a:solidFill>
                  <a:srgbClr val="48CEE0">
                    <a:lumMod val="50000"/>
                  </a:srgbClr>
                </a:solidFill>
              </a:rPr>
              <a:t>အပိုင်းဖြစ်ခြင်းနှင့် ကတိထားရာအမွေကိုရရှိခြင်း၏အာမခံချက်ဖြစ်သည်။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F0C30-B168-509D-32EF-3ED4A1CEBD18}"/>
              </a:ext>
            </a:extLst>
          </p:cNvPr>
          <p:cNvSpPr txBox="1"/>
          <p:nvPr/>
        </p:nvSpPr>
        <p:spPr>
          <a:xfrm>
            <a:off x="130950" y="5361330"/>
            <a:ext cx="8177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ာမခံသည်အများအားဖြင့်ကျန်ငွေများကိုပေးချေမည်ဖြစ်ကြောင်းသေချာစေရန်ပထမဆုံးငွေပေးချေမှုဖြစ်သည်။ယခုကျွန်ုပ်တို့သည်အမွေ၏တစ်စိတ်တစ်ပိုင်းကိုခံစားနေကြသော်လည်းအကောင်းဆုံးက မရောက်သေးပါ။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7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8E709B-2E65-D8C6-65F2-0B84C831C056}"/>
              </a:ext>
            </a:extLst>
          </p:cNvPr>
          <p:cNvSpPr txBox="1"/>
          <p:nvPr/>
        </p:nvSpPr>
        <p:spPr>
          <a:xfrm>
            <a:off x="836578" y="978394"/>
            <a:ext cx="10605454" cy="505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ဘုရားသခင်၏ကရုဏာတော်သည်သင့်အားအချိန်တိုင်းဝန်းရံထားသည်။ သင်၏ကောင်းချီးများမည်ကဲ့သို့မည်ကဲ့သို့မည်သည့်နေရာသို့ရောက်ရှိလာသည်ကိုနေ့တိုင်းစဉ်းစားခြင်းသည်သင့်အတွက်အကျိုးရှိမည်ဖြစ်သည်။ ဘုရားသခင်ရဲ့အဖိုးတန်ကောင်းချီးတွေကသင့်အပေါ်ကျေးဇူးသိတတ်မှုကို နိုးထစေပါစေ။လန်းဆန်းစေသောမိုးရေစက်များကဲ့သို့များပြားသောကြောင့်၊သင့်အားစဉ်မပြတ်ဖော်ပြသောမေတ္တာကရုဏာ၊ဘုရားသခင်၏ကောင်းချီးများကိုသင်ရေတွက်၍မရပါ။ကရုဏာတိမ်တိုက်တွေက သင့်အပေါ်မှာအုပ်မိုးနေပြီးသင့်အပေါ်ကိုကျဆင်းဖို့အဆင်သင့်ပါပဲ။ သင်သည်ကယ်တင်ခြင်း၏အဖိုးတန်လက်ဆောင်ကိုလေးမြတ်မည်ဆိုပါက၊သင်သည်သခင်ယေရှု၏အကာအကွယ်နှင့်ချစ်ခြင်းမေတ္တာဖြင့်နေ့စဉ် လန်းဆန်းခြင်း၊ငြိမ်းချမ်းရေးလမ်းကိုညွှန်ပြခြင်းခံရလိမ့်မည်။”</a:t>
            </a:r>
            <a:endParaRPr lang="es-ES" sz="29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9D8D84-3B69-30F3-09DA-96929A9D1735}"/>
              </a:ext>
            </a:extLst>
          </p:cNvPr>
          <p:cNvSpPr txBox="1"/>
          <p:nvPr/>
        </p:nvSpPr>
        <p:spPr>
          <a:xfrm>
            <a:off x="6050380" y="6422055"/>
            <a:ext cx="53050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>
                <a:solidFill>
                  <a:prstClr val="black"/>
                </a:solidFill>
                <a:latin typeface="Calibri" panose="020F0502020204030204"/>
              </a:rPr>
              <a:t>E. G. W. (Sons and Daughters of God, November 29)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53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Imagen 11" descr="Imagen que contiene interior, tabla, parado, hombre&#10;&#10;Descripción generada automáticamente">
            <a:extLst>
              <a:ext uri="{FF2B5EF4-FFF2-40B4-BE49-F238E27FC236}">
                <a16:creationId xmlns:a16="http://schemas.microsoft.com/office/drawing/2014/main" id="{0CE34EA9-5393-4342-976F-1810A0B191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1" y="433"/>
            <a:ext cx="7443196" cy="64083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9" cy="45720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1"/>
            <a:ext cx="8115300" cy="449259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CD2FD3-A773-A210-F52C-DAD3F96CE181}"/>
              </a:ext>
            </a:extLst>
          </p:cNvPr>
          <p:cNvSpPr txBox="1"/>
          <p:nvPr/>
        </p:nvSpPr>
        <p:spPr>
          <a:xfrm>
            <a:off x="7687054" y="405290"/>
            <a:ext cx="4417859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es-ES" sz="3600" b="1" dirty="0">
                <a:solidFill>
                  <a:srgbClr val="32528C"/>
                </a:solidFill>
                <a:latin typeface="Comic Sans MS" panose="030F0702030302020204" pitchFamily="66" charset="0"/>
              </a:rPr>
              <a:t>“</a:t>
            </a:r>
            <a:r>
              <a:rPr lang="my-MM" sz="3600" b="1" dirty="0">
                <a:solidFill>
                  <a:srgbClr val="32528C"/>
                </a:solidFill>
                <a:latin typeface="Comic Sans MS" panose="030F0702030302020204" pitchFamily="66" charset="0"/>
              </a:rPr>
              <a:t>ကောင်းကင်ဘုံနှင့်ဆိုင်သောအရာတို့၌ခပ်သိမ်းသောဓမ္မမင်္ဂလာတို့ကို ခရစ်တော်အားဖြင့်ငါတို့အားပေးသနားတော်မူသောငါတို့သခင်ယေရှုခရစ်၏ခမည်းတော်ဘုရားသခင်သည်မင်္ဂလာရှိတော်မူစေသတည်း။ </a:t>
            </a:r>
            <a:r>
              <a:rPr lang="es-ES" sz="2400" b="1" dirty="0">
                <a:solidFill>
                  <a:srgbClr val="32528C"/>
                </a:solidFill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srgbClr val="32528C"/>
                </a:solidFill>
                <a:latin typeface="Comic Sans MS" panose="030F0702030302020204" pitchFamily="66" charset="0"/>
              </a:rPr>
              <a:t>Ephesians</a:t>
            </a:r>
            <a:r>
              <a:rPr lang="es-ES" sz="2400" b="1" dirty="0">
                <a:solidFill>
                  <a:srgbClr val="32528C"/>
                </a:solidFill>
                <a:latin typeface="Comic Sans MS" panose="030F0702030302020204" pitchFamily="66" charset="0"/>
              </a:rPr>
              <a:t> 1:</a:t>
            </a:r>
            <a:r>
              <a:rPr lang="en-US" sz="2400" b="1" dirty="0">
                <a:solidFill>
                  <a:srgbClr val="32528C"/>
                </a:solidFill>
                <a:latin typeface="Comic Sans MS" panose="030F0702030302020204" pitchFamily="66" charset="0"/>
              </a:rPr>
              <a:t>4</a:t>
            </a:r>
            <a:r>
              <a:rPr lang="es-ES" sz="2400" b="1" dirty="0">
                <a:solidFill>
                  <a:srgbClr val="32528C"/>
                </a:solidFill>
                <a:latin typeface="Comic Sans MS" panose="030F0702030302020204" pitchFamily="66" charset="0"/>
              </a:rPr>
              <a:t>, </a:t>
            </a:r>
            <a:r>
              <a:rPr lang="es-ES" sz="2133" b="1" dirty="0">
                <a:solidFill>
                  <a:srgbClr val="32528C"/>
                </a:solidFill>
                <a:latin typeface="Comic Sans MS" panose="030F0702030302020204" pitchFamily="66" charset="0"/>
              </a:rPr>
              <a:t>ESV</a:t>
            </a:r>
            <a:r>
              <a:rPr lang="es-ES" sz="2400" b="1" dirty="0">
                <a:solidFill>
                  <a:srgbClr val="32528C"/>
                </a:solidFill>
                <a:latin typeface="Comic Sans MS" panose="030F0702030302020204" pitchFamily="66" charset="0"/>
              </a:rPr>
              <a:t>)</a:t>
            </a:r>
            <a:endParaRPr lang="es-ES" sz="3600" b="1" dirty="0">
              <a:solidFill>
                <a:srgbClr val="32528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E1560F-4363-B680-59A7-38696C02024C}"/>
              </a:ext>
            </a:extLst>
          </p:cNvPr>
          <p:cNvSpPr txBox="1"/>
          <p:nvPr/>
        </p:nvSpPr>
        <p:spPr>
          <a:xfrm>
            <a:off x="3645046" y="3429000"/>
            <a:ext cx="8538441" cy="33958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000" b="1" dirty="0">
                <a:solidFill>
                  <a:srgbClr val="770348"/>
                </a:solidFill>
              </a:rPr>
              <a:t>ခရစ်တော်၌ဘုရားသခင်သည်ကျွန်ုပ်တို့အားပေးသောလက်ဆောင်များ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“</a:t>
            </a:r>
            <a:r>
              <a:rPr lang="my-MM" sz="2400" b="1" dirty="0">
                <a:solidFill>
                  <a:prstClr val="black"/>
                </a:solidFill>
              </a:rPr>
              <a:t>ချစ်သောသူ၌လက်ခံခြင်း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ဧဖက် ၁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၃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၆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“</a:t>
            </a:r>
            <a:r>
              <a:rPr lang="my-MM" sz="2400" b="1" dirty="0">
                <a:solidFill>
                  <a:prstClr val="black"/>
                </a:solidFill>
              </a:rPr>
              <a:t>အသွေးတော်အားဖြင့်ရွေးနှုတ်ခြင်း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ဧဖက် ၁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၇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၈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        “</a:t>
            </a:r>
            <a:r>
              <a:rPr lang="my-MM" sz="2000" b="1" dirty="0">
                <a:solidFill>
                  <a:prstClr val="black"/>
                </a:solidFill>
              </a:rPr>
              <a:t>ခရစ်တော်၌ခပ်သိမ်းသောအရာတို့၌တညီတညွတ်တည်းစည်းဝေးကြလော့။</a:t>
            </a:r>
            <a:r>
              <a:rPr lang="en-US" sz="2000" b="1" dirty="0">
                <a:solidFill>
                  <a:prstClr val="black"/>
                </a:solidFill>
              </a:rPr>
              <a:t>”</a:t>
            </a:r>
            <a:r>
              <a:rPr lang="my-MM" sz="2000" b="1" dirty="0">
                <a:solidFill>
                  <a:prstClr val="black"/>
                </a:solidFill>
              </a:rPr>
              <a:t> ဧဖက် ၁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၉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၁၀</a:t>
            </a:r>
            <a:endParaRPr lang="en-US" sz="2000" b="1" dirty="0">
              <a:solidFill>
                <a:prstClr val="black"/>
              </a:solidFill>
            </a:endParaRPr>
          </a:p>
          <a:p>
            <a:pPr defTabSz="609585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	“</a:t>
            </a:r>
            <a:r>
              <a:rPr lang="my-MM" sz="2400" b="1" dirty="0">
                <a:solidFill>
                  <a:srgbClr val="188935"/>
                </a:solidFill>
              </a:rPr>
              <a:t>ကိုယ်တော်၏လက်ဆောင်များအပေါ် ကျွန်ုပ်တို့၏တုံ့ပြန်ချက်</a:t>
            </a:r>
            <a:r>
              <a:rPr lang="en-US" sz="2400" b="1" dirty="0">
                <a:solidFill>
                  <a:srgbClr val="188935"/>
                </a:solidFill>
              </a:rPr>
              <a:t>”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“</a:t>
            </a:r>
            <a:r>
              <a:rPr lang="my-MM" sz="2400" b="1" dirty="0">
                <a:solidFill>
                  <a:prstClr val="black"/>
                </a:solidFill>
              </a:rPr>
              <a:t>ဘုန်းတော်ချီးမွမ်းခြင်း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 ဧဖက် ၁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၁၂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en-US" sz="2400" b="1" dirty="0">
                <a:solidFill>
                  <a:srgbClr val="164494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164494"/>
                </a:solidFill>
              </a:rPr>
              <a:t>အနာဂတ်လက်ဆောင်များ၏နမူနာ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                	“</a:t>
            </a:r>
            <a:r>
              <a:rPr lang="my-MM" sz="2400" b="1" dirty="0">
                <a:solidFill>
                  <a:prstClr val="black"/>
                </a:solidFill>
              </a:rPr>
              <a:t>ငါတို့အမွေခံရသောအာမခံ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 ဧဖက် ၁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၁၃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၁၄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6A2946-B7AF-8F72-209B-DA1FC60A914D}"/>
              </a:ext>
            </a:extLst>
          </p:cNvPr>
          <p:cNvSpPr txBox="1"/>
          <p:nvPr/>
        </p:nvSpPr>
        <p:spPr>
          <a:xfrm>
            <a:off x="0" y="146050"/>
            <a:ext cx="973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ရှင်ပေါလုသည်ခရစ်တော်အကြောင်းရေးသားခြင်းဖြင့်သူ၏စာကိုစတင်ခဲ့သည် ဧဖက် ၁း၃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၁၄။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9E9353-D620-9556-2959-3274AC29FF45}"/>
              </a:ext>
            </a:extLst>
          </p:cNvPr>
          <p:cNvSpPr txBox="1"/>
          <p:nvPr/>
        </p:nvSpPr>
        <p:spPr>
          <a:xfrm>
            <a:off x="216745" y="2218413"/>
            <a:ext cx="9734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ရစ်တော်၏ကျေးဇူးတော်ကြောင့်ကျွန်ုပ်တို့သည်ဘုရားသခင်၏တံဆိပ်တော်နှင့်ထာဝရကယ်တင်ခြင်း၏မိတ်လက္ခဏာကိုလက်ခံရရှိကြသည်။ခရစ်တော်ထံသွား၍ကျေးဇူးတော်နှင့်သန့်ရှင်းသောဝိညာဉ်တော်၏ဆုကျေးဇူးများကိုကျွန်ုပ်တို့ ရရှိနိုင်ပါသည်။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C9BA2-80AC-4C70-00AF-E0637A6A213A}"/>
              </a:ext>
            </a:extLst>
          </p:cNvPr>
          <p:cNvSpPr txBox="1"/>
          <p:nvPr/>
        </p:nvSpPr>
        <p:spPr>
          <a:xfrm>
            <a:off x="216744" y="638492"/>
            <a:ext cx="9518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ခရစ်တော်၌ဘုရားသခင်သည်ကျွန်ုပ်တို့ကိုရွေးချယ်ခဲ့ပြီးကျွန်ုပ်တို့ကိုလက်ခံခဲ့သည်။ခရစ်တော်၌ ကျွန်ုပ်တို့သည်ခွင့်လွှတ်ပြီးရွေးနှုတ်ခြင်းခံရသည်။ခရစ်တော်၌ကျွန်ုပ်တို့သည်ဘုရားသခင်ထံမှ ကယ်တင်ခြင်းကိုရရှိသည်။ခရစ်တော်၌လူသားတို့သည်စည်းလုံးညီညွတ်မှုနှင့်သဟဇာတဖြစ်မှုကို ရှာဖွေနိုင်သည်။ခရစ်တော်၌ကျွန်ုပ်တို့သည်ပျော်ရွှင်မှုနှင့်ချီးမွမ်းခြင်းအပြည့်ဖြင့်အသက်ရှင်နေပါ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E60F7C8-9566-B7A6-B810-97BD65A05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5" y="3804695"/>
            <a:ext cx="2769001" cy="2494421"/>
          </a:xfrm>
          <a:prstGeom prst="rect">
            <a:avLst/>
          </a:prstGeom>
          <a:ln w="5715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AA004C5-9457-FE60-2890-9A12438260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683" y="146050"/>
            <a:ext cx="1879167" cy="3282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EB6324C6-C74D-9072-0675-3D135F582C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30" y="5883451"/>
            <a:ext cx="384135" cy="381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Un letrero verde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2E11EA76-4073-0C97-641F-0173D917DA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30" y="5058467"/>
            <a:ext cx="384135" cy="381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irmar, coche, camioneta, camión&#10;&#10;Descripción generada automáticamente">
            <a:extLst>
              <a:ext uri="{FF2B5EF4-FFF2-40B4-BE49-F238E27FC236}">
                <a16:creationId xmlns:a16="http://schemas.microsoft.com/office/drawing/2014/main" id="{D636D0C8-2C99-74AD-2E2B-BAA21ADC97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630" y="3488291"/>
            <a:ext cx="384135" cy="381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estacionaria&#10;&#10;Descripción generada automáticamente">
            <a:extLst>
              <a:ext uri="{FF2B5EF4-FFF2-40B4-BE49-F238E27FC236}">
                <a16:creationId xmlns:a16="http://schemas.microsoft.com/office/drawing/2014/main" id="{CC5B6BF4-DAFA-1A8C-341E-3681920AF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8883" y="5249394"/>
            <a:ext cx="541585" cy="271157"/>
          </a:xfrm>
          <a:prstGeom prst="rect">
            <a:avLst/>
          </a:prstGeom>
        </p:spPr>
      </p:pic>
      <p:pic>
        <p:nvPicPr>
          <p:cNvPr id="21" name="Imagen 20" descr="Una captura de pantalla de un celular&#10;&#10;Descripción generada automáticamente con confianza baja">
            <a:extLst>
              <a:ext uri="{FF2B5EF4-FFF2-40B4-BE49-F238E27FC236}">
                <a16:creationId xmlns:a16="http://schemas.microsoft.com/office/drawing/2014/main" id="{5E55FCFD-EDEA-3319-EA91-DB065AD6D5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8882" y="6105934"/>
            <a:ext cx="541585" cy="271157"/>
          </a:xfrm>
          <a:prstGeom prst="rect">
            <a:avLst/>
          </a:prstGeom>
        </p:spPr>
      </p:pic>
      <p:pic>
        <p:nvPicPr>
          <p:cNvPr id="22" name="Imagen 21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157346AD-C934-F04D-C11B-1BBF6A49C0C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8884" y="4649656"/>
            <a:ext cx="541585" cy="271157"/>
          </a:xfrm>
          <a:prstGeom prst="rect">
            <a:avLst/>
          </a:prstGeom>
        </p:spPr>
      </p:pic>
      <p:pic>
        <p:nvPicPr>
          <p:cNvPr id="23" name="Imagen 22" descr="Imagen que contiene morado, rosa, monitor, tabla&#10;&#10;Descripción generada automáticamente">
            <a:extLst>
              <a:ext uri="{FF2B5EF4-FFF2-40B4-BE49-F238E27FC236}">
                <a16:creationId xmlns:a16="http://schemas.microsoft.com/office/drawing/2014/main" id="{644F684D-5609-D7AA-3014-20A319B4B9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8884" y="4285540"/>
            <a:ext cx="541585" cy="271157"/>
          </a:xfrm>
          <a:prstGeom prst="rect">
            <a:avLst/>
          </a:prstGeom>
        </p:spPr>
      </p:pic>
      <p:pic>
        <p:nvPicPr>
          <p:cNvPr id="24" name="Imagen 23" descr="Imagen que contiene monitor&#10;&#10;Descripción generada automáticamente">
            <a:extLst>
              <a:ext uri="{FF2B5EF4-FFF2-40B4-BE49-F238E27FC236}">
                <a16:creationId xmlns:a16="http://schemas.microsoft.com/office/drawing/2014/main" id="{6BB37C0D-6069-6C46-9C28-AEB618329AC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8884" y="3921426"/>
            <a:ext cx="541585" cy="2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202474-29E6-42B3-EEF3-46A08FF294AD}"/>
              </a:ext>
            </a:extLst>
          </p:cNvPr>
          <p:cNvSpPr txBox="1"/>
          <p:nvPr/>
        </p:nvSpPr>
        <p:spPr>
          <a:xfrm>
            <a:off x="753600" y="957244"/>
            <a:ext cx="106848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8000" b="1" dirty="0">
                <a:solidFill>
                  <a:srgbClr val="770348"/>
                </a:solidFill>
              </a:rPr>
              <a:t>ခရစ်တော်၌ဘုရားသခင်</a:t>
            </a:r>
            <a:r>
              <a:rPr lang="en-US" sz="8000" b="1" dirty="0">
                <a:solidFill>
                  <a:srgbClr val="770348"/>
                </a:solidFill>
              </a:rPr>
              <a:t> </a:t>
            </a:r>
            <a:r>
              <a:rPr lang="my-MM" sz="8000" b="1" dirty="0">
                <a:solidFill>
                  <a:srgbClr val="770348"/>
                </a:solidFill>
              </a:rPr>
              <a:t>သည်ကျွန်ုပ်တို့အားပေးသောလက်ဆောင်များ</a:t>
            </a:r>
            <a:endParaRPr lang="es-ES" sz="8000" b="1" dirty="0">
              <a:ln w="1270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4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92425B-D0C4-B476-B66E-8B886A85106F}"/>
              </a:ext>
            </a:extLst>
          </p:cNvPr>
          <p:cNvSpPr txBox="1"/>
          <p:nvPr/>
        </p:nvSpPr>
        <p:spPr>
          <a:xfrm>
            <a:off x="1" y="-38400"/>
            <a:ext cx="1219199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5867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latin typeface="Calibri" panose="020F0502020204030204"/>
              </a:rPr>
              <a:t>“</a:t>
            </a:r>
            <a:r>
              <a:rPr lang="my-MM" sz="3600" b="1" dirty="0">
                <a:solidFill>
                  <a:prstClr val="black"/>
                </a:solidFill>
              </a:rPr>
              <a:t>ချစ်သောသူ၌လက်ခံခြင်း</a:t>
            </a:r>
            <a:r>
              <a:rPr lang="es-ES" sz="5867" b="1" dirty="0">
                <a:ln w="22225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latin typeface="Calibri" panose="020F0502020204030204"/>
              </a:rPr>
              <a:t>”</a:t>
            </a:r>
            <a:r>
              <a:rPr lang="my-MM" sz="3200" b="1" dirty="0">
                <a:ln w="9525">
                  <a:solidFill>
                    <a:srgbClr val="FFCC00"/>
                  </a:solidFill>
                  <a:prstDash val="solid"/>
                </a:ln>
              </a:rPr>
              <a:t>ဧဖက် ၁</a:t>
            </a:r>
            <a:r>
              <a:rPr lang="en-US" sz="3200" b="1" dirty="0">
                <a:ln w="9525">
                  <a:solidFill>
                    <a:srgbClr val="FFCC00"/>
                  </a:solidFill>
                  <a:prstDash val="solid"/>
                </a:ln>
              </a:rPr>
              <a:t>:</a:t>
            </a:r>
            <a:r>
              <a:rPr lang="my-MM" sz="3200" b="1" dirty="0">
                <a:ln w="9525">
                  <a:solidFill>
                    <a:srgbClr val="FFCC00"/>
                  </a:solidFill>
                  <a:prstDash val="solid"/>
                </a:ln>
              </a:rPr>
              <a:t>၃</a:t>
            </a:r>
            <a:r>
              <a:rPr lang="en-US" sz="3200" b="1" dirty="0">
                <a:ln w="9525">
                  <a:solidFill>
                    <a:srgbClr val="FFCC00"/>
                  </a:solidFill>
                  <a:prstDash val="solid"/>
                </a:ln>
              </a:rPr>
              <a:t>-</a:t>
            </a:r>
            <a:r>
              <a:rPr lang="my-MM" sz="3200" b="1" dirty="0">
                <a:ln w="9525">
                  <a:solidFill>
                    <a:srgbClr val="FFCC00"/>
                  </a:solidFill>
                  <a:prstDash val="solid"/>
                </a:ln>
              </a:rPr>
              <a:t>၆</a:t>
            </a:r>
            <a:endParaRPr lang="es-ES" sz="3200" b="1" dirty="0">
              <a:ln w="9525">
                <a:solidFill>
                  <a:srgbClr val="FFCC00"/>
                </a:solidFill>
                <a:prstDash val="solid"/>
              </a:ln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F61A29-6BA7-4BD6-B261-EF0BB5C16114}"/>
              </a:ext>
            </a:extLst>
          </p:cNvPr>
          <p:cNvSpPr txBox="1"/>
          <p:nvPr/>
        </p:nvSpPr>
        <p:spPr>
          <a:xfrm>
            <a:off x="135467" y="1285204"/>
            <a:ext cx="735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ဘုရားသခင်သည်ကျွန်ုပ်တို့အားဝိညာဉ်ရေးကောင်းချီးများကို </a:t>
            </a:r>
            <a:r>
              <a:rPr lang="en-US" sz="2400" b="1" dirty="0">
                <a:solidFill>
                  <a:prstClr val="black"/>
                </a:solidFill>
              </a:rPr>
              <a:t>“</a:t>
            </a:r>
            <a:r>
              <a:rPr lang="my-MM" sz="2400" b="1" dirty="0">
                <a:solidFill>
                  <a:prstClr val="black"/>
                </a:solidFill>
              </a:rPr>
              <a:t>ခရစ်တော်၌ကောင်းကင်ဘုံ၌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ပေးတော်မူသည်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my-MM" sz="2400" b="1" dirty="0">
                <a:solidFill>
                  <a:prstClr val="black"/>
                </a:solidFill>
              </a:rPr>
              <a:t>၁း၃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။ဤ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သည်မှာခရစ်တော်သည်ဘုရားသခင်၏ညာဘက်တွင်ထိုင်နေရာ</a:t>
            </a:r>
            <a:r>
              <a:rPr lang="en-US" sz="2400" b="1" dirty="0">
                <a:solidFill>
                  <a:prstClr val="black"/>
                </a:solidFill>
              </a:rPr>
              <a:t>(1:20)</a:t>
            </a:r>
            <a:r>
              <a:rPr lang="my-MM" sz="2400" b="1" dirty="0">
                <a:solidFill>
                  <a:prstClr val="black"/>
                </a:solidFill>
              </a:rPr>
              <a:t>နှင့်ကောင်းကင်တမန်များလှုပ်ရှားရာဝိညာဉ်ရေး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နယ်ပယ်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my-MM" sz="2400" b="1" dirty="0">
                <a:solidFill>
                  <a:prstClr val="black"/>
                </a:solidFill>
              </a:rPr>
              <a:t>ကောင်းမကောင်းနှစ်မျိုးလုံး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ကိုရည်ညွှန်းသည်။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84C9FF55-9B7F-479B-6D63-5F68889F9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530049"/>
              </p:ext>
            </p:extLst>
          </p:nvPr>
        </p:nvGraphicFramePr>
        <p:xfrm>
          <a:off x="5281067" y="5415559"/>
          <a:ext cx="6779124" cy="138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FDD2CFD-4939-7CF6-1F06-6686E69C5672}"/>
              </a:ext>
            </a:extLst>
          </p:cNvPr>
          <p:cNvSpPr txBox="1"/>
          <p:nvPr/>
        </p:nvSpPr>
        <p:spPr>
          <a:xfrm>
            <a:off x="7420800" y="4553785"/>
            <a:ext cx="477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ဘုရားသခင်ပေးသောကောင်းချီးများ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နှင့်လက်ဆောင်များကားအဘယ်နည်း။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11DF5B-F610-FCA5-7EE7-652BFE9073DF}"/>
              </a:ext>
            </a:extLst>
          </p:cNvPr>
          <p:cNvSpPr txBox="1"/>
          <p:nvPr/>
        </p:nvSpPr>
        <p:spPr>
          <a:xfrm>
            <a:off x="135468" y="3234455"/>
            <a:ext cx="7356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ဘုရားသခင်အတွက်ကြောင့်ကျွန်ုပ်တို့သည်ကောင်းကင်ဘုံ၌သခင်ယေရှုနှင့်ကိုယ်တော်၏ဘေးတွင်ထိုင်နေကြပြီ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my-MM" sz="2000" b="1" dirty="0">
                <a:solidFill>
                  <a:prstClr val="black"/>
                </a:solidFill>
              </a:rPr>
              <a:t>၂း၆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my-MM" sz="2000" b="1" dirty="0">
                <a:solidFill>
                  <a:prstClr val="black"/>
                </a:solidFill>
              </a:rPr>
              <a:t>၊ကျွန်ုပ်တို့သည်ကောင်းကင်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တမန်များအတွက်သက်သေဖြစ်သည်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my-MM" sz="2000" b="1" dirty="0">
                <a:solidFill>
                  <a:prstClr val="black"/>
                </a:solidFill>
              </a:rPr>
              <a:t>၃း၁၀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my-MM" sz="2000" b="1" dirty="0">
                <a:solidFill>
                  <a:prstClr val="black"/>
                </a:solidFill>
              </a:rPr>
              <a:t>၊ ဝိညာဉ်ရေးရာနယ်ပယ် တွင်နေထိုင်သောကျဆုံးသွားသောကောင်းကင်တမန်များ၏တိုက်ခိုက်ခြင်းမှကျွန်ုပ်တို့သည်မိမိတို့ကိုယ်ကိုလက်နက်တပ်ဆင်ရမည်ဖြစ်သည်။်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my-MM" sz="2000" b="1" dirty="0">
                <a:solidFill>
                  <a:prstClr val="black"/>
                </a:solidFill>
              </a:rPr>
              <a:t>၆း၁၂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my-MM" sz="2000" b="1" dirty="0">
                <a:solidFill>
                  <a:prstClr val="black"/>
                </a:solidFill>
              </a:rPr>
              <a:t>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E1300-CFFB-0815-6101-201DB5F6F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201" y="1281702"/>
            <a:ext cx="4071732" cy="30537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Imagen que contiene caja, bolsa&#10;&#10;Descripción generada automáticamente">
            <a:extLst>
              <a:ext uri="{FF2B5EF4-FFF2-40B4-BE49-F238E27FC236}">
                <a16:creationId xmlns:a16="http://schemas.microsoft.com/office/drawing/2014/main" id="{EA64E6A2-D68D-EC0B-6717-0E6343281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012" y="4946319"/>
            <a:ext cx="2227337" cy="179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ersona, exterior, hombre, sostener&#10;&#10;Descripción generada automáticamente">
            <a:extLst>
              <a:ext uri="{FF2B5EF4-FFF2-40B4-BE49-F238E27FC236}">
                <a16:creationId xmlns:a16="http://schemas.microsoft.com/office/drawing/2014/main" id="{DBE0B418-3F3E-F23B-018D-F7DAB38335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10" y="5185026"/>
            <a:ext cx="2068780" cy="1541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04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E12C2AE-CCFA-4AD3-A79A-D70C2A16B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graphicEl>
                                              <a:dgm id="{CE12C2AE-CCFA-4AD3-A79A-D70C2A16B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graphicEl>
                                              <a:dgm id="{CE12C2AE-CCFA-4AD3-A79A-D70C2A16B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graphicEl>
                                              <a:dgm id="{CE12C2AE-CCFA-4AD3-A79A-D70C2A16B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18717FE-9932-44AB-902E-C06F5EA0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graphicEl>
                                              <a:dgm id="{218717FE-9932-44AB-902E-C06F5EA0B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B6C52C7-69E9-4D2F-AABD-E14C9BB1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>
                                            <p:graphicEl>
                                              <a:dgm id="{0B6C52C7-69E9-4D2F-AABD-E14C9BB1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graphicEl>
                                              <a:dgm id="{0B6C52C7-69E9-4D2F-AABD-E14C9BB1F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graphicEl>
                                              <a:dgm id="{0B6C52C7-69E9-4D2F-AABD-E14C9BB1F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E5DFF59-6F19-4C70-B959-4B0C89899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>
                                            <p:graphicEl>
                                              <a:dgm id="{4E5DFF59-6F19-4C70-B959-4B0C89899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2DB90A5-6378-4E6F-B9B2-9B05605E9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2DB90A5-6378-4E6F-B9B2-9B05605E9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2DB90A5-6378-4E6F-B9B2-9B05605E9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2DB90A5-6378-4E6F-B9B2-9B05605E9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BA67B0C-3F4D-4BEC-8AA3-5930ED9C9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>
                                            <p:graphicEl>
                                              <a:dgm id="{BBA67B0C-3F4D-4BEC-8AA3-5930ED9C9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9" grpId="0" uiExpand="1">
        <p:bldSub>
          <a:bldDgm bld="one"/>
        </p:bldSub>
      </p:bldGraphic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4BF8C0-45A9-591F-F841-A9C223EA7884}"/>
              </a:ext>
            </a:extLst>
          </p:cNvPr>
          <p:cNvSpPr txBox="1"/>
          <p:nvPr/>
        </p:nvSpPr>
        <p:spPr>
          <a:xfrm>
            <a:off x="2" y="93779"/>
            <a:ext cx="8802789" cy="158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3600" b="1" dirty="0">
                <a:solidFill>
                  <a:prstClr val="black"/>
                </a:solidFill>
              </a:rPr>
              <a:t>“</a:t>
            </a:r>
            <a:r>
              <a:rPr lang="my-MM" sz="3600" b="1" dirty="0">
                <a:solidFill>
                  <a:prstClr val="black"/>
                </a:solidFill>
              </a:rPr>
              <a:t>အသွေးတော်အားဖြင့်ရွေးနှုတ်ခြင်း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၇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၈</a:t>
            </a:r>
            <a:r>
              <a:rPr lang="es-ES" sz="3600" b="1" dirty="0">
                <a:solidFill>
                  <a:prstClr val="black"/>
                </a:solidFill>
              </a:rPr>
              <a:t>	</a:t>
            </a:r>
          </a:p>
          <a:p>
            <a:pPr algn="ctr" defTabSz="609585">
              <a:lnSpc>
                <a:spcPts val="2667"/>
              </a:lnSpc>
            </a:pPr>
            <a:endParaRPr lang="es-ES" sz="3600" b="1" dirty="0">
              <a:ln w="6600">
                <a:solidFill>
                  <a:srgbClr val="635DD3">
                    <a:lumMod val="7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635DD3">
                    <a:lumMod val="75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6D7E79-3D35-A2D9-FF4E-A111546A6FA4}"/>
              </a:ext>
            </a:extLst>
          </p:cNvPr>
          <p:cNvSpPr txBox="1"/>
          <p:nvPr/>
        </p:nvSpPr>
        <p:spPr>
          <a:xfrm>
            <a:off x="3679693" y="1394223"/>
            <a:ext cx="516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ပေါလုသည်ကျွန်ုပ်တို့ကဲ့သို့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အမျက်ဒေါသ၏သားမြေးများ</a:t>
            </a:r>
            <a:r>
              <a:rPr lang="en-US" sz="2400" b="1" dirty="0">
                <a:solidFill>
                  <a:prstClr val="black"/>
                </a:solidFill>
              </a:rPr>
              <a:t>”</a:t>
            </a:r>
            <a:r>
              <a:rPr lang="my-MM" sz="2400" b="1" dirty="0">
                <a:solidFill>
                  <a:prstClr val="black"/>
                </a:solidFill>
              </a:rPr>
              <a:t>ဖြစ်ခဲ့သူများထံစာရေးခဲ့သည် 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my-MM" sz="2400" b="1" dirty="0">
                <a:solidFill>
                  <a:prstClr val="black"/>
                </a:solidFill>
              </a:rPr>
              <a:t>၂း၁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၃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9A2E86-67D6-D6EC-34CB-9FB779023583}"/>
              </a:ext>
            </a:extLst>
          </p:cNvPr>
          <p:cNvSpPr txBox="1"/>
          <p:nvPr/>
        </p:nvSpPr>
        <p:spPr>
          <a:xfrm>
            <a:off x="3679693" y="4909600"/>
            <a:ext cx="46320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ကျွန်ုပ်တို့သည်စာတန်သခင်ကအသုံးပြုခဲ့သော</a:t>
            </a:r>
            <a:r>
              <a:rPr lang="my-MM" sz="2400" b="1" dirty="0"/>
              <a:t>တန်ဘိုးမရှိသော</a:t>
            </a:r>
            <a:r>
              <a:rPr lang="my-MM" sz="2400" b="1" dirty="0">
                <a:solidFill>
                  <a:prstClr val="black"/>
                </a:solidFill>
              </a:rPr>
              <a:t>အရာများမဟုတ်တော့ဘဲလွတ်လပ်၍အဖိုးမဖြတ်နိုင်သောဘုရားသခင်၏ သား သမီးများဖြစ်လာသည်။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6F8BB-7228-B4A7-1649-81206FE337DC}"/>
              </a:ext>
            </a:extLst>
          </p:cNvPr>
          <p:cNvSpPr txBox="1"/>
          <p:nvPr/>
        </p:nvSpPr>
        <p:spPr>
          <a:xfrm>
            <a:off x="3679693" y="3948111"/>
            <a:ext cx="8512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၏အပြစ်များအတွက်ကြီးမားသောအဖိုးအခဖြင့်ခွင့်လွှတ်ခြင်းကိုလည်းယေရှု၏အသွေးတော်ဖြင့်ဝယ်ယူခဲ့သည်</a:t>
            </a:r>
            <a:r>
              <a:rPr lang="en-US" sz="2400" b="1" dirty="0">
                <a:solidFill>
                  <a:prstClr val="black"/>
                </a:solidFill>
              </a:rPr>
              <a:t> (</a:t>
            </a:r>
            <a:r>
              <a:rPr lang="my-MM" b="1" dirty="0"/>
              <a:t>၁ပေ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၁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၁၈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၁၉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DF0192-4F2B-DCB6-4C92-E195108FDCBC}"/>
              </a:ext>
            </a:extLst>
          </p:cNvPr>
          <p:cNvSpPr txBox="1"/>
          <p:nvPr/>
        </p:nvSpPr>
        <p:spPr>
          <a:xfrm>
            <a:off x="3368842" y="2705264"/>
            <a:ext cx="9131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သို့ရာတွင်၊သူတို့သည်ရွေးနှုတ်ပြီးအပြစ်တရား၏ကျွန်ခံခြင်းမှလွတ်မြောက် ခဲ့ကြသည်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my-MM" sz="2400" b="1" dirty="0">
                <a:solidFill>
                  <a:prstClr val="black"/>
                </a:solidFill>
              </a:rPr>
              <a:t>၁း၇</a:t>
            </a:r>
            <a:r>
              <a:rPr lang="en-US" sz="2400" b="1" dirty="0">
                <a:solidFill>
                  <a:prstClr val="black"/>
                </a:solidFill>
              </a:rPr>
              <a:t>)(</a:t>
            </a:r>
            <a:r>
              <a:rPr lang="my-MM" sz="2400" b="1" dirty="0">
                <a:solidFill>
                  <a:prstClr val="black"/>
                </a:solidFill>
              </a:rPr>
              <a:t>ရွေးနှုတ်ခြင်းသည်ကျွန်တစ်ဦးအား၎င်းတို့၏သခင်ထံမှ လွတ်မြောက်စေသည်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my-MM" sz="2400" b="1" dirty="0">
                <a:solidFill>
                  <a:prstClr val="black"/>
                </a:solidFill>
              </a:rPr>
              <a:t>ဤကိစ္စတွင်၊သခင်သည်အပြစ်တရားဖြစ်သည်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Imagen que contiene persona, parado, interior, hombre&#10;&#10;Descripción generada automáticamente">
            <a:extLst>
              <a:ext uri="{FF2B5EF4-FFF2-40B4-BE49-F238E27FC236}">
                <a16:creationId xmlns:a16="http://schemas.microsoft.com/office/drawing/2014/main" id="{A587B4B1-4C0A-9275-B9CC-D64569DC5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744" y="4454401"/>
            <a:ext cx="3739741" cy="2222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Imagen 12" descr="Imagen que contiene persona, tabla, interior, corte&#10;&#10;Descripción generada automáticamente">
            <a:extLst>
              <a:ext uri="{FF2B5EF4-FFF2-40B4-BE49-F238E27FC236}">
                <a16:creationId xmlns:a16="http://schemas.microsoft.com/office/drawing/2014/main" id="{961C3E40-E48A-A865-B139-55E774EAC7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7702" y="1446357"/>
            <a:ext cx="3345124" cy="25088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Hombre haciendo piruetas encima de patineta&#10;&#10;Descripción generada automáticamente con confianza media">
            <a:extLst>
              <a:ext uri="{FF2B5EF4-FFF2-40B4-BE49-F238E27FC236}">
                <a16:creationId xmlns:a16="http://schemas.microsoft.com/office/drawing/2014/main" id="{BC671C1C-6A0F-1381-C6EB-6E1EF46306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3" y="4115834"/>
            <a:ext cx="3357623" cy="251821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interior, tabla, puesto, cuarto&#10;&#10;Descripción generada automáticamente">
            <a:extLst>
              <a:ext uri="{FF2B5EF4-FFF2-40B4-BE49-F238E27FC236}">
                <a16:creationId xmlns:a16="http://schemas.microsoft.com/office/drawing/2014/main" id="{8D21529B-7D67-D0AD-BA42-9AFC80394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790" y="161674"/>
            <a:ext cx="3181508" cy="2330455"/>
          </a:xfrm>
          <a:prstGeom prst="roundRect">
            <a:avLst>
              <a:gd name="adj" fmla="val 16667"/>
            </a:avLst>
          </a:prstGeom>
          <a:ln w="38100">
            <a:gradFill flip="none" rotWithShape="1">
              <a:gsLst>
                <a:gs pos="0">
                  <a:srgbClr val="D6B2B4"/>
                </a:gs>
                <a:gs pos="44000">
                  <a:srgbClr val="D6B2B4"/>
                </a:gs>
                <a:gs pos="53000">
                  <a:srgbClr val="B9353C"/>
                </a:gs>
                <a:gs pos="100000">
                  <a:srgbClr val="B9353C"/>
                </a:gs>
              </a:gsLst>
              <a:lin ang="5400000" scaled="1"/>
              <a:tileRect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76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F57343-A5E8-704E-AC92-DA3AF539E7BF}"/>
              </a:ext>
            </a:extLst>
          </p:cNvPr>
          <p:cNvSpPr txBox="1"/>
          <p:nvPr/>
        </p:nvSpPr>
        <p:spPr>
          <a:xfrm>
            <a:off x="0" y="42065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en-US" sz="3600" b="1" dirty="0">
                <a:solidFill>
                  <a:prstClr val="black"/>
                </a:solidFill>
              </a:rPr>
              <a:t>“</a:t>
            </a:r>
            <a:r>
              <a:rPr lang="my-MM" sz="3600" b="1" dirty="0">
                <a:solidFill>
                  <a:prstClr val="black"/>
                </a:solidFill>
              </a:rPr>
              <a:t>ခရစ်တော်၌ခပ်သိမ်းသောအရာတို့တွင်တညီတညွတ်တည်းစည်းဝေးကြလော့။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  <a:r>
              <a:rPr lang="my-MM" sz="3600" b="1" dirty="0">
                <a:solidFill>
                  <a:prstClr val="black"/>
                </a:solidFill>
              </a:rPr>
              <a:t> ဧဖက် 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၉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၁၀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1B54B0-6EDE-5A9A-A246-0790BD162D3B}"/>
              </a:ext>
            </a:extLst>
          </p:cNvPr>
          <p:cNvSpPr txBox="1"/>
          <p:nvPr/>
        </p:nvSpPr>
        <p:spPr>
          <a:xfrm>
            <a:off x="103857" y="1383351"/>
            <a:ext cx="6962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သည်နှလုံးသွင်းတော်မူသောစေတနာတော်နှင့်လျော်သောအလိုတော်၏နက်နဲသောအရာကိုငါတို့အားပြတော်မူ၏။ထိုနက်သော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အရာဟူမူကား၊ကာလအချိန်စေ့စုံခြင်း၏သာသနာတွင်ကောင်ကင်ပေါ်၊မြေကြီးပေါ်မှာရှိရှိသမျှတို့ကိုပေါင်း၍ခရစ်တော်၌ချုပ်ခြာစေတော်မူလိမ့်သတည်း။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(Ephesians 1:9-10 ESV).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E3E1896-95F0-2419-3BA2-A3D9019C3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810389"/>
              </p:ext>
            </p:extLst>
          </p:nvPr>
        </p:nvGraphicFramePr>
        <p:xfrm>
          <a:off x="103858" y="4111479"/>
          <a:ext cx="11992143" cy="267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D3EAC7F-5612-34AD-1323-742925E0199E}"/>
              </a:ext>
            </a:extLst>
          </p:cNvPr>
          <p:cNvSpPr txBox="1"/>
          <p:nvPr/>
        </p:nvSpPr>
        <p:spPr>
          <a:xfrm>
            <a:off x="103858" y="3179850"/>
            <a:ext cx="6962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ပေါလုသည်ဤအစီအစဥ်ကိုသူ၏စာ၏ကျန်၌အသေးစိတ်ရှင်းပြသည်။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2009D1-49C5-34D0-A9C7-B392A67C0E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066844" y="1308649"/>
            <a:ext cx="4857205" cy="267032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9E3B-84B5-4B71-89EB-6DBC842F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F9979E3B-84B5-4B71-89EB-6DBC842F2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9979E3B-84B5-4B71-89EB-6DBC842F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>
                                            <p:graphicEl>
                                              <a:dgm id="{F9979E3B-84B5-4B71-89EB-6DBC842F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79E3B-84B5-4B71-89EB-6DBC842F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0D8AC-8C88-467E-A86B-23DC60C58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6F60D8AC-8C88-467E-A86B-23DC60C58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6F60D8AC-8C88-467E-A86B-23DC60C58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6F60D8AC-8C88-467E-A86B-23DC60C58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C93E0B-248E-4053-899E-7E918F65E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AC93E0B-248E-4053-899E-7E918F65E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69DCAA-10BE-4094-85C5-CFEDEF760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DC69DCAA-10BE-4094-85C5-CFEDEF760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C69DCAA-10BE-4094-85C5-CFEDEF760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DC69DCAA-10BE-4094-85C5-CFEDEF760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BDEA6-3017-4848-B9FC-45DB5D47B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B54BDEA6-3017-4848-B9FC-45DB5D47B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D407E2-AFC4-40C9-81D8-28FA88693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9ED407E2-AFC4-40C9-81D8-28FA88693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9ED407E2-AFC4-40C9-81D8-28FA88693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9ED407E2-AFC4-40C9-81D8-28FA88693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FA5F52-AF1B-45C2-8B1F-D081C62C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95FA5F52-AF1B-45C2-8B1F-D081C62C6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9B97E-3C08-46DF-89E1-5D3FCBCD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8D09B97E-3C08-46DF-89E1-5D3FCBCD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8D09B97E-3C08-46DF-89E1-5D3FCBCD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8D09B97E-3C08-46DF-89E1-5D3FCBCD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8CFEAA-66F5-48F1-8F26-CB63C9461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938CFEAA-66F5-48F1-8F26-CB63C9461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Graphic spid="5" grpId="0" uiExpand="1">
        <p:bldSub>
          <a:bldDgm bld="one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202474-29E6-42B3-EEF3-46A08FF294AD}"/>
              </a:ext>
            </a:extLst>
          </p:cNvPr>
          <p:cNvSpPr txBox="1"/>
          <p:nvPr/>
        </p:nvSpPr>
        <p:spPr>
          <a:xfrm>
            <a:off x="1163621" y="463949"/>
            <a:ext cx="95760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8000" b="1" dirty="0">
                <a:solidFill>
                  <a:srgbClr val="188935"/>
                </a:solidFill>
              </a:rPr>
              <a:t>ကိုယ်တော်၏လက်ဆောင်များအပေါ် ကျွန်ုပ်တို့၏တုံ့ပြန်ချက်</a:t>
            </a:r>
            <a:endParaRPr lang="es-ES" sz="8000" b="1" dirty="0">
              <a:ln w="12700">
                <a:solidFill>
                  <a:srgbClr val="2FC753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14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hombre con los brazos levantados&#10;&#10;Descripción generada automáticamente con confianza media">
            <a:extLst>
              <a:ext uri="{FF2B5EF4-FFF2-40B4-BE49-F238E27FC236}">
                <a16:creationId xmlns:a16="http://schemas.microsoft.com/office/drawing/2014/main" id="{749EF4DD-EF76-B3F3-7A51-C7609309C8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71" y="1521181"/>
            <a:ext cx="4566815" cy="3679471"/>
          </a:xfrm>
          <a:prstGeom prst="snip2DiagRect">
            <a:avLst>
              <a:gd name="adj1" fmla="val 1356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7489CA-8EC9-206D-C9DD-1E9596E0E95D}"/>
              </a:ext>
            </a:extLst>
          </p:cNvPr>
          <p:cNvSpPr txBox="1"/>
          <p:nvPr/>
        </p:nvSpPr>
        <p:spPr>
          <a:xfrm>
            <a:off x="1" y="38227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3600" b="1" dirty="0">
                <a:solidFill>
                  <a:prstClr val="black"/>
                </a:solidFill>
              </a:rPr>
              <a:t>“</a:t>
            </a:r>
            <a:r>
              <a:rPr lang="my-MM" sz="3600" b="1" dirty="0">
                <a:solidFill>
                  <a:prstClr val="black"/>
                </a:solidFill>
              </a:rPr>
              <a:t>ဘုန်းတော်ချီးမွမ်းခြင်း</a:t>
            </a:r>
            <a:r>
              <a:rPr lang="en-US" sz="3600" b="1" dirty="0">
                <a:solidFill>
                  <a:prstClr val="black"/>
                </a:solidFill>
              </a:rPr>
              <a:t>”</a:t>
            </a:r>
            <a:r>
              <a:rPr lang="my-MM" sz="3600" b="1" dirty="0">
                <a:solidFill>
                  <a:prstClr val="black"/>
                </a:solidFill>
              </a:rPr>
              <a:t> ဧဖက် ၁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၁၁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၁၂</a:t>
            </a:r>
            <a:endParaRPr lang="es-ES" sz="3600" b="1" spc="67" dirty="0">
              <a:ln w="0"/>
              <a:solidFill>
                <a:srgbClr val="FFFF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AF7A53-F7C7-3C19-356B-2B4E02F63A0D}"/>
              </a:ext>
            </a:extLst>
          </p:cNvPr>
          <p:cNvSpPr txBox="1"/>
          <p:nvPr/>
        </p:nvSpPr>
        <p:spPr>
          <a:xfrm>
            <a:off x="4794314" y="1570390"/>
            <a:ext cx="7397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ကျွန်ုပ်တို့၏ယုံကြည်ခြင်းနှင့်ခရစ်ယာန်များအဖြစ်ကျွန်ုပ်တို့၏ဝိသေသ လက္ခဏာကိုခိုင်ခံ့စေရန်အတွက်ဘုရားသခင်သည်ကျွန်ုပ်တို့အားကောင်းချီးများပေးထားကြောင်းပေါလုကသတိပေးခဲ့သည်။ဘုရားသခင်သည်ကျွန်ုပ်တို့ကိုသူ၏သားသမီးအဖြစ်ဖန်ဆင်းထားပြီး၊ကျွန်ုပ်တို့အားဖြင့်ပြည့်စုံစေ မည့်အထူးအစီအစဉ်တစ်ခုရှိသည်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my-MM" sz="2000" b="1" dirty="0">
                <a:solidFill>
                  <a:prstClr val="black"/>
                </a:solidFill>
              </a:rPr>
              <a:t>ခရစ်တော်၌အရာအားလုံးကိုပေါင်းစည်းခြင်းဖြစ်သည်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my-MM" sz="2000" b="1" dirty="0">
                <a:solidFill>
                  <a:prstClr val="black"/>
                </a:solidFill>
              </a:rPr>
              <a:t>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52F6D1-0176-A962-B2CA-69BA1BF773D8}"/>
              </a:ext>
            </a:extLst>
          </p:cNvPr>
          <p:cNvSpPr txBox="1"/>
          <p:nvPr/>
        </p:nvSpPr>
        <p:spPr>
          <a:xfrm>
            <a:off x="165170" y="5893130"/>
            <a:ext cx="8845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ထိုမှတပါး၊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ထိုသခင်၌ငါတို့သည်အမွေဥစ္စာကိုရကြပြီ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၁း၁၁။ကျွန်ုပ်တို့သည်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ဘုရားသခင်ထံမှအမွေကိုခံယူပြီး၊ဘုရားသခင်ထံတော်၌အမွေခံဖြစ်ကြ၏။ 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FC53DF-2CE0-FCD2-BB73-D743A355B6A3}"/>
              </a:ext>
            </a:extLst>
          </p:cNvPr>
          <p:cNvSpPr txBox="1"/>
          <p:nvPr/>
        </p:nvSpPr>
        <p:spPr>
          <a:xfrm>
            <a:off x="4794315" y="3668048"/>
            <a:ext cx="43834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ဘုရားသခင်သည်ကျွန်ုပ်တို့ကိုယုံ ကြည်ကိုးစားကြောင်းကျွန်ုပ်တို့သိရှိထားရမည်ဖြစ်သည်။ဘုန်းတော် ထင်ရှားစေခြင်းငှာဘဝကိုအသက် ရှင်ခြင်းဖြင့်ကျွန်ုပ်တို့တုံ့ပြန်သင့် 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E3022F92-B716-9C2B-9B27-204B4A9DB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749" y="3300285"/>
            <a:ext cx="2849081" cy="3442640"/>
          </a:xfrm>
          <a:prstGeom prst="rect">
            <a:avLst/>
          </a:prstGeom>
          <a:ln w="5715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24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3780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WinKalaw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25</cp:revision>
  <dcterms:created xsi:type="dcterms:W3CDTF">2023-06-27T14:51:50Z</dcterms:created>
  <dcterms:modified xsi:type="dcterms:W3CDTF">2023-06-29T04:18:22Z</dcterms:modified>
</cp:coreProperties>
</file>