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7" r:id="rId3"/>
    <p:sldId id="273" r:id="rId4"/>
    <p:sldId id="257" r:id="rId5"/>
    <p:sldId id="278" r:id="rId6"/>
    <p:sldId id="259" r:id="rId7"/>
    <p:sldId id="280" r:id="rId8"/>
    <p:sldId id="281" r:id="rId9"/>
    <p:sldId id="262" r:id="rId10"/>
    <p:sldId id="279" r:id="rId11"/>
    <p:sldId id="27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89534-95DF-464C-9B50-1FE0EC1754F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A3E214C-E04D-4F8E-A19E-8DEFB5B447F8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 lIns="36000" tIns="72000" rIns="0" bIns="72000"/>
        <a:lstStyle/>
        <a:p>
          <a:pPr marL="0" indent="0">
            <a:buNone/>
          </a:pPr>
          <a:r>
            <a:rPr lang="my-MM" sz="1400" b="1" dirty="0"/>
            <a:t>ကျွန်ုပ်တို့၏နှလုံးသားများသည်သန့်ရှင်းသောဝိညာဉ်တော်၏လွှမ်းမိုးမှုကိုအမြဲဖွင့်ထားသည်။</a:t>
          </a:r>
          <a:endParaRPr lang="es-ES" sz="1400" dirty="0"/>
        </a:p>
      </dgm:t>
    </dgm:pt>
    <dgm:pt modelId="{F5B0D07D-8CA1-4FFA-8C55-70E5511CF3AB}" type="parTrans" cxnId="{4BD803DE-7D8F-4AD4-A71F-8DB6F1C66FFA}">
      <dgm:prSet/>
      <dgm:spPr/>
      <dgm:t>
        <a:bodyPr/>
        <a:lstStyle/>
        <a:p>
          <a:endParaRPr lang="es-ES" sz="1600"/>
        </a:p>
      </dgm:t>
    </dgm:pt>
    <dgm:pt modelId="{4958F101-C75D-4E90-8107-A5016B1819E5}" type="sibTrans" cxnId="{4BD803DE-7D8F-4AD4-A71F-8DB6F1C66FFA}">
      <dgm:prSet/>
      <dgm:spPr/>
      <dgm:t>
        <a:bodyPr/>
        <a:lstStyle/>
        <a:p>
          <a:endParaRPr lang="es-ES" sz="1600"/>
        </a:p>
      </dgm:t>
    </dgm:pt>
    <dgm:pt modelId="{555335BE-4A57-40D6-9476-668061828FE9}">
      <dgm:prSet custT="1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 lIns="72000" tIns="72000" rIns="0" bIns="72000"/>
        <a:lstStyle/>
        <a:p>
          <a:pPr marL="0" indent="0">
            <a:buNone/>
          </a:pPr>
          <a:r>
            <a:rPr lang="my-MM" sz="1600" b="1" dirty="0"/>
            <a:t>ဘုရားသခင်ကိုကျေးဇူးတင်ဖို့အကြောင်းပြချက်ရှာတယ်။</a:t>
          </a:r>
          <a:endParaRPr lang="es-ES" sz="1600" dirty="0"/>
        </a:p>
      </dgm:t>
    </dgm:pt>
    <dgm:pt modelId="{253C5C38-3E23-4612-945B-4294E2B6BE6B}" type="parTrans" cxnId="{E681EE08-76EF-4A22-A187-4F85C80E2918}">
      <dgm:prSet/>
      <dgm:spPr/>
      <dgm:t>
        <a:bodyPr/>
        <a:lstStyle/>
        <a:p>
          <a:endParaRPr lang="es-ES" sz="1600"/>
        </a:p>
      </dgm:t>
    </dgm:pt>
    <dgm:pt modelId="{47113900-5740-4D23-8E86-BD495D6671BD}" type="sibTrans" cxnId="{E681EE08-76EF-4A22-A187-4F85C80E2918}">
      <dgm:prSet/>
      <dgm:spPr/>
      <dgm:t>
        <a:bodyPr/>
        <a:lstStyle/>
        <a:p>
          <a:endParaRPr lang="es-ES" sz="1600"/>
        </a:p>
      </dgm:t>
    </dgm:pt>
    <dgm:pt modelId="{7E732E63-A068-4563-8693-D5FF898800DC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 lIns="72000" tIns="72000" rIns="0" bIns="72000"/>
        <a:lstStyle/>
        <a:p>
          <a:pPr marL="0" indent="0">
            <a:buNone/>
          </a:pPr>
          <a:r>
            <a:rPr lang="my-MM" sz="1600" b="1" dirty="0"/>
            <a:t>ကျွန်ုပ်တို့၏ပြဿနာများကိုကိုယ်တော်၏လက်တော်၌ထားရှိသည်။</a:t>
          </a:r>
          <a:endParaRPr lang="es-ES" sz="1600" dirty="0"/>
        </a:p>
      </dgm:t>
    </dgm:pt>
    <dgm:pt modelId="{6DB50A37-2761-4629-8F98-106E51954332}" type="parTrans" cxnId="{4BAB8A52-A7D8-4688-AC54-C7AAF7452CBB}">
      <dgm:prSet/>
      <dgm:spPr/>
      <dgm:t>
        <a:bodyPr/>
        <a:lstStyle/>
        <a:p>
          <a:endParaRPr lang="es-ES" sz="1600"/>
        </a:p>
      </dgm:t>
    </dgm:pt>
    <dgm:pt modelId="{94A1ECD3-B45F-4B92-9E41-2104AED1F224}" type="sibTrans" cxnId="{4BAB8A52-A7D8-4688-AC54-C7AAF7452CBB}">
      <dgm:prSet/>
      <dgm:spPr/>
      <dgm:t>
        <a:bodyPr/>
        <a:lstStyle/>
        <a:p>
          <a:endParaRPr lang="es-ES" sz="1600"/>
        </a:p>
      </dgm:t>
    </dgm:pt>
    <dgm:pt modelId="{385063B8-9963-4201-A1BF-A16BBC7C08B0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lIns="72000" tIns="72000" rIns="0" bIns="72000"/>
        <a:lstStyle/>
        <a:p>
          <a:pPr marL="0" indent="0">
            <a:buNone/>
          </a:pPr>
          <a:r>
            <a:rPr lang="my-MM" sz="1400" b="1" dirty="0"/>
            <a:t>ကျွန်ုပ်တို့သည်ဤဘဝ၏အခက်အခဲများတွင်ဘုရားသခင်၏အကြံဉာဏ်ကိုရှာကြသည်။</a:t>
          </a:r>
          <a:endParaRPr lang="es-ES" sz="1400" dirty="0"/>
        </a:p>
      </dgm:t>
    </dgm:pt>
    <dgm:pt modelId="{5462C31A-7F18-47A7-8F12-6A2C4F5783B6}" type="parTrans" cxnId="{627A702A-6628-42EA-857D-9E6238BD279C}">
      <dgm:prSet/>
      <dgm:spPr/>
      <dgm:t>
        <a:bodyPr/>
        <a:lstStyle/>
        <a:p>
          <a:endParaRPr lang="es-ES" sz="1600"/>
        </a:p>
      </dgm:t>
    </dgm:pt>
    <dgm:pt modelId="{3033EEE0-6048-462A-B888-1B74C04B0995}" type="sibTrans" cxnId="{627A702A-6628-42EA-857D-9E6238BD279C}">
      <dgm:prSet/>
      <dgm:spPr/>
      <dgm:t>
        <a:bodyPr/>
        <a:lstStyle/>
        <a:p>
          <a:endParaRPr lang="es-ES" sz="1600"/>
        </a:p>
      </dgm:t>
    </dgm:pt>
    <dgm:pt modelId="{63F5A7BA-2515-49DF-8D58-747AEAFC0D80}">
      <dgm:prSet custT="1"/>
      <dgm:spPr>
        <a:solidFill>
          <a:srgbClr val="4BD0FF"/>
        </a:solidFill>
        <a:ln>
          <a:solidFill>
            <a:srgbClr val="00B0F0"/>
          </a:solidFill>
        </a:ln>
      </dgm:spPr>
      <dgm:t>
        <a:bodyPr lIns="72000" tIns="72000" rIns="0" bIns="72000"/>
        <a:lstStyle/>
        <a:p>
          <a:pPr marL="0" indent="0">
            <a:buNone/>
          </a:pPr>
          <a:r>
            <a:rPr lang="my-MM" sz="1600" b="1" dirty="0"/>
            <a:t>ကျွန်ုပ်တို့သည်ဘုရားသခင်ကိုဦးဆောင် ရန်အမြဲဆန္ဒရှိနေပါသည်။</a:t>
          </a:r>
          <a:endParaRPr lang="es-ES" sz="1600" dirty="0"/>
        </a:p>
      </dgm:t>
    </dgm:pt>
    <dgm:pt modelId="{99735154-7DCF-44D7-9F09-D7160988CE13}" type="parTrans" cxnId="{634BAA8E-0993-491A-8079-CE11DE5EE36C}">
      <dgm:prSet/>
      <dgm:spPr/>
      <dgm:t>
        <a:bodyPr/>
        <a:lstStyle/>
        <a:p>
          <a:endParaRPr lang="es-ES" sz="1600"/>
        </a:p>
      </dgm:t>
    </dgm:pt>
    <dgm:pt modelId="{178CA28C-283C-47FE-A21A-4329C320B247}" type="sibTrans" cxnId="{634BAA8E-0993-491A-8079-CE11DE5EE36C}">
      <dgm:prSet/>
      <dgm:spPr/>
      <dgm:t>
        <a:bodyPr/>
        <a:lstStyle/>
        <a:p>
          <a:endParaRPr lang="es-ES" sz="1600"/>
        </a:p>
      </dgm:t>
    </dgm:pt>
    <dgm:pt modelId="{8A788774-433A-4F36-8834-8827831B09BE}">
      <dgm:prSet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1600"/>
        </a:p>
      </dgm:t>
    </dgm:pt>
    <dgm:pt modelId="{06C34A13-8323-443E-A0BD-B84334415C77}" type="parTrans" cxnId="{F181140C-E1B0-4C03-8674-5763E7AF14DB}">
      <dgm:prSet/>
      <dgm:spPr/>
      <dgm:t>
        <a:bodyPr/>
        <a:lstStyle/>
        <a:p>
          <a:endParaRPr lang="es-ES" sz="1600"/>
        </a:p>
      </dgm:t>
    </dgm:pt>
    <dgm:pt modelId="{8F3E884F-663D-4955-A939-65657E152AF5}" type="sibTrans" cxnId="{F181140C-E1B0-4C03-8674-5763E7AF14DB}">
      <dgm:prSet/>
      <dgm:spPr/>
      <dgm:t>
        <a:bodyPr/>
        <a:lstStyle/>
        <a:p>
          <a:endParaRPr lang="es-ES" sz="1600"/>
        </a:p>
      </dgm:t>
    </dgm:pt>
    <dgm:pt modelId="{75A66772-26FC-407A-9CA3-E8FB5BB7FA22}">
      <dgm:prSet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ES" sz="1600" dirty="0"/>
        </a:p>
      </dgm:t>
    </dgm:pt>
    <dgm:pt modelId="{E3DF436C-D1B1-4E0A-99AB-70467D2F1C74}" type="parTrans" cxnId="{DE690C0B-F5B6-4484-B376-E4AE148AFF65}">
      <dgm:prSet/>
      <dgm:spPr/>
      <dgm:t>
        <a:bodyPr/>
        <a:lstStyle/>
        <a:p>
          <a:endParaRPr lang="es-ES" sz="1600"/>
        </a:p>
      </dgm:t>
    </dgm:pt>
    <dgm:pt modelId="{8DB34930-42DC-40D3-B6BF-DFEEC45AB5E2}" type="sibTrans" cxnId="{DE690C0B-F5B6-4484-B376-E4AE148AFF65}">
      <dgm:prSet/>
      <dgm:spPr/>
      <dgm:t>
        <a:bodyPr/>
        <a:lstStyle/>
        <a:p>
          <a:endParaRPr lang="es-ES" sz="1600"/>
        </a:p>
      </dgm:t>
    </dgm:pt>
    <dgm:pt modelId="{E23E9A22-C54F-45C6-9147-9E1CCFD2A31A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1600" dirty="0"/>
        </a:p>
      </dgm:t>
    </dgm:pt>
    <dgm:pt modelId="{6849ACCB-5FCD-4728-84AC-32A481D758D5}" type="parTrans" cxnId="{C502B9C8-DD68-4371-818F-B2FC448A53E2}">
      <dgm:prSet/>
      <dgm:spPr/>
      <dgm:t>
        <a:bodyPr/>
        <a:lstStyle/>
        <a:p>
          <a:endParaRPr lang="es-ES" sz="1600"/>
        </a:p>
      </dgm:t>
    </dgm:pt>
    <dgm:pt modelId="{91D05915-3C33-4DF5-81C2-CBE3174E7DE9}" type="sibTrans" cxnId="{C502B9C8-DD68-4371-818F-B2FC448A53E2}">
      <dgm:prSet/>
      <dgm:spPr/>
      <dgm:t>
        <a:bodyPr/>
        <a:lstStyle/>
        <a:p>
          <a:endParaRPr lang="es-ES" sz="1600"/>
        </a:p>
      </dgm:t>
    </dgm:pt>
    <dgm:pt modelId="{1BDCE1B4-2809-4A12-89ED-CE725BE40AAB}">
      <dgm:prSet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1600" dirty="0"/>
        </a:p>
      </dgm:t>
    </dgm:pt>
    <dgm:pt modelId="{D8C191CC-D4F5-4F64-BC97-C15E48776621}" type="parTrans" cxnId="{4EB1EA24-5D51-4AE4-AD39-E4CDA84E4DF0}">
      <dgm:prSet/>
      <dgm:spPr/>
      <dgm:t>
        <a:bodyPr/>
        <a:lstStyle/>
        <a:p>
          <a:endParaRPr lang="es-ES" sz="1600"/>
        </a:p>
      </dgm:t>
    </dgm:pt>
    <dgm:pt modelId="{42E0109A-AADE-499F-BD54-C29AE4CAA3F8}" type="sibTrans" cxnId="{4EB1EA24-5D51-4AE4-AD39-E4CDA84E4DF0}">
      <dgm:prSet/>
      <dgm:spPr/>
      <dgm:t>
        <a:bodyPr/>
        <a:lstStyle/>
        <a:p>
          <a:endParaRPr lang="es-ES" sz="1600"/>
        </a:p>
      </dgm:t>
    </dgm:pt>
    <dgm:pt modelId="{EECDD574-398D-4C1E-83EF-ECE8592A7ED9}">
      <dgm:prSet custT="1"/>
      <dgm:spPr>
        <a:blipFill dpi="0" rotWithShape="0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B0F0"/>
          </a:solidFill>
        </a:ln>
      </dgm:spPr>
      <dgm:t>
        <a:bodyPr/>
        <a:lstStyle/>
        <a:p>
          <a:endParaRPr lang="es-ES" sz="1600" dirty="0"/>
        </a:p>
      </dgm:t>
    </dgm:pt>
    <dgm:pt modelId="{64550B93-673D-4249-822D-6E8E53F42842}" type="parTrans" cxnId="{F711E6F0-70CA-449B-B9FB-6FA64BB6F584}">
      <dgm:prSet/>
      <dgm:spPr/>
      <dgm:t>
        <a:bodyPr/>
        <a:lstStyle/>
        <a:p>
          <a:endParaRPr lang="es-ES" sz="1600"/>
        </a:p>
      </dgm:t>
    </dgm:pt>
    <dgm:pt modelId="{62D73C7B-EAFB-413E-A703-53FD22E373E0}" type="sibTrans" cxnId="{F711E6F0-70CA-449B-B9FB-6FA64BB6F584}">
      <dgm:prSet/>
      <dgm:spPr/>
      <dgm:t>
        <a:bodyPr/>
        <a:lstStyle/>
        <a:p>
          <a:endParaRPr lang="es-ES" sz="1600"/>
        </a:p>
      </dgm:t>
    </dgm:pt>
    <dgm:pt modelId="{06B42EEA-38BF-45FC-B2A2-D255CFD401D2}" type="pres">
      <dgm:prSet presAssocID="{3FF89534-95DF-464C-9B50-1FE0EC1754FA}" presName="Name0" presStyleCnt="0">
        <dgm:presLayoutVars>
          <dgm:dir/>
          <dgm:animLvl val="lvl"/>
          <dgm:resizeHandles val="exact"/>
        </dgm:presLayoutVars>
      </dgm:prSet>
      <dgm:spPr/>
    </dgm:pt>
    <dgm:pt modelId="{A66B33C9-84F4-472D-9396-869994FF2E0E}" type="pres">
      <dgm:prSet presAssocID="{8A788774-433A-4F36-8834-8827831B09BE}" presName="linNode" presStyleCnt="0"/>
      <dgm:spPr/>
    </dgm:pt>
    <dgm:pt modelId="{78F4A083-D4E4-4DCC-9279-0DD0DDD33F35}" type="pres">
      <dgm:prSet presAssocID="{8A788774-433A-4F36-8834-8827831B09B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57435E3-E960-42A0-BB26-32D6A8098437}" type="pres">
      <dgm:prSet presAssocID="{8A788774-433A-4F36-8834-8827831B09BE}" presName="descendantText" presStyleLbl="alignAccFollowNode1" presStyleIdx="0" presStyleCnt="5" custScaleY="113830">
        <dgm:presLayoutVars>
          <dgm:bulletEnabled val="1"/>
        </dgm:presLayoutVars>
      </dgm:prSet>
      <dgm:spPr/>
    </dgm:pt>
    <dgm:pt modelId="{7F787360-DF78-4CD6-8A8D-0D0B3B697D8F}" type="pres">
      <dgm:prSet presAssocID="{8F3E884F-663D-4955-A939-65657E152AF5}" presName="sp" presStyleCnt="0"/>
      <dgm:spPr/>
    </dgm:pt>
    <dgm:pt modelId="{A15249C1-D243-4C1D-866E-29F699C085D2}" type="pres">
      <dgm:prSet presAssocID="{75A66772-26FC-407A-9CA3-E8FB5BB7FA22}" presName="linNode" presStyleCnt="0"/>
      <dgm:spPr/>
    </dgm:pt>
    <dgm:pt modelId="{0667333C-0951-4782-9775-540E056275CF}" type="pres">
      <dgm:prSet presAssocID="{75A66772-26FC-407A-9CA3-E8FB5BB7FA2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EB1370D-17F7-4C52-B5C9-7CD343A42151}" type="pres">
      <dgm:prSet presAssocID="{75A66772-26FC-407A-9CA3-E8FB5BB7FA22}" presName="descendantText" presStyleLbl="alignAccFollowNode1" presStyleIdx="1" presStyleCnt="5">
        <dgm:presLayoutVars>
          <dgm:bulletEnabled val="1"/>
        </dgm:presLayoutVars>
      </dgm:prSet>
      <dgm:spPr/>
    </dgm:pt>
    <dgm:pt modelId="{612610D4-E498-444F-9101-0B234389CA76}" type="pres">
      <dgm:prSet presAssocID="{8DB34930-42DC-40D3-B6BF-DFEEC45AB5E2}" presName="sp" presStyleCnt="0"/>
      <dgm:spPr/>
    </dgm:pt>
    <dgm:pt modelId="{FD2658CD-6C07-425A-B7E2-116E96655662}" type="pres">
      <dgm:prSet presAssocID="{E23E9A22-C54F-45C6-9147-9E1CCFD2A31A}" presName="linNode" presStyleCnt="0"/>
      <dgm:spPr/>
    </dgm:pt>
    <dgm:pt modelId="{267B0AB0-2EC2-4492-8C54-30E2539BA7FB}" type="pres">
      <dgm:prSet presAssocID="{E23E9A22-C54F-45C6-9147-9E1CCFD2A31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3A3630C-86F0-47D8-8E45-942D6550FDA7}" type="pres">
      <dgm:prSet presAssocID="{E23E9A22-C54F-45C6-9147-9E1CCFD2A31A}" presName="descendantText" presStyleLbl="alignAccFollowNode1" presStyleIdx="2" presStyleCnt="5">
        <dgm:presLayoutVars>
          <dgm:bulletEnabled val="1"/>
        </dgm:presLayoutVars>
      </dgm:prSet>
      <dgm:spPr/>
    </dgm:pt>
    <dgm:pt modelId="{B93DCEB1-6F6B-4E02-BA62-C1B3E5302625}" type="pres">
      <dgm:prSet presAssocID="{91D05915-3C33-4DF5-81C2-CBE3174E7DE9}" presName="sp" presStyleCnt="0"/>
      <dgm:spPr/>
    </dgm:pt>
    <dgm:pt modelId="{9CD9D3FD-A62B-40C8-A2D4-DC084FEB0B09}" type="pres">
      <dgm:prSet presAssocID="{1BDCE1B4-2809-4A12-89ED-CE725BE40AAB}" presName="linNode" presStyleCnt="0"/>
      <dgm:spPr/>
    </dgm:pt>
    <dgm:pt modelId="{973BF798-278A-4E68-8C33-CA96DF53272F}" type="pres">
      <dgm:prSet presAssocID="{1BDCE1B4-2809-4A12-89ED-CE725BE40AA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5C6C511D-CA3A-46F5-BC42-3AF3ACD6B3E6}" type="pres">
      <dgm:prSet presAssocID="{1BDCE1B4-2809-4A12-89ED-CE725BE40AAB}" presName="descendantText" presStyleLbl="alignAccFollowNode1" presStyleIdx="3" presStyleCnt="5">
        <dgm:presLayoutVars>
          <dgm:bulletEnabled val="1"/>
        </dgm:presLayoutVars>
      </dgm:prSet>
      <dgm:spPr/>
    </dgm:pt>
    <dgm:pt modelId="{756446BE-7FB0-4EF1-B108-9F3DCD5A63D8}" type="pres">
      <dgm:prSet presAssocID="{42E0109A-AADE-499F-BD54-C29AE4CAA3F8}" presName="sp" presStyleCnt="0"/>
      <dgm:spPr/>
    </dgm:pt>
    <dgm:pt modelId="{4884D1CC-C4A6-4FCF-8D88-AB6E45CE2C67}" type="pres">
      <dgm:prSet presAssocID="{EECDD574-398D-4C1E-83EF-ECE8592A7ED9}" presName="linNode" presStyleCnt="0"/>
      <dgm:spPr/>
    </dgm:pt>
    <dgm:pt modelId="{2AA95147-DD69-4468-A800-2B6CA167DD2B}" type="pres">
      <dgm:prSet presAssocID="{EECDD574-398D-4C1E-83EF-ECE8592A7ED9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9014656-3511-412A-95B6-C39D573B1252}" type="pres">
      <dgm:prSet presAssocID="{EECDD574-398D-4C1E-83EF-ECE8592A7ED9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E681EE08-76EF-4A22-A187-4F85C80E2918}" srcId="{75A66772-26FC-407A-9CA3-E8FB5BB7FA22}" destId="{555335BE-4A57-40D6-9476-668061828FE9}" srcOrd="0" destOrd="0" parTransId="{253C5C38-3E23-4612-945B-4294E2B6BE6B}" sibTransId="{47113900-5740-4D23-8E86-BD495D6671BD}"/>
    <dgm:cxn modelId="{DE690C0B-F5B6-4484-B376-E4AE148AFF65}" srcId="{3FF89534-95DF-464C-9B50-1FE0EC1754FA}" destId="{75A66772-26FC-407A-9CA3-E8FB5BB7FA22}" srcOrd="1" destOrd="0" parTransId="{E3DF436C-D1B1-4E0A-99AB-70467D2F1C74}" sibTransId="{8DB34930-42DC-40D3-B6BF-DFEEC45AB5E2}"/>
    <dgm:cxn modelId="{F181140C-E1B0-4C03-8674-5763E7AF14DB}" srcId="{3FF89534-95DF-464C-9B50-1FE0EC1754FA}" destId="{8A788774-433A-4F36-8834-8827831B09BE}" srcOrd="0" destOrd="0" parTransId="{06C34A13-8323-443E-A0BD-B84334415C77}" sibTransId="{8F3E884F-663D-4955-A939-65657E152AF5}"/>
    <dgm:cxn modelId="{57759517-E5A9-4BC3-961A-C6E22E70D539}" type="presOf" srcId="{7E732E63-A068-4563-8693-D5FF898800DC}" destId="{93A3630C-86F0-47D8-8E45-942D6550FDA7}" srcOrd="0" destOrd="0" presId="urn:microsoft.com/office/officeart/2005/8/layout/vList5"/>
    <dgm:cxn modelId="{4EB1EA24-5D51-4AE4-AD39-E4CDA84E4DF0}" srcId="{3FF89534-95DF-464C-9B50-1FE0EC1754FA}" destId="{1BDCE1B4-2809-4A12-89ED-CE725BE40AAB}" srcOrd="3" destOrd="0" parTransId="{D8C191CC-D4F5-4F64-BC97-C15E48776621}" sibTransId="{42E0109A-AADE-499F-BD54-C29AE4CAA3F8}"/>
    <dgm:cxn modelId="{627A702A-6628-42EA-857D-9E6238BD279C}" srcId="{1BDCE1B4-2809-4A12-89ED-CE725BE40AAB}" destId="{385063B8-9963-4201-A1BF-A16BBC7C08B0}" srcOrd="0" destOrd="0" parTransId="{5462C31A-7F18-47A7-8F12-6A2C4F5783B6}" sibTransId="{3033EEE0-6048-462A-B888-1B74C04B0995}"/>
    <dgm:cxn modelId="{2DFD0B52-AFAE-444E-B6A0-7AC6710754C2}" type="presOf" srcId="{63F5A7BA-2515-49DF-8D58-747AEAFC0D80}" destId="{19014656-3511-412A-95B6-C39D573B1252}" srcOrd="0" destOrd="0" presId="urn:microsoft.com/office/officeart/2005/8/layout/vList5"/>
    <dgm:cxn modelId="{4BAB8A52-A7D8-4688-AC54-C7AAF7452CBB}" srcId="{E23E9A22-C54F-45C6-9147-9E1CCFD2A31A}" destId="{7E732E63-A068-4563-8693-D5FF898800DC}" srcOrd="0" destOrd="0" parTransId="{6DB50A37-2761-4629-8F98-106E51954332}" sibTransId="{94A1ECD3-B45F-4B92-9E41-2104AED1F224}"/>
    <dgm:cxn modelId="{B67E8B78-50CD-48F9-B2C9-19EF35B29EB7}" type="presOf" srcId="{8A788774-433A-4F36-8834-8827831B09BE}" destId="{78F4A083-D4E4-4DCC-9279-0DD0DDD33F35}" srcOrd="0" destOrd="0" presId="urn:microsoft.com/office/officeart/2005/8/layout/vList5"/>
    <dgm:cxn modelId="{67AAC17B-8D0D-48B0-BE8D-50508FE94414}" type="presOf" srcId="{EECDD574-398D-4C1E-83EF-ECE8592A7ED9}" destId="{2AA95147-DD69-4468-A800-2B6CA167DD2B}" srcOrd="0" destOrd="0" presId="urn:microsoft.com/office/officeart/2005/8/layout/vList5"/>
    <dgm:cxn modelId="{A72F1E7D-DD0F-4C5B-B455-091AAAE9E2EB}" type="presOf" srcId="{385063B8-9963-4201-A1BF-A16BBC7C08B0}" destId="{5C6C511D-CA3A-46F5-BC42-3AF3ACD6B3E6}" srcOrd="0" destOrd="0" presId="urn:microsoft.com/office/officeart/2005/8/layout/vList5"/>
    <dgm:cxn modelId="{A04B1587-413D-4D26-8373-96BF89844D15}" type="presOf" srcId="{1BDCE1B4-2809-4A12-89ED-CE725BE40AAB}" destId="{973BF798-278A-4E68-8C33-CA96DF53272F}" srcOrd="0" destOrd="0" presId="urn:microsoft.com/office/officeart/2005/8/layout/vList5"/>
    <dgm:cxn modelId="{634BAA8E-0993-491A-8079-CE11DE5EE36C}" srcId="{EECDD574-398D-4C1E-83EF-ECE8592A7ED9}" destId="{63F5A7BA-2515-49DF-8D58-747AEAFC0D80}" srcOrd="0" destOrd="0" parTransId="{99735154-7DCF-44D7-9F09-D7160988CE13}" sibTransId="{178CA28C-283C-47FE-A21A-4329C320B247}"/>
    <dgm:cxn modelId="{80D8E496-BDD4-4EAD-BE69-7D3F6800A468}" type="presOf" srcId="{3FF89534-95DF-464C-9B50-1FE0EC1754FA}" destId="{06B42EEA-38BF-45FC-B2A2-D255CFD401D2}" srcOrd="0" destOrd="0" presId="urn:microsoft.com/office/officeart/2005/8/layout/vList5"/>
    <dgm:cxn modelId="{FAA924C2-EBD4-42F3-AFCA-E3313907A1E2}" type="presOf" srcId="{E23E9A22-C54F-45C6-9147-9E1CCFD2A31A}" destId="{267B0AB0-2EC2-4492-8C54-30E2539BA7FB}" srcOrd="0" destOrd="0" presId="urn:microsoft.com/office/officeart/2005/8/layout/vList5"/>
    <dgm:cxn modelId="{C502B9C8-DD68-4371-818F-B2FC448A53E2}" srcId="{3FF89534-95DF-464C-9B50-1FE0EC1754FA}" destId="{E23E9A22-C54F-45C6-9147-9E1CCFD2A31A}" srcOrd="2" destOrd="0" parTransId="{6849ACCB-5FCD-4728-84AC-32A481D758D5}" sibTransId="{91D05915-3C33-4DF5-81C2-CBE3174E7DE9}"/>
    <dgm:cxn modelId="{203A4BDD-E80B-4B28-9E5F-80CB10C9F18A}" type="presOf" srcId="{555335BE-4A57-40D6-9476-668061828FE9}" destId="{FEB1370D-17F7-4C52-B5C9-7CD343A42151}" srcOrd="0" destOrd="0" presId="urn:microsoft.com/office/officeart/2005/8/layout/vList5"/>
    <dgm:cxn modelId="{4BD803DE-7D8F-4AD4-A71F-8DB6F1C66FFA}" srcId="{8A788774-433A-4F36-8834-8827831B09BE}" destId="{CA3E214C-E04D-4F8E-A19E-8DEFB5B447F8}" srcOrd="0" destOrd="0" parTransId="{F5B0D07D-8CA1-4FFA-8C55-70E5511CF3AB}" sibTransId="{4958F101-C75D-4E90-8107-A5016B1819E5}"/>
    <dgm:cxn modelId="{6BE8D2E3-1A77-47A2-AFDD-7A2576FD8203}" type="presOf" srcId="{CA3E214C-E04D-4F8E-A19E-8DEFB5B447F8}" destId="{857435E3-E960-42A0-BB26-32D6A8098437}" srcOrd="0" destOrd="0" presId="urn:microsoft.com/office/officeart/2005/8/layout/vList5"/>
    <dgm:cxn modelId="{F711E6F0-70CA-449B-B9FB-6FA64BB6F584}" srcId="{3FF89534-95DF-464C-9B50-1FE0EC1754FA}" destId="{EECDD574-398D-4C1E-83EF-ECE8592A7ED9}" srcOrd="4" destOrd="0" parTransId="{64550B93-673D-4249-822D-6E8E53F42842}" sibTransId="{62D73C7B-EAFB-413E-A703-53FD22E373E0}"/>
    <dgm:cxn modelId="{18EB33FF-FF3A-42CE-85A3-1FFDEE338086}" type="presOf" srcId="{75A66772-26FC-407A-9CA3-E8FB5BB7FA22}" destId="{0667333C-0951-4782-9775-540E056275CF}" srcOrd="0" destOrd="0" presId="urn:microsoft.com/office/officeart/2005/8/layout/vList5"/>
    <dgm:cxn modelId="{87C8B419-D677-4FCC-A3DA-24017C139372}" type="presParOf" srcId="{06B42EEA-38BF-45FC-B2A2-D255CFD401D2}" destId="{A66B33C9-84F4-472D-9396-869994FF2E0E}" srcOrd="0" destOrd="0" presId="urn:microsoft.com/office/officeart/2005/8/layout/vList5"/>
    <dgm:cxn modelId="{A1BA3BEF-2ABD-47E6-9EFC-293A5C3EA611}" type="presParOf" srcId="{A66B33C9-84F4-472D-9396-869994FF2E0E}" destId="{78F4A083-D4E4-4DCC-9279-0DD0DDD33F35}" srcOrd="0" destOrd="0" presId="urn:microsoft.com/office/officeart/2005/8/layout/vList5"/>
    <dgm:cxn modelId="{C8639ACE-4891-4DA9-9F06-E7FD2835258A}" type="presParOf" srcId="{A66B33C9-84F4-472D-9396-869994FF2E0E}" destId="{857435E3-E960-42A0-BB26-32D6A8098437}" srcOrd="1" destOrd="0" presId="urn:microsoft.com/office/officeart/2005/8/layout/vList5"/>
    <dgm:cxn modelId="{AC14B416-571B-4D86-BB65-1927C721AED4}" type="presParOf" srcId="{06B42EEA-38BF-45FC-B2A2-D255CFD401D2}" destId="{7F787360-DF78-4CD6-8A8D-0D0B3B697D8F}" srcOrd="1" destOrd="0" presId="urn:microsoft.com/office/officeart/2005/8/layout/vList5"/>
    <dgm:cxn modelId="{DE507243-A9AD-4BF8-8583-DD9992C1F466}" type="presParOf" srcId="{06B42EEA-38BF-45FC-B2A2-D255CFD401D2}" destId="{A15249C1-D243-4C1D-866E-29F699C085D2}" srcOrd="2" destOrd="0" presId="urn:microsoft.com/office/officeart/2005/8/layout/vList5"/>
    <dgm:cxn modelId="{2734FDD9-6569-4D86-8508-D5ED0D6A9D0B}" type="presParOf" srcId="{A15249C1-D243-4C1D-866E-29F699C085D2}" destId="{0667333C-0951-4782-9775-540E056275CF}" srcOrd="0" destOrd="0" presId="urn:microsoft.com/office/officeart/2005/8/layout/vList5"/>
    <dgm:cxn modelId="{35D0CC51-FFB4-4622-8820-857CF06F7301}" type="presParOf" srcId="{A15249C1-D243-4C1D-866E-29F699C085D2}" destId="{FEB1370D-17F7-4C52-B5C9-7CD343A42151}" srcOrd="1" destOrd="0" presId="urn:microsoft.com/office/officeart/2005/8/layout/vList5"/>
    <dgm:cxn modelId="{FCF4E1DD-46AB-4265-8CA5-C73FAA47D8E4}" type="presParOf" srcId="{06B42EEA-38BF-45FC-B2A2-D255CFD401D2}" destId="{612610D4-E498-444F-9101-0B234389CA76}" srcOrd="3" destOrd="0" presId="urn:microsoft.com/office/officeart/2005/8/layout/vList5"/>
    <dgm:cxn modelId="{81402BE8-3532-4041-AFA0-3FEDE47FD6ED}" type="presParOf" srcId="{06B42EEA-38BF-45FC-B2A2-D255CFD401D2}" destId="{FD2658CD-6C07-425A-B7E2-116E96655662}" srcOrd="4" destOrd="0" presId="urn:microsoft.com/office/officeart/2005/8/layout/vList5"/>
    <dgm:cxn modelId="{3E21F227-3563-4540-BB91-73B49974A7B8}" type="presParOf" srcId="{FD2658CD-6C07-425A-B7E2-116E96655662}" destId="{267B0AB0-2EC2-4492-8C54-30E2539BA7FB}" srcOrd="0" destOrd="0" presId="urn:microsoft.com/office/officeart/2005/8/layout/vList5"/>
    <dgm:cxn modelId="{F24D7E59-F3DF-4AFE-AE47-AE6786F9DD78}" type="presParOf" srcId="{FD2658CD-6C07-425A-B7E2-116E96655662}" destId="{93A3630C-86F0-47D8-8E45-942D6550FDA7}" srcOrd="1" destOrd="0" presId="urn:microsoft.com/office/officeart/2005/8/layout/vList5"/>
    <dgm:cxn modelId="{D57E08EF-A029-4D2E-818A-760ACBF438B9}" type="presParOf" srcId="{06B42EEA-38BF-45FC-B2A2-D255CFD401D2}" destId="{B93DCEB1-6F6B-4E02-BA62-C1B3E5302625}" srcOrd="5" destOrd="0" presId="urn:microsoft.com/office/officeart/2005/8/layout/vList5"/>
    <dgm:cxn modelId="{11C6DB66-57F5-4070-91A8-D304C246D12D}" type="presParOf" srcId="{06B42EEA-38BF-45FC-B2A2-D255CFD401D2}" destId="{9CD9D3FD-A62B-40C8-A2D4-DC084FEB0B09}" srcOrd="6" destOrd="0" presId="urn:microsoft.com/office/officeart/2005/8/layout/vList5"/>
    <dgm:cxn modelId="{9A83C64B-93C8-4360-88E6-D7F53F08D531}" type="presParOf" srcId="{9CD9D3FD-A62B-40C8-A2D4-DC084FEB0B09}" destId="{973BF798-278A-4E68-8C33-CA96DF53272F}" srcOrd="0" destOrd="0" presId="urn:microsoft.com/office/officeart/2005/8/layout/vList5"/>
    <dgm:cxn modelId="{5CE55372-05DD-410B-BC39-9AE8E99BAE5E}" type="presParOf" srcId="{9CD9D3FD-A62B-40C8-A2D4-DC084FEB0B09}" destId="{5C6C511D-CA3A-46F5-BC42-3AF3ACD6B3E6}" srcOrd="1" destOrd="0" presId="urn:microsoft.com/office/officeart/2005/8/layout/vList5"/>
    <dgm:cxn modelId="{8E8ADC45-5208-4993-B7C7-A3A934E6589C}" type="presParOf" srcId="{06B42EEA-38BF-45FC-B2A2-D255CFD401D2}" destId="{756446BE-7FB0-4EF1-B108-9F3DCD5A63D8}" srcOrd="7" destOrd="0" presId="urn:microsoft.com/office/officeart/2005/8/layout/vList5"/>
    <dgm:cxn modelId="{C5587FD3-A299-417D-B115-004B96918EAB}" type="presParOf" srcId="{06B42EEA-38BF-45FC-B2A2-D255CFD401D2}" destId="{4884D1CC-C4A6-4FCF-8D88-AB6E45CE2C67}" srcOrd="8" destOrd="0" presId="urn:microsoft.com/office/officeart/2005/8/layout/vList5"/>
    <dgm:cxn modelId="{72C333E5-20D4-4C45-9C4A-7017EEBF7AFC}" type="presParOf" srcId="{4884D1CC-C4A6-4FCF-8D88-AB6E45CE2C67}" destId="{2AA95147-DD69-4468-A800-2B6CA167DD2B}" srcOrd="0" destOrd="0" presId="urn:microsoft.com/office/officeart/2005/8/layout/vList5"/>
    <dgm:cxn modelId="{3AF671A4-3E76-4B72-B77E-EF6B941780A8}" type="presParOf" srcId="{4884D1CC-C4A6-4FCF-8D88-AB6E45CE2C67}" destId="{19014656-3511-412A-95B6-C39D573B12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3331D-1882-4A05-8019-12FC83E9EF55}" type="doc">
      <dgm:prSet loTypeId="urn:microsoft.com/office/officeart/2008/layout/AlternatingHexagons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D96CA54-5736-4477-B6D7-32591DB95FC7}">
      <dgm:prSet custT="1"/>
      <dgm:spPr/>
      <dgm:t>
        <a:bodyPr/>
        <a:lstStyle/>
        <a:p>
          <a:endParaRPr lang="my-MM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ခေါ်တော်မူသောကြောင့်မျှော်လင့်ရသောအရာ
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72293C-262E-4041-BAFA-D2408CC50187}" type="parTrans" cxnId="{43E854C9-16E7-47B0-898A-5F49438C97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C615B-639B-4883-80A3-1DD787AE2017}" type="sibTrans" cxnId="{43E854C9-16E7-47B0-898A-5F49438C97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4024C-1E41-4BD2-ABB8-B8476207B27D}">
      <dgm:prSet custT="1"/>
      <dgm:spPr/>
      <dgm:t>
        <a:bodyPr/>
        <a:lstStyle/>
        <a:p>
          <a:r>
            <a:rPr lang="my-MM" sz="1600" b="1" dirty="0">
              <a:solidFill>
                <a:schemeClr val="bg1"/>
              </a:solidFill>
            </a:rPr>
            <a:t>ကျွန်ုပ်တို့သည်</a:t>
          </a: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ဘုရားသခင်၏အမွေတော်(ဘဏ္ဍာတော်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၏ဘုန်းတော်ဖြစ်သည်၊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075460-7488-4C34-AC60-70A67370115C}" type="parTrans" cxnId="{37632C16-975A-46C0-BCF6-5A70F1CD480B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0793F5-A951-4DCE-9B94-B6BF75E2294B}" type="sibTrans" cxnId="{37632C16-975A-46C0-BCF6-5A70F1CD480B}">
      <dgm:prSet/>
      <dgm:spPr>
        <a:solidFill>
          <a:srgbClr val="C00000"/>
        </a:solidFill>
      </dgm:spPr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6E00D7-71D9-408B-AE81-D28CC81F7887}">
      <dgm:prSet custT="1"/>
      <dgm:spPr>
        <a:solidFill>
          <a:srgbClr val="C00000"/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တုနှိုင်းမရသောတန်ခိုးတော်၏ ကြီးမြတ်မှု၌ကျွန်ုပ်တို့မျက်နှာသာရ 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CAF3C-B19B-4772-8436-04403DA71867}" type="parTrans" cxnId="{FDC4A6D8-B58B-4B9D-BCD5-03C5FF0342C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9D7EF-39BB-49EF-875B-DFF1B6324F8C}" type="sibTrans" cxnId="{FDC4A6D8-B58B-4B9D-BCD5-03C5FF0342C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0CB35D-A879-4647-A0A4-9C93D82A93A1}" type="pres">
      <dgm:prSet presAssocID="{9803331D-1882-4A05-8019-12FC83E9EF55}" presName="Name0" presStyleCnt="0">
        <dgm:presLayoutVars>
          <dgm:chMax/>
          <dgm:chPref/>
          <dgm:dir/>
          <dgm:animLvl val="lvl"/>
        </dgm:presLayoutVars>
      </dgm:prSet>
      <dgm:spPr/>
    </dgm:pt>
    <dgm:pt modelId="{A58C9032-ED6A-402F-8848-EB5F34BC1EA8}" type="pres">
      <dgm:prSet presAssocID="{BD96CA54-5736-4477-B6D7-32591DB95FC7}" presName="composite" presStyleCnt="0"/>
      <dgm:spPr/>
    </dgm:pt>
    <dgm:pt modelId="{4414183F-FBC9-4355-99A1-00991E1FD7BA}" type="pres">
      <dgm:prSet presAssocID="{BD96CA54-5736-4477-B6D7-32591DB95FC7}" presName="Parent1" presStyleLbl="node1" presStyleIdx="0" presStyleCnt="6" custScaleX="664871">
        <dgm:presLayoutVars>
          <dgm:chMax val="1"/>
          <dgm:chPref val="1"/>
          <dgm:bulletEnabled val="1"/>
        </dgm:presLayoutVars>
      </dgm:prSet>
      <dgm:spPr/>
    </dgm:pt>
    <dgm:pt modelId="{4B7DD2B2-D7BF-4FF4-9CE6-A03FF81EFC76}" type="pres">
      <dgm:prSet presAssocID="{BD96CA54-5736-4477-B6D7-32591DB95FC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EC3E2A1-453A-4DD5-9A08-B387298CFFA9}" type="pres">
      <dgm:prSet presAssocID="{BD96CA54-5736-4477-B6D7-32591DB95FC7}" presName="BalanceSpacing" presStyleCnt="0"/>
      <dgm:spPr/>
    </dgm:pt>
    <dgm:pt modelId="{7D846703-0DA7-475D-B470-00B7BA578F69}" type="pres">
      <dgm:prSet presAssocID="{BD96CA54-5736-4477-B6D7-32591DB95FC7}" presName="BalanceSpacing1" presStyleCnt="0"/>
      <dgm:spPr/>
    </dgm:pt>
    <dgm:pt modelId="{E97185E9-A215-4A26-A7ED-B3188198D2FE}" type="pres">
      <dgm:prSet presAssocID="{A5EC615B-639B-4883-80A3-1DD787AE2017}" presName="Accent1Text" presStyleLbl="node1" presStyleIdx="1" presStyleCnt="6" custLinFactX="-100000" custLinFactNeighborX="-170169" custLinFactNeighborY="-2960"/>
      <dgm:spPr/>
    </dgm:pt>
    <dgm:pt modelId="{CF7B2A2C-D29B-4DCA-8161-087AB2F8DB99}" type="pres">
      <dgm:prSet presAssocID="{A5EC615B-639B-4883-80A3-1DD787AE2017}" presName="spaceBetweenRectangles" presStyleCnt="0"/>
      <dgm:spPr/>
    </dgm:pt>
    <dgm:pt modelId="{EC8048F3-E795-4728-9F89-A92ABF1721C9}" type="pres">
      <dgm:prSet presAssocID="{8C34024C-1E41-4BD2-ABB8-B8476207B27D}" presName="composite" presStyleCnt="0"/>
      <dgm:spPr/>
    </dgm:pt>
    <dgm:pt modelId="{AF67E571-8DBA-4985-9490-93723EEC822D}" type="pres">
      <dgm:prSet presAssocID="{8C34024C-1E41-4BD2-ABB8-B8476207B27D}" presName="Parent1" presStyleLbl="node1" presStyleIdx="2" presStyleCnt="6" custScaleX="664871" custLinFactX="-2130" custLinFactNeighborX="-100000" custLinFactNeighborY="1317">
        <dgm:presLayoutVars>
          <dgm:chMax val="1"/>
          <dgm:chPref val="1"/>
          <dgm:bulletEnabled val="1"/>
        </dgm:presLayoutVars>
      </dgm:prSet>
      <dgm:spPr/>
    </dgm:pt>
    <dgm:pt modelId="{46B3A01B-6A08-4EED-83DF-DD9799CA896C}" type="pres">
      <dgm:prSet presAssocID="{8C34024C-1E41-4BD2-ABB8-B8476207B27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019071B-07BC-4B0C-8A1A-1C5C39F3783C}" type="pres">
      <dgm:prSet presAssocID="{8C34024C-1E41-4BD2-ABB8-B8476207B27D}" presName="BalanceSpacing" presStyleCnt="0"/>
      <dgm:spPr/>
    </dgm:pt>
    <dgm:pt modelId="{5F72AAF5-CA99-4496-86B7-57998F65D241}" type="pres">
      <dgm:prSet presAssocID="{8C34024C-1E41-4BD2-ABB8-B8476207B27D}" presName="BalanceSpacing1" presStyleCnt="0"/>
      <dgm:spPr/>
    </dgm:pt>
    <dgm:pt modelId="{F82A2EAE-9E0C-496D-AD61-74767A447157}" type="pres">
      <dgm:prSet presAssocID="{070793F5-A951-4DCE-9B94-B6BF75E2294B}" presName="Accent1Text" presStyleLbl="node1" presStyleIdx="3" presStyleCnt="6" custLinFactX="73721" custLinFactNeighborX="100000" custLinFactNeighborY="2315"/>
      <dgm:spPr/>
    </dgm:pt>
    <dgm:pt modelId="{5BE2DC22-C6F9-49C4-AA2E-919A0D4BBAE7}" type="pres">
      <dgm:prSet presAssocID="{070793F5-A951-4DCE-9B94-B6BF75E2294B}" presName="spaceBetweenRectangles" presStyleCnt="0"/>
      <dgm:spPr/>
    </dgm:pt>
    <dgm:pt modelId="{8C4522D3-5D80-4026-95B0-97086C4D84F5}" type="pres">
      <dgm:prSet presAssocID="{AF6E00D7-71D9-408B-AE81-D28CC81F7887}" presName="composite" presStyleCnt="0"/>
      <dgm:spPr/>
    </dgm:pt>
    <dgm:pt modelId="{79943E28-05DA-4E0A-BFD9-0EAD99683238}" type="pres">
      <dgm:prSet presAssocID="{AF6E00D7-71D9-408B-AE81-D28CC81F7887}" presName="Parent1" presStyleLbl="node1" presStyleIdx="4" presStyleCnt="6" custScaleX="664871" custLinFactNeighborX="-1148">
        <dgm:presLayoutVars>
          <dgm:chMax val="1"/>
          <dgm:chPref val="1"/>
          <dgm:bulletEnabled val="1"/>
        </dgm:presLayoutVars>
      </dgm:prSet>
      <dgm:spPr/>
    </dgm:pt>
    <dgm:pt modelId="{435B451D-3A26-4F04-B279-DD9087ACDEA0}" type="pres">
      <dgm:prSet presAssocID="{AF6E00D7-71D9-408B-AE81-D28CC81F788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370FCD0-4C85-4F92-8749-18D09D780D76}" type="pres">
      <dgm:prSet presAssocID="{AF6E00D7-71D9-408B-AE81-D28CC81F7887}" presName="BalanceSpacing" presStyleCnt="0"/>
      <dgm:spPr/>
    </dgm:pt>
    <dgm:pt modelId="{0CCA6BFF-DD1D-4BB0-AC59-1D69B8F6847D}" type="pres">
      <dgm:prSet presAssocID="{AF6E00D7-71D9-408B-AE81-D28CC81F7887}" presName="BalanceSpacing1" presStyleCnt="0"/>
      <dgm:spPr/>
    </dgm:pt>
    <dgm:pt modelId="{205FEFBC-A60A-4F90-983B-AAA7219BC661}" type="pres">
      <dgm:prSet presAssocID="{8119D7EF-39BB-49EF-875B-DFF1B6324F8C}" presName="Accent1Text" presStyleLbl="node1" presStyleIdx="5" presStyleCnt="6" custLinFactX="-100000" custLinFactNeighborX="-170169" custLinFactNeighborY="4106"/>
      <dgm:spPr/>
    </dgm:pt>
  </dgm:ptLst>
  <dgm:cxnLst>
    <dgm:cxn modelId="{AA4A600B-7596-4E39-932D-4ACB8CCDBF0E}" type="presOf" srcId="{A5EC615B-639B-4883-80A3-1DD787AE2017}" destId="{E97185E9-A215-4A26-A7ED-B3188198D2FE}" srcOrd="0" destOrd="0" presId="urn:microsoft.com/office/officeart/2008/layout/AlternatingHexagons"/>
    <dgm:cxn modelId="{37632C16-975A-46C0-BCF6-5A70F1CD480B}" srcId="{9803331D-1882-4A05-8019-12FC83E9EF55}" destId="{8C34024C-1E41-4BD2-ABB8-B8476207B27D}" srcOrd="1" destOrd="0" parTransId="{38075460-7488-4C34-AC60-70A67370115C}" sibTransId="{070793F5-A951-4DCE-9B94-B6BF75E2294B}"/>
    <dgm:cxn modelId="{7A0EF91F-6752-453F-8834-E5B74CE5A4BC}" type="presOf" srcId="{8119D7EF-39BB-49EF-875B-DFF1B6324F8C}" destId="{205FEFBC-A60A-4F90-983B-AAA7219BC661}" srcOrd="0" destOrd="0" presId="urn:microsoft.com/office/officeart/2008/layout/AlternatingHexagons"/>
    <dgm:cxn modelId="{1E672255-09F7-4B5E-BC77-6D29A33B3CD3}" type="presOf" srcId="{BD96CA54-5736-4477-B6D7-32591DB95FC7}" destId="{4414183F-FBC9-4355-99A1-00991E1FD7BA}" srcOrd="0" destOrd="0" presId="urn:microsoft.com/office/officeart/2008/layout/AlternatingHexagons"/>
    <dgm:cxn modelId="{028ED2A3-815F-42A6-8870-D95EE9BB6EC6}" type="presOf" srcId="{070793F5-A951-4DCE-9B94-B6BF75E2294B}" destId="{F82A2EAE-9E0C-496D-AD61-74767A447157}" srcOrd="0" destOrd="0" presId="urn:microsoft.com/office/officeart/2008/layout/AlternatingHexagons"/>
    <dgm:cxn modelId="{18B0A7B4-C75D-4461-8911-40898A3B4DD2}" type="presOf" srcId="{8C34024C-1E41-4BD2-ABB8-B8476207B27D}" destId="{AF67E571-8DBA-4985-9490-93723EEC822D}" srcOrd="0" destOrd="0" presId="urn:microsoft.com/office/officeart/2008/layout/AlternatingHexagons"/>
    <dgm:cxn modelId="{43E854C9-16E7-47B0-898A-5F49438C9703}" srcId="{9803331D-1882-4A05-8019-12FC83E9EF55}" destId="{BD96CA54-5736-4477-B6D7-32591DB95FC7}" srcOrd="0" destOrd="0" parTransId="{4972293C-262E-4041-BAFA-D2408CC50187}" sibTransId="{A5EC615B-639B-4883-80A3-1DD787AE2017}"/>
    <dgm:cxn modelId="{460287D0-6C2E-4001-8F84-255007124A5B}" type="presOf" srcId="{AF6E00D7-71D9-408B-AE81-D28CC81F7887}" destId="{79943E28-05DA-4E0A-BFD9-0EAD99683238}" srcOrd="0" destOrd="0" presId="urn:microsoft.com/office/officeart/2008/layout/AlternatingHexagons"/>
    <dgm:cxn modelId="{FDC4A6D8-B58B-4B9D-BCD5-03C5FF0342C9}" srcId="{9803331D-1882-4A05-8019-12FC83E9EF55}" destId="{AF6E00D7-71D9-408B-AE81-D28CC81F7887}" srcOrd="2" destOrd="0" parTransId="{A0CCAF3C-B19B-4772-8436-04403DA71867}" sibTransId="{8119D7EF-39BB-49EF-875B-DFF1B6324F8C}"/>
    <dgm:cxn modelId="{430AA4E9-EB42-4F2A-A03E-B7237F4D3B49}" type="presOf" srcId="{9803331D-1882-4A05-8019-12FC83E9EF55}" destId="{1F0CB35D-A879-4647-A0A4-9C93D82A93A1}" srcOrd="0" destOrd="0" presId="urn:microsoft.com/office/officeart/2008/layout/AlternatingHexagons"/>
    <dgm:cxn modelId="{4042C1C1-C916-47BD-A4C5-531417471FF0}" type="presParOf" srcId="{1F0CB35D-A879-4647-A0A4-9C93D82A93A1}" destId="{A58C9032-ED6A-402F-8848-EB5F34BC1EA8}" srcOrd="0" destOrd="0" presId="urn:microsoft.com/office/officeart/2008/layout/AlternatingHexagons"/>
    <dgm:cxn modelId="{ED8555D6-AD9C-454A-8530-75324EA6B36C}" type="presParOf" srcId="{A58C9032-ED6A-402F-8848-EB5F34BC1EA8}" destId="{4414183F-FBC9-4355-99A1-00991E1FD7BA}" srcOrd="0" destOrd="0" presId="urn:microsoft.com/office/officeart/2008/layout/AlternatingHexagons"/>
    <dgm:cxn modelId="{D3DD23F8-700F-43C3-830F-C673A1649FA8}" type="presParOf" srcId="{A58C9032-ED6A-402F-8848-EB5F34BC1EA8}" destId="{4B7DD2B2-D7BF-4FF4-9CE6-A03FF81EFC76}" srcOrd="1" destOrd="0" presId="urn:microsoft.com/office/officeart/2008/layout/AlternatingHexagons"/>
    <dgm:cxn modelId="{ED65FD18-6E5E-4F05-8DC8-031B3A66C8A0}" type="presParOf" srcId="{A58C9032-ED6A-402F-8848-EB5F34BC1EA8}" destId="{0EC3E2A1-453A-4DD5-9A08-B387298CFFA9}" srcOrd="2" destOrd="0" presId="urn:microsoft.com/office/officeart/2008/layout/AlternatingHexagons"/>
    <dgm:cxn modelId="{DC0FD8A9-68C4-42EC-ADF7-9659288004CC}" type="presParOf" srcId="{A58C9032-ED6A-402F-8848-EB5F34BC1EA8}" destId="{7D846703-0DA7-475D-B470-00B7BA578F69}" srcOrd="3" destOrd="0" presId="urn:microsoft.com/office/officeart/2008/layout/AlternatingHexagons"/>
    <dgm:cxn modelId="{16CA6203-7D64-4891-BE6D-179B1BB64306}" type="presParOf" srcId="{A58C9032-ED6A-402F-8848-EB5F34BC1EA8}" destId="{E97185E9-A215-4A26-A7ED-B3188198D2FE}" srcOrd="4" destOrd="0" presId="urn:microsoft.com/office/officeart/2008/layout/AlternatingHexagons"/>
    <dgm:cxn modelId="{A9087CFF-0B08-4FD5-93D7-83D2B1C03DB6}" type="presParOf" srcId="{1F0CB35D-A879-4647-A0A4-9C93D82A93A1}" destId="{CF7B2A2C-D29B-4DCA-8161-087AB2F8DB99}" srcOrd="1" destOrd="0" presId="urn:microsoft.com/office/officeart/2008/layout/AlternatingHexagons"/>
    <dgm:cxn modelId="{7EFD9068-6A2E-432A-818C-A7B89AFFE41D}" type="presParOf" srcId="{1F0CB35D-A879-4647-A0A4-9C93D82A93A1}" destId="{EC8048F3-E795-4728-9F89-A92ABF1721C9}" srcOrd="2" destOrd="0" presId="urn:microsoft.com/office/officeart/2008/layout/AlternatingHexagons"/>
    <dgm:cxn modelId="{8A270FCF-1790-47E7-9124-5AFC4401C34F}" type="presParOf" srcId="{EC8048F3-E795-4728-9F89-A92ABF1721C9}" destId="{AF67E571-8DBA-4985-9490-93723EEC822D}" srcOrd="0" destOrd="0" presId="urn:microsoft.com/office/officeart/2008/layout/AlternatingHexagons"/>
    <dgm:cxn modelId="{D09D06A1-4148-443C-A3EE-0CE1FA505175}" type="presParOf" srcId="{EC8048F3-E795-4728-9F89-A92ABF1721C9}" destId="{46B3A01B-6A08-4EED-83DF-DD9799CA896C}" srcOrd="1" destOrd="0" presId="urn:microsoft.com/office/officeart/2008/layout/AlternatingHexagons"/>
    <dgm:cxn modelId="{3A6A64A2-F043-412F-8DFC-CC401F2DC7EA}" type="presParOf" srcId="{EC8048F3-E795-4728-9F89-A92ABF1721C9}" destId="{0019071B-07BC-4B0C-8A1A-1C5C39F3783C}" srcOrd="2" destOrd="0" presId="urn:microsoft.com/office/officeart/2008/layout/AlternatingHexagons"/>
    <dgm:cxn modelId="{6F9F5104-4D79-4DB4-9E14-393289E4B0EA}" type="presParOf" srcId="{EC8048F3-E795-4728-9F89-A92ABF1721C9}" destId="{5F72AAF5-CA99-4496-86B7-57998F65D241}" srcOrd="3" destOrd="0" presId="urn:microsoft.com/office/officeart/2008/layout/AlternatingHexagons"/>
    <dgm:cxn modelId="{8EA57F94-FDB2-4234-809D-16B12DF4F313}" type="presParOf" srcId="{EC8048F3-E795-4728-9F89-A92ABF1721C9}" destId="{F82A2EAE-9E0C-496D-AD61-74767A447157}" srcOrd="4" destOrd="0" presId="urn:microsoft.com/office/officeart/2008/layout/AlternatingHexagons"/>
    <dgm:cxn modelId="{B61B8C12-B3DB-42C6-8DD5-4224CD993684}" type="presParOf" srcId="{1F0CB35D-A879-4647-A0A4-9C93D82A93A1}" destId="{5BE2DC22-C6F9-49C4-AA2E-919A0D4BBAE7}" srcOrd="3" destOrd="0" presId="urn:microsoft.com/office/officeart/2008/layout/AlternatingHexagons"/>
    <dgm:cxn modelId="{E3B868D0-2455-4622-BAB2-BBF001B3550C}" type="presParOf" srcId="{1F0CB35D-A879-4647-A0A4-9C93D82A93A1}" destId="{8C4522D3-5D80-4026-95B0-97086C4D84F5}" srcOrd="4" destOrd="0" presId="urn:microsoft.com/office/officeart/2008/layout/AlternatingHexagons"/>
    <dgm:cxn modelId="{45A81E3B-A852-4AE6-83FC-AF42F315FF41}" type="presParOf" srcId="{8C4522D3-5D80-4026-95B0-97086C4D84F5}" destId="{79943E28-05DA-4E0A-BFD9-0EAD99683238}" srcOrd="0" destOrd="0" presId="urn:microsoft.com/office/officeart/2008/layout/AlternatingHexagons"/>
    <dgm:cxn modelId="{1D4CBFEC-2085-49BD-8DB7-7EC35D85488C}" type="presParOf" srcId="{8C4522D3-5D80-4026-95B0-97086C4D84F5}" destId="{435B451D-3A26-4F04-B279-DD9087ACDEA0}" srcOrd="1" destOrd="0" presId="urn:microsoft.com/office/officeart/2008/layout/AlternatingHexagons"/>
    <dgm:cxn modelId="{C0A0BFE1-447E-40E5-B917-24135A6C680D}" type="presParOf" srcId="{8C4522D3-5D80-4026-95B0-97086C4D84F5}" destId="{3370FCD0-4C85-4F92-8749-18D09D780D76}" srcOrd="2" destOrd="0" presId="urn:microsoft.com/office/officeart/2008/layout/AlternatingHexagons"/>
    <dgm:cxn modelId="{A0A5758A-1141-4411-8C27-AB1C6D5F3B4F}" type="presParOf" srcId="{8C4522D3-5D80-4026-95B0-97086C4D84F5}" destId="{0CCA6BFF-DD1D-4BB0-AC59-1D69B8F6847D}" srcOrd="3" destOrd="0" presId="urn:microsoft.com/office/officeart/2008/layout/AlternatingHexagons"/>
    <dgm:cxn modelId="{CE0F4FB9-4007-49B4-B04E-CE3F0561C633}" type="presParOf" srcId="{8C4522D3-5D80-4026-95B0-97086C4D84F5}" destId="{205FEFBC-A60A-4F90-983B-AAA7219BC66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9236B9-51C9-45BF-A199-2F0C9635071D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DFB402B-D6C0-4B18-9E3B-E701A431A820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/>
          <a:r>
            <a:rPr lang="my-MM" sz="2400" b="1" dirty="0">
              <a:solidFill>
                <a:srgbClr val="C00000"/>
              </a:solidFill>
            </a:rPr>
            <a:t>ရှင်ပြန်ထမြောက်ခြင်း၏တန်ခိုး၊</a:t>
          </a:r>
          <a:endParaRPr lang="es-ES" sz="2400" dirty="0">
            <a:solidFill>
              <a:srgbClr val="C00000"/>
            </a:solidFill>
          </a:endParaRPr>
        </a:p>
      </dgm:t>
    </dgm:pt>
    <dgm:pt modelId="{9E34168F-E55F-4C14-879C-8E411D05D1D6}" type="parTrans" cxnId="{C2E658EF-210C-4D7D-8D0E-5326AA525AA6}">
      <dgm:prSet/>
      <dgm:spPr/>
      <dgm:t>
        <a:bodyPr/>
        <a:lstStyle/>
        <a:p>
          <a:endParaRPr lang="es-ES"/>
        </a:p>
      </dgm:t>
    </dgm:pt>
    <dgm:pt modelId="{B5061DBD-D053-4307-9F5E-7F26C24E9B3C}" type="sibTrans" cxnId="{C2E658EF-210C-4D7D-8D0E-5326AA525AA6}">
      <dgm:prSet/>
      <dgm:spPr/>
      <dgm:t>
        <a:bodyPr/>
        <a:lstStyle/>
        <a:p>
          <a:endParaRPr lang="es-ES"/>
        </a:p>
      </dgm:t>
    </dgm:pt>
    <dgm:pt modelId="{CBCC8E02-DC44-4250-860D-8897BD1C5A31}">
      <dgm:prSet custT="1"/>
      <dgm:spPr>
        <a:solidFill>
          <a:srgbClr val="45F6E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ကျွန်ုပ်တို့၏ထမြောက်ခြင်းကို အာမခံသည် ၁ကော ၁၅း၂၀</a:t>
          </a:r>
          <a:r>
            <a:rPr lang="en-US" sz="1800" b="1" dirty="0"/>
            <a:t>-</a:t>
          </a:r>
          <a:r>
            <a:rPr lang="my-MM" sz="1800" b="1" dirty="0"/>
            <a:t>၂၂၊</a:t>
          </a:r>
          <a:endParaRPr lang="es-ES" sz="1800" dirty="0"/>
        </a:p>
      </dgm:t>
    </dgm:pt>
    <dgm:pt modelId="{F053CB79-3085-46C8-8127-985430D1A667}" type="parTrans" cxnId="{99CF89B4-E04A-4CCF-9F13-6DF7E6627F76}">
      <dgm:prSet/>
      <dgm:spPr/>
      <dgm:t>
        <a:bodyPr/>
        <a:lstStyle/>
        <a:p>
          <a:endParaRPr lang="es-ES"/>
        </a:p>
      </dgm:t>
    </dgm:pt>
    <dgm:pt modelId="{404B8D3E-CA27-4CD7-AA70-95AE7694F20C}" type="sibTrans" cxnId="{99CF89B4-E04A-4CCF-9F13-6DF7E6627F76}">
      <dgm:prSet/>
      <dgm:spPr/>
      <dgm:t>
        <a:bodyPr/>
        <a:lstStyle/>
        <a:p>
          <a:endParaRPr lang="es-ES"/>
        </a:p>
      </dgm:t>
    </dgm:pt>
    <dgm:pt modelId="{D1E4F9CD-6B30-4AFE-B807-3A4A48E09280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ကျွန်ုပ်တို့၏ကောင်းချီးများကိုလက်ခံရရှိရန်ကိုယ်တော်ထံချဉ်းကပ်နိုင်စေသည် ဟေဗြဲ ၇း၂၅</a:t>
          </a:r>
          <a:endParaRPr lang="es-ES" sz="1800" dirty="0"/>
        </a:p>
      </dgm:t>
    </dgm:pt>
    <dgm:pt modelId="{9AEB6CC3-A945-4DCE-A4C2-46276353DFA3}" type="parTrans" cxnId="{C384F332-B33A-4FDD-A075-F8A2062EB914}">
      <dgm:prSet/>
      <dgm:spPr/>
      <dgm:t>
        <a:bodyPr/>
        <a:lstStyle/>
        <a:p>
          <a:endParaRPr lang="es-ES"/>
        </a:p>
      </dgm:t>
    </dgm:pt>
    <dgm:pt modelId="{795D0356-BFF0-41FD-9885-27A147B06CEB}" type="sibTrans" cxnId="{C384F332-B33A-4FDD-A075-F8A2062EB914}">
      <dgm:prSet/>
      <dgm:spPr/>
      <dgm:t>
        <a:bodyPr/>
        <a:lstStyle/>
        <a:p>
          <a:endParaRPr lang="es-ES"/>
        </a:p>
      </dgm:t>
    </dgm:pt>
    <dgm:pt modelId="{B9765B71-1E98-4247-AB94-ACDF10A06342}">
      <dgm:prSet custT="1"/>
      <dgm:spPr>
        <a:solidFill>
          <a:schemeClr val="accent4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သန့်ရှင်းသောဝိညာဉ်တော်တည်ရှိကိုအာမခံသည် ယော ၁၆း၇၊</a:t>
          </a:r>
          <a:endParaRPr lang="es-ES" sz="1800" dirty="0"/>
        </a:p>
      </dgm:t>
    </dgm:pt>
    <dgm:pt modelId="{1A94DD01-C936-4D38-A974-3F29F3E5C3D3}" type="parTrans" cxnId="{58365B43-DD44-4AF8-8704-C5923C17EF1D}">
      <dgm:prSet/>
      <dgm:spPr/>
      <dgm:t>
        <a:bodyPr/>
        <a:lstStyle/>
        <a:p>
          <a:endParaRPr lang="es-ES"/>
        </a:p>
      </dgm:t>
    </dgm:pt>
    <dgm:pt modelId="{6BAFDA18-3294-44FB-8996-09479C54BAF8}" type="sibTrans" cxnId="{58365B43-DD44-4AF8-8704-C5923C17EF1D}">
      <dgm:prSet/>
      <dgm:spPr/>
      <dgm:t>
        <a:bodyPr/>
        <a:lstStyle/>
        <a:p>
          <a:endParaRPr lang="es-ES"/>
        </a:p>
      </dgm:t>
    </dgm:pt>
    <dgm:pt modelId="{F62159C0-A20D-4863-914C-D2421FEE21F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/>
          <a:r>
            <a:rPr lang="my-MM" sz="2400" b="1" dirty="0">
              <a:solidFill>
                <a:srgbClr val="0070C0"/>
              </a:solidFill>
            </a:rPr>
            <a:t>ချီးမြှောက်ခြင်း၏တန်ခိုး၊</a:t>
          </a:r>
          <a:endParaRPr lang="es-ES" sz="2400" dirty="0">
            <a:solidFill>
              <a:srgbClr val="0070C0"/>
            </a:solidFill>
          </a:endParaRPr>
        </a:p>
      </dgm:t>
    </dgm:pt>
    <dgm:pt modelId="{3A7DAD75-E9C3-4C71-BD88-107A953FA2BD}" type="parTrans" cxnId="{6E18C113-A3BB-4A6F-8AF1-D13CB668B0EA}">
      <dgm:prSet/>
      <dgm:spPr/>
      <dgm:t>
        <a:bodyPr/>
        <a:lstStyle/>
        <a:p>
          <a:endParaRPr lang="es-ES"/>
        </a:p>
      </dgm:t>
    </dgm:pt>
    <dgm:pt modelId="{4BA396ED-DF52-46B5-9400-7A52EE9DBE7D}" type="sibTrans" cxnId="{6E18C113-A3BB-4A6F-8AF1-D13CB668B0EA}">
      <dgm:prSet/>
      <dgm:spPr/>
      <dgm:t>
        <a:bodyPr/>
        <a:lstStyle/>
        <a:p>
          <a:endParaRPr lang="es-ES"/>
        </a:p>
      </dgm:t>
    </dgm:pt>
    <dgm:pt modelId="{8A80D793-645F-452B-9344-C102193B5441}">
      <dgm:prSet custT="1"/>
      <dgm:spPr>
        <a:solidFill>
          <a:schemeClr val="accent5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ဆုကျေးဇူးလက်ဆောင်တွေပေးတယ် ဧ ၄း၈</a:t>
          </a:r>
          <a:r>
            <a:rPr lang="en-US" sz="1800" b="1" dirty="0"/>
            <a:t>-</a:t>
          </a:r>
          <a:r>
            <a:rPr lang="my-MM" sz="1800" b="1" dirty="0"/>
            <a:t>၁၁</a:t>
          </a:r>
          <a:endParaRPr lang="es-ES" sz="1800" dirty="0"/>
        </a:p>
      </dgm:t>
    </dgm:pt>
    <dgm:pt modelId="{B07DDB40-BCF2-4B2A-994F-E555313BF6F7}" type="parTrans" cxnId="{C9C7D826-AD80-4092-8FF9-DBE12B45CF7F}">
      <dgm:prSet/>
      <dgm:spPr/>
      <dgm:t>
        <a:bodyPr/>
        <a:lstStyle/>
        <a:p>
          <a:endParaRPr lang="es-ES"/>
        </a:p>
      </dgm:t>
    </dgm:pt>
    <dgm:pt modelId="{48E17CC2-FB5D-40CB-B16E-13E387BA9A4D}" type="sibTrans" cxnId="{C9C7D826-AD80-4092-8FF9-DBE12B45CF7F}">
      <dgm:prSet/>
      <dgm:spPr/>
      <dgm:t>
        <a:bodyPr/>
        <a:lstStyle/>
        <a:p>
          <a:endParaRPr lang="es-ES"/>
        </a:p>
      </dgm:t>
    </dgm:pt>
    <dgm:pt modelId="{F0ABB46B-F326-46E5-963D-3FE0D2EB8432}">
      <dgm:prSet custT="1"/>
      <dgm:spPr>
        <a:solidFill>
          <a:schemeClr val="accent6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1800" b="1" dirty="0"/>
            <a:t>ယေရှုသည် လူတိုင်းအပေါ် တန်ခိုးရှိကြောင်း အာမခံသည် ဖိ ၂း၉</a:t>
          </a:r>
          <a:r>
            <a:rPr lang="en-US" sz="1800" b="1" dirty="0"/>
            <a:t>-</a:t>
          </a:r>
          <a:r>
            <a:rPr lang="my-MM" sz="1800" b="1" dirty="0"/>
            <a:t>၁၀။</a:t>
          </a:r>
          <a:endParaRPr lang="es-ES" sz="1800" dirty="0"/>
        </a:p>
      </dgm:t>
    </dgm:pt>
    <dgm:pt modelId="{5E8C99B8-A523-40AF-9C3A-9A308977E167}" type="parTrans" cxnId="{F75891B7-A033-4BED-9AF4-3B8EA49A526C}">
      <dgm:prSet/>
      <dgm:spPr/>
      <dgm:t>
        <a:bodyPr/>
        <a:lstStyle/>
        <a:p>
          <a:endParaRPr lang="es-ES"/>
        </a:p>
      </dgm:t>
    </dgm:pt>
    <dgm:pt modelId="{879E0654-5304-4F72-A44A-A0DAA4C3BA1C}" type="sibTrans" cxnId="{F75891B7-A033-4BED-9AF4-3B8EA49A526C}">
      <dgm:prSet/>
      <dgm:spPr/>
      <dgm:t>
        <a:bodyPr/>
        <a:lstStyle/>
        <a:p>
          <a:endParaRPr lang="es-ES"/>
        </a:p>
      </dgm:t>
    </dgm:pt>
    <dgm:pt modelId="{22885222-71FA-4AFD-B936-166519BDDAD7}" type="pres">
      <dgm:prSet presAssocID="{C29236B9-51C9-45BF-A199-2F0C9635071D}" presName="vert0" presStyleCnt="0">
        <dgm:presLayoutVars>
          <dgm:dir/>
          <dgm:animOne val="branch"/>
          <dgm:animLvl val="lvl"/>
        </dgm:presLayoutVars>
      </dgm:prSet>
      <dgm:spPr/>
    </dgm:pt>
    <dgm:pt modelId="{21E95A3C-BB81-4EFC-BA79-7573C04D8E39}" type="pres">
      <dgm:prSet presAssocID="{CDFB402B-D6C0-4B18-9E3B-E701A431A820}" presName="thickLine" presStyleLbl="alignNode1" presStyleIdx="0" presStyleCnt="2"/>
      <dgm:spPr>
        <a:ln>
          <a:solidFill>
            <a:srgbClr val="C00000"/>
          </a:solidFill>
        </a:ln>
      </dgm:spPr>
    </dgm:pt>
    <dgm:pt modelId="{C27331DA-5B7E-4A1A-B5C3-70D219B9CDB4}" type="pres">
      <dgm:prSet presAssocID="{CDFB402B-D6C0-4B18-9E3B-E701A431A820}" presName="horz1" presStyleCnt="0"/>
      <dgm:spPr/>
    </dgm:pt>
    <dgm:pt modelId="{99E902A7-89BB-4A75-A35B-A28D59AE1BED}" type="pres">
      <dgm:prSet presAssocID="{CDFB402B-D6C0-4B18-9E3B-E701A431A820}" presName="tx1" presStyleLbl="revTx" presStyleIdx="0" presStyleCnt="7"/>
      <dgm:spPr/>
    </dgm:pt>
    <dgm:pt modelId="{B1549D36-E990-4BBD-A600-CED677ECFB34}" type="pres">
      <dgm:prSet presAssocID="{CDFB402B-D6C0-4B18-9E3B-E701A431A820}" presName="vert1" presStyleCnt="0"/>
      <dgm:spPr/>
    </dgm:pt>
    <dgm:pt modelId="{7B71E152-57CE-4AAB-9986-0938FCBF4F76}" type="pres">
      <dgm:prSet presAssocID="{CBCC8E02-DC44-4250-860D-8897BD1C5A31}" presName="vertSpace2a" presStyleCnt="0"/>
      <dgm:spPr/>
    </dgm:pt>
    <dgm:pt modelId="{F1C8E0D4-B8C3-4876-8905-8047FFE50609}" type="pres">
      <dgm:prSet presAssocID="{CBCC8E02-DC44-4250-860D-8897BD1C5A31}" presName="horz2" presStyleCnt="0"/>
      <dgm:spPr/>
    </dgm:pt>
    <dgm:pt modelId="{D96501D7-3193-4D8B-9FFA-5AA8398C75A9}" type="pres">
      <dgm:prSet presAssocID="{CBCC8E02-DC44-4250-860D-8897BD1C5A31}" presName="horzSpace2" presStyleCnt="0"/>
      <dgm:spPr/>
    </dgm:pt>
    <dgm:pt modelId="{47A793FF-AF92-43F5-9E2F-DA7D81E68D40}" type="pres">
      <dgm:prSet presAssocID="{CBCC8E02-DC44-4250-860D-8897BD1C5A31}" presName="tx2" presStyleLbl="revTx" presStyleIdx="1" presStyleCnt="7"/>
      <dgm:spPr/>
    </dgm:pt>
    <dgm:pt modelId="{1B430EB1-A543-457F-9786-3AD3213B666C}" type="pres">
      <dgm:prSet presAssocID="{CBCC8E02-DC44-4250-860D-8897BD1C5A31}" presName="vert2" presStyleCnt="0"/>
      <dgm:spPr/>
    </dgm:pt>
    <dgm:pt modelId="{F8CF767D-76D1-4B3E-8887-DAB3626DD17F}" type="pres">
      <dgm:prSet presAssocID="{CBCC8E02-DC44-4250-860D-8897BD1C5A31}" presName="thinLine2b" presStyleLbl="callout" presStyleIdx="0" presStyleCnt="5"/>
      <dgm:spPr/>
    </dgm:pt>
    <dgm:pt modelId="{C87442D4-92B7-4465-9E10-439B4BD2C9A4}" type="pres">
      <dgm:prSet presAssocID="{CBCC8E02-DC44-4250-860D-8897BD1C5A31}" presName="vertSpace2b" presStyleCnt="0"/>
      <dgm:spPr/>
    </dgm:pt>
    <dgm:pt modelId="{77B928CB-F104-493E-8CEF-EE1BE5902EC0}" type="pres">
      <dgm:prSet presAssocID="{D1E4F9CD-6B30-4AFE-B807-3A4A48E09280}" presName="horz2" presStyleCnt="0"/>
      <dgm:spPr/>
    </dgm:pt>
    <dgm:pt modelId="{3DD462FF-165E-4E2E-8160-6BD1BE31E7FA}" type="pres">
      <dgm:prSet presAssocID="{D1E4F9CD-6B30-4AFE-B807-3A4A48E09280}" presName="horzSpace2" presStyleCnt="0"/>
      <dgm:spPr/>
    </dgm:pt>
    <dgm:pt modelId="{A22945E4-4531-442F-AE38-72354D2D6EC0}" type="pres">
      <dgm:prSet presAssocID="{D1E4F9CD-6B30-4AFE-B807-3A4A48E09280}" presName="tx2" presStyleLbl="revTx" presStyleIdx="2" presStyleCnt="7"/>
      <dgm:spPr/>
    </dgm:pt>
    <dgm:pt modelId="{504D1F9D-28B1-4547-85F0-D64DA6090F58}" type="pres">
      <dgm:prSet presAssocID="{D1E4F9CD-6B30-4AFE-B807-3A4A48E09280}" presName="vert2" presStyleCnt="0"/>
      <dgm:spPr/>
    </dgm:pt>
    <dgm:pt modelId="{C4783126-F415-4ADC-B201-C680887899BB}" type="pres">
      <dgm:prSet presAssocID="{D1E4F9CD-6B30-4AFE-B807-3A4A48E09280}" presName="thinLine2b" presStyleLbl="callout" presStyleIdx="1" presStyleCnt="5"/>
      <dgm:spPr/>
    </dgm:pt>
    <dgm:pt modelId="{3C52DB62-072E-44F5-9C74-5E39E9D6F6B8}" type="pres">
      <dgm:prSet presAssocID="{D1E4F9CD-6B30-4AFE-B807-3A4A48E09280}" presName="vertSpace2b" presStyleCnt="0"/>
      <dgm:spPr/>
    </dgm:pt>
    <dgm:pt modelId="{95959D25-4A7A-4848-80C0-EA86ADFF1500}" type="pres">
      <dgm:prSet presAssocID="{B9765B71-1E98-4247-AB94-ACDF10A06342}" presName="horz2" presStyleCnt="0"/>
      <dgm:spPr/>
    </dgm:pt>
    <dgm:pt modelId="{FA85083E-BDC9-4D35-BB28-8483628B5160}" type="pres">
      <dgm:prSet presAssocID="{B9765B71-1E98-4247-AB94-ACDF10A06342}" presName="horzSpace2" presStyleCnt="0"/>
      <dgm:spPr/>
    </dgm:pt>
    <dgm:pt modelId="{96008B27-B85B-4620-A3CF-716D5DD5C198}" type="pres">
      <dgm:prSet presAssocID="{B9765B71-1E98-4247-AB94-ACDF10A06342}" presName="tx2" presStyleLbl="revTx" presStyleIdx="3" presStyleCnt="7"/>
      <dgm:spPr/>
    </dgm:pt>
    <dgm:pt modelId="{253B89AD-B66D-4F95-B4BC-DC9C06F11CFA}" type="pres">
      <dgm:prSet presAssocID="{B9765B71-1E98-4247-AB94-ACDF10A06342}" presName="vert2" presStyleCnt="0"/>
      <dgm:spPr/>
    </dgm:pt>
    <dgm:pt modelId="{5C517255-7F2C-4A32-99DC-A308EE0C2BF4}" type="pres">
      <dgm:prSet presAssocID="{B9765B71-1E98-4247-AB94-ACDF10A06342}" presName="thinLine2b" presStyleLbl="callout" presStyleIdx="2" presStyleCnt="5"/>
      <dgm:spPr/>
    </dgm:pt>
    <dgm:pt modelId="{DD21EE26-61E9-439C-9A98-17E506CA9FCA}" type="pres">
      <dgm:prSet presAssocID="{B9765B71-1E98-4247-AB94-ACDF10A06342}" presName="vertSpace2b" presStyleCnt="0"/>
      <dgm:spPr/>
    </dgm:pt>
    <dgm:pt modelId="{E9F966BD-A1AA-4707-B610-CC9525A8CD40}" type="pres">
      <dgm:prSet presAssocID="{F62159C0-A20D-4863-914C-D2421FEE21F3}" presName="thickLine" presStyleLbl="alignNode1" presStyleIdx="1" presStyleCnt="2"/>
      <dgm:spPr>
        <a:ln>
          <a:solidFill>
            <a:srgbClr val="0070C0"/>
          </a:solidFill>
        </a:ln>
      </dgm:spPr>
    </dgm:pt>
    <dgm:pt modelId="{57096152-80C8-4B5B-ADB9-2A8278FB5C78}" type="pres">
      <dgm:prSet presAssocID="{F62159C0-A20D-4863-914C-D2421FEE21F3}" presName="horz1" presStyleCnt="0"/>
      <dgm:spPr/>
    </dgm:pt>
    <dgm:pt modelId="{9EF4766F-0DCA-4F24-B904-1B9BA6BEA17C}" type="pres">
      <dgm:prSet presAssocID="{F62159C0-A20D-4863-914C-D2421FEE21F3}" presName="tx1" presStyleLbl="revTx" presStyleIdx="4" presStyleCnt="7"/>
      <dgm:spPr/>
    </dgm:pt>
    <dgm:pt modelId="{949A8226-A1BD-41BA-82C3-464EA79B4312}" type="pres">
      <dgm:prSet presAssocID="{F62159C0-A20D-4863-914C-D2421FEE21F3}" presName="vert1" presStyleCnt="0"/>
      <dgm:spPr/>
    </dgm:pt>
    <dgm:pt modelId="{3CBF5406-770F-400E-AEC5-B1FE682588F4}" type="pres">
      <dgm:prSet presAssocID="{8A80D793-645F-452B-9344-C102193B5441}" presName="vertSpace2a" presStyleCnt="0"/>
      <dgm:spPr/>
    </dgm:pt>
    <dgm:pt modelId="{3036A96D-D1B4-4CFD-B1BA-A1E14A6D1FEC}" type="pres">
      <dgm:prSet presAssocID="{8A80D793-645F-452B-9344-C102193B5441}" presName="horz2" presStyleCnt="0"/>
      <dgm:spPr/>
    </dgm:pt>
    <dgm:pt modelId="{CF25D6E1-8F64-485F-99B6-2C92889F31E8}" type="pres">
      <dgm:prSet presAssocID="{8A80D793-645F-452B-9344-C102193B5441}" presName="horzSpace2" presStyleCnt="0"/>
      <dgm:spPr/>
    </dgm:pt>
    <dgm:pt modelId="{9104ADDD-BBB4-4FAC-B7CE-39C9C2A24C30}" type="pres">
      <dgm:prSet presAssocID="{8A80D793-645F-452B-9344-C102193B5441}" presName="tx2" presStyleLbl="revTx" presStyleIdx="5" presStyleCnt="7"/>
      <dgm:spPr/>
    </dgm:pt>
    <dgm:pt modelId="{F2706681-5167-419A-A17D-8BCA66679D3B}" type="pres">
      <dgm:prSet presAssocID="{8A80D793-645F-452B-9344-C102193B5441}" presName="vert2" presStyleCnt="0"/>
      <dgm:spPr/>
    </dgm:pt>
    <dgm:pt modelId="{8091AAFB-F6FA-4244-ABEC-5C3801F48A4C}" type="pres">
      <dgm:prSet presAssocID="{8A80D793-645F-452B-9344-C102193B5441}" presName="thinLine2b" presStyleLbl="callout" presStyleIdx="3" presStyleCnt="5"/>
      <dgm:spPr/>
    </dgm:pt>
    <dgm:pt modelId="{48DFA63E-5635-4BF4-9BA7-AFEC8B53BDBE}" type="pres">
      <dgm:prSet presAssocID="{8A80D793-645F-452B-9344-C102193B5441}" presName="vertSpace2b" presStyleCnt="0"/>
      <dgm:spPr/>
    </dgm:pt>
    <dgm:pt modelId="{BE79D550-E42B-474F-9ED3-F1E711588F72}" type="pres">
      <dgm:prSet presAssocID="{F0ABB46B-F326-46E5-963D-3FE0D2EB8432}" presName="horz2" presStyleCnt="0"/>
      <dgm:spPr/>
    </dgm:pt>
    <dgm:pt modelId="{34C9E5A6-9C32-41C7-B6FC-28F58ABF73FA}" type="pres">
      <dgm:prSet presAssocID="{F0ABB46B-F326-46E5-963D-3FE0D2EB8432}" presName="horzSpace2" presStyleCnt="0"/>
      <dgm:spPr/>
    </dgm:pt>
    <dgm:pt modelId="{44570F56-6047-4807-BEE4-4D645CD4754D}" type="pres">
      <dgm:prSet presAssocID="{F0ABB46B-F326-46E5-963D-3FE0D2EB8432}" presName="tx2" presStyleLbl="revTx" presStyleIdx="6" presStyleCnt="7"/>
      <dgm:spPr/>
    </dgm:pt>
    <dgm:pt modelId="{002BC382-3FF1-475F-A3C8-0602E727E559}" type="pres">
      <dgm:prSet presAssocID="{F0ABB46B-F326-46E5-963D-3FE0D2EB8432}" presName="vert2" presStyleCnt="0"/>
      <dgm:spPr/>
    </dgm:pt>
    <dgm:pt modelId="{92403759-2D33-4C1D-83B7-73CEAA359579}" type="pres">
      <dgm:prSet presAssocID="{F0ABB46B-F326-46E5-963D-3FE0D2EB8432}" presName="thinLine2b" presStyleLbl="callout" presStyleIdx="4" presStyleCnt="5"/>
      <dgm:spPr/>
    </dgm:pt>
    <dgm:pt modelId="{B9DD906F-1510-4D3A-AB07-5AA9FE4198A4}" type="pres">
      <dgm:prSet presAssocID="{F0ABB46B-F326-46E5-963D-3FE0D2EB8432}" presName="vertSpace2b" presStyleCnt="0"/>
      <dgm:spPr/>
    </dgm:pt>
  </dgm:ptLst>
  <dgm:cxnLst>
    <dgm:cxn modelId="{72D54D06-E0A7-40C5-A297-5CBB43CE7717}" type="presOf" srcId="{F62159C0-A20D-4863-914C-D2421FEE21F3}" destId="{9EF4766F-0DCA-4F24-B904-1B9BA6BEA17C}" srcOrd="0" destOrd="0" presId="urn:microsoft.com/office/officeart/2008/layout/LinedList"/>
    <dgm:cxn modelId="{6E18C113-A3BB-4A6F-8AF1-D13CB668B0EA}" srcId="{C29236B9-51C9-45BF-A199-2F0C9635071D}" destId="{F62159C0-A20D-4863-914C-D2421FEE21F3}" srcOrd="1" destOrd="0" parTransId="{3A7DAD75-E9C3-4C71-BD88-107A953FA2BD}" sibTransId="{4BA396ED-DF52-46B5-9400-7A52EE9DBE7D}"/>
    <dgm:cxn modelId="{C9C7D826-AD80-4092-8FF9-DBE12B45CF7F}" srcId="{F62159C0-A20D-4863-914C-D2421FEE21F3}" destId="{8A80D793-645F-452B-9344-C102193B5441}" srcOrd="0" destOrd="0" parTransId="{B07DDB40-BCF2-4B2A-994F-E555313BF6F7}" sibTransId="{48E17CC2-FB5D-40CB-B16E-13E387BA9A4D}"/>
    <dgm:cxn modelId="{4364D92A-F920-4A99-A3A7-681338222C1F}" type="presOf" srcId="{C29236B9-51C9-45BF-A199-2F0C9635071D}" destId="{22885222-71FA-4AFD-B936-166519BDDAD7}" srcOrd="0" destOrd="0" presId="urn:microsoft.com/office/officeart/2008/layout/LinedList"/>
    <dgm:cxn modelId="{C384F332-B33A-4FDD-A075-F8A2062EB914}" srcId="{CDFB402B-D6C0-4B18-9E3B-E701A431A820}" destId="{D1E4F9CD-6B30-4AFE-B807-3A4A48E09280}" srcOrd="1" destOrd="0" parTransId="{9AEB6CC3-A945-4DCE-A4C2-46276353DFA3}" sibTransId="{795D0356-BFF0-41FD-9885-27A147B06CEB}"/>
    <dgm:cxn modelId="{58365B43-DD44-4AF8-8704-C5923C17EF1D}" srcId="{CDFB402B-D6C0-4B18-9E3B-E701A431A820}" destId="{B9765B71-1E98-4247-AB94-ACDF10A06342}" srcOrd="2" destOrd="0" parTransId="{1A94DD01-C936-4D38-A974-3F29F3E5C3D3}" sibTransId="{6BAFDA18-3294-44FB-8996-09479C54BAF8}"/>
    <dgm:cxn modelId="{D450C669-5A44-4505-8FD1-6CA950B0D67E}" type="presOf" srcId="{B9765B71-1E98-4247-AB94-ACDF10A06342}" destId="{96008B27-B85B-4620-A3CF-716D5DD5C198}" srcOrd="0" destOrd="0" presId="urn:microsoft.com/office/officeart/2008/layout/LinedList"/>
    <dgm:cxn modelId="{7A9E0870-7B58-4C06-B611-986C6B2D20BE}" type="presOf" srcId="{CDFB402B-D6C0-4B18-9E3B-E701A431A820}" destId="{99E902A7-89BB-4A75-A35B-A28D59AE1BED}" srcOrd="0" destOrd="0" presId="urn:microsoft.com/office/officeart/2008/layout/LinedList"/>
    <dgm:cxn modelId="{E7E447A8-3E97-4C17-96BD-6F812EFB3969}" type="presOf" srcId="{8A80D793-645F-452B-9344-C102193B5441}" destId="{9104ADDD-BBB4-4FAC-B7CE-39C9C2A24C30}" srcOrd="0" destOrd="0" presId="urn:microsoft.com/office/officeart/2008/layout/LinedList"/>
    <dgm:cxn modelId="{C10387A8-D8AA-4142-AF5D-652ABB581ECF}" type="presOf" srcId="{CBCC8E02-DC44-4250-860D-8897BD1C5A31}" destId="{47A793FF-AF92-43F5-9E2F-DA7D81E68D40}" srcOrd="0" destOrd="0" presId="urn:microsoft.com/office/officeart/2008/layout/LinedList"/>
    <dgm:cxn modelId="{99CF89B4-E04A-4CCF-9F13-6DF7E6627F76}" srcId="{CDFB402B-D6C0-4B18-9E3B-E701A431A820}" destId="{CBCC8E02-DC44-4250-860D-8897BD1C5A31}" srcOrd="0" destOrd="0" parTransId="{F053CB79-3085-46C8-8127-985430D1A667}" sibTransId="{404B8D3E-CA27-4CD7-AA70-95AE7694F20C}"/>
    <dgm:cxn modelId="{F75891B7-A033-4BED-9AF4-3B8EA49A526C}" srcId="{F62159C0-A20D-4863-914C-D2421FEE21F3}" destId="{F0ABB46B-F326-46E5-963D-3FE0D2EB8432}" srcOrd="1" destOrd="0" parTransId="{5E8C99B8-A523-40AF-9C3A-9A308977E167}" sibTransId="{879E0654-5304-4F72-A44A-A0DAA4C3BA1C}"/>
    <dgm:cxn modelId="{119D69C1-F8AC-4DAF-A359-139F5322CAE9}" type="presOf" srcId="{F0ABB46B-F326-46E5-963D-3FE0D2EB8432}" destId="{44570F56-6047-4807-BEE4-4D645CD4754D}" srcOrd="0" destOrd="0" presId="urn:microsoft.com/office/officeart/2008/layout/LinedList"/>
    <dgm:cxn modelId="{C2E658EF-210C-4D7D-8D0E-5326AA525AA6}" srcId="{C29236B9-51C9-45BF-A199-2F0C9635071D}" destId="{CDFB402B-D6C0-4B18-9E3B-E701A431A820}" srcOrd="0" destOrd="0" parTransId="{9E34168F-E55F-4C14-879C-8E411D05D1D6}" sibTransId="{B5061DBD-D053-4307-9F5E-7F26C24E9B3C}"/>
    <dgm:cxn modelId="{4877CAF2-0DEC-4150-BB3D-6E1F534E9BAA}" type="presOf" srcId="{D1E4F9CD-6B30-4AFE-B807-3A4A48E09280}" destId="{A22945E4-4531-442F-AE38-72354D2D6EC0}" srcOrd="0" destOrd="0" presId="urn:microsoft.com/office/officeart/2008/layout/LinedList"/>
    <dgm:cxn modelId="{B96D8CA3-A684-4A4A-927F-3C2F2B6B3E88}" type="presParOf" srcId="{22885222-71FA-4AFD-B936-166519BDDAD7}" destId="{21E95A3C-BB81-4EFC-BA79-7573C04D8E39}" srcOrd="0" destOrd="0" presId="urn:microsoft.com/office/officeart/2008/layout/LinedList"/>
    <dgm:cxn modelId="{2471FE47-0B57-4C62-9E39-2E3B1D4D24A9}" type="presParOf" srcId="{22885222-71FA-4AFD-B936-166519BDDAD7}" destId="{C27331DA-5B7E-4A1A-B5C3-70D219B9CDB4}" srcOrd="1" destOrd="0" presId="urn:microsoft.com/office/officeart/2008/layout/LinedList"/>
    <dgm:cxn modelId="{5ABACB93-BADC-48FF-BC36-9C925C081712}" type="presParOf" srcId="{C27331DA-5B7E-4A1A-B5C3-70D219B9CDB4}" destId="{99E902A7-89BB-4A75-A35B-A28D59AE1BED}" srcOrd="0" destOrd="0" presId="urn:microsoft.com/office/officeart/2008/layout/LinedList"/>
    <dgm:cxn modelId="{007D3E02-78D6-4219-899E-78EEE4F4F756}" type="presParOf" srcId="{C27331DA-5B7E-4A1A-B5C3-70D219B9CDB4}" destId="{B1549D36-E990-4BBD-A600-CED677ECFB34}" srcOrd="1" destOrd="0" presId="urn:microsoft.com/office/officeart/2008/layout/LinedList"/>
    <dgm:cxn modelId="{B938286E-2882-4F21-BB06-00FE4AC1CEDA}" type="presParOf" srcId="{B1549D36-E990-4BBD-A600-CED677ECFB34}" destId="{7B71E152-57CE-4AAB-9986-0938FCBF4F76}" srcOrd="0" destOrd="0" presId="urn:microsoft.com/office/officeart/2008/layout/LinedList"/>
    <dgm:cxn modelId="{15B0EB36-49B6-45E1-9ADB-3A033C0A460B}" type="presParOf" srcId="{B1549D36-E990-4BBD-A600-CED677ECFB34}" destId="{F1C8E0D4-B8C3-4876-8905-8047FFE50609}" srcOrd="1" destOrd="0" presId="urn:microsoft.com/office/officeart/2008/layout/LinedList"/>
    <dgm:cxn modelId="{CD3C983F-D7F0-4527-AAF1-63003B566AC4}" type="presParOf" srcId="{F1C8E0D4-B8C3-4876-8905-8047FFE50609}" destId="{D96501D7-3193-4D8B-9FFA-5AA8398C75A9}" srcOrd="0" destOrd="0" presId="urn:microsoft.com/office/officeart/2008/layout/LinedList"/>
    <dgm:cxn modelId="{8E195F92-E89F-4815-8671-EDE835030B36}" type="presParOf" srcId="{F1C8E0D4-B8C3-4876-8905-8047FFE50609}" destId="{47A793FF-AF92-43F5-9E2F-DA7D81E68D40}" srcOrd="1" destOrd="0" presId="urn:microsoft.com/office/officeart/2008/layout/LinedList"/>
    <dgm:cxn modelId="{E750C6D5-5871-4EAF-A3EB-D856DF936978}" type="presParOf" srcId="{F1C8E0D4-B8C3-4876-8905-8047FFE50609}" destId="{1B430EB1-A543-457F-9786-3AD3213B666C}" srcOrd="2" destOrd="0" presId="urn:microsoft.com/office/officeart/2008/layout/LinedList"/>
    <dgm:cxn modelId="{B0839660-88F9-4455-832A-B20E9653F97B}" type="presParOf" srcId="{B1549D36-E990-4BBD-A600-CED677ECFB34}" destId="{F8CF767D-76D1-4B3E-8887-DAB3626DD17F}" srcOrd="2" destOrd="0" presId="urn:microsoft.com/office/officeart/2008/layout/LinedList"/>
    <dgm:cxn modelId="{F15393A2-59AB-4692-B9D7-3111358F04AD}" type="presParOf" srcId="{B1549D36-E990-4BBD-A600-CED677ECFB34}" destId="{C87442D4-92B7-4465-9E10-439B4BD2C9A4}" srcOrd="3" destOrd="0" presId="urn:microsoft.com/office/officeart/2008/layout/LinedList"/>
    <dgm:cxn modelId="{8AF63767-9E28-42D6-B0AE-8FC724C466B6}" type="presParOf" srcId="{B1549D36-E990-4BBD-A600-CED677ECFB34}" destId="{77B928CB-F104-493E-8CEF-EE1BE5902EC0}" srcOrd="4" destOrd="0" presId="urn:microsoft.com/office/officeart/2008/layout/LinedList"/>
    <dgm:cxn modelId="{2FCAE40E-2D31-4C28-B9E4-EB267ED0CE1C}" type="presParOf" srcId="{77B928CB-F104-493E-8CEF-EE1BE5902EC0}" destId="{3DD462FF-165E-4E2E-8160-6BD1BE31E7FA}" srcOrd="0" destOrd="0" presId="urn:microsoft.com/office/officeart/2008/layout/LinedList"/>
    <dgm:cxn modelId="{BDEEF650-3D15-4D4E-AF65-781F84BC1D93}" type="presParOf" srcId="{77B928CB-F104-493E-8CEF-EE1BE5902EC0}" destId="{A22945E4-4531-442F-AE38-72354D2D6EC0}" srcOrd="1" destOrd="0" presId="urn:microsoft.com/office/officeart/2008/layout/LinedList"/>
    <dgm:cxn modelId="{2BCCF975-5BCE-44D7-B1AA-B8FC9FC5D59E}" type="presParOf" srcId="{77B928CB-F104-493E-8CEF-EE1BE5902EC0}" destId="{504D1F9D-28B1-4547-85F0-D64DA6090F58}" srcOrd="2" destOrd="0" presId="urn:microsoft.com/office/officeart/2008/layout/LinedList"/>
    <dgm:cxn modelId="{3AF25F4A-2B66-4034-9248-C09F598CE61A}" type="presParOf" srcId="{B1549D36-E990-4BBD-A600-CED677ECFB34}" destId="{C4783126-F415-4ADC-B201-C680887899BB}" srcOrd="5" destOrd="0" presId="urn:microsoft.com/office/officeart/2008/layout/LinedList"/>
    <dgm:cxn modelId="{929293E2-13C8-49E0-AB2A-55D06B038E0D}" type="presParOf" srcId="{B1549D36-E990-4BBD-A600-CED677ECFB34}" destId="{3C52DB62-072E-44F5-9C74-5E39E9D6F6B8}" srcOrd="6" destOrd="0" presId="urn:microsoft.com/office/officeart/2008/layout/LinedList"/>
    <dgm:cxn modelId="{04BADA38-68E9-478B-A313-4B8EF891EE16}" type="presParOf" srcId="{B1549D36-E990-4BBD-A600-CED677ECFB34}" destId="{95959D25-4A7A-4848-80C0-EA86ADFF1500}" srcOrd="7" destOrd="0" presId="urn:microsoft.com/office/officeart/2008/layout/LinedList"/>
    <dgm:cxn modelId="{E9724A51-9DA9-4FB4-8EB6-43CB605953F8}" type="presParOf" srcId="{95959D25-4A7A-4848-80C0-EA86ADFF1500}" destId="{FA85083E-BDC9-4D35-BB28-8483628B5160}" srcOrd="0" destOrd="0" presId="urn:microsoft.com/office/officeart/2008/layout/LinedList"/>
    <dgm:cxn modelId="{68541EAD-3051-46B6-9D9E-18F1C146FBEA}" type="presParOf" srcId="{95959D25-4A7A-4848-80C0-EA86ADFF1500}" destId="{96008B27-B85B-4620-A3CF-716D5DD5C198}" srcOrd="1" destOrd="0" presId="urn:microsoft.com/office/officeart/2008/layout/LinedList"/>
    <dgm:cxn modelId="{8DD4ADEF-22FA-47DD-ACD5-DEF454C778B7}" type="presParOf" srcId="{95959D25-4A7A-4848-80C0-EA86ADFF1500}" destId="{253B89AD-B66D-4F95-B4BC-DC9C06F11CFA}" srcOrd="2" destOrd="0" presId="urn:microsoft.com/office/officeart/2008/layout/LinedList"/>
    <dgm:cxn modelId="{410F85ED-0F6E-4D34-BDB5-EFD24CA1C743}" type="presParOf" srcId="{B1549D36-E990-4BBD-A600-CED677ECFB34}" destId="{5C517255-7F2C-4A32-99DC-A308EE0C2BF4}" srcOrd="8" destOrd="0" presId="urn:microsoft.com/office/officeart/2008/layout/LinedList"/>
    <dgm:cxn modelId="{FAB22B2D-AADE-4D6D-BD20-1EA0E25B0C0B}" type="presParOf" srcId="{B1549D36-E990-4BBD-A600-CED677ECFB34}" destId="{DD21EE26-61E9-439C-9A98-17E506CA9FCA}" srcOrd="9" destOrd="0" presId="urn:microsoft.com/office/officeart/2008/layout/LinedList"/>
    <dgm:cxn modelId="{9D88A86A-6B13-4462-A982-A7E0C8352B4D}" type="presParOf" srcId="{22885222-71FA-4AFD-B936-166519BDDAD7}" destId="{E9F966BD-A1AA-4707-B610-CC9525A8CD40}" srcOrd="2" destOrd="0" presId="urn:microsoft.com/office/officeart/2008/layout/LinedList"/>
    <dgm:cxn modelId="{3019DF10-F886-434A-9B22-42FD71CE0FEB}" type="presParOf" srcId="{22885222-71FA-4AFD-B936-166519BDDAD7}" destId="{57096152-80C8-4B5B-ADB9-2A8278FB5C78}" srcOrd="3" destOrd="0" presId="urn:microsoft.com/office/officeart/2008/layout/LinedList"/>
    <dgm:cxn modelId="{251AF419-6553-4FCB-9F0C-4F4B360949A9}" type="presParOf" srcId="{57096152-80C8-4B5B-ADB9-2A8278FB5C78}" destId="{9EF4766F-0DCA-4F24-B904-1B9BA6BEA17C}" srcOrd="0" destOrd="0" presId="urn:microsoft.com/office/officeart/2008/layout/LinedList"/>
    <dgm:cxn modelId="{A012748E-D8D4-4B9A-8099-3EBD7D680D0F}" type="presParOf" srcId="{57096152-80C8-4B5B-ADB9-2A8278FB5C78}" destId="{949A8226-A1BD-41BA-82C3-464EA79B4312}" srcOrd="1" destOrd="0" presId="urn:microsoft.com/office/officeart/2008/layout/LinedList"/>
    <dgm:cxn modelId="{F905CA12-BEB0-4958-86E6-F36D24F0DEBD}" type="presParOf" srcId="{949A8226-A1BD-41BA-82C3-464EA79B4312}" destId="{3CBF5406-770F-400E-AEC5-B1FE682588F4}" srcOrd="0" destOrd="0" presId="urn:microsoft.com/office/officeart/2008/layout/LinedList"/>
    <dgm:cxn modelId="{73DA37A6-7847-4C7B-98F5-B258E536ACA5}" type="presParOf" srcId="{949A8226-A1BD-41BA-82C3-464EA79B4312}" destId="{3036A96D-D1B4-4CFD-B1BA-A1E14A6D1FEC}" srcOrd="1" destOrd="0" presId="urn:microsoft.com/office/officeart/2008/layout/LinedList"/>
    <dgm:cxn modelId="{A47764E0-91C5-485D-9AA8-41407868C5F0}" type="presParOf" srcId="{3036A96D-D1B4-4CFD-B1BA-A1E14A6D1FEC}" destId="{CF25D6E1-8F64-485F-99B6-2C92889F31E8}" srcOrd="0" destOrd="0" presId="urn:microsoft.com/office/officeart/2008/layout/LinedList"/>
    <dgm:cxn modelId="{37B6EDA8-E63E-44D6-BFF5-83AD6EB171B6}" type="presParOf" srcId="{3036A96D-D1B4-4CFD-B1BA-A1E14A6D1FEC}" destId="{9104ADDD-BBB4-4FAC-B7CE-39C9C2A24C30}" srcOrd="1" destOrd="0" presId="urn:microsoft.com/office/officeart/2008/layout/LinedList"/>
    <dgm:cxn modelId="{6843D109-4E45-4E74-95B5-4B8F301DBE75}" type="presParOf" srcId="{3036A96D-D1B4-4CFD-B1BA-A1E14A6D1FEC}" destId="{F2706681-5167-419A-A17D-8BCA66679D3B}" srcOrd="2" destOrd="0" presId="urn:microsoft.com/office/officeart/2008/layout/LinedList"/>
    <dgm:cxn modelId="{59323C3E-D63F-426B-9870-2904D5FFB431}" type="presParOf" srcId="{949A8226-A1BD-41BA-82C3-464EA79B4312}" destId="{8091AAFB-F6FA-4244-ABEC-5C3801F48A4C}" srcOrd="2" destOrd="0" presId="urn:microsoft.com/office/officeart/2008/layout/LinedList"/>
    <dgm:cxn modelId="{41A931FC-ADB8-462B-95E6-D78F88957939}" type="presParOf" srcId="{949A8226-A1BD-41BA-82C3-464EA79B4312}" destId="{48DFA63E-5635-4BF4-9BA7-AFEC8B53BDBE}" srcOrd="3" destOrd="0" presId="urn:microsoft.com/office/officeart/2008/layout/LinedList"/>
    <dgm:cxn modelId="{6CBB1B51-9A76-4F2D-94BA-D71B213DA24F}" type="presParOf" srcId="{949A8226-A1BD-41BA-82C3-464EA79B4312}" destId="{BE79D550-E42B-474F-9ED3-F1E711588F72}" srcOrd="4" destOrd="0" presId="urn:microsoft.com/office/officeart/2008/layout/LinedList"/>
    <dgm:cxn modelId="{ECEF6DEA-E5A7-46DA-9D86-7EA9B7B4C10B}" type="presParOf" srcId="{BE79D550-E42B-474F-9ED3-F1E711588F72}" destId="{34C9E5A6-9C32-41C7-B6FC-28F58ABF73FA}" srcOrd="0" destOrd="0" presId="urn:microsoft.com/office/officeart/2008/layout/LinedList"/>
    <dgm:cxn modelId="{49C3AB95-AC73-4465-B6A0-2A4C8297C7D5}" type="presParOf" srcId="{BE79D550-E42B-474F-9ED3-F1E711588F72}" destId="{44570F56-6047-4807-BEE4-4D645CD4754D}" srcOrd="1" destOrd="0" presId="urn:microsoft.com/office/officeart/2008/layout/LinedList"/>
    <dgm:cxn modelId="{3EBDC0AF-FBC3-4831-86F3-A63001B0C6BF}" type="presParOf" srcId="{BE79D550-E42B-474F-9ED3-F1E711588F72}" destId="{002BC382-3FF1-475F-A3C8-0602E727E559}" srcOrd="2" destOrd="0" presId="urn:microsoft.com/office/officeart/2008/layout/LinedList"/>
    <dgm:cxn modelId="{91D637C9-6723-4EEF-9362-001BDFBC6873}" type="presParOf" srcId="{949A8226-A1BD-41BA-82C3-464EA79B4312}" destId="{92403759-2D33-4C1D-83B7-73CEAA359579}" srcOrd="5" destOrd="0" presId="urn:microsoft.com/office/officeart/2008/layout/LinedList"/>
    <dgm:cxn modelId="{1D2CF84B-1079-45BC-88EF-4E016929A5DB}" type="presParOf" srcId="{949A8226-A1BD-41BA-82C3-464EA79B4312}" destId="{B9DD906F-1510-4D3A-AB07-5AA9FE4198A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435E3-E960-42A0-BB26-32D6A8098437}">
      <dsp:nvSpPr>
        <dsp:cNvPr id="0" name=""/>
        <dsp:cNvSpPr/>
      </dsp:nvSpPr>
      <dsp:spPr>
        <a:xfrm rot="5400000">
          <a:off x="3081682" y="-1154222"/>
          <a:ext cx="935814" cy="3340790"/>
        </a:xfrm>
        <a:prstGeom prst="round2Same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0" bIns="72000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400" b="1" kern="1200" dirty="0"/>
            <a:t>ကျွန်ုပ်တို့၏နှလုံးသားများသည်သန့်ရှင်းသောဝိညာဉ်တော်၏လွှမ်းမိုးမှုကိုအမြဲဖွင့်ထားသည်။</a:t>
          </a:r>
          <a:endParaRPr lang="es-ES" sz="1400" kern="1200" dirty="0"/>
        </a:p>
      </dsp:txBody>
      <dsp:txXfrm rot="-5400000">
        <a:off x="1879195" y="93948"/>
        <a:ext cx="3295107" cy="844448"/>
      </dsp:txXfrm>
    </dsp:sp>
    <dsp:sp modelId="{78F4A083-D4E4-4DCC-9279-0DD0DDD33F35}">
      <dsp:nvSpPr>
        <dsp:cNvPr id="0" name=""/>
        <dsp:cNvSpPr/>
      </dsp:nvSpPr>
      <dsp:spPr>
        <a:xfrm>
          <a:off x="0" y="2350"/>
          <a:ext cx="1879194" cy="1027644"/>
        </a:xfrm>
        <a:prstGeom prst="round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50165" y="52515"/>
        <a:ext cx="1778864" cy="927314"/>
      </dsp:txXfrm>
    </dsp:sp>
    <dsp:sp modelId="{FEB1370D-17F7-4C52-B5C9-7CD343A42151}">
      <dsp:nvSpPr>
        <dsp:cNvPr id="0" name=""/>
        <dsp:cNvSpPr/>
      </dsp:nvSpPr>
      <dsp:spPr>
        <a:xfrm rot="5400000">
          <a:off x="3138531" y="-75195"/>
          <a:ext cx="822115" cy="3340790"/>
        </a:xfrm>
        <a:prstGeom prst="round2SameRect">
          <a:avLst/>
        </a:prstGeom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0" bIns="7200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ဘုရားသခင်ကိုကျေးဇူးတင်ဖို့အကြောင်းပြချက်ရှာတယ်။</a:t>
          </a:r>
          <a:endParaRPr lang="es-ES" sz="1600" kern="1200" dirty="0"/>
        </a:p>
      </dsp:txBody>
      <dsp:txXfrm rot="-5400000">
        <a:off x="1879194" y="1224274"/>
        <a:ext cx="3300658" cy="741851"/>
      </dsp:txXfrm>
    </dsp:sp>
    <dsp:sp modelId="{0667333C-0951-4782-9775-540E056275CF}">
      <dsp:nvSpPr>
        <dsp:cNvPr id="0" name=""/>
        <dsp:cNvSpPr/>
      </dsp:nvSpPr>
      <dsp:spPr>
        <a:xfrm>
          <a:off x="0" y="1081377"/>
          <a:ext cx="1879194" cy="1027644"/>
        </a:xfrm>
        <a:prstGeom prst="roundRect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50165" y="1131542"/>
        <a:ext cx="1778864" cy="927314"/>
      </dsp:txXfrm>
    </dsp:sp>
    <dsp:sp modelId="{93A3630C-86F0-47D8-8E45-942D6550FDA7}">
      <dsp:nvSpPr>
        <dsp:cNvPr id="0" name=""/>
        <dsp:cNvSpPr/>
      </dsp:nvSpPr>
      <dsp:spPr>
        <a:xfrm rot="5400000">
          <a:off x="3138531" y="1003831"/>
          <a:ext cx="822115" cy="3340790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0" bIns="7200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ကျွန်ုပ်တို့၏ပြဿနာများကိုကိုယ်တော်၏လက်တော်၌ထားရှိသည်။</a:t>
          </a:r>
          <a:endParaRPr lang="es-ES" sz="1600" kern="1200" dirty="0"/>
        </a:p>
      </dsp:txBody>
      <dsp:txXfrm rot="-5400000">
        <a:off x="1879194" y="2303300"/>
        <a:ext cx="3300658" cy="741851"/>
      </dsp:txXfrm>
    </dsp:sp>
    <dsp:sp modelId="{267B0AB0-2EC2-4492-8C54-30E2539BA7FB}">
      <dsp:nvSpPr>
        <dsp:cNvPr id="0" name=""/>
        <dsp:cNvSpPr/>
      </dsp:nvSpPr>
      <dsp:spPr>
        <a:xfrm>
          <a:off x="0" y="2160404"/>
          <a:ext cx="1879194" cy="1027644"/>
        </a:xfrm>
        <a:prstGeom prst="round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50165" y="2210569"/>
        <a:ext cx="1778864" cy="927314"/>
      </dsp:txXfrm>
    </dsp:sp>
    <dsp:sp modelId="{5C6C511D-CA3A-46F5-BC42-3AF3ACD6B3E6}">
      <dsp:nvSpPr>
        <dsp:cNvPr id="0" name=""/>
        <dsp:cNvSpPr/>
      </dsp:nvSpPr>
      <dsp:spPr>
        <a:xfrm rot="5400000">
          <a:off x="3138531" y="2082858"/>
          <a:ext cx="822115" cy="3340790"/>
        </a:xfrm>
        <a:prstGeom prst="round2Same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0" bIns="72000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400" b="1" kern="1200" dirty="0"/>
            <a:t>ကျွန်ုပ်တို့သည်ဤဘဝ၏အခက်အခဲများတွင်ဘုရားသခင်၏အကြံဉာဏ်ကိုရှာကြသည်။</a:t>
          </a:r>
          <a:endParaRPr lang="es-ES" sz="1400" kern="1200" dirty="0"/>
        </a:p>
      </dsp:txBody>
      <dsp:txXfrm rot="-5400000">
        <a:off x="1879194" y="3382327"/>
        <a:ext cx="3300658" cy="741851"/>
      </dsp:txXfrm>
    </dsp:sp>
    <dsp:sp modelId="{973BF798-278A-4E68-8C33-CA96DF53272F}">
      <dsp:nvSpPr>
        <dsp:cNvPr id="0" name=""/>
        <dsp:cNvSpPr/>
      </dsp:nvSpPr>
      <dsp:spPr>
        <a:xfrm>
          <a:off x="0" y="3239431"/>
          <a:ext cx="1879194" cy="1027644"/>
        </a:xfrm>
        <a:prstGeom prst="roundRect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50165" y="3289596"/>
        <a:ext cx="1778864" cy="927314"/>
      </dsp:txXfrm>
    </dsp:sp>
    <dsp:sp modelId="{19014656-3511-412A-95B6-C39D573B1252}">
      <dsp:nvSpPr>
        <dsp:cNvPr id="0" name=""/>
        <dsp:cNvSpPr/>
      </dsp:nvSpPr>
      <dsp:spPr>
        <a:xfrm rot="5400000">
          <a:off x="3138531" y="3161885"/>
          <a:ext cx="822115" cy="3340790"/>
        </a:xfrm>
        <a:prstGeom prst="round2SameRect">
          <a:avLst/>
        </a:prstGeom>
        <a:solidFill>
          <a:srgbClr val="4BD0FF"/>
        </a:solid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0" bIns="7200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ကျွန်ုပ်တို့သည်ဘုရားသခင်ကိုဦးဆောင် ရန်အမြဲဆန္ဒရှိနေပါသည်။</a:t>
          </a:r>
          <a:endParaRPr lang="es-ES" sz="1600" kern="1200" dirty="0"/>
        </a:p>
      </dsp:txBody>
      <dsp:txXfrm rot="-5400000">
        <a:off x="1879194" y="4461354"/>
        <a:ext cx="3300658" cy="741851"/>
      </dsp:txXfrm>
    </dsp:sp>
    <dsp:sp modelId="{2AA95147-DD69-4468-A800-2B6CA167DD2B}">
      <dsp:nvSpPr>
        <dsp:cNvPr id="0" name=""/>
        <dsp:cNvSpPr/>
      </dsp:nvSpPr>
      <dsp:spPr>
        <a:xfrm>
          <a:off x="0" y="4318457"/>
          <a:ext cx="1879194" cy="1027644"/>
        </a:xfrm>
        <a:prstGeom prst="roundRect">
          <a:avLst/>
        </a:prstGeom>
        <a:blipFill dpi="0" rotWithShape="0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50165" y="4368622"/>
        <a:ext cx="1778864" cy="927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4183F-FBC9-4355-99A1-00991E1FD7BA}">
      <dsp:nvSpPr>
        <dsp:cNvPr id="0" name=""/>
        <dsp:cNvSpPr/>
      </dsp:nvSpPr>
      <dsp:spPr>
        <a:xfrm rot="5400000">
          <a:off x="3258410" y="-2299457"/>
          <a:ext cx="961578" cy="556213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ခေါ်တော်မူသောကြောင့်မျှော်လင့်ရသောအရာ
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85156" y="161082"/>
        <a:ext cx="3708087" cy="641052"/>
      </dsp:txXfrm>
    </dsp:sp>
    <dsp:sp modelId="{4B7DD2B2-D7BF-4FF4-9CE6-A03FF81EFC76}">
      <dsp:nvSpPr>
        <dsp:cNvPr id="0" name=""/>
        <dsp:cNvSpPr/>
      </dsp:nvSpPr>
      <dsp:spPr>
        <a:xfrm>
          <a:off x="4182872" y="193135"/>
          <a:ext cx="1073121" cy="576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185E9-A215-4A26-A7ED-B3188198D2FE}">
      <dsp:nvSpPr>
        <dsp:cNvPr id="0" name=""/>
        <dsp:cNvSpPr/>
      </dsp:nvSpPr>
      <dsp:spPr>
        <a:xfrm rot="5400000">
          <a:off x="94751" y="62502"/>
          <a:ext cx="961578" cy="8365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-2655007"/>
                <a:satOff val="0"/>
                <a:lumOff val="5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655007"/>
                <a:satOff val="0"/>
                <a:lumOff val="5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655007"/>
                <a:satOff val="0"/>
                <a:lumOff val="5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87620" y="149845"/>
        <a:ext cx="575840" cy="661886"/>
      </dsp:txXfrm>
    </dsp:sp>
    <dsp:sp modelId="{AF67E571-8DBA-4985-9490-93723EEC822D}">
      <dsp:nvSpPr>
        <dsp:cNvPr id="0" name=""/>
        <dsp:cNvSpPr/>
      </dsp:nvSpPr>
      <dsp:spPr>
        <a:xfrm rot="5400000">
          <a:off x="2404018" y="-1470605"/>
          <a:ext cx="961578" cy="556213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-5310015"/>
                <a:satOff val="0"/>
                <a:lumOff val="100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310015"/>
                <a:satOff val="0"/>
                <a:lumOff val="100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310015"/>
                <a:satOff val="0"/>
                <a:lumOff val="100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</a:rPr>
            <a:t>ကျွန်ုပ်တို့သည်</a:t>
          </a: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ဘုရားသခင်၏အမွေတော်(ဘဏ္ဍာတော်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၏ဘုန်းတော်ဖြစ်သည်၊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30764" y="989934"/>
        <a:ext cx="3708087" cy="641052"/>
      </dsp:txXfrm>
    </dsp:sp>
    <dsp:sp modelId="{46B3A01B-6A08-4EED-83DF-DD9799CA896C}">
      <dsp:nvSpPr>
        <dsp:cNvPr id="0" name=""/>
        <dsp:cNvSpPr/>
      </dsp:nvSpPr>
      <dsp:spPr>
        <a:xfrm>
          <a:off x="2247792" y="1009322"/>
          <a:ext cx="1038504" cy="576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A2EAE-9E0C-496D-AD61-74767A447157}">
      <dsp:nvSpPr>
        <dsp:cNvPr id="0" name=""/>
        <dsp:cNvSpPr/>
      </dsp:nvSpPr>
      <dsp:spPr>
        <a:xfrm rot="5400000">
          <a:off x="5615212" y="901770"/>
          <a:ext cx="961578" cy="836572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808081" y="989113"/>
        <a:ext cx="575840" cy="661886"/>
      </dsp:txXfrm>
    </dsp:sp>
    <dsp:sp modelId="{79943E28-05DA-4E0A-BFD9-0EAD99683238}">
      <dsp:nvSpPr>
        <dsp:cNvPr id="0" name=""/>
        <dsp:cNvSpPr/>
      </dsp:nvSpPr>
      <dsp:spPr>
        <a:xfrm rot="5400000">
          <a:off x="3248807" y="-667082"/>
          <a:ext cx="961578" cy="5562131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တုနှိုင်းမရသောတန်ခိုးတော်၏ ကြီးမြတ်မှု၌ကျွန်ုပ်တို့မျက်နှာသာရ 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75553" y="1793457"/>
        <a:ext cx="3708087" cy="641052"/>
      </dsp:txXfrm>
    </dsp:sp>
    <dsp:sp modelId="{435B451D-3A26-4F04-B279-DD9087ACDEA0}">
      <dsp:nvSpPr>
        <dsp:cNvPr id="0" name=""/>
        <dsp:cNvSpPr/>
      </dsp:nvSpPr>
      <dsp:spPr>
        <a:xfrm>
          <a:off x="4182872" y="1825510"/>
          <a:ext cx="1073121" cy="576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FEFBC-A60A-4F90-983B-AAA7219BC661}">
      <dsp:nvSpPr>
        <dsp:cNvPr id="0" name=""/>
        <dsp:cNvSpPr/>
      </dsp:nvSpPr>
      <dsp:spPr>
        <a:xfrm rot="5400000">
          <a:off x="94751" y="1696516"/>
          <a:ext cx="961578" cy="83657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87620" y="1783859"/>
        <a:ext cx="575840" cy="661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95A3C-BB81-4EFC-BA79-7573C04D8E39}">
      <dsp:nvSpPr>
        <dsp:cNvPr id="0" name=""/>
        <dsp:cNvSpPr/>
      </dsp:nvSpPr>
      <dsp:spPr>
        <a:xfrm>
          <a:off x="0" y="0"/>
          <a:ext cx="119461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902A7-89BB-4A75-A35B-A28D59AE1BED}">
      <dsp:nvSpPr>
        <dsp:cNvPr id="0" name=""/>
        <dsp:cNvSpPr/>
      </dsp:nvSpPr>
      <dsp:spPr>
        <a:xfrm>
          <a:off x="0" y="0"/>
          <a:ext cx="2389235" cy="135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C00000"/>
              </a:solidFill>
            </a:rPr>
            <a:t>ရှင်ပြန်ထမြောက်ခြင်း၏တန်ခိုး၊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0" y="0"/>
        <a:ext cx="2389235" cy="1354216"/>
      </dsp:txXfrm>
    </dsp:sp>
    <dsp:sp modelId="{47A793FF-AF92-43F5-9E2F-DA7D81E68D40}">
      <dsp:nvSpPr>
        <dsp:cNvPr id="0" name=""/>
        <dsp:cNvSpPr/>
      </dsp:nvSpPr>
      <dsp:spPr>
        <a:xfrm>
          <a:off x="2568427" y="21159"/>
          <a:ext cx="9377747" cy="423192"/>
        </a:xfrm>
        <a:prstGeom prst="rect">
          <a:avLst/>
        </a:prstGeom>
        <a:solidFill>
          <a:srgbClr val="45F6E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ကျွန်ုပ်တို့၏ထမြောက်ခြင်းကို အာမခံသည် ၁ကော ၁၅း၂၀</a:t>
          </a:r>
          <a:r>
            <a:rPr lang="en-US" sz="1800" b="1" kern="1200" dirty="0"/>
            <a:t>-</a:t>
          </a:r>
          <a:r>
            <a:rPr lang="my-MM" sz="1800" b="1" kern="1200" dirty="0"/>
            <a:t>၂၂၊</a:t>
          </a:r>
          <a:endParaRPr lang="es-ES" sz="1800" kern="1200" dirty="0"/>
        </a:p>
      </dsp:txBody>
      <dsp:txXfrm>
        <a:off x="2568427" y="21159"/>
        <a:ext cx="9377747" cy="423192"/>
      </dsp:txXfrm>
    </dsp:sp>
    <dsp:sp modelId="{F8CF767D-76D1-4B3E-8887-DAB3626DD17F}">
      <dsp:nvSpPr>
        <dsp:cNvPr id="0" name=""/>
        <dsp:cNvSpPr/>
      </dsp:nvSpPr>
      <dsp:spPr>
        <a:xfrm>
          <a:off x="2389235" y="444352"/>
          <a:ext cx="95569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945E4-4531-442F-AE38-72354D2D6EC0}">
      <dsp:nvSpPr>
        <dsp:cNvPr id="0" name=""/>
        <dsp:cNvSpPr/>
      </dsp:nvSpPr>
      <dsp:spPr>
        <a:xfrm>
          <a:off x="2568427" y="465511"/>
          <a:ext cx="9377747" cy="42319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ကျွန်ုပ်တို့၏ကောင်းချီးများကိုလက်ခံရရှိရန်ကိုယ်တော်ထံချဉ်းကပ်နိုင်စေသည် ဟေဗြဲ ၇း၂၅</a:t>
          </a:r>
          <a:endParaRPr lang="es-ES" sz="1800" kern="1200" dirty="0"/>
        </a:p>
      </dsp:txBody>
      <dsp:txXfrm>
        <a:off x="2568427" y="465511"/>
        <a:ext cx="9377747" cy="423192"/>
      </dsp:txXfrm>
    </dsp:sp>
    <dsp:sp modelId="{C4783126-F415-4ADC-B201-C680887899BB}">
      <dsp:nvSpPr>
        <dsp:cNvPr id="0" name=""/>
        <dsp:cNvSpPr/>
      </dsp:nvSpPr>
      <dsp:spPr>
        <a:xfrm>
          <a:off x="2389235" y="888704"/>
          <a:ext cx="95569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08B27-B85B-4620-A3CF-716D5DD5C198}">
      <dsp:nvSpPr>
        <dsp:cNvPr id="0" name=""/>
        <dsp:cNvSpPr/>
      </dsp:nvSpPr>
      <dsp:spPr>
        <a:xfrm>
          <a:off x="2568427" y="909864"/>
          <a:ext cx="9377747" cy="42319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သန့်ရှင်းသောဝိညာဉ်တော်တည်ရှိကိုအာမခံသည် ယော ၁၆း၇၊</a:t>
          </a:r>
          <a:endParaRPr lang="es-ES" sz="1800" kern="1200" dirty="0"/>
        </a:p>
      </dsp:txBody>
      <dsp:txXfrm>
        <a:off x="2568427" y="909864"/>
        <a:ext cx="9377747" cy="423192"/>
      </dsp:txXfrm>
    </dsp:sp>
    <dsp:sp modelId="{5C517255-7F2C-4A32-99DC-A308EE0C2BF4}">
      <dsp:nvSpPr>
        <dsp:cNvPr id="0" name=""/>
        <dsp:cNvSpPr/>
      </dsp:nvSpPr>
      <dsp:spPr>
        <a:xfrm>
          <a:off x="2389235" y="1333056"/>
          <a:ext cx="95569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966BD-A1AA-4707-B610-CC9525A8CD40}">
      <dsp:nvSpPr>
        <dsp:cNvPr id="0" name=""/>
        <dsp:cNvSpPr/>
      </dsp:nvSpPr>
      <dsp:spPr>
        <a:xfrm>
          <a:off x="0" y="1354216"/>
          <a:ext cx="11946175" cy="0"/>
        </a:xfrm>
        <a:prstGeom prst="line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4766F-0DCA-4F24-B904-1B9BA6BEA17C}">
      <dsp:nvSpPr>
        <dsp:cNvPr id="0" name=""/>
        <dsp:cNvSpPr/>
      </dsp:nvSpPr>
      <dsp:spPr>
        <a:xfrm>
          <a:off x="0" y="1354216"/>
          <a:ext cx="2389235" cy="135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0070C0"/>
              </a:solidFill>
            </a:rPr>
            <a:t>ချီးမြှောက်ခြင်း၏တန်ခိုး၊</a:t>
          </a:r>
          <a:endParaRPr lang="es-ES" sz="2400" kern="1200" dirty="0">
            <a:solidFill>
              <a:srgbClr val="0070C0"/>
            </a:solidFill>
          </a:endParaRPr>
        </a:p>
      </dsp:txBody>
      <dsp:txXfrm>
        <a:off x="0" y="1354216"/>
        <a:ext cx="2389235" cy="1354216"/>
      </dsp:txXfrm>
    </dsp:sp>
    <dsp:sp modelId="{9104ADDD-BBB4-4FAC-B7CE-39C9C2A24C30}">
      <dsp:nvSpPr>
        <dsp:cNvPr id="0" name=""/>
        <dsp:cNvSpPr/>
      </dsp:nvSpPr>
      <dsp:spPr>
        <a:xfrm>
          <a:off x="2568427" y="1385691"/>
          <a:ext cx="9377747" cy="62949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ဆုကျေးဇူးလက်ဆောင်တွေပေးတယ် ဧ ၄း၈</a:t>
          </a:r>
          <a:r>
            <a:rPr lang="en-US" sz="1800" b="1" kern="1200" dirty="0"/>
            <a:t>-</a:t>
          </a:r>
          <a:r>
            <a:rPr lang="my-MM" sz="1800" b="1" kern="1200" dirty="0"/>
            <a:t>၁၁</a:t>
          </a:r>
          <a:endParaRPr lang="es-ES" sz="1800" kern="1200" dirty="0"/>
        </a:p>
      </dsp:txBody>
      <dsp:txXfrm>
        <a:off x="2568427" y="1385691"/>
        <a:ext cx="9377747" cy="629499"/>
      </dsp:txXfrm>
    </dsp:sp>
    <dsp:sp modelId="{8091AAFB-F6FA-4244-ABEC-5C3801F48A4C}">
      <dsp:nvSpPr>
        <dsp:cNvPr id="0" name=""/>
        <dsp:cNvSpPr/>
      </dsp:nvSpPr>
      <dsp:spPr>
        <a:xfrm>
          <a:off x="2389235" y="2015190"/>
          <a:ext cx="95569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70F56-6047-4807-BEE4-4D645CD4754D}">
      <dsp:nvSpPr>
        <dsp:cNvPr id="0" name=""/>
        <dsp:cNvSpPr/>
      </dsp:nvSpPr>
      <dsp:spPr>
        <a:xfrm>
          <a:off x="2568427" y="2046665"/>
          <a:ext cx="9377747" cy="6294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ယေရှုသည် လူတိုင်းအပေါ် တန်ခိုးရှိကြောင်း အာမခံသည် ဖိ ၂း၉</a:t>
          </a:r>
          <a:r>
            <a:rPr lang="en-US" sz="1800" b="1" kern="1200" dirty="0"/>
            <a:t>-</a:t>
          </a:r>
          <a:r>
            <a:rPr lang="my-MM" sz="1800" b="1" kern="1200" dirty="0"/>
            <a:t>၁၀။</a:t>
          </a:r>
          <a:endParaRPr lang="es-ES" sz="1800" kern="1200" dirty="0"/>
        </a:p>
      </dsp:txBody>
      <dsp:txXfrm>
        <a:off x="2568427" y="2046665"/>
        <a:ext cx="9377747" cy="629499"/>
      </dsp:txXfrm>
    </dsp:sp>
    <dsp:sp modelId="{92403759-2D33-4C1D-83B7-73CEAA359579}">
      <dsp:nvSpPr>
        <dsp:cNvPr id="0" name=""/>
        <dsp:cNvSpPr/>
      </dsp:nvSpPr>
      <dsp:spPr>
        <a:xfrm>
          <a:off x="2389235" y="2676164"/>
          <a:ext cx="95569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0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8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8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3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7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7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4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8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7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6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0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0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1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8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1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5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BEF4-AAC5-4ABC-9C9D-3477DB2B53CB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E1CD-0C0F-4386-956A-13C58CB55FE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37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04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1.xml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3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006E71-C2EE-60BB-EB23-F8C0857BA57D}"/>
              </a:ext>
            </a:extLst>
          </p:cNvPr>
          <p:cNvSpPr txBox="1"/>
          <p:nvPr/>
        </p:nvSpPr>
        <p:spPr>
          <a:xfrm>
            <a:off x="0" y="5399281"/>
            <a:ext cx="1219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5400" b="1" i="0" u="none" strike="noStrike" baseline="0" dirty="0">
                <a:latin typeface="WinKalaw" panose="00000400000000000000" pitchFamily="2" charset="0"/>
              </a:rPr>
              <a:t>csD;jr§ifhjcif;cHa,½I½Sif\</a:t>
            </a:r>
            <a:r>
              <a:rPr lang="en-US" sz="5400" b="1" i="0" u="none" strike="noStrike" baseline="0" dirty="0" err="1">
                <a:latin typeface="WinKalaw" panose="00000400000000000000" pitchFamily="2" charset="0"/>
              </a:rPr>
              <a:t>wefcdk;a</a:t>
            </a:r>
            <a:r>
              <a:rPr lang="my-MM" sz="4000" b="1" i="0" u="none" strike="noStrike" baseline="0" dirty="0">
                <a:latin typeface="WinTaungyi" panose="00000400000000000000" pitchFamily="2" charset="0"/>
              </a:rPr>
              <a:t>တာ်</a:t>
            </a:r>
            <a:endParaRPr lang="es-ES" sz="4000" b="1" dirty="0">
              <a:ln w="15875">
                <a:solidFill>
                  <a:srgbClr val="CC9900"/>
                </a:solidFill>
                <a:prstDash val="solid"/>
              </a:ln>
              <a:solidFill>
                <a:srgbClr val="CC9900">
                  <a:lumMod val="40000"/>
                  <a:lumOff val="60000"/>
                </a:srgbClr>
              </a:solidFill>
              <a:latin typeface="WinTaungyi" panose="000004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4FA912-0711-B467-0C84-395DAFC82CD3}"/>
              </a:ext>
            </a:extLst>
          </p:cNvPr>
          <p:cNvSpPr txBox="1"/>
          <p:nvPr/>
        </p:nvSpPr>
        <p:spPr>
          <a:xfrm>
            <a:off x="0" y="3681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800" b="1" dirty="0">
                <a:solidFill>
                  <a:srgbClr val="177329">
                    <a:lumMod val="75000"/>
                  </a:srgbClr>
                </a:solidFill>
                <a:latin typeface="Calibri" panose="020F0502020204030204"/>
              </a:rPr>
              <a:t>Lesson 3 for July 15, 2023</a:t>
            </a:r>
            <a:endParaRPr lang="es-ES" sz="2800" b="1" dirty="0">
              <a:solidFill>
                <a:srgbClr val="177329">
                  <a:lumMod val="7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2187622-4B73-E2DD-7728-7A8789C40375}"/>
              </a:ext>
            </a:extLst>
          </p:cNvPr>
          <p:cNvCxnSpPr/>
          <p:nvPr/>
        </p:nvCxnSpPr>
        <p:spPr>
          <a:xfrm>
            <a:off x="0" y="5299200"/>
            <a:ext cx="12192000" cy="0"/>
          </a:xfrm>
          <a:prstGeom prst="line">
            <a:avLst/>
          </a:prstGeom>
          <a:ln w="57150" cmpd="thickThin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3C51D27-A128-71F5-285F-F5929B21C2B6}"/>
              </a:ext>
            </a:extLst>
          </p:cNvPr>
          <p:cNvCxnSpPr/>
          <p:nvPr/>
        </p:nvCxnSpPr>
        <p:spPr>
          <a:xfrm>
            <a:off x="0" y="6616000"/>
            <a:ext cx="12192000" cy="0"/>
          </a:xfrm>
          <a:prstGeom prst="line">
            <a:avLst/>
          </a:prstGeom>
          <a:ln w="57150" cmpd="thinThick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7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55817D3-6F5E-F5FD-E385-E8F4D6E2E072}"/>
              </a:ext>
            </a:extLst>
          </p:cNvPr>
          <p:cNvSpPr txBox="1"/>
          <p:nvPr/>
        </p:nvSpPr>
        <p:spPr>
          <a:xfrm>
            <a:off x="4166403" y="1620277"/>
            <a:ext cx="802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ဘုရားသခင်သည်ယေရှုကိုသူ၏လက်ယာဘက်၌ထိုင်စေပြီးရန်သူအားလုံးကို ခြေတင်ရာ အဖြစ်ထားတော်မူသည် ဆာ ၁၁၀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၁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236138-2C34-8901-AE93-2B7568011961}"/>
              </a:ext>
            </a:extLst>
          </p:cNvPr>
          <p:cNvSpPr txBox="1"/>
          <p:nvPr/>
        </p:nvSpPr>
        <p:spPr>
          <a:xfrm>
            <a:off x="4166403" y="5283137"/>
            <a:ext cx="80255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သို့သော်၊ကျွန်ုပ်တို့သည်သခင်ယေရှု၏နှိမ့်ချမှုအားလုံးကိုမမြင်ရသေးပါဟေဗြဲ၂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၈၊ထို့ကြောင့်ကျွန်ုပ်တို့၏မျက်စိများလင်းလက်လာစေရန်ပေါလု၏ဆုတောင်းချက်ကြောင့်ကျွန်ုပ်တို့လက်ရှိမမြင် နိုင်သောအဖြစ်မှန်များကိုမြင်တွေ့င်မည်ဖြစ်သည်။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2E8264-0B71-AB36-0578-CE5DA7B1267A}"/>
              </a:ext>
            </a:extLst>
          </p:cNvPr>
          <p:cNvSpPr txBox="1"/>
          <p:nvPr/>
        </p:nvSpPr>
        <p:spPr>
          <a:xfrm>
            <a:off x="4166403" y="4102812"/>
            <a:ext cx="8025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ထို့အပြင်၊ယေရှုသည်အသင်းတော်၏ဦးခေါင်းဖြစ်သည်။လုံခြုံတဲ့နေရာကိုလမ်းညွှန်ပေးတယ်။မရဏာနိုင်ငံ၏တံခါးတို့သည်မနိုင်ရ မဿဲ ၁၆း၁၈။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8EC404-4609-49E6-27F6-4992DFAEA781}"/>
              </a:ext>
            </a:extLst>
          </p:cNvPr>
          <p:cNvSpPr txBox="1"/>
          <p:nvPr/>
        </p:nvSpPr>
        <p:spPr>
          <a:xfrm>
            <a:off x="4166404" y="2533152"/>
            <a:ext cx="80255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ငါတို့၏ရန်သူအပေါင်းတို့သည်ကိုယ်တော်၌နှိမ့်ချလျက်ရှိသည် အုပ်စိုးရှင်များ၊အာဏာပိုင်များ၊ဤမှောင်မိုက်လောက၏တန်ခိုးများနှင့်ကောင်းကင်ဘုံရှိမကောင်းဆိုးဝါးများ၏ဝိညာဉ်စွမ်းအားများ ဧဖက် ၆း၁၂။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Imagen 12" descr="Imagen que contiene interior, perro, café, parado&#10;&#10;Descripción generada automáticamente">
            <a:extLst>
              <a:ext uri="{FF2B5EF4-FFF2-40B4-BE49-F238E27FC236}">
                <a16:creationId xmlns:a16="http://schemas.microsoft.com/office/drawing/2014/main" id="{A04B95A7-5816-978C-28E3-4B8F38556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" y="859732"/>
            <a:ext cx="3974400" cy="594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D78B57A-CFB3-8397-63B7-CF52C2EAE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110" y="100538"/>
            <a:ext cx="1317389" cy="13173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34EE00-210D-724F-C79F-67E6092FF106}"/>
              </a:ext>
            </a:extLst>
          </p:cNvPr>
          <p:cNvSpPr txBox="1"/>
          <p:nvPr/>
        </p:nvSpPr>
        <p:spPr>
          <a:xfrm>
            <a:off x="435430" y="100538"/>
            <a:ext cx="107807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ယေရှု</a:t>
            </a:r>
            <a:r>
              <a:rPr lang="en-US" sz="3600" b="1" dirty="0">
                <a:solidFill>
                  <a:schemeClr val="bg1"/>
                </a:solidFill>
              </a:rPr>
              <a:t>,</a:t>
            </a:r>
            <a:r>
              <a:rPr lang="my-MM" sz="3600" b="1" dirty="0">
                <a:solidFill>
                  <a:schemeClr val="bg1"/>
                </a:solidFill>
              </a:rPr>
              <a:t>အသင်းတော်၏ဦးခေါင်း။ 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ဧဖက် ၁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my-MM" sz="3600" b="1" dirty="0">
                <a:solidFill>
                  <a:schemeClr val="bg1"/>
                </a:solidFill>
              </a:rPr>
              <a:t>၂၂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my-MM" sz="3600" b="1" dirty="0">
                <a:solidFill>
                  <a:schemeClr val="bg1"/>
                </a:solidFill>
              </a:rPr>
              <a:t>၂၃</a:t>
            </a:r>
            <a:endParaRPr lang="es-ES" sz="3600" b="1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62000"/>
                  </a:prst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95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D6162C-6251-03F3-21A3-64561E00B2FC}"/>
              </a:ext>
            </a:extLst>
          </p:cNvPr>
          <p:cNvSpPr txBox="1"/>
          <p:nvPr/>
        </p:nvSpPr>
        <p:spPr>
          <a:xfrm>
            <a:off x="1730829" y="905233"/>
            <a:ext cx="96556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ကမ္ဘာပေါ်ရှိစွမ်းအားအားလုံးသည်အဆုံးမရှိသောဘုရား၏ ထိန်းချုပ်မှုအောက်တွင်ရှိနေသည်။အရက်စက်ဆုံးညှဉ်းဆဲသောသူအား‘ဤအရပ်မှလာ၍နောက်တဖန်မလာကြနှင့်’ ဟုမိန့်တော်မူ၏။ယောဘ၃၈</a:t>
            </a:r>
            <a:r>
              <a:rPr lang="en-US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:</a:t>
            </a:r>
            <a:r>
              <a:rPr lang="my-MM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၁၁။မကောင်းမှု၏အေဂျင်စီများကိုတန်ပြန်ရန်ဘုရားသခင်၏တန်ခိုးတော်ကိုအဆက် မပြတ်အသုံးပြုနေပါသည်။သူသည်သူတို့၏ပျက်စီးခြင်းအတွက်မဟုတ်ဘဲ၎င်းတို့၏ပြုပြင်ခြင်းနှင့်ထိန်းသိမ်းခြင်းအတွက် အမြဲလုပ်ဆောင်နေပါသည်။”</a:t>
            </a:r>
            <a:endParaRPr lang="es-ES" sz="32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96E247-EE96-B1A5-B45B-E91A2D079582}"/>
              </a:ext>
            </a:extLst>
          </p:cNvPr>
          <p:cNvSpPr txBox="1"/>
          <p:nvPr/>
        </p:nvSpPr>
        <p:spPr>
          <a:xfrm>
            <a:off x="3608163" y="5385882"/>
            <a:ext cx="734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E. G. W. (Patriarchs and Prophets, cp. 68, p. 694)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18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644471-1B4A-D13B-9842-A8E0B7F1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907" y="10204"/>
            <a:ext cx="4803331" cy="4004013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Ave de color blanco&#10;&#10;Descripción generada automáticamente">
            <a:extLst>
              <a:ext uri="{FF2B5EF4-FFF2-40B4-BE49-F238E27FC236}">
                <a16:creationId xmlns:a16="http://schemas.microsoft.com/office/drawing/2014/main" id="{7E4A1266-830A-4F50-D541-5ECDEB3EE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476" y="-163301"/>
            <a:ext cx="4275499" cy="3034801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lumMod val="65000"/>
                <a:alpha val="40000"/>
              </a:schemeClr>
            </a:outerShdw>
          </a:effectLst>
        </p:spPr>
      </p:pic>
      <p:pic>
        <p:nvPicPr>
          <p:cNvPr id="8" name="Imagen 7" descr="Una persona haciendo gestos con la mano en la cara&#10;&#10;Descripción generada automáticamente con confianza media">
            <a:extLst>
              <a:ext uri="{FF2B5EF4-FFF2-40B4-BE49-F238E27FC236}">
                <a16:creationId xmlns:a16="http://schemas.microsoft.com/office/drawing/2014/main" id="{5CEE0E33-084C-FA66-3D8F-3FD412A8F3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1479755"/>
            <a:ext cx="4117848" cy="5378243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8978C00-002C-69B8-C1CB-A7A1C36E6F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077" y="-3"/>
            <a:ext cx="5274923" cy="4572003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AC8DBA0-E4A2-E83C-584D-4D26A62BCCAB}"/>
              </a:ext>
            </a:extLst>
          </p:cNvPr>
          <p:cNvSpPr txBox="1">
            <a:spLocks/>
          </p:cNvSpPr>
          <p:nvPr/>
        </p:nvSpPr>
        <p:spPr>
          <a:xfrm>
            <a:off x="2966796" y="4540889"/>
            <a:ext cx="9222155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/>
            <a:r>
              <a:rPr lang="my-MM" sz="2400" b="1" dirty="0">
                <a:solidFill>
                  <a:srgbClr val="ED7D31">
                    <a:lumMod val="50000"/>
                  </a:srgbClr>
                </a:solidFill>
                <a:latin typeface="Comic Sans MS" panose="030F0702030302020204" pitchFamily="66" charset="0"/>
              </a:rPr>
              <a:t>ယုံကြည်သောငါတို့၌ပြတော်မူသောအလွန်ကြီးလှစွာသောတန်ခိုးတော်ကား အဘယ်မျှလောက်ကြီးသည်ကိုလည်းကောင်း၊ သင်တို့သည်သိစေခြင်းငှာ၊ သင်တို့၏ဥာဏ်မျက်စိကိုလင်းစေပါမည်အကြောင်းဆုတောင်းပဌနာဦပ၏။ </a:t>
            </a:r>
          </a:p>
          <a:p>
            <a:pPr defTabSz="914377"/>
            <a:r>
              <a:rPr lang="my-MM" sz="2400" b="1" dirty="0">
                <a:solidFill>
                  <a:srgbClr val="ED7D31">
                    <a:lumMod val="50000"/>
                  </a:srgbClr>
                </a:solidFill>
                <a:latin typeface="Comic Sans MS" panose="030F0702030302020204" pitchFamily="66" charset="0"/>
              </a:rPr>
              <a:t> ၂ဝ)ထိုတန်ခိုးတော်ကား၊ ခရစ်တော်ကိုသေခြင်းမှ ထမြောက်စေတော်မူ၍ ခရစ်တော်၌ဦပပြင်သော မဟာတန်ခိုးအာနုဘော်အရှိန်ကဲ့သို့ ဖြစ်၏။ </a:t>
            </a:r>
            <a:r>
              <a:rPr lang="en-US" sz="2400" b="1" dirty="0">
                <a:solidFill>
                  <a:srgbClr val="ED7D31">
                    <a:lumMod val="50000"/>
                  </a:srgbClr>
                </a:solidFill>
                <a:latin typeface="Comic Sans MS" panose="030F0702030302020204" pitchFamily="66" charset="0"/>
              </a:rPr>
              <a:t>								</a:t>
            </a:r>
            <a:r>
              <a:rPr lang="es-ES" sz="2000" b="1" dirty="0">
                <a:solidFill>
                  <a:srgbClr val="ED7D31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solidFill>
                  <a:srgbClr val="ED7D31">
                    <a:lumMod val="50000"/>
                  </a:srgbClr>
                </a:solidFill>
                <a:latin typeface="Comic Sans MS" panose="030F0702030302020204" pitchFamily="66" charset="0"/>
              </a:rPr>
              <a:t>Ephesians</a:t>
            </a:r>
            <a:r>
              <a:rPr lang="es-ES" sz="2000" b="1" dirty="0">
                <a:solidFill>
                  <a:srgbClr val="ED7D31">
                    <a:lumMod val="50000"/>
                  </a:srgbClr>
                </a:solidFill>
                <a:latin typeface="Comic Sans MS" panose="030F0702030302020204" pitchFamily="66" charset="0"/>
              </a:rPr>
              <a:t> 1:19, 20)</a:t>
            </a:r>
          </a:p>
        </p:txBody>
      </p:sp>
    </p:spTree>
    <p:extLst>
      <p:ext uri="{BB962C8B-B14F-4D97-AF65-F5344CB8AC3E}">
        <p14:creationId xmlns:p14="http://schemas.microsoft.com/office/powerpoint/2010/main" val="13591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B0C2BC-E30B-96BA-698E-27E2A676C789}"/>
              </a:ext>
            </a:extLst>
          </p:cNvPr>
          <p:cNvSpPr txBox="1"/>
          <p:nvPr/>
        </p:nvSpPr>
        <p:spPr>
          <a:xfrm>
            <a:off x="3918178" y="3612444"/>
            <a:ext cx="8154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000" b="1" u="sng" dirty="0">
                <a:solidFill>
                  <a:prstClr val="black"/>
                </a:solidFill>
                <a:uFill>
                  <a:solidFill>
                    <a:srgbClr val="ED7D25"/>
                  </a:solidFill>
                </a:uFill>
              </a:rPr>
              <a:t>ကျေးဇူးတော်ချီးမွမ်းခြင်းနှင့်ဆုတောင်းပဌနာပြုခြင်း။ဧဖက် ၁:၁၅-၁၆</a:t>
            </a:r>
            <a:r>
              <a:rPr lang="en-US" sz="2000" b="1" u="sng" dirty="0">
                <a:solidFill>
                  <a:prstClr val="black"/>
                </a:solidFill>
                <a:uFill>
                  <a:solidFill>
                    <a:srgbClr val="ED7D25"/>
                  </a:solidFill>
                </a:uFill>
              </a:rPr>
              <a:t>       </a:t>
            </a:r>
          </a:p>
          <a:p>
            <a:pPr defTabSz="609585"/>
            <a:endParaRPr lang="en-US" sz="2000" b="1" u="sng" dirty="0">
              <a:solidFill>
                <a:prstClr val="black"/>
              </a:solidFill>
              <a:uFill>
                <a:solidFill>
                  <a:srgbClr val="ED7D25"/>
                </a:solidFill>
              </a:uFill>
              <a:latin typeface="Calibri" panose="020F0502020204030204"/>
            </a:endParaRPr>
          </a:p>
          <a:p>
            <a:pPr defTabSz="609585"/>
            <a:r>
              <a:rPr lang="my-MM" sz="2000" b="1" u="sng" dirty="0">
                <a:solidFill>
                  <a:prstClr val="black"/>
                </a:solidFill>
                <a:uFill>
                  <a:solidFill>
                    <a:srgbClr val="5ACF00"/>
                  </a:solidFill>
                </a:uFill>
              </a:rPr>
              <a:t>ပေါလုသည်ယုံကြည်သူများအားအဘယ်အရာပြုလုပ်ရန်တောင်းဆိုခဲ့သနည်း။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ဘုရားရှင်၏ကြီးမြတ်ခြင်းကိုမြင်ခြင်း။ ဧဖက် ၁:၁၇-၁၉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ရှင်ပြန်ထမြောက်ခြင်းတန်ခိုး၌ ပါဝင်ခြင်း။ ဧဖက် ၁:၂၀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သခင်ယေရှု၏မြင့်မြတ်မှုကိုနားလည်ခြင်း။ဧဖက်၁:၂၁</a:t>
            </a:r>
          </a:p>
          <a:p>
            <a:pPr defTabSz="609585"/>
            <a:r>
              <a:rPr lang="my-MM" sz="2400" b="1" u="sng" dirty="0">
                <a:solidFill>
                  <a:prstClr val="black"/>
                </a:solidFill>
                <a:uFill>
                  <a:solidFill>
                    <a:srgbClr val="1B74A7"/>
                  </a:solidFill>
                </a:uFill>
              </a:rPr>
              <a:t>နိဂုံး-</a:t>
            </a: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အသင်းတော်၏ဦးခေါင်းယေရှု။ ဧဖက် ၁:၂၂-၂၃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2BCB9E-CEE9-E8E1-61BE-D894BEF42C34}"/>
              </a:ext>
            </a:extLst>
          </p:cNvPr>
          <p:cNvSpPr txBox="1"/>
          <p:nvPr/>
        </p:nvSpPr>
        <p:spPr>
          <a:xfrm>
            <a:off x="173796" y="69832"/>
            <a:ext cx="6247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ပေါလု၏ဆုတောင်းချက် </a:t>
            </a:r>
            <a:r>
              <a:rPr lang="en-US" sz="2400" b="1" dirty="0">
                <a:solidFill>
                  <a:prstClr val="black"/>
                </a:solidFill>
              </a:rPr>
              <a:t>Ephesians 1:15-23 </a:t>
            </a:r>
            <a:r>
              <a:rPr lang="my-MM" sz="2400" b="1" dirty="0">
                <a:solidFill>
                  <a:prstClr val="black"/>
                </a:solidFill>
              </a:rPr>
              <a:t>တွင်၊သူသည်သူ၏ဗျာဒိတ်တော်အားဖြင့်ဘုရားသခင်ကိုသိကျွမ်းခြင်းအတွေ့အကြုံ၊ဘုရားသခင်၏ခေါ်တော်မူခြင်းနှင့်ကတိတော်များမှထွက်ပေါ်သော မျှော်လင့်ချက်၊သခင်ယေရှုခရစ်၏အနန္တတန်ခိုးကို တွေ့ကြုံခံစားနိုင်သည့်ယုံကြည်ခြင်းတို့ကိုဧဖက်မြို့သားများအားပေးအပ်ရန် တောင်းလျှောက်ခဲ့သည်။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C70281-BDDA-D556-CA47-20BD8F729D7A}"/>
              </a:ext>
            </a:extLst>
          </p:cNvPr>
          <p:cNvSpPr txBox="1"/>
          <p:nvPr/>
        </p:nvSpPr>
        <p:spPr>
          <a:xfrm>
            <a:off x="173796" y="2778266"/>
            <a:ext cx="6132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ခရစ်တော်သည်အရာခပ်သိမ်းကိုနှိမ့်ချကြောင်းအာမခံခြင်းဖြင့်သူ၏ဆုတောင်းကိုအပြီးသတ်ခဲ့သည်။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DC7D99-18B5-ED6B-1D18-3B4D2081D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404" y="198116"/>
            <a:ext cx="5596800" cy="314820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Nubes en el cielo&#10;&#10;Descripción generada automáticamente">
            <a:extLst>
              <a:ext uri="{FF2B5EF4-FFF2-40B4-BE49-F238E27FC236}">
                <a16:creationId xmlns:a16="http://schemas.microsoft.com/office/drawing/2014/main" id="{91C46E77-2483-7B38-271A-69212B2E27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71" y="3740805"/>
            <a:ext cx="3193925" cy="293928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89C2A8B-8E53-97A6-1488-25EF25243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156" y="3742035"/>
            <a:ext cx="327221" cy="263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5C7729-A99A-CD2F-F6C1-5151BF93DB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156" y="4333625"/>
            <a:ext cx="319728" cy="2571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D65228-1512-2E03-CE45-570B120E6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156" y="5789308"/>
            <a:ext cx="319728" cy="2571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magen que contiene firmar, edificio, exterior, ladrillo&#10;&#10;Descripción generada automáticamente">
            <a:extLst>
              <a:ext uri="{FF2B5EF4-FFF2-40B4-BE49-F238E27FC236}">
                <a16:creationId xmlns:a16="http://schemas.microsoft.com/office/drawing/2014/main" id="{15017591-736D-81DB-2A70-D83E3FEDE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906" y="4590728"/>
            <a:ext cx="273148" cy="271477"/>
          </a:xfrm>
          <a:prstGeom prst="rect">
            <a:avLst/>
          </a:prstGeom>
        </p:spPr>
      </p:pic>
      <p:pic>
        <p:nvPicPr>
          <p:cNvPr id="27" name="Imagen 26" descr="Imagen que contiene firmar, fondo, luz, verde&#10;&#10;Descripción generada automáticamente">
            <a:extLst>
              <a:ext uri="{FF2B5EF4-FFF2-40B4-BE49-F238E27FC236}">
                <a16:creationId xmlns:a16="http://schemas.microsoft.com/office/drawing/2014/main" id="{A718D948-AB76-9E91-F23D-33242E2A83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329" y="5329806"/>
            <a:ext cx="273148" cy="271477"/>
          </a:xfrm>
          <a:prstGeom prst="rect">
            <a:avLst/>
          </a:prstGeom>
        </p:spPr>
      </p:pic>
      <p:pic>
        <p:nvPicPr>
          <p:cNvPr id="30" name="Imagen 29" descr="Forma, Flecha&#10;&#10;Descripción generada automáticamente">
            <a:extLst>
              <a:ext uri="{FF2B5EF4-FFF2-40B4-BE49-F238E27FC236}">
                <a16:creationId xmlns:a16="http://schemas.microsoft.com/office/drawing/2014/main" id="{370DF3BF-8650-848E-80E2-486D3B6E8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906" y="4960267"/>
            <a:ext cx="273148" cy="271477"/>
          </a:xfrm>
          <a:prstGeom prst="rect">
            <a:avLst/>
          </a:prstGeom>
        </p:spPr>
      </p:pic>
      <p:pic>
        <p:nvPicPr>
          <p:cNvPr id="32" name="Imagen 31" descr="Forma, Flecha&#10;&#10;Descripción generada automáticamente">
            <a:extLst>
              <a:ext uri="{FF2B5EF4-FFF2-40B4-BE49-F238E27FC236}">
                <a16:creationId xmlns:a16="http://schemas.microsoft.com/office/drawing/2014/main" id="{CD42B7D2-349F-475F-AEA4-15244632AD4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629" y="6142145"/>
            <a:ext cx="273148" cy="2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DD53AE8-2A32-5355-E392-303A7BA82BCE}"/>
              </a:ext>
            </a:extLst>
          </p:cNvPr>
          <p:cNvSpPr/>
          <p:nvPr/>
        </p:nvSpPr>
        <p:spPr>
          <a:xfrm>
            <a:off x="1" y="0"/>
            <a:ext cx="12191999" cy="10626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2CED74-B68D-0863-961C-731D4572CAFC}"/>
              </a:ext>
            </a:extLst>
          </p:cNvPr>
          <p:cNvSpPr txBox="1"/>
          <p:nvPr/>
        </p:nvSpPr>
        <p:spPr>
          <a:xfrm>
            <a:off x="1" y="65314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u="sng" dirty="0">
                <a:solidFill>
                  <a:schemeClr val="bg1"/>
                </a:solidFill>
                <a:uFill>
                  <a:solidFill>
                    <a:srgbClr val="ED7D25"/>
                  </a:solidFill>
                </a:uFill>
              </a:rPr>
              <a:t>ကျေးဇူးတော်ချီးမွမ်းခြင်းနှင့်ဆုတောင်းပဌနာပြုခြင်း။</a:t>
            </a:r>
          </a:p>
          <a:p>
            <a:pPr algn="ctr" defTabSz="609585"/>
            <a:r>
              <a:rPr lang="my-MM" sz="2800" b="1" u="sng" dirty="0">
                <a:solidFill>
                  <a:schemeClr val="bg1"/>
                </a:solidFill>
                <a:uFill>
                  <a:solidFill>
                    <a:srgbClr val="ED7D25"/>
                  </a:solidFill>
                </a:uFill>
              </a:rPr>
              <a:t>ဧဖက် ၁</a:t>
            </a:r>
            <a:r>
              <a:rPr lang="en-US" sz="2800" b="1" u="sng" dirty="0">
                <a:solidFill>
                  <a:schemeClr val="bg1"/>
                </a:solidFill>
                <a:uFill>
                  <a:solidFill>
                    <a:srgbClr val="ED7D25"/>
                  </a:solidFill>
                </a:uFill>
              </a:rPr>
              <a:t>:</a:t>
            </a:r>
            <a:r>
              <a:rPr lang="my-MM" sz="2800" b="1" u="sng" dirty="0">
                <a:solidFill>
                  <a:schemeClr val="bg1"/>
                </a:solidFill>
                <a:uFill>
                  <a:solidFill>
                    <a:srgbClr val="ED7D25"/>
                  </a:solidFill>
                </a:uFill>
              </a:rPr>
              <a:t>၁၅</a:t>
            </a:r>
            <a:r>
              <a:rPr lang="en-US" sz="2800" b="1" u="sng" dirty="0">
                <a:solidFill>
                  <a:schemeClr val="bg1"/>
                </a:solidFill>
                <a:uFill>
                  <a:solidFill>
                    <a:srgbClr val="ED7D25"/>
                  </a:solidFill>
                </a:uFill>
              </a:rPr>
              <a:t>-</a:t>
            </a:r>
            <a:r>
              <a:rPr lang="my-MM" sz="2800" b="1" u="sng" dirty="0">
                <a:solidFill>
                  <a:schemeClr val="bg1"/>
                </a:solidFill>
                <a:uFill>
                  <a:solidFill>
                    <a:srgbClr val="ED7D25"/>
                  </a:solidFill>
                </a:uFill>
              </a:rPr>
              <a:t>၁၆</a:t>
            </a:r>
            <a:endParaRPr lang="es-ES" sz="2800" b="1" dirty="0">
              <a:ln w="6600">
                <a:noFill/>
                <a:prstDash val="solid"/>
              </a:ln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60E0FA-9BEC-612B-1D15-40073DCF3E53}"/>
              </a:ext>
            </a:extLst>
          </p:cNvPr>
          <p:cNvSpPr txBox="1"/>
          <p:nvPr/>
        </p:nvSpPr>
        <p:spPr>
          <a:xfrm>
            <a:off x="2884483" y="1129833"/>
            <a:ext cx="3924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ဧဖက်မြို့သားများသည်ချစ်ခြင်းမေတ္တာနှင့်ယုံကြည်ခြင်း၌ကြီးထွားလာကြောင်းကိုပေါလုကြားသိခဲ့သည်၁း၁၅။ထိုသတင်းကိုကြားသိရသည့်အတွက်ဝမ်းသာအားရဖြင့်ဘုရားသခင်ကိုကျေးဇူးတော်ချီးမွမ်းကာဆုတောင်း ရန်လှုံ့ဆော်ခဲ့သည်၁း၁၆။ပေးစာတွင်နောက်မှဆက်၍ဖြစ်မည့် တောင်းပန်စကား ၃း၁၄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၂၁။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ED3927-0B60-6774-C76B-1C8FF02A8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959573"/>
              </p:ext>
            </p:extLst>
          </p:nvPr>
        </p:nvGraphicFramePr>
        <p:xfrm>
          <a:off x="6809456" y="1262320"/>
          <a:ext cx="5219985" cy="534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4541993-EE88-2720-5899-0E4C7F48EB55}"/>
              </a:ext>
            </a:extLst>
          </p:cNvPr>
          <p:cNvSpPr txBox="1"/>
          <p:nvPr/>
        </p:nvSpPr>
        <p:spPr>
          <a:xfrm>
            <a:off x="2884483" y="4900911"/>
            <a:ext cx="38667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တမန်တော်သည်သူ၏ပုံသက်သေကိုလိုက်လျှောက်ရန်ကျွန်ုပ်တို့အားတိုက်တွန်းခဲ့သည်အဆက်မပြတ်ဆုတောင်းပါ ၁တိ ၅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  <a:r>
              <a:rPr lang="my-MM" sz="2000" b="1" dirty="0">
                <a:solidFill>
                  <a:prstClr val="black"/>
                </a:solidFill>
              </a:rPr>
              <a:t>၁၇။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F5E5CC-9505-72CD-D7D8-74B190BB4D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59" y="1254633"/>
            <a:ext cx="2616965" cy="1962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E3CF95E-C0C6-1B89-EABD-B41558C2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1" y="3406515"/>
            <a:ext cx="2616964" cy="3335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DFA7E2A-3BA9-4E12-BD75-D981853496CE}"/>
              </a:ext>
            </a:extLst>
          </p:cNvPr>
          <p:cNvCxnSpPr/>
          <p:nvPr/>
        </p:nvCxnSpPr>
        <p:spPr>
          <a:xfrm>
            <a:off x="1" y="1129832"/>
            <a:ext cx="12191999" cy="0"/>
          </a:xfrm>
          <a:prstGeom prst="line">
            <a:avLst/>
          </a:prstGeom>
          <a:ln w="28575">
            <a:solidFill>
              <a:srgbClr val="365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E0072DF3-E334-6AA4-F8C7-8E902454B33B}"/>
              </a:ext>
            </a:extLst>
          </p:cNvPr>
          <p:cNvSpPr txBox="1"/>
          <p:nvPr/>
        </p:nvSpPr>
        <p:spPr>
          <a:xfrm>
            <a:off x="2884483" y="6177369"/>
            <a:ext cx="3866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ဘာကိုဆိုလိုတာလဲ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38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4A083-D4E4-4DCC-9279-0DD0DDD33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F4A083-D4E4-4DCC-9279-0DD0DDD33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F4A083-D4E4-4DCC-9279-0DD0DDD33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78F4A083-D4E4-4DCC-9279-0DD0DDD33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7435E3-E960-42A0-BB26-32D6A809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857435E3-E960-42A0-BB26-32D6A8098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67333C-0951-4782-9775-540E0562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667333C-0951-4782-9775-540E0562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667333C-0951-4782-9775-540E0562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0667333C-0951-4782-9775-540E05627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B1370D-17F7-4C52-B5C9-7CD343A42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EB1370D-17F7-4C52-B5C9-7CD343A42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7B0AB0-2EC2-4492-8C54-30E2539B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267B0AB0-2EC2-4492-8C54-30E2539B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267B0AB0-2EC2-4492-8C54-30E2539B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267B0AB0-2EC2-4492-8C54-30E2539B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3630C-86F0-47D8-8E45-942D6550F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3A3630C-86F0-47D8-8E45-942D6550F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3BF798-278A-4E68-8C33-CA96DF5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973BF798-278A-4E68-8C33-CA96DF5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973BF798-278A-4E68-8C33-CA96DF5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973BF798-278A-4E68-8C33-CA96DF532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6C511D-CA3A-46F5-BC42-3AF3ACD6B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5C6C511D-CA3A-46F5-BC42-3AF3ACD6B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A95147-DD69-4468-A800-2B6CA167D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AA95147-DD69-4468-A800-2B6CA167D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AA95147-DD69-4468-A800-2B6CA167D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2AA95147-DD69-4468-A800-2B6CA167D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014656-3511-412A-95B6-C39D573B1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19014656-3511-412A-95B6-C39D573B1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3EB155-0FAC-7AAD-CFF4-12508C127501}"/>
              </a:ext>
            </a:extLst>
          </p:cNvPr>
          <p:cNvSpPr txBox="1"/>
          <p:nvPr/>
        </p:nvSpPr>
        <p:spPr>
          <a:xfrm>
            <a:off x="1" y="1006548"/>
            <a:ext cx="12191999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6000" b="1" u="sng" dirty="0">
                <a:solidFill>
                  <a:prstClr val="black"/>
                </a:solidFill>
                <a:uFill>
                  <a:solidFill>
                    <a:srgbClr val="5ACF00"/>
                  </a:solidFill>
                </a:uFill>
              </a:rPr>
              <a:t>ပေါလုသည်ယုံကြည်သူများအားအဘယ်အရာပြုလုပ်ရန်တောင်းဆိုခဲ့သနည်း။</a:t>
            </a:r>
            <a:endParaRPr lang="es-ES" sz="5867" b="1" dirty="0">
              <a:ln w="9525">
                <a:solidFill>
                  <a:prstClr val="white"/>
                </a:solidFill>
                <a:prstDash val="solid"/>
              </a:ln>
              <a:solidFill>
                <a:srgbClr val="993300"/>
              </a:solidFill>
              <a:effectLst>
                <a:outerShdw blurRad="12700" dist="38100" dir="2700000" algn="tl" rotWithShape="0">
                  <a:srgbClr val="993300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20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E35B2D-4558-A893-FF1D-C4725854B62A}"/>
              </a:ext>
            </a:extLst>
          </p:cNvPr>
          <p:cNvSpPr txBox="1"/>
          <p:nvPr/>
        </p:nvSpPr>
        <p:spPr>
          <a:xfrm>
            <a:off x="1886658" y="260977"/>
            <a:ext cx="823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ဘုရားရှင်၏ကြီးမြတ်ခြင်းကိုမြင်ခြင်း။ 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 ၁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၁၇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၁၉</a:t>
            </a:r>
            <a:endParaRPr lang="es-ES" sz="3600" b="1" dirty="0">
              <a:ln w="3175">
                <a:solidFill>
                  <a:srgbClr val="580080">
                    <a:lumMod val="50000"/>
                  </a:srgbClr>
                </a:solidFill>
                <a:prstDash val="solid"/>
              </a:ln>
              <a:pattFill prst="narHorz">
                <a:fgClr>
                  <a:srgbClr val="580080"/>
                </a:fgClr>
                <a:bgClr>
                  <a:srgbClr val="580080">
                    <a:lumMod val="20000"/>
                    <a:lumOff val="80000"/>
                  </a:srgbClr>
                </a:bgClr>
              </a:pattFill>
              <a:effectLst>
                <a:innerShdw blurRad="177800">
                  <a:srgbClr val="580080">
                    <a:lumMod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0DD3D6-9107-ABB4-84D7-805B144A17F9}"/>
              </a:ext>
            </a:extLst>
          </p:cNvPr>
          <p:cNvSpPr txBox="1"/>
          <p:nvPr/>
        </p:nvSpPr>
        <p:spPr>
          <a:xfrm>
            <a:off x="99166" y="1522893"/>
            <a:ext cx="6832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တောင်းရင်ဘုရားသခင်ကကျွန်ုပ်တို့ကိုပညာပေးလိမ့်မယ်။ကျွန်ုပ်တို့ကိုယ်တိုင်နားမလည်နိုင်သောအရာများကိုလည်းထုတ်ဖော်ပြသလိမ့်မည်၁း၁၇။ကိုယ်တော်သည်ကျွန်ုပ်တို့၏ဝိညာဉ်မျက်စိမှဖုံးအုပ်ခြင်းကိုဖယ်ရှားပြီးကိုယ်တော်၏အသိပညာဖြင့်ကျွန်ုပ်တို့ကိုအလင်းပေးလိမ့်မည်၁း၁၈။ဘုရားသခင်ပြုသည့်အတိုင်းကျွန်ုပ်တို့မြင် ရလိမ့်မည်။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8489855-E1B2-5AD2-158E-AE9444362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000863"/>
              </p:ext>
            </p:extLst>
          </p:nvPr>
        </p:nvGraphicFramePr>
        <p:xfrm>
          <a:off x="96000" y="4223747"/>
          <a:ext cx="7478400" cy="259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DFFB1A2-B9EC-9ECA-DF84-D376594120DC}"/>
              </a:ext>
            </a:extLst>
          </p:cNvPr>
          <p:cNvSpPr txBox="1"/>
          <p:nvPr/>
        </p:nvSpPr>
        <p:spPr>
          <a:xfrm>
            <a:off x="0" y="3728481"/>
            <a:ext cx="6664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ပေါလုသည်ကျွန်ုပ်တို့အားအဘယ်အရာကိုနားလည်စေလိုသနည်း။၁း၁၈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၁၉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n 10" descr="Imagen que contiene cara, viendo, pequeño, sonriendo&#10;&#10;Descripción generada automáticamente">
            <a:extLst>
              <a:ext uri="{FF2B5EF4-FFF2-40B4-BE49-F238E27FC236}">
                <a16:creationId xmlns:a16="http://schemas.microsoft.com/office/drawing/2014/main" id="{3566B87E-41C9-0C19-C89E-6BE609215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202" y="1602629"/>
            <a:ext cx="5103549" cy="442196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1CF1C4-061A-8867-2EA8-7E4A408431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50" y="75180"/>
            <a:ext cx="1824001" cy="13680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 descr="Dibujo de una persona&#10;&#10;Descripción generada automáticamente">
            <a:extLst>
              <a:ext uri="{FF2B5EF4-FFF2-40B4-BE49-F238E27FC236}">
                <a16:creationId xmlns:a16="http://schemas.microsoft.com/office/drawing/2014/main" id="{F3D31BC2-671D-EAD6-274D-C3871A627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3202" y="66067"/>
            <a:ext cx="1791549" cy="13862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25A52D3-3C6B-2AC1-3FE9-BCF253A4CC6E}"/>
              </a:ext>
            </a:extLst>
          </p:cNvPr>
          <p:cNvSpPr txBox="1"/>
          <p:nvPr/>
        </p:nvSpPr>
        <p:spPr>
          <a:xfrm>
            <a:off x="6787603" y="6024593"/>
            <a:ext cx="5404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ရှင်ပေါလုကကျွန်ုပ်တို့အား</a:t>
            </a:r>
            <a:r>
              <a:rPr lang="en-US" sz="2400" b="1" dirty="0">
                <a:solidFill>
                  <a:prstClr val="black"/>
                </a:solidFill>
              </a:rPr>
              <a:t> ”</a:t>
            </a:r>
            <a:r>
              <a:rPr lang="my-MM" sz="2400" b="1" dirty="0">
                <a:solidFill>
                  <a:prstClr val="black"/>
                </a:solidFill>
              </a:rPr>
              <a:t>သူ့ကိုပိုသိ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ရန် ဘုရားသခင်ထံတောင်းဆိုခဲ့သည် ၁း၁၇။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58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7185E9-A215-4A26-A7ED-B3188198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E97185E9-A215-4A26-A7ED-B3188198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E97185E9-A215-4A26-A7ED-B3188198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E97185E9-A215-4A26-A7ED-B3188198D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4183F-FBC9-4355-99A1-00991E1F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4414183F-FBC9-4355-99A1-00991E1FD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2A2EAE-9E0C-496D-AD61-74767A447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82A2EAE-9E0C-496D-AD61-74767A447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F82A2EAE-9E0C-496D-AD61-74767A447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F82A2EAE-9E0C-496D-AD61-74767A447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7E571-8DBA-4985-9490-93723EEC8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F67E571-8DBA-4985-9490-93723EEC8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5FEFBC-A60A-4F90-983B-AAA7219BC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05FEFBC-A60A-4F90-983B-AAA7219BC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05FEFBC-A60A-4F90-983B-AAA7219BC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205FEFBC-A60A-4F90-983B-AAA7219BC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43E28-05DA-4E0A-BFD9-0EAD99683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79943E28-05DA-4E0A-BFD9-0EAD99683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73F22C-EF9C-721D-E46E-5D3EB54E3AEF}"/>
              </a:ext>
            </a:extLst>
          </p:cNvPr>
          <p:cNvSpPr txBox="1"/>
          <p:nvPr/>
        </p:nvSpPr>
        <p:spPr>
          <a:xfrm>
            <a:off x="0" y="129451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ရှင်ပြန်ထမြောက်ခြင်းတန်ခိုး၌ပါဝင်ခြင်း။ 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 ၁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၂၀</a:t>
            </a:r>
            <a:endParaRPr lang="es-ES" sz="3600" b="1" dirty="0">
              <a:ln w="6600">
                <a:solidFill>
                  <a:srgbClr val="CC9900">
                    <a:lumMod val="7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C9900">
                    <a:lumMod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D1451E-7E3C-D9DB-1F7F-0A41BA84E4BB}"/>
              </a:ext>
            </a:extLst>
          </p:cNvPr>
          <p:cNvSpPr txBox="1"/>
          <p:nvPr/>
        </p:nvSpPr>
        <p:spPr>
          <a:xfrm>
            <a:off x="3641677" y="1459231"/>
            <a:ext cx="583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ရှင်ပေါလုသည်ကျွန်ုပ်တို့၏မျက်နှာသာအတွက်သူအသုံးပြုသောဘုရားသခင်၏ကြီးမြတ်သောတန်ခိုးတော်ကိုရှင်းပြရန်ဥပမာနှစ်ခုကိုအသုံးပြုခဲ့သည်ယေရှု၏ရှင်ပြန်ထမြောက်ခြင်းနှင့်ခမည်းတော်၏လက်ယာတော်တွင်ကိုယ်တော်၏ချီးမြှောက်ခြင်း </a:t>
            </a:r>
            <a:r>
              <a:rPr lang="en-US" sz="2000" b="1" dirty="0">
                <a:solidFill>
                  <a:prstClr val="black"/>
                </a:solidFill>
              </a:rPr>
              <a:t>1:20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7A19CFB-BB62-F045-56B1-0C54716B9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814148"/>
              </p:ext>
            </p:extLst>
          </p:nvPr>
        </p:nvGraphicFramePr>
        <p:xfrm>
          <a:off x="122913" y="3354926"/>
          <a:ext cx="11946175" cy="270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B9B5550-EB91-82AA-A17D-59AADC876E2B}"/>
              </a:ext>
            </a:extLst>
          </p:cNvPr>
          <p:cNvSpPr txBox="1"/>
          <p:nvPr/>
        </p:nvSpPr>
        <p:spPr>
          <a:xfrm>
            <a:off x="122912" y="5996226"/>
            <a:ext cx="1183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ခင်ယေရှုသည်ရှင်ပြန်ထမြောက်ပြီးချီးမြှောက်ခြင်းခံရသော်လည်းသူသည်သူ၏ပလ္လင်ပေါ်တွင်ရှိမနေသေးပါ။ကောင်းကင်နှင့်မြေကြီး၌ရှိသမျှသောတန်ခိုးကိုချုပ်ကိုင်တော်မူသည် မ၊ ၂၈း၁၈။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93B94EAA-40B4-9371-411E-AF1C518B7F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4" y="729616"/>
            <a:ext cx="3423612" cy="2567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agua, azul, hombre, tabla&#10;&#10;Descripción generada automáticamente">
            <a:extLst>
              <a:ext uri="{FF2B5EF4-FFF2-40B4-BE49-F238E27FC236}">
                <a16:creationId xmlns:a16="http://schemas.microsoft.com/office/drawing/2014/main" id="{790DBCE2-CF45-5E90-DFD9-1B87835A2D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377" y="729616"/>
            <a:ext cx="2467711" cy="2567709"/>
          </a:xfrm>
          <a:prstGeom prst="snip2DiagRect">
            <a:avLst>
              <a:gd name="adj1" fmla="val 178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64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E95A3C-BB81-4EFC-BA79-7573C04D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1E95A3C-BB81-4EFC-BA79-7573C04D8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E902A7-89BB-4A75-A35B-A28D59AE1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9E902A7-89BB-4A75-A35B-A28D59AE1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9E902A7-89BB-4A75-A35B-A28D59AE1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9E902A7-89BB-4A75-A35B-A28D59AE1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F767D-76D1-4B3E-8887-DAB3626DD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8CF767D-76D1-4B3E-8887-DAB3626DD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A793FF-AF92-43F5-9E2F-DA7D81E68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47A793FF-AF92-43F5-9E2F-DA7D81E68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83126-F415-4ADC-B201-C68088789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4783126-F415-4ADC-B201-C68088789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2945E4-4531-442F-AE38-72354D2D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A22945E4-4531-442F-AE38-72354D2D6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517255-7F2C-4A32-99DC-A308EE0C2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5C517255-7F2C-4A32-99DC-A308EE0C2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08B27-B85B-4620-A3CF-716D5DD5C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6008B27-B85B-4620-A3CF-716D5DD5C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F966BD-A1AA-4707-B610-CC9525A8C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E9F966BD-A1AA-4707-B610-CC9525A8C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F4766F-0DCA-4F24-B904-1B9BA6BEA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9EF4766F-0DCA-4F24-B904-1B9BA6BEA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EF4766F-0DCA-4F24-B904-1B9BA6BEA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9EF4766F-0DCA-4F24-B904-1B9BA6BEA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91AAFB-F6FA-4244-ABEC-5C3801F48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091AAFB-F6FA-4244-ABEC-5C3801F48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04ADDD-BBB4-4FAC-B7CE-39C9C2A24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9104ADDD-BBB4-4FAC-B7CE-39C9C2A24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03759-2D33-4C1D-83B7-73CEAA359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92403759-2D33-4C1D-83B7-73CEAA359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70F56-6047-4807-BEE4-4D645CD4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44570F56-6047-4807-BEE4-4D645CD47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416D1-28C2-F533-19FA-8AF0473995E1}"/>
              </a:ext>
            </a:extLst>
          </p:cNvPr>
          <p:cNvSpPr txBox="1"/>
          <p:nvPr/>
        </p:nvSpPr>
        <p:spPr>
          <a:xfrm>
            <a:off x="14400" y="155237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သခင်ယေရှု၏မြင့်မြတ်မှုကိုနားလည်ခြင်း။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ဧဖက်၁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၂၁</a:t>
            </a:r>
            <a:endParaRPr lang="es-ES" sz="3600" b="1" dirty="0">
              <a:ln/>
              <a:solidFill>
                <a:srgbClr val="396DA0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6EED44-EE0B-C5CF-A850-D0AF612EA881}"/>
              </a:ext>
            </a:extLst>
          </p:cNvPr>
          <p:cNvSpPr txBox="1"/>
          <p:nvPr/>
        </p:nvSpPr>
        <p:spPr>
          <a:xfrm>
            <a:off x="3244800" y="1532365"/>
            <a:ext cx="582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သခင်ယေရှုသည်အချုပ်အခြာအာဏာ“အာဏာစက်၊တန်ခိုးအာဏာနှင့်အုပ်စိုးမှုအလုံးစုံတို့ထက်သာလွန်၍ယခု ခေတ်ကာလ၌သာမကနောင်လာလတ္တံ့သောကာလ၌လည်းခေါ်ဆိုအပ်သောနာမတော်ရှိသမျှတို့ထက်သာ၍ကြီးမြတ်သည် ၁း၂၁။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3B90D-D970-8D90-56A7-D29E862A718B}"/>
              </a:ext>
            </a:extLst>
          </p:cNvPr>
          <p:cNvSpPr txBox="1"/>
          <p:nvPr/>
        </p:nvSpPr>
        <p:spPr>
          <a:xfrm>
            <a:off x="42456" y="5782661"/>
            <a:ext cx="90410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ထို့ကြောင့်ပေါလုသည်ယေရှု၏နာမတော်သည်မည်သည့်နတ်ဆိုးတန်ခိုးထက်မဆိုအလေးပေးဖော်ပြခဲ့သည်။သူသာလျှင်ကျွန်ုပ်တို့အားစာတန်မှလွတ်မြောက်စေနိုင်သည်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572AAB-7C3B-77B5-0D6A-7F5B595CBA2D}"/>
              </a:ext>
            </a:extLst>
          </p:cNvPr>
          <p:cNvSpPr txBox="1"/>
          <p:nvPr/>
        </p:nvSpPr>
        <p:spPr>
          <a:xfrm>
            <a:off x="30990" y="4025867"/>
            <a:ext cx="904101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n-US" sz="2200" b="1" dirty="0" err="1">
                <a:solidFill>
                  <a:prstClr val="black"/>
                </a:solidFill>
              </a:rPr>
              <a:t>Sceva</a:t>
            </a:r>
            <a:r>
              <a:rPr lang="my-MM" sz="2200" b="1" dirty="0">
                <a:solidFill>
                  <a:prstClr val="black"/>
                </a:solidFill>
              </a:rPr>
              <a:t>၏သားတို့သည်ယေရှု၏နာမတော်ကိုမယုံကြည်ကြသော်လည်းနတ်ဆိုးများကိုနှင်ထုတ်ရန်ကြိုးစားကြသည်တ၁၉း၁၁၁၆။နတ်ဘုရားများသို့မဟုတ်ယုတ်မာသောတန်ခိုးများဟူသောအမည်ကိုခေါ်ဆိုခြင်းသည်ထိုအချိန်ကသာမာန်ဖြစ်သည်။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၎င်းသည်ဧဖက်မြို့သားများကိုဖျက်ဆီးခဲ့သောစုန်းအတတ်ကျမ်းများတွင်မှတ်တမ်းတင်ထားသောအလေ့အကျင့်တစ်ခုဖြစ်သည် တ ၁၉း၁၉။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C72E4C-1223-32A8-4DD5-D99A3E5E00D2}"/>
              </a:ext>
            </a:extLst>
          </p:cNvPr>
          <p:cNvSpPr txBox="1"/>
          <p:nvPr/>
        </p:nvSpPr>
        <p:spPr>
          <a:xfrm>
            <a:off x="3196800" y="3153615"/>
            <a:ext cx="587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နာမတော်အားခေါ်ဆိုခြင်းအားကိုးကားခြင်းသည် ဧဖက်လူမျိုးအတွက်အထူးအဓိပ္ပာယ်ရှိသည်။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E3CDF20-FF86-1373-F725-C68F0BF76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000" y="2696057"/>
            <a:ext cx="3050597" cy="4068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Grupo de personas con instrumentos musicales&#10;&#10;Descripción generada automáticamente con confianza baja">
            <a:extLst>
              <a:ext uri="{FF2B5EF4-FFF2-40B4-BE49-F238E27FC236}">
                <a16:creationId xmlns:a16="http://schemas.microsoft.com/office/drawing/2014/main" id="{5F42538A-D5D3-20D0-6ABE-042C1CF37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2" y="1406665"/>
            <a:ext cx="3032969" cy="2520859"/>
          </a:xfrm>
          <a:prstGeom prst="roundRect">
            <a:avLst>
              <a:gd name="adj" fmla="val 98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agen 1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4F14C3D-7CE5-FB28-1FCA-ED31B9EA97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4"/>
          <a:stretch/>
        </p:blipFill>
        <p:spPr>
          <a:xfrm>
            <a:off x="9016288" y="859221"/>
            <a:ext cx="3050597" cy="1750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396D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54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3EB155-0FAC-7AAD-CFF4-12508C127501}"/>
              </a:ext>
            </a:extLst>
          </p:cNvPr>
          <p:cNvSpPr txBox="1"/>
          <p:nvPr/>
        </p:nvSpPr>
        <p:spPr>
          <a:xfrm>
            <a:off x="1" y="1543033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9600" b="1" u="sng" dirty="0">
                <a:solidFill>
                  <a:prstClr val="black"/>
                </a:solidFill>
                <a:uFill>
                  <a:solidFill>
                    <a:srgbClr val="1B74A7"/>
                  </a:solidFill>
                </a:uFill>
              </a:rPr>
              <a:t>နိဂုံး</a:t>
            </a:r>
          </a:p>
        </p:txBody>
      </p:sp>
    </p:spTree>
    <p:extLst>
      <p:ext uri="{BB962C8B-B14F-4D97-AF65-F5344CB8AC3E}">
        <p14:creationId xmlns:p14="http://schemas.microsoft.com/office/powerpoint/2010/main" val="13123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3415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Constantia</vt:lpstr>
      <vt:lpstr>WinKalaw</vt:lpstr>
      <vt:lpstr>WinTaungyi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17</cp:revision>
  <dcterms:created xsi:type="dcterms:W3CDTF">2023-07-01T16:23:45Z</dcterms:created>
  <dcterms:modified xsi:type="dcterms:W3CDTF">2023-07-03T09:12:18Z</dcterms:modified>
</cp:coreProperties>
</file>