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3" r:id="rId3"/>
    <p:sldId id="274" r:id="rId4"/>
    <p:sldId id="257" r:id="rId5"/>
    <p:sldId id="258" r:id="rId6"/>
    <p:sldId id="286" r:id="rId7"/>
    <p:sldId id="260" r:id="rId8"/>
    <p:sldId id="284" r:id="rId9"/>
    <p:sldId id="287" r:id="rId10"/>
    <p:sldId id="263" r:id="rId11"/>
    <p:sldId id="285" r:id="rId12"/>
    <p:sldId id="288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90B20-9E54-41DA-80B1-9EFAEF83A5C8}" type="doc">
      <dgm:prSet loTypeId="urn:microsoft.com/office/officeart/2005/8/layout/process1" loCatId="process" qsTypeId="urn:microsoft.com/office/officeart/2005/8/quickstyle/3d6" qsCatId="3D" csTypeId="urn:microsoft.com/office/officeart/2005/8/colors/colorful2" csCatId="colorful" phldr="1"/>
      <dgm:spPr/>
    </dgm:pt>
    <dgm:pt modelId="{2C78B970-3EB2-4386-9F5C-C03BA8FFCE94}">
      <dgm:prSet phldrT="[Texto]" custT="1"/>
      <dgm:spPr>
        <a:solidFill>
          <a:srgbClr val="C00000"/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ငါတို့သည် အပြစ်၌သေကြ၏။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D19347-0B8A-41C5-B96F-FFF3B941AA9B}" type="parTrans" cxnId="{39AE61F4-B909-4673-919B-9E55BF36F2C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981634-B721-4BDF-9EE8-5B59D48866CC}" type="sibTrans" cxnId="{39AE61F4-B909-4673-919B-9E55BF36F2C5}">
      <dgm:prSet custT="1"/>
      <dgm:spPr>
        <a:solidFill>
          <a:srgbClr val="4BC403"/>
        </a:solidFill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CC9E3-1127-4CF9-85E2-6C9C40F7405D}">
      <dgm:prSet phldrT="[Texto]" custT="1"/>
      <dgm:spPr/>
      <dgm:t>
        <a:bodyPr/>
        <a:lstStyle/>
        <a:p>
          <a:pPr algn="l"/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ဘုရားသခင်သည်ကျွန်ုပ်တို့အားခရစ်တော်နှင့်အတူအ သက်ပေးခဲ့သည်။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EF798-76DA-491B-B28C-0F6CF770FC2E}" type="parTrans" cxnId="{7F5A9A2E-5FC9-45CF-A0F6-E1A34E470F2E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015085-C304-4EF9-A7B6-8A2B4EBF5B03}" type="sibTrans" cxnId="{7F5A9A2E-5FC9-45CF-A0F6-E1A34E470F2E}">
      <dgm:prSet custT="1"/>
      <dgm:spPr>
        <a:solidFill>
          <a:srgbClr val="0070C0"/>
        </a:solidFill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2CB5B9-C06D-4055-946F-CDAEE56D4198}">
      <dgm:prSet phldrT="[Texto]" custT="1"/>
      <dgm:spPr>
        <a:solidFill>
          <a:srgbClr val="0070C0"/>
        </a:solidFill>
      </dgm:spPr>
      <dgm:t>
        <a:bodyPr/>
        <a:lstStyle/>
        <a:p>
          <a:pPr algn="l"/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ငါတို့သည်ကျေးဇူးတော်အားဖြင့်ကယ်တင်ခြင်းသို့ရောက်ကြ၏။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1D7DF-B17E-4BD2-BB99-E400BA8F2433}" type="parTrans" cxnId="{40FB0564-64FF-4837-8842-55B382F2F6C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B6C9C-327D-44ED-927B-4964F17D8399}" type="sibTrans" cxnId="{40FB0564-64FF-4837-8842-55B382F2F6C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9B2B92-9D99-4A73-B152-CAFC1CD4A5C3}" type="pres">
      <dgm:prSet presAssocID="{C6E90B20-9E54-41DA-80B1-9EFAEF83A5C8}" presName="Name0" presStyleCnt="0">
        <dgm:presLayoutVars>
          <dgm:dir/>
          <dgm:resizeHandles val="exact"/>
        </dgm:presLayoutVars>
      </dgm:prSet>
      <dgm:spPr/>
    </dgm:pt>
    <dgm:pt modelId="{B14A6E75-E66C-4F4E-91FF-5392CE268448}" type="pres">
      <dgm:prSet presAssocID="{2C78B970-3EB2-4386-9F5C-C03BA8FFCE94}" presName="node" presStyleLbl="node1" presStyleIdx="0" presStyleCnt="3" custScaleX="350408">
        <dgm:presLayoutVars>
          <dgm:bulletEnabled val="1"/>
        </dgm:presLayoutVars>
      </dgm:prSet>
      <dgm:spPr/>
    </dgm:pt>
    <dgm:pt modelId="{3A3CD26F-9C5F-4732-8790-2A73279CC0C0}" type="pres">
      <dgm:prSet presAssocID="{AE981634-B721-4BDF-9EE8-5B59D48866CC}" presName="sibTrans" presStyleLbl="sibTrans2D1" presStyleIdx="0" presStyleCnt="2"/>
      <dgm:spPr/>
    </dgm:pt>
    <dgm:pt modelId="{7A1CB17A-0A0E-4ADF-AC78-0AC6B744C417}" type="pres">
      <dgm:prSet presAssocID="{AE981634-B721-4BDF-9EE8-5B59D48866CC}" presName="connectorText" presStyleLbl="sibTrans2D1" presStyleIdx="0" presStyleCnt="2"/>
      <dgm:spPr/>
    </dgm:pt>
    <dgm:pt modelId="{E2B65405-A8B9-47C4-A563-1CFA64BF00AF}" type="pres">
      <dgm:prSet presAssocID="{CFCCC9E3-1127-4CF9-85E2-6C9C40F7405D}" presName="node" presStyleLbl="node1" presStyleIdx="1" presStyleCnt="3" custScaleX="347438">
        <dgm:presLayoutVars>
          <dgm:bulletEnabled val="1"/>
        </dgm:presLayoutVars>
      </dgm:prSet>
      <dgm:spPr/>
    </dgm:pt>
    <dgm:pt modelId="{362F3395-81BC-4750-B0C4-37EFA8FEE095}" type="pres">
      <dgm:prSet presAssocID="{83015085-C304-4EF9-A7B6-8A2B4EBF5B03}" presName="sibTrans" presStyleLbl="sibTrans2D1" presStyleIdx="1" presStyleCnt="2"/>
      <dgm:spPr/>
    </dgm:pt>
    <dgm:pt modelId="{E04672E2-6EF5-46F6-A0CF-DF0F2F2B9F6D}" type="pres">
      <dgm:prSet presAssocID="{83015085-C304-4EF9-A7B6-8A2B4EBF5B03}" presName="connectorText" presStyleLbl="sibTrans2D1" presStyleIdx="1" presStyleCnt="2"/>
      <dgm:spPr/>
    </dgm:pt>
    <dgm:pt modelId="{1258F83E-313D-48DA-8F74-5F3A9EBD0734}" type="pres">
      <dgm:prSet presAssocID="{B72CB5B9-C06D-4055-946F-CDAEE56D4198}" presName="node" presStyleLbl="node1" presStyleIdx="2" presStyleCnt="3" custScaleX="291849">
        <dgm:presLayoutVars>
          <dgm:bulletEnabled val="1"/>
        </dgm:presLayoutVars>
      </dgm:prSet>
      <dgm:spPr/>
    </dgm:pt>
  </dgm:ptLst>
  <dgm:cxnLst>
    <dgm:cxn modelId="{7F5A9A2E-5FC9-45CF-A0F6-E1A34E470F2E}" srcId="{C6E90B20-9E54-41DA-80B1-9EFAEF83A5C8}" destId="{CFCCC9E3-1127-4CF9-85E2-6C9C40F7405D}" srcOrd="1" destOrd="0" parTransId="{025EF798-76DA-491B-B28C-0F6CF770FC2E}" sibTransId="{83015085-C304-4EF9-A7B6-8A2B4EBF5B03}"/>
    <dgm:cxn modelId="{278D823A-3772-4E8D-AD17-D35142F8D27C}" type="presOf" srcId="{83015085-C304-4EF9-A7B6-8A2B4EBF5B03}" destId="{362F3395-81BC-4750-B0C4-37EFA8FEE095}" srcOrd="0" destOrd="0" presId="urn:microsoft.com/office/officeart/2005/8/layout/process1"/>
    <dgm:cxn modelId="{09077961-B9DC-4B8D-8FCC-9AF31896F260}" type="presOf" srcId="{2C78B970-3EB2-4386-9F5C-C03BA8FFCE94}" destId="{B14A6E75-E66C-4F4E-91FF-5392CE268448}" srcOrd="0" destOrd="0" presId="urn:microsoft.com/office/officeart/2005/8/layout/process1"/>
    <dgm:cxn modelId="{40FB0564-64FF-4837-8842-55B382F2F6C4}" srcId="{C6E90B20-9E54-41DA-80B1-9EFAEF83A5C8}" destId="{B72CB5B9-C06D-4055-946F-CDAEE56D4198}" srcOrd="2" destOrd="0" parTransId="{64E1D7DF-B17E-4BD2-BB99-E400BA8F2433}" sibTransId="{25FB6C9C-327D-44ED-927B-4964F17D8399}"/>
    <dgm:cxn modelId="{924BD167-EF4B-4110-AE7B-558971263F8B}" type="presOf" srcId="{83015085-C304-4EF9-A7B6-8A2B4EBF5B03}" destId="{E04672E2-6EF5-46F6-A0CF-DF0F2F2B9F6D}" srcOrd="1" destOrd="0" presId="urn:microsoft.com/office/officeart/2005/8/layout/process1"/>
    <dgm:cxn modelId="{20CED47C-83A5-4B37-9D04-280A929DFEDB}" type="presOf" srcId="{AE981634-B721-4BDF-9EE8-5B59D48866CC}" destId="{7A1CB17A-0A0E-4ADF-AC78-0AC6B744C417}" srcOrd="1" destOrd="0" presId="urn:microsoft.com/office/officeart/2005/8/layout/process1"/>
    <dgm:cxn modelId="{1F6823B5-0A71-4BAF-BC45-A1F4B937E4D5}" type="presOf" srcId="{B72CB5B9-C06D-4055-946F-CDAEE56D4198}" destId="{1258F83E-313D-48DA-8F74-5F3A9EBD0734}" srcOrd="0" destOrd="0" presId="urn:microsoft.com/office/officeart/2005/8/layout/process1"/>
    <dgm:cxn modelId="{A8A551C4-959A-4261-83F8-848672F63D18}" type="presOf" srcId="{CFCCC9E3-1127-4CF9-85E2-6C9C40F7405D}" destId="{E2B65405-A8B9-47C4-A563-1CFA64BF00AF}" srcOrd="0" destOrd="0" presId="urn:microsoft.com/office/officeart/2005/8/layout/process1"/>
    <dgm:cxn modelId="{4D8206E8-96D0-4050-9861-1D6286034E2A}" type="presOf" srcId="{AE981634-B721-4BDF-9EE8-5B59D48866CC}" destId="{3A3CD26F-9C5F-4732-8790-2A73279CC0C0}" srcOrd="0" destOrd="0" presId="urn:microsoft.com/office/officeart/2005/8/layout/process1"/>
    <dgm:cxn modelId="{39AE61F4-B909-4673-919B-9E55BF36F2C5}" srcId="{C6E90B20-9E54-41DA-80B1-9EFAEF83A5C8}" destId="{2C78B970-3EB2-4386-9F5C-C03BA8FFCE94}" srcOrd="0" destOrd="0" parTransId="{49D19347-0B8A-41C5-B96F-FFF3B941AA9B}" sibTransId="{AE981634-B721-4BDF-9EE8-5B59D48866CC}"/>
    <dgm:cxn modelId="{C51D00F7-01ED-49AB-8E69-08974B16967B}" type="presOf" srcId="{C6E90B20-9E54-41DA-80B1-9EFAEF83A5C8}" destId="{969B2B92-9D99-4A73-B152-CAFC1CD4A5C3}" srcOrd="0" destOrd="0" presId="urn:microsoft.com/office/officeart/2005/8/layout/process1"/>
    <dgm:cxn modelId="{0F7722F9-1103-433D-AE21-90D80166CE36}" type="presParOf" srcId="{969B2B92-9D99-4A73-B152-CAFC1CD4A5C3}" destId="{B14A6E75-E66C-4F4E-91FF-5392CE268448}" srcOrd="0" destOrd="0" presId="urn:microsoft.com/office/officeart/2005/8/layout/process1"/>
    <dgm:cxn modelId="{68B4314F-8BFC-4E13-8540-EEB60C3C32C8}" type="presParOf" srcId="{969B2B92-9D99-4A73-B152-CAFC1CD4A5C3}" destId="{3A3CD26F-9C5F-4732-8790-2A73279CC0C0}" srcOrd="1" destOrd="0" presId="urn:microsoft.com/office/officeart/2005/8/layout/process1"/>
    <dgm:cxn modelId="{8166F4C8-2943-4892-85F4-FEBA20BAE1C3}" type="presParOf" srcId="{3A3CD26F-9C5F-4732-8790-2A73279CC0C0}" destId="{7A1CB17A-0A0E-4ADF-AC78-0AC6B744C417}" srcOrd="0" destOrd="0" presId="urn:microsoft.com/office/officeart/2005/8/layout/process1"/>
    <dgm:cxn modelId="{4E346C10-9430-4F84-9AED-03D0C46E7688}" type="presParOf" srcId="{969B2B92-9D99-4A73-B152-CAFC1CD4A5C3}" destId="{E2B65405-A8B9-47C4-A563-1CFA64BF00AF}" srcOrd="2" destOrd="0" presId="urn:microsoft.com/office/officeart/2005/8/layout/process1"/>
    <dgm:cxn modelId="{87DC9A68-29E8-45CE-AABD-56767B8B0FF6}" type="presParOf" srcId="{969B2B92-9D99-4A73-B152-CAFC1CD4A5C3}" destId="{362F3395-81BC-4750-B0C4-37EFA8FEE095}" srcOrd="3" destOrd="0" presId="urn:microsoft.com/office/officeart/2005/8/layout/process1"/>
    <dgm:cxn modelId="{D4B598AF-AD8C-4C6F-A944-6EE13ACE6E22}" type="presParOf" srcId="{362F3395-81BC-4750-B0C4-37EFA8FEE095}" destId="{E04672E2-6EF5-46F6-A0CF-DF0F2F2B9F6D}" srcOrd="0" destOrd="0" presId="urn:microsoft.com/office/officeart/2005/8/layout/process1"/>
    <dgm:cxn modelId="{60D6DFF3-AF4F-470E-9D07-6F03C3FE3379}" type="presParOf" srcId="{969B2B92-9D99-4A73-B152-CAFC1CD4A5C3}" destId="{1258F83E-313D-48DA-8F74-5F3A9EBD073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E6655-8204-4B70-85E8-F1DDC654653C}" type="doc">
      <dgm:prSet loTypeId="urn:microsoft.com/office/officeart/2005/8/layout/pyramid2" loCatId="pyramid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D8F90D0-C791-4A85-A157-9F6FC477FD21}">
      <dgm:prSet custT="1"/>
      <dgm:spPr/>
      <dgm:t>
        <a:bodyPr/>
        <a:lstStyle/>
        <a:p>
          <a:r>
            <a:rPr lang="my-MM" sz="1800" b="1" dirty="0"/>
            <a:t>အပြစ်သည် ကျွန်ုပ်တို့၏ဘဝလမ်းစဉ်ဖြစ်သည်။</a:t>
          </a:r>
          <a:endParaRPr lang="es-ES" sz="1800" dirty="0"/>
        </a:p>
      </dgm:t>
    </dgm:pt>
    <dgm:pt modelId="{586628F2-A49B-4D8B-9107-8267FC0F260C}" type="parTrans" cxnId="{C0A2C632-5E8B-4888-BEA1-969F47545548}">
      <dgm:prSet/>
      <dgm:spPr/>
      <dgm:t>
        <a:bodyPr/>
        <a:lstStyle/>
        <a:p>
          <a:endParaRPr lang="es-ES"/>
        </a:p>
      </dgm:t>
    </dgm:pt>
    <dgm:pt modelId="{D6F4747B-38EC-4636-9C22-39B46B12E931}" type="sibTrans" cxnId="{C0A2C632-5E8B-4888-BEA1-969F47545548}">
      <dgm:prSet/>
      <dgm:spPr/>
      <dgm:t>
        <a:bodyPr/>
        <a:lstStyle/>
        <a:p>
          <a:endParaRPr lang="es-ES"/>
        </a:p>
      </dgm:t>
    </dgm:pt>
    <dgm:pt modelId="{FBC9227F-8F4F-4C79-B2B0-94C2B4D5F0C7}">
      <dgm:prSet custT="1"/>
      <dgm:spPr/>
      <dgm:t>
        <a:bodyPr/>
        <a:lstStyle/>
        <a:p>
          <a:r>
            <a:rPr lang="my-MM" sz="1800" b="1" dirty="0"/>
            <a:t>ကျွန်ုပ်တို့သည် ကမ္ဘာ့ဓလေ့ထုံးတမ်းများကို လိုက်နာကြသည်။</a:t>
          </a:r>
          <a:endParaRPr lang="es-ES" sz="1800" dirty="0"/>
        </a:p>
      </dgm:t>
    </dgm:pt>
    <dgm:pt modelId="{030E0D6F-16B4-4DF3-BF69-E23E000D3F8F}" type="parTrans" cxnId="{4D10A13B-3D0F-4640-9FAA-5F4017A1676A}">
      <dgm:prSet/>
      <dgm:spPr/>
      <dgm:t>
        <a:bodyPr/>
        <a:lstStyle/>
        <a:p>
          <a:endParaRPr lang="es-ES"/>
        </a:p>
      </dgm:t>
    </dgm:pt>
    <dgm:pt modelId="{4B971384-5102-4C46-9044-5CFD011465DE}" type="sibTrans" cxnId="{4D10A13B-3D0F-4640-9FAA-5F4017A1676A}">
      <dgm:prSet/>
      <dgm:spPr/>
      <dgm:t>
        <a:bodyPr/>
        <a:lstStyle/>
        <a:p>
          <a:endParaRPr lang="es-ES"/>
        </a:p>
      </dgm:t>
    </dgm:pt>
    <dgm:pt modelId="{F2E94399-C5D4-4680-866D-10449B8D3E43}">
      <dgm:prSet custT="1"/>
      <dgm:spPr/>
      <dgm:t>
        <a:bodyPr/>
        <a:lstStyle/>
        <a:p>
          <a:r>
            <a:rPr lang="my-MM" sz="1800" b="1" dirty="0"/>
            <a:t>ငါတို့သည် ဤလောက၏အုပ်စိုးခြင်းကိုခံရ၏။</a:t>
          </a:r>
          <a:endParaRPr lang="es-ES" sz="1800" dirty="0"/>
        </a:p>
      </dgm:t>
    </dgm:pt>
    <dgm:pt modelId="{C45B1AD6-6423-485F-AFA8-EFDF4E88719F}" type="parTrans" cxnId="{2B5E9799-FEEA-40E2-8E11-C73E280509FD}">
      <dgm:prSet/>
      <dgm:spPr/>
      <dgm:t>
        <a:bodyPr/>
        <a:lstStyle/>
        <a:p>
          <a:endParaRPr lang="es-ES"/>
        </a:p>
      </dgm:t>
    </dgm:pt>
    <dgm:pt modelId="{03F97A4B-1748-4406-9F34-3712DABCCCE2}" type="sibTrans" cxnId="{2B5E9799-FEEA-40E2-8E11-C73E280509FD}">
      <dgm:prSet/>
      <dgm:spPr/>
      <dgm:t>
        <a:bodyPr/>
        <a:lstStyle/>
        <a:p>
          <a:endParaRPr lang="es-ES"/>
        </a:p>
      </dgm:t>
    </dgm:pt>
    <dgm:pt modelId="{94B05580-961E-46F1-95F1-73F50FFEBB07}">
      <dgm:prSet custT="1"/>
      <dgm:spPr/>
      <dgm:t>
        <a:bodyPr/>
        <a:lstStyle/>
        <a:p>
          <a:r>
            <a:rPr lang="my-MM" sz="1800" b="1" dirty="0"/>
            <a:t>ကျွန်ုပ်တို့သည်မနာခံသောကလေးများဖြစ်ခဲ့သည်။</a:t>
          </a:r>
          <a:endParaRPr lang="es-ES" sz="1800" dirty="0"/>
        </a:p>
      </dgm:t>
    </dgm:pt>
    <dgm:pt modelId="{9EFF58D2-421F-4008-A48C-581954092EA7}" type="parTrans" cxnId="{651FD4FC-D443-4E5A-B864-A7138F7011AB}">
      <dgm:prSet/>
      <dgm:spPr/>
      <dgm:t>
        <a:bodyPr/>
        <a:lstStyle/>
        <a:p>
          <a:endParaRPr lang="es-ES"/>
        </a:p>
      </dgm:t>
    </dgm:pt>
    <dgm:pt modelId="{6F8578B6-EDC4-4348-8C2A-58A15108DCCB}" type="sibTrans" cxnId="{651FD4FC-D443-4E5A-B864-A7138F7011AB}">
      <dgm:prSet/>
      <dgm:spPr/>
      <dgm:t>
        <a:bodyPr/>
        <a:lstStyle/>
        <a:p>
          <a:endParaRPr lang="es-ES"/>
        </a:p>
      </dgm:t>
    </dgm:pt>
    <dgm:pt modelId="{625689E3-966E-4383-BEDD-AC5554193C34}" type="pres">
      <dgm:prSet presAssocID="{2ABE6655-8204-4B70-85E8-F1DDC654653C}" presName="compositeShape" presStyleCnt="0">
        <dgm:presLayoutVars>
          <dgm:dir/>
          <dgm:resizeHandles/>
        </dgm:presLayoutVars>
      </dgm:prSet>
      <dgm:spPr/>
    </dgm:pt>
    <dgm:pt modelId="{C928774C-845D-4E92-81FC-F9DA3C6E24D6}" type="pres">
      <dgm:prSet presAssocID="{2ABE6655-8204-4B70-85E8-F1DDC654653C}" presName="pyramid" presStyleLbl="node1" presStyleIdx="0" presStyleCnt="1" custScaleX="180839" custLinFactX="-100000" custLinFactNeighborX="-146382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 b="-18000"/>
          </a:stretch>
        </a:blipFill>
      </dgm:spPr>
    </dgm:pt>
    <dgm:pt modelId="{78B6BEAD-EACB-4CB0-BDDC-100FE22C67F9}" type="pres">
      <dgm:prSet presAssocID="{2ABE6655-8204-4B70-85E8-F1DDC654653C}" presName="theList" presStyleCnt="0"/>
      <dgm:spPr/>
    </dgm:pt>
    <dgm:pt modelId="{A7582241-A5F1-4A0D-8A15-5441A101BF48}" type="pres">
      <dgm:prSet presAssocID="{8D8F90D0-C791-4A85-A157-9F6FC477FD21}" presName="aNode" presStyleLbl="fgAcc1" presStyleIdx="0" presStyleCnt="4" custScaleX="713774" custScaleY="176803" custLinFactY="-55216" custLinFactNeighborX="49444" custLinFactNeighborY="-100000">
        <dgm:presLayoutVars>
          <dgm:bulletEnabled val="1"/>
        </dgm:presLayoutVars>
      </dgm:prSet>
      <dgm:spPr/>
    </dgm:pt>
    <dgm:pt modelId="{1DF769CE-6876-4472-B3B0-9CF8995FEF16}" type="pres">
      <dgm:prSet presAssocID="{8D8F90D0-C791-4A85-A157-9F6FC477FD21}" presName="aSpace" presStyleCnt="0"/>
      <dgm:spPr/>
    </dgm:pt>
    <dgm:pt modelId="{682DE9BF-C90C-44DE-8DBF-0D66F9795146}" type="pres">
      <dgm:prSet presAssocID="{FBC9227F-8F4F-4C79-B2B0-94C2B4D5F0C7}" presName="aNode" presStyleLbl="fgAcc1" presStyleIdx="1" presStyleCnt="4" custScaleX="713774" custScaleY="176803" custLinFactY="-4429" custLinFactNeighborX="49444" custLinFactNeighborY="-100000">
        <dgm:presLayoutVars>
          <dgm:bulletEnabled val="1"/>
        </dgm:presLayoutVars>
      </dgm:prSet>
      <dgm:spPr/>
    </dgm:pt>
    <dgm:pt modelId="{9B406BEF-6F0E-4EDD-A03D-AAE3CDF9C33A}" type="pres">
      <dgm:prSet presAssocID="{FBC9227F-8F4F-4C79-B2B0-94C2B4D5F0C7}" presName="aSpace" presStyleCnt="0"/>
      <dgm:spPr/>
    </dgm:pt>
    <dgm:pt modelId="{ED502699-0DC2-40D4-B55B-8C790BAA0DEB}" type="pres">
      <dgm:prSet presAssocID="{F2E94399-C5D4-4680-866D-10449B8D3E43}" presName="aNode" presStyleLbl="fgAcc1" presStyleIdx="2" presStyleCnt="4" custScaleX="713774" custScaleY="176803" custLinFactY="15715" custLinFactNeighborX="49444" custLinFactNeighborY="100000">
        <dgm:presLayoutVars>
          <dgm:bulletEnabled val="1"/>
        </dgm:presLayoutVars>
      </dgm:prSet>
      <dgm:spPr/>
    </dgm:pt>
    <dgm:pt modelId="{E0CB52B4-EF95-456B-9FBA-02701103D44B}" type="pres">
      <dgm:prSet presAssocID="{F2E94399-C5D4-4680-866D-10449B8D3E43}" presName="aSpace" presStyleCnt="0"/>
      <dgm:spPr/>
    </dgm:pt>
    <dgm:pt modelId="{081CF510-F326-4575-AF38-F579E3EC0E85}" type="pres">
      <dgm:prSet presAssocID="{94B05580-961E-46F1-95F1-73F50FFEBB07}" presName="aNode" presStyleLbl="fgAcc1" presStyleIdx="3" presStyleCnt="4" custScaleX="713774" custScaleY="176803" custLinFactY="72145" custLinFactNeighborX="49444" custLinFactNeighborY="100000">
        <dgm:presLayoutVars>
          <dgm:bulletEnabled val="1"/>
        </dgm:presLayoutVars>
      </dgm:prSet>
      <dgm:spPr/>
    </dgm:pt>
    <dgm:pt modelId="{6BA27BB7-2A48-4B6E-BF7B-3E226BC01E9D}" type="pres">
      <dgm:prSet presAssocID="{94B05580-961E-46F1-95F1-73F50FFEBB07}" presName="aSpace" presStyleCnt="0"/>
      <dgm:spPr/>
    </dgm:pt>
  </dgm:ptLst>
  <dgm:cxnLst>
    <dgm:cxn modelId="{DEACD219-F0C9-4B72-A5CC-833BC296FB1D}" type="presOf" srcId="{8D8F90D0-C791-4A85-A157-9F6FC477FD21}" destId="{A7582241-A5F1-4A0D-8A15-5441A101BF48}" srcOrd="0" destOrd="0" presId="urn:microsoft.com/office/officeart/2005/8/layout/pyramid2"/>
    <dgm:cxn modelId="{C0A2C632-5E8B-4888-BEA1-969F47545548}" srcId="{2ABE6655-8204-4B70-85E8-F1DDC654653C}" destId="{8D8F90D0-C791-4A85-A157-9F6FC477FD21}" srcOrd="0" destOrd="0" parTransId="{586628F2-A49B-4D8B-9107-8267FC0F260C}" sibTransId="{D6F4747B-38EC-4636-9C22-39B46B12E931}"/>
    <dgm:cxn modelId="{4D10A13B-3D0F-4640-9FAA-5F4017A1676A}" srcId="{2ABE6655-8204-4B70-85E8-F1DDC654653C}" destId="{FBC9227F-8F4F-4C79-B2B0-94C2B4D5F0C7}" srcOrd="1" destOrd="0" parTransId="{030E0D6F-16B4-4DF3-BF69-E23E000D3F8F}" sibTransId="{4B971384-5102-4C46-9044-5CFD011465DE}"/>
    <dgm:cxn modelId="{E264093C-85E8-4D40-9513-1D5341E2E368}" type="presOf" srcId="{F2E94399-C5D4-4680-866D-10449B8D3E43}" destId="{ED502699-0DC2-40D4-B55B-8C790BAA0DEB}" srcOrd="0" destOrd="0" presId="urn:microsoft.com/office/officeart/2005/8/layout/pyramid2"/>
    <dgm:cxn modelId="{6AE4AD3E-7D17-4F74-8FA3-8F32F0568508}" type="presOf" srcId="{2ABE6655-8204-4B70-85E8-F1DDC654653C}" destId="{625689E3-966E-4383-BEDD-AC5554193C34}" srcOrd="0" destOrd="0" presId="urn:microsoft.com/office/officeart/2005/8/layout/pyramid2"/>
    <dgm:cxn modelId="{A6244F40-97CE-4E4E-B0B3-E93B22209C43}" type="presOf" srcId="{94B05580-961E-46F1-95F1-73F50FFEBB07}" destId="{081CF510-F326-4575-AF38-F579E3EC0E85}" srcOrd="0" destOrd="0" presId="urn:microsoft.com/office/officeart/2005/8/layout/pyramid2"/>
    <dgm:cxn modelId="{B8632F4D-E446-4DA1-9F2E-61980CB46C5C}" type="presOf" srcId="{FBC9227F-8F4F-4C79-B2B0-94C2B4D5F0C7}" destId="{682DE9BF-C90C-44DE-8DBF-0D66F9795146}" srcOrd="0" destOrd="0" presId="urn:microsoft.com/office/officeart/2005/8/layout/pyramid2"/>
    <dgm:cxn modelId="{2B5E9799-FEEA-40E2-8E11-C73E280509FD}" srcId="{2ABE6655-8204-4B70-85E8-F1DDC654653C}" destId="{F2E94399-C5D4-4680-866D-10449B8D3E43}" srcOrd="2" destOrd="0" parTransId="{C45B1AD6-6423-485F-AFA8-EFDF4E88719F}" sibTransId="{03F97A4B-1748-4406-9F34-3712DABCCCE2}"/>
    <dgm:cxn modelId="{651FD4FC-D443-4E5A-B864-A7138F7011AB}" srcId="{2ABE6655-8204-4B70-85E8-F1DDC654653C}" destId="{94B05580-961E-46F1-95F1-73F50FFEBB07}" srcOrd="3" destOrd="0" parTransId="{9EFF58D2-421F-4008-A48C-581954092EA7}" sibTransId="{6F8578B6-EDC4-4348-8C2A-58A15108DCCB}"/>
    <dgm:cxn modelId="{2960296D-DF1B-41E6-852E-ADA4D8401471}" type="presParOf" srcId="{625689E3-966E-4383-BEDD-AC5554193C34}" destId="{C928774C-845D-4E92-81FC-F9DA3C6E24D6}" srcOrd="0" destOrd="0" presId="urn:microsoft.com/office/officeart/2005/8/layout/pyramid2"/>
    <dgm:cxn modelId="{5056B776-D4E7-4724-A1A7-272908E5976D}" type="presParOf" srcId="{625689E3-966E-4383-BEDD-AC5554193C34}" destId="{78B6BEAD-EACB-4CB0-BDDC-100FE22C67F9}" srcOrd="1" destOrd="0" presId="urn:microsoft.com/office/officeart/2005/8/layout/pyramid2"/>
    <dgm:cxn modelId="{1B629789-E7DD-4529-9320-1A24DF565410}" type="presParOf" srcId="{78B6BEAD-EACB-4CB0-BDDC-100FE22C67F9}" destId="{A7582241-A5F1-4A0D-8A15-5441A101BF48}" srcOrd="0" destOrd="0" presId="urn:microsoft.com/office/officeart/2005/8/layout/pyramid2"/>
    <dgm:cxn modelId="{7821C337-9B41-4362-85A9-1E527DABD085}" type="presParOf" srcId="{78B6BEAD-EACB-4CB0-BDDC-100FE22C67F9}" destId="{1DF769CE-6876-4472-B3B0-9CF8995FEF16}" srcOrd="1" destOrd="0" presId="urn:microsoft.com/office/officeart/2005/8/layout/pyramid2"/>
    <dgm:cxn modelId="{7F435767-6C5B-411A-B3A2-21B5028A2A11}" type="presParOf" srcId="{78B6BEAD-EACB-4CB0-BDDC-100FE22C67F9}" destId="{682DE9BF-C90C-44DE-8DBF-0D66F9795146}" srcOrd="2" destOrd="0" presId="urn:microsoft.com/office/officeart/2005/8/layout/pyramid2"/>
    <dgm:cxn modelId="{62C430C2-EEBC-4058-B114-081FDAB15D43}" type="presParOf" srcId="{78B6BEAD-EACB-4CB0-BDDC-100FE22C67F9}" destId="{9B406BEF-6F0E-4EDD-A03D-AAE3CDF9C33A}" srcOrd="3" destOrd="0" presId="urn:microsoft.com/office/officeart/2005/8/layout/pyramid2"/>
    <dgm:cxn modelId="{B0E0C3BD-93D1-44B2-9594-9B661DFC2F60}" type="presParOf" srcId="{78B6BEAD-EACB-4CB0-BDDC-100FE22C67F9}" destId="{ED502699-0DC2-40D4-B55B-8C790BAA0DEB}" srcOrd="4" destOrd="0" presId="urn:microsoft.com/office/officeart/2005/8/layout/pyramid2"/>
    <dgm:cxn modelId="{E3E45950-BAA7-4C1E-BCE6-B3F70B6DA96E}" type="presParOf" srcId="{78B6BEAD-EACB-4CB0-BDDC-100FE22C67F9}" destId="{E0CB52B4-EF95-456B-9FBA-02701103D44B}" srcOrd="5" destOrd="0" presId="urn:microsoft.com/office/officeart/2005/8/layout/pyramid2"/>
    <dgm:cxn modelId="{6C7F7CEA-3690-45D3-919B-DB87DC98F58C}" type="presParOf" srcId="{78B6BEAD-EACB-4CB0-BDDC-100FE22C67F9}" destId="{081CF510-F326-4575-AF38-F579E3EC0E85}" srcOrd="6" destOrd="0" presId="urn:microsoft.com/office/officeart/2005/8/layout/pyramid2"/>
    <dgm:cxn modelId="{AA1DD77E-2E3A-4AB2-BFEE-406A77675A49}" type="presParOf" srcId="{78B6BEAD-EACB-4CB0-BDDC-100FE22C67F9}" destId="{6BA27BB7-2A48-4B6E-BF7B-3E226BC01E9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D5D03-DECB-423A-BB9C-016A3D294A3F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A7E48EE-302C-4A74-B24D-BAA81BBA12B7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/>
          <a:r>
            <a:rPr lang="my-MM" sz="1800" b="1" dirty="0"/>
            <a:t>ငါတို့ကိုဝိုင်းထားတဲ့ပတ်ဝန်းကျင်</a:t>
          </a:r>
          <a:endParaRPr lang="es-ES" sz="1800" dirty="0"/>
        </a:p>
      </dgm:t>
    </dgm:pt>
    <dgm:pt modelId="{48910C75-E3BB-4CDA-B55F-7FC4B2C3886F}" type="parTrans" cxnId="{BD9F837B-E000-467B-BBA5-3D2EDB9F1E34}">
      <dgm:prSet/>
      <dgm:spPr/>
      <dgm:t>
        <a:bodyPr/>
        <a:lstStyle/>
        <a:p>
          <a:pPr algn="ctr"/>
          <a:endParaRPr lang="es-ES" sz="1800"/>
        </a:p>
      </dgm:t>
    </dgm:pt>
    <dgm:pt modelId="{89DEC2F1-62A7-49F8-8A6A-FF31B8AFF1E6}" type="sibTrans" cxnId="{BD9F837B-E000-467B-BBA5-3D2EDB9F1E34}">
      <dgm:prSet/>
      <dgm:spPr/>
      <dgm:t>
        <a:bodyPr/>
        <a:lstStyle/>
        <a:p>
          <a:pPr algn="ctr"/>
          <a:endParaRPr lang="es-ES" sz="1800"/>
        </a:p>
      </dgm:t>
    </dgm:pt>
    <dgm:pt modelId="{442BAE80-A657-47AE-BE20-5588E7618C4E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/>
          <a:r>
            <a:rPr lang="my-MM" sz="1800" b="1" dirty="0"/>
            <a:t>ဤလောက၏တန်ခိုးရှင် </a:t>
          </a:r>
          <a:r>
            <a:rPr lang="en-US" sz="1800" b="1" dirty="0"/>
            <a:t>“</a:t>
          </a:r>
          <a:r>
            <a:rPr lang="my-MM" sz="1800" b="1" dirty="0"/>
            <a:t>စာတန်</a:t>
          </a:r>
          <a:r>
            <a:rPr lang="en-US" sz="1800" b="1" dirty="0"/>
            <a:t>”</a:t>
          </a:r>
          <a:endParaRPr lang="es-ES" sz="1800" dirty="0"/>
        </a:p>
      </dgm:t>
    </dgm:pt>
    <dgm:pt modelId="{C02DEB7D-9CF8-4EB2-B76C-4AE2D9088296}" type="parTrans" cxnId="{CA410B64-0D89-4FEC-B88F-6B96AB2EC086}">
      <dgm:prSet/>
      <dgm:spPr/>
      <dgm:t>
        <a:bodyPr/>
        <a:lstStyle/>
        <a:p>
          <a:pPr algn="ctr"/>
          <a:endParaRPr lang="es-ES" sz="1800"/>
        </a:p>
      </dgm:t>
    </dgm:pt>
    <dgm:pt modelId="{C96C2252-5294-4BB6-B5F7-D03591D4F08B}" type="sibTrans" cxnId="{CA410B64-0D89-4FEC-B88F-6B96AB2EC086}">
      <dgm:prSet/>
      <dgm:spPr/>
      <dgm:t>
        <a:bodyPr/>
        <a:lstStyle/>
        <a:p>
          <a:pPr algn="ctr"/>
          <a:endParaRPr lang="es-ES" sz="1800"/>
        </a:p>
      </dgm:t>
    </dgm:pt>
    <dgm:pt modelId="{03BF6A7F-9833-40A4-9DA8-818C87A2553B}" type="pres">
      <dgm:prSet presAssocID="{806D5D03-DECB-423A-BB9C-016A3D294A3F}" presName="linear" presStyleCnt="0">
        <dgm:presLayoutVars>
          <dgm:animLvl val="lvl"/>
          <dgm:resizeHandles val="exact"/>
        </dgm:presLayoutVars>
      </dgm:prSet>
      <dgm:spPr/>
    </dgm:pt>
    <dgm:pt modelId="{1EAD81CB-CA32-4D2E-A26A-07EB1AA8AF39}" type="pres">
      <dgm:prSet presAssocID="{BA7E48EE-302C-4A74-B24D-BAA81BBA12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CF3ACC-EAA3-49BA-9DC5-9E5481C949FB}" type="pres">
      <dgm:prSet presAssocID="{89DEC2F1-62A7-49F8-8A6A-FF31B8AFF1E6}" presName="spacer" presStyleCnt="0"/>
      <dgm:spPr/>
    </dgm:pt>
    <dgm:pt modelId="{DF5BD88B-2ECE-4CA6-9102-9686B4CCCD17}" type="pres">
      <dgm:prSet presAssocID="{442BAE80-A657-47AE-BE20-5588E7618C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B56E37-D77B-46FB-91EF-21C7DCEF9BC2}" type="presOf" srcId="{BA7E48EE-302C-4A74-B24D-BAA81BBA12B7}" destId="{1EAD81CB-CA32-4D2E-A26A-07EB1AA8AF39}" srcOrd="0" destOrd="0" presId="urn:microsoft.com/office/officeart/2005/8/layout/vList2"/>
    <dgm:cxn modelId="{CA410B64-0D89-4FEC-B88F-6B96AB2EC086}" srcId="{806D5D03-DECB-423A-BB9C-016A3D294A3F}" destId="{442BAE80-A657-47AE-BE20-5588E7618C4E}" srcOrd="1" destOrd="0" parTransId="{C02DEB7D-9CF8-4EB2-B76C-4AE2D9088296}" sibTransId="{C96C2252-5294-4BB6-B5F7-D03591D4F08B}"/>
    <dgm:cxn modelId="{BD9F837B-E000-467B-BBA5-3D2EDB9F1E34}" srcId="{806D5D03-DECB-423A-BB9C-016A3D294A3F}" destId="{BA7E48EE-302C-4A74-B24D-BAA81BBA12B7}" srcOrd="0" destOrd="0" parTransId="{48910C75-E3BB-4CDA-B55F-7FC4B2C3886F}" sibTransId="{89DEC2F1-62A7-49F8-8A6A-FF31B8AFF1E6}"/>
    <dgm:cxn modelId="{0E0408C2-8D91-4FAC-88CF-2DFCAAC1606B}" type="presOf" srcId="{806D5D03-DECB-423A-BB9C-016A3D294A3F}" destId="{03BF6A7F-9833-40A4-9DA8-818C87A2553B}" srcOrd="0" destOrd="0" presId="urn:microsoft.com/office/officeart/2005/8/layout/vList2"/>
    <dgm:cxn modelId="{9A6CE3D6-A494-4267-A12A-C895A518D6CB}" type="presOf" srcId="{442BAE80-A657-47AE-BE20-5588E7618C4E}" destId="{DF5BD88B-2ECE-4CA6-9102-9686B4CCCD17}" srcOrd="0" destOrd="0" presId="urn:microsoft.com/office/officeart/2005/8/layout/vList2"/>
    <dgm:cxn modelId="{CACECEB8-DBBE-4DAC-817F-37DDDC61B09F}" type="presParOf" srcId="{03BF6A7F-9833-40A4-9DA8-818C87A2553B}" destId="{1EAD81CB-CA32-4D2E-A26A-07EB1AA8AF39}" srcOrd="0" destOrd="0" presId="urn:microsoft.com/office/officeart/2005/8/layout/vList2"/>
    <dgm:cxn modelId="{85173D0F-BB64-492B-AE63-306BA37F4D44}" type="presParOf" srcId="{03BF6A7F-9833-40A4-9DA8-818C87A2553B}" destId="{C4CF3ACC-EAA3-49BA-9DC5-9E5481C949FB}" srcOrd="1" destOrd="0" presId="urn:microsoft.com/office/officeart/2005/8/layout/vList2"/>
    <dgm:cxn modelId="{68AADFE6-AC01-4633-8215-90DC2903DBC0}" type="presParOf" srcId="{03BF6A7F-9833-40A4-9DA8-818C87A2553B}" destId="{DF5BD88B-2ECE-4CA6-9102-9686B4CCCD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C964BA-D695-40DA-97FC-3D3219AC6E3E}" type="doc">
      <dgm:prSet loTypeId="urn:microsoft.com/office/officeart/2008/layout/PictureStrips" loCatId="pictur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BA57DB1-465C-4192-BDF9-1E03B28E695E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my-MM" sz="1400" b="1" dirty="0"/>
            <a:t>ကျွန်ုပ်တို့အားခရစ်တော်အားဖြင့်အသက်ပေးတော်မူသည်ငါတို့အပြစ်များဖယ်ရှားတော်မူခဲ့သည်။</a:t>
          </a:r>
          <a:endParaRPr lang="es-ES" sz="1400" dirty="0"/>
        </a:p>
      </dgm:t>
    </dgm:pt>
    <dgm:pt modelId="{681A200B-12C6-4CB9-A1C3-D1DBE22CBE75}" type="parTrans" cxnId="{FA60C511-4689-4E21-A09F-73CFC846F306}">
      <dgm:prSet/>
      <dgm:spPr/>
      <dgm:t>
        <a:bodyPr/>
        <a:lstStyle/>
        <a:p>
          <a:endParaRPr lang="es-ES" sz="1800"/>
        </a:p>
      </dgm:t>
    </dgm:pt>
    <dgm:pt modelId="{99AF055F-8620-44C9-9A7D-E491A11109D6}" type="sibTrans" cxnId="{FA60C511-4689-4E21-A09F-73CFC846F306}">
      <dgm:prSet/>
      <dgm:spPr/>
      <dgm:t>
        <a:bodyPr/>
        <a:lstStyle/>
        <a:p>
          <a:endParaRPr lang="es-ES" sz="1800"/>
        </a:p>
      </dgm:t>
    </dgm:pt>
    <dgm:pt modelId="{C0BAC78D-6E1B-49C0-8F49-E06CD80A9430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my-MM" sz="1600" b="1" dirty="0"/>
            <a:t>ခရစ်တော်နှင့်အတူငါတို့ကို ထမြေက်စေတော်မူသည်</a:t>
          </a:r>
          <a:r>
            <a:rPr lang="en-US" sz="1600" b="1" dirty="0"/>
            <a:t>”</a:t>
          </a:r>
          <a:r>
            <a:rPr lang="my-MM" sz="1600" b="1" dirty="0"/>
            <a:t>အသက်သစ်</a:t>
          </a:r>
          <a:r>
            <a:rPr lang="en-US" sz="1600" b="1" dirty="0"/>
            <a:t>”</a:t>
          </a:r>
          <a:r>
            <a:rPr lang="my-MM" sz="1600" b="1" dirty="0"/>
            <a:t>ကိုပေးတော်မူသည်</a:t>
          </a:r>
          <a:endParaRPr lang="es-ES" sz="1600" dirty="0"/>
        </a:p>
      </dgm:t>
    </dgm:pt>
    <dgm:pt modelId="{2D9DDB06-2665-4939-99EA-18715D6DB0FC}" type="parTrans" cxnId="{8A88D84E-943E-4F9C-A609-9D73F980CD77}">
      <dgm:prSet/>
      <dgm:spPr/>
      <dgm:t>
        <a:bodyPr/>
        <a:lstStyle/>
        <a:p>
          <a:endParaRPr lang="es-ES" sz="1800"/>
        </a:p>
      </dgm:t>
    </dgm:pt>
    <dgm:pt modelId="{7F06D3AA-5FDA-413E-987E-2EAD9BEC3959}" type="sibTrans" cxnId="{8A88D84E-943E-4F9C-A609-9D73F980CD77}">
      <dgm:prSet/>
      <dgm:spPr/>
      <dgm:t>
        <a:bodyPr/>
        <a:lstStyle/>
        <a:p>
          <a:endParaRPr lang="es-ES" sz="1800"/>
        </a:p>
      </dgm:t>
    </dgm:pt>
    <dgm:pt modelId="{9BFAE391-0FA2-40A3-8030-797D2FBCD69C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my-MM" sz="1600" b="1" dirty="0"/>
            <a:t>ခရစ်တော်နှင့်အတူကောင်းကင်ဘုံ၌ငါတို့ကိုထိုင်စေတော်မူသည်</a:t>
          </a:r>
          <a:r>
            <a:rPr lang="en-US" sz="1600" b="1" dirty="0"/>
            <a:t>”</a:t>
          </a:r>
          <a:r>
            <a:rPr lang="my-MM" sz="1600" b="1" dirty="0"/>
            <a:t>မကောင်းသောအရာပေါ်အောင်နိုင်ရန်တန်ခိုးပေးတော်မူသည်</a:t>
          </a:r>
          <a:r>
            <a:rPr lang="en-US" sz="1600" b="1" dirty="0"/>
            <a:t>”</a:t>
          </a:r>
          <a:endParaRPr lang="es-ES" sz="1600" dirty="0"/>
        </a:p>
      </dgm:t>
    </dgm:pt>
    <dgm:pt modelId="{070B4051-2F34-4E7F-B957-1905BFF3F6A0}" type="parTrans" cxnId="{DD8F3885-C0A5-4B4E-8C1E-B52E09A6B614}">
      <dgm:prSet/>
      <dgm:spPr/>
      <dgm:t>
        <a:bodyPr/>
        <a:lstStyle/>
        <a:p>
          <a:endParaRPr lang="es-ES" sz="1800"/>
        </a:p>
      </dgm:t>
    </dgm:pt>
    <dgm:pt modelId="{F8DC0618-24CC-4988-AE30-1B45623CF789}" type="sibTrans" cxnId="{DD8F3885-C0A5-4B4E-8C1E-B52E09A6B614}">
      <dgm:prSet/>
      <dgm:spPr/>
      <dgm:t>
        <a:bodyPr/>
        <a:lstStyle/>
        <a:p>
          <a:endParaRPr lang="es-ES" sz="1800"/>
        </a:p>
      </dgm:t>
    </dgm:pt>
    <dgm:pt modelId="{77DCB16C-5A4C-49F8-B31B-43933A977EFF}" type="pres">
      <dgm:prSet presAssocID="{F2C964BA-D695-40DA-97FC-3D3219AC6E3E}" presName="Name0" presStyleCnt="0">
        <dgm:presLayoutVars>
          <dgm:dir/>
          <dgm:resizeHandles val="exact"/>
        </dgm:presLayoutVars>
      </dgm:prSet>
      <dgm:spPr/>
    </dgm:pt>
    <dgm:pt modelId="{0ED2BFB1-45C7-4A24-AB07-E2117E8A8DCF}" type="pres">
      <dgm:prSet presAssocID="{CBA57DB1-465C-4192-BDF9-1E03B28E695E}" presName="composite" presStyleCnt="0"/>
      <dgm:spPr/>
    </dgm:pt>
    <dgm:pt modelId="{90216E36-DAB1-4952-B6E5-FFD72C4DE049}" type="pres">
      <dgm:prSet presAssocID="{CBA57DB1-465C-4192-BDF9-1E03B28E695E}" presName="rect1" presStyleLbl="trAlignAcc1" presStyleIdx="0" presStyleCnt="3" custScaleY="112540" custLinFactNeighborX="-4657">
        <dgm:presLayoutVars>
          <dgm:bulletEnabled val="1"/>
        </dgm:presLayoutVars>
      </dgm:prSet>
      <dgm:spPr/>
    </dgm:pt>
    <dgm:pt modelId="{81AB954B-917E-46DB-884B-D82F74780A48}" type="pres">
      <dgm:prSet presAssocID="{CBA57DB1-465C-4192-BDF9-1E03B28E695E}" presName="rect2" presStyleLbl="fgImgPlace1" presStyleIdx="0" presStyleCnt="3" custScaleX="117684" custScaleY="113469" custLinFactNeighborX="-31156" custLinFactNeighborY="415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06ACB29F-0EA4-47C8-8DA0-1BDD552F28EF}" type="pres">
      <dgm:prSet presAssocID="{99AF055F-8620-44C9-9A7D-E491A11109D6}" presName="sibTrans" presStyleCnt="0"/>
      <dgm:spPr/>
    </dgm:pt>
    <dgm:pt modelId="{2F7B96CA-D7A7-45CC-8CCD-A3AF3CDD0958}" type="pres">
      <dgm:prSet presAssocID="{C0BAC78D-6E1B-49C0-8F49-E06CD80A9430}" presName="composite" presStyleCnt="0"/>
      <dgm:spPr/>
    </dgm:pt>
    <dgm:pt modelId="{08182F9C-8F68-4D10-B4F4-69334D71F35C}" type="pres">
      <dgm:prSet presAssocID="{C0BAC78D-6E1B-49C0-8F49-E06CD80A9430}" presName="rect1" presStyleLbl="trAlignAcc1" presStyleIdx="1" presStyleCnt="3" custScaleX="104535" custScaleY="112176" custLinFactNeighborX="-5206">
        <dgm:presLayoutVars>
          <dgm:bulletEnabled val="1"/>
        </dgm:presLayoutVars>
      </dgm:prSet>
      <dgm:spPr/>
    </dgm:pt>
    <dgm:pt modelId="{A1EFCC27-1CAA-4C0A-A736-288514219DEC}" type="pres">
      <dgm:prSet presAssocID="{C0BAC78D-6E1B-49C0-8F49-E06CD80A9430}" presName="rect2" presStyleLbl="fgImgPlace1" presStyleIdx="1" presStyleCnt="3" custScaleX="113878" custScaleY="109799" custLinFactNeighborX="-25917" custLinFactNeighborY="7599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05"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D90DC564-DDAA-477E-9AE6-DB429FBD2D85}" type="pres">
      <dgm:prSet presAssocID="{7F06D3AA-5FDA-413E-987E-2EAD9BEC3959}" presName="sibTrans" presStyleCnt="0"/>
      <dgm:spPr/>
    </dgm:pt>
    <dgm:pt modelId="{919AF01B-F819-46CA-A670-4C067D2EEDFE}" type="pres">
      <dgm:prSet presAssocID="{9BFAE391-0FA2-40A3-8030-797D2FBCD69C}" presName="composite" presStyleCnt="0"/>
      <dgm:spPr/>
    </dgm:pt>
    <dgm:pt modelId="{470BCF9D-663B-43CD-8381-C3084ED2AB90}" type="pres">
      <dgm:prSet presAssocID="{9BFAE391-0FA2-40A3-8030-797D2FBCD69C}" presName="rect1" presStyleLbl="trAlignAcc1" presStyleIdx="2" presStyleCnt="3" custScaleX="125386" custScaleY="131804">
        <dgm:presLayoutVars>
          <dgm:bulletEnabled val="1"/>
        </dgm:presLayoutVars>
      </dgm:prSet>
      <dgm:spPr/>
    </dgm:pt>
    <dgm:pt modelId="{0BB1844B-27ED-49F1-848A-824F43B6BEAF}" type="pres">
      <dgm:prSet presAssocID="{9BFAE391-0FA2-40A3-8030-797D2FBCD69C}" presName="rect2" presStyleLbl="fgImgPlace1" presStyleIdx="2" presStyleCnt="3" custScaleX="111954" custScaleY="107945" custLinFactNeighborX="-67152" custLinFactNeighborY="967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</dgm:ptLst>
  <dgm:cxnLst>
    <dgm:cxn modelId="{FA60C511-4689-4E21-A09F-73CFC846F306}" srcId="{F2C964BA-D695-40DA-97FC-3D3219AC6E3E}" destId="{CBA57DB1-465C-4192-BDF9-1E03B28E695E}" srcOrd="0" destOrd="0" parTransId="{681A200B-12C6-4CB9-A1C3-D1DBE22CBE75}" sibTransId="{99AF055F-8620-44C9-9A7D-E491A11109D6}"/>
    <dgm:cxn modelId="{8A88D84E-943E-4F9C-A609-9D73F980CD77}" srcId="{F2C964BA-D695-40DA-97FC-3D3219AC6E3E}" destId="{C0BAC78D-6E1B-49C0-8F49-E06CD80A9430}" srcOrd="1" destOrd="0" parTransId="{2D9DDB06-2665-4939-99EA-18715D6DB0FC}" sibTransId="{7F06D3AA-5FDA-413E-987E-2EAD9BEC3959}"/>
    <dgm:cxn modelId="{DD8F3885-C0A5-4B4E-8C1E-B52E09A6B614}" srcId="{F2C964BA-D695-40DA-97FC-3D3219AC6E3E}" destId="{9BFAE391-0FA2-40A3-8030-797D2FBCD69C}" srcOrd="2" destOrd="0" parTransId="{070B4051-2F34-4E7F-B957-1905BFF3F6A0}" sibTransId="{F8DC0618-24CC-4988-AE30-1B45623CF789}"/>
    <dgm:cxn modelId="{DDFEAD9B-3262-4303-B040-E1BDCA61F862}" type="presOf" srcId="{CBA57DB1-465C-4192-BDF9-1E03B28E695E}" destId="{90216E36-DAB1-4952-B6E5-FFD72C4DE049}" srcOrd="0" destOrd="0" presId="urn:microsoft.com/office/officeart/2008/layout/PictureStrips"/>
    <dgm:cxn modelId="{022C849C-D1EB-4F27-BBB4-F97A5F8DAB60}" type="presOf" srcId="{C0BAC78D-6E1B-49C0-8F49-E06CD80A9430}" destId="{08182F9C-8F68-4D10-B4F4-69334D71F35C}" srcOrd="0" destOrd="0" presId="urn:microsoft.com/office/officeart/2008/layout/PictureStrips"/>
    <dgm:cxn modelId="{099305A7-8C5A-4F67-AF5A-CD7DFC4A66C2}" type="presOf" srcId="{9BFAE391-0FA2-40A3-8030-797D2FBCD69C}" destId="{470BCF9D-663B-43CD-8381-C3084ED2AB90}" srcOrd="0" destOrd="0" presId="urn:microsoft.com/office/officeart/2008/layout/PictureStrips"/>
    <dgm:cxn modelId="{A31908AF-DE72-4645-93A5-8E43BD0F51CC}" type="presOf" srcId="{F2C964BA-D695-40DA-97FC-3D3219AC6E3E}" destId="{77DCB16C-5A4C-49F8-B31B-43933A977EFF}" srcOrd="0" destOrd="0" presId="urn:microsoft.com/office/officeart/2008/layout/PictureStrips"/>
    <dgm:cxn modelId="{A8BFA6BB-8E02-4E8C-A42A-0EE14A393369}" type="presParOf" srcId="{77DCB16C-5A4C-49F8-B31B-43933A977EFF}" destId="{0ED2BFB1-45C7-4A24-AB07-E2117E8A8DCF}" srcOrd="0" destOrd="0" presId="urn:microsoft.com/office/officeart/2008/layout/PictureStrips"/>
    <dgm:cxn modelId="{32BE99D1-11A2-4610-908C-9DF974594B4A}" type="presParOf" srcId="{0ED2BFB1-45C7-4A24-AB07-E2117E8A8DCF}" destId="{90216E36-DAB1-4952-B6E5-FFD72C4DE049}" srcOrd="0" destOrd="0" presId="urn:microsoft.com/office/officeart/2008/layout/PictureStrips"/>
    <dgm:cxn modelId="{ADF141F4-FF85-420A-996B-0837B098508E}" type="presParOf" srcId="{0ED2BFB1-45C7-4A24-AB07-E2117E8A8DCF}" destId="{81AB954B-917E-46DB-884B-D82F74780A48}" srcOrd="1" destOrd="0" presId="urn:microsoft.com/office/officeart/2008/layout/PictureStrips"/>
    <dgm:cxn modelId="{45B49471-85A7-4AB3-A10B-FDBB4EABDC27}" type="presParOf" srcId="{77DCB16C-5A4C-49F8-B31B-43933A977EFF}" destId="{06ACB29F-0EA4-47C8-8DA0-1BDD552F28EF}" srcOrd="1" destOrd="0" presId="urn:microsoft.com/office/officeart/2008/layout/PictureStrips"/>
    <dgm:cxn modelId="{DCC68821-9C06-4523-B55F-B7934277C7BD}" type="presParOf" srcId="{77DCB16C-5A4C-49F8-B31B-43933A977EFF}" destId="{2F7B96CA-D7A7-45CC-8CCD-A3AF3CDD0958}" srcOrd="2" destOrd="0" presId="urn:microsoft.com/office/officeart/2008/layout/PictureStrips"/>
    <dgm:cxn modelId="{26427910-6F3C-4467-9C51-EDA1747E5A54}" type="presParOf" srcId="{2F7B96CA-D7A7-45CC-8CCD-A3AF3CDD0958}" destId="{08182F9C-8F68-4D10-B4F4-69334D71F35C}" srcOrd="0" destOrd="0" presId="urn:microsoft.com/office/officeart/2008/layout/PictureStrips"/>
    <dgm:cxn modelId="{27FF6E77-E8DC-406F-8DDD-9ACC9C0D5533}" type="presParOf" srcId="{2F7B96CA-D7A7-45CC-8CCD-A3AF3CDD0958}" destId="{A1EFCC27-1CAA-4C0A-A736-288514219DEC}" srcOrd="1" destOrd="0" presId="urn:microsoft.com/office/officeart/2008/layout/PictureStrips"/>
    <dgm:cxn modelId="{05903EC5-D94F-4314-A351-0F09B21FF55A}" type="presParOf" srcId="{77DCB16C-5A4C-49F8-B31B-43933A977EFF}" destId="{D90DC564-DDAA-477E-9AE6-DB429FBD2D85}" srcOrd="3" destOrd="0" presId="urn:microsoft.com/office/officeart/2008/layout/PictureStrips"/>
    <dgm:cxn modelId="{599AB762-C3F4-4071-9685-4B5826BAA38C}" type="presParOf" srcId="{77DCB16C-5A4C-49F8-B31B-43933A977EFF}" destId="{919AF01B-F819-46CA-A670-4C067D2EEDFE}" srcOrd="4" destOrd="0" presId="urn:microsoft.com/office/officeart/2008/layout/PictureStrips"/>
    <dgm:cxn modelId="{09A9DF50-61C6-4371-BB5B-C8814F0F623B}" type="presParOf" srcId="{919AF01B-F819-46CA-A670-4C067D2EEDFE}" destId="{470BCF9D-663B-43CD-8381-C3084ED2AB90}" srcOrd="0" destOrd="0" presId="urn:microsoft.com/office/officeart/2008/layout/PictureStrips"/>
    <dgm:cxn modelId="{76CBFF82-B77E-44B4-AB75-856FCDDEAABC}" type="presParOf" srcId="{919AF01B-F819-46CA-A670-4C067D2EEDFE}" destId="{0BB1844B-27ED-49F1-848A-824F43B6BEA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BE8A8A-3B82-46FD-8711-70940AA8AF2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12EA376-68AD-47B5-8723-58EA393764D3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ငါတို့သည် ကျေးဇူးတော်အားဖြင့် ကယ်တင်ခြင်းသို့ရောက်ကြ၏။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7DE17-B587-4C14-9864-F614129D943B}" type="parTrans" cxnId="{90580EF6-64FD-4FF7-BCA1-9AFCBE9914C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EE160B-CC5F-459B-82A1-7E387F671992}" type="sibTrans" cxnId="{90580EF6-64FD-4FF7-BCA1-9AFCBE9914C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799DC-8C5B-4967-8C0B-E14E17CD2BB0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ယုံကြည်ခြင်းသည်အလယ်ဗဟိုဖြစ်သည်။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5536E1-88F9-4A5E-938B-86C314386398}" type="parTrans" cxnId="{F5AB6722-077F-49A2-933E-245B6A3A52E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B70CF-D1F7-499C-A101-FA5BB4B319FC}" type="sibTrans" cxnId="{F5AB6722-077F-49A2-933E-245B6A3A52E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C7A6B-0563-474C-9F8C-F42428D6B5FE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ယုံကြည်ခြင်းသည် ငါတို့နှင့်မဆိုင်။ ဘုရားသခင်ထံမှလက်ဆောင်တစ်ခုဖြစ်သည်။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6FFD5-5E33-493D-9658-CB963B6DBFF2}" type="parTrans" cxnId="{450590B0-FAE2-4FBF-A0E5-CF6B0581B20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AB467-4C25-4839-9ED9-EEFAB78E94F2}" type="sibTrans" cxnId="{450590B0-FAE2-4FBF-A0E5-CF6B0581B20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5BDD2F-3CC2-4D60-9E1B-006C999D94B1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ငါတို့အလုပ်က ငါတို့ကို မကယ်နိုင်ဘူး။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77439D-E601-4382-8FC7-ADE9B77922DA}" type="parTrans" cxnId="{BFCFD93C-3CAF-4D21-940B-C3FD702BB71C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40D9A8-8810-49F7-B60E-F8D1EDEF7EEA}" type="sibTrans" cxnId="{BFCFD93C-3CAF-4D21-940B-C3FD702BB71C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7626F5-2E95-498F-B9FF-6FE20924D73E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ထို့ကြောင့်၊ကယ်တင်ခြင်းအကြောင်းကို မည်သူမျှဝါကြွားနိုင်မည်မဟုတ်ပေ။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215BF5-DABB-43E6-A841-2201D8F58C0C}" type="parTrans" cxnId="{B8681941-2B58-4CB5-9E2C-172943BB7BD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F03B0-8883-4EE5-8D5A-725BA8BBC23C}" type="sibTrans" cxnId="{B8681941-2B58-4CB5-9E2C-172943BB7BD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A233B-C8B4-4180-9D51-E27DD5621E65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ကယ်တင်ပြီးနောက်၊ဘုရားသခင်သည်ကောင်းမွန်သောအကျင့်များကိုပြန်လည်ဖန်တီးပေးသည်။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536B4-C8EC-4F1A-B712-5A61BBD558F5}" type="parTrans" cxnId="{E5A9F1B0-4F9D-4C52-9EE5-E803230A738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2A525B-1CC3-4CA4-9C9C-4450878F7038}" type="sibTrans" cxnId="{E5A9F1B0-4F9D-4C52-9EE5-E803230A738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D8F26-3E8F-40C2-ACD9-A8A84D80A812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ဘုရားသခင်သည်ကျွန်ုပ်တို့လုပ်ဆောင်သောကောင်းမှုတိုင်းကိုကြိုတင်ပြင်ဆင်ထားပြီးဖြစ်သည်။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83E5C2-28D0-4C2C-8960-A43AE484ED6E}" type="parTrans" cxnId="{D27D0745-1DD0-4579-9239-26CAEA9A8F0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E61B24-2998-4DC5-BFD4-E5C4024EE07C}" type="sibTrans" cxnId="{D27D0745-1DD0-4579-9239-26CAEA9A8F0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2EF74-15C2-4424-9F55-95F28BEA4B5C}" type="pres">
      <dgm:prSet presAssocID="{E3BE8A8A-3B82-46FD-8711-70940AA8AF21}" presName="Name0" presStyleCnt="0">
        <dgm:presLayoutVars>
          <dgm:chMax val="7"/>
          <dgm:chPref val="7"/>
          <dgm:dir/>
        </dgm:presLayoutVars>
      </dgm:prSet>
      <dgm:spPr/>
    </dgm:pt>
    <dgm:pt modelId="{34E82A23-3AE5-4A17-A153-FB3003EAB47C}" type="pres">
      <dgm:prSet presAssocID="{E3BE8A8A-3B82-46FD-8711-70940AA8AF21}" presName="Name1" presStyleCnt="0"/>
      <dgm:spPr/>
    </dgm:pt>
    <dgm:pt modelId="{8C07F3D4-3826-42E3-8586-822D3BA04441}" type="pres">
      <dgm:prSet presAssocID="{E3BE8A8A-3B82-46FD-8711-70940AA8AF21}" presName="cycle" presStyleCnt="0"/>
      <dgm:spPr/>
    </dgm:pt>
    <dgm:pt modelId="{CD76252D-172C-4F3F-97DC-3E3D4D37BC2A}" type="pres">
      <dgm:prSet presAssocID="{E3BE8A8A-3B82-46FD-8711-70940AA8AF21}" presName="srcNode" presStyleLbl="node1" presStyleIdx="0" presStyleCnt="7"/>
      <dgm:spPr/>
    </dgm:pt>
    <dgm:pt modelId="{6BB52D49-E435-40E8-AB14-4E430D863045}" type="pres">
      <dgm:prSet presAssocID="{E3BE8A8A-3B82-46FD-8711-70940AA8AF21}" presName="conn" presStyleLbl="parChTrans1D2" presStyleIdx="0" presStyleCnt="1"/>
      <dgm:spPr/>
    </dgm:pt>
    <dgm:pt modelId="{7DA0BE55-AE91-4885-95D2-EC1EFF8C8098}" type="pres">
      <dgm:prSet presAssocID="{E3BE8A8A-3B82-46FD-8711-70940AA8AF21}" presName="extraNode" presStyleLbl="node1" presStyleIdx="0" presStyleCnt="7"/>
      <dgm:spPr/>
    </dgm:pt>
    <dgm:pt modelId="{F0612E01-CDDD-42D9-B367-7DFAD6D6824A}" type="pres">
      <dgm:prSet presAssocID="{E3BE8A8A-3B82-46FD-8711-70940AA8AF21}" presName="dstNode" presStyleLbl="node1" presStyleIdx="0" presStyleCnt="7"/>
      <dgm:spPr/>
    </dgm:pt>
    <dgm:pt modelId="{9EC4257C-136C-492D-927E-7D05E7D03933}" type="pres">
      <dgm:prSet presAssocID="{112EA376-68AD-47B5-8723-58EA393764D3}" presName="text_1" presStyleLbl="node1" presStyleIdx="0" presStyleCnt="7">
        <dgm:presLayoutVars>
          <dgm:bulletEnabled val="1"/>
        </dgm:presLayoutVars>
      </dgm:prSet>
      <dgm:spPr/>
    </dgm:pt>
    <dgm:pt modelId="{9EB2AE09-403A-4C78-A7F6-2C42DEB054EB}" type="pres">
      <dgm:prSet presAssocID="{112EA376-68AD-47B5-8723-58EA393764D3}" presName="accent_1" presStyleCnt="0"/>
      <dgm:spPr/>
    </dgm:pt>
    <dgm:pt modelId="{F58BD1F3-A76B-4200-A439-67E62A0E7D63}" type="pres">
      <dgm:prSet presAssocID="{112EA376-68AD-47B5-8723-58EA393764D3}" presName="accentRepeatNode" presStyleLbl="solidFgAcc1" presStyleIdx="0" presStyleCnt="7"/>
      <dgm:spPr>
        <a:solidFill>
          <a:srgbClr val="83C783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EB166A83-7D09-4113-9FBE-97374723CD9F}" type="pres">
      <dgm:prSet presAssocID="{647799DC-8C5B-4967-8C0B-E14E17CD2BB0}" presName="text_2" presStyleLbl="node1" presStyleIdx="1" presStyleCnt="7">
        <dgm:presLayoutVars>
          <dgm:bulletEnabled val="1"/>
        </dgm:presLayoutVars>
      </dgm:prSet>
      <dgm:spPr/>
    </dgm:pt>
    <dgm:pt modelId="{4C46AE55-A462-4C97-91E0-867A0527F202}" type="pres">
      <dgm:prSet presAssocID="{647799DC-8C5B-4967-8C0B-E14E17CD2BB0}" presName="accent_2" presStyleCnt="0"/>
      <dgm:spPr/>
    </dgm:pt>
    <dgm:pt modelId="{DD01EA76-D23C-446E-AE49-8A0A9E33DBEA}" type="pres">
      <dgm:prSet presAssocID="{647799DC-8C5B-4967-8C0B-E14E17CD2BB0}" presName="accentRepeatNode" presStyleLbl="solidFgAcc1" presStyleIdx="1" presStyleCnt="7"/>
      <dgm:spPr>
        <a:solidFill>
          <a:srgbClr val="8FCE80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45929F98-178A-4C09-8271-962B417AF503}" type="pres">
      <dgm:prSet presAssocID="{56CC7A6B-0563-474C-9F8C-F42428D6B5FE}" presName="text_3" presStyleLbl="node1" presStyleIdx="2" presStyleCnt="7">
        <dgm:presLayoutVars>
          <dgm:bulletEnabled val="1"/>
        </dgm:presLayoutVars>
      </dgm:prSet>
      <dgm:spPr/>
    </dgm:pt>
    <dgm:pt modelId="{BD8DB97C-20A5-4298-8DE7-6FFD78B2D29E}" type="pres">
      <dgm:prSet presAssocID="{56CC7A6B-0563-474C-9F8C-F42428D6B5FE}" presName="accent_3" presStyleCnt="0"/>
      <dgm:spPr/>
    </dgm:pt>
    <dgm:pt modelId="{3299B79F-E267-4DA6-8D7B-62B20B20FB81}" type="pres">
      <dgm:prSet presAssocID="{56CC7A6B-0563-474C-9F8C-F42428D6B5FE}" presName="accentRepeatNode" presStyleLbl="solidFgAcc1" presStyleIdx="2" presStyleCnt="7"/>
      <dgm:spPr>
        <a:solidFill>
          <a:srgbClr val="A2D585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07A1F955-7FD7-4793-A4A4-330934AC5C03}" type="pres">
      <dgm:prSet presAssocID="{CC5BDD2F-3CC2-4D60-9E1B-006C999D94B1}" presName="text_4" presStyleLbl="node1" presStyleIdx="3" presStyleCnt="7">
        <dgm:presLayoutVars>
          <dgm:bulletEnabled val="1"/>
        </dgm:presLayoutVars>
      </dgm:prSet>
      <dgm:spPr/>
    </dgm:pt>
    <dgm:pt modelId="{2D1F8D89-03DC-442F-A131-3C163C99BE76}" type="pres">
      <dgm:prSet presAssocID="{CC5BDD2F-3CC2-4D60-9E1B-006C999D94B1}" presName="accent_4" presStyleCnt="0"/>
      <dgm:spPr/>
    </dgm:pt>
    <dgm:pt modelId="{DD149E24-9EBF-465D-9320-14C23D87B551}" type="pres">
      <dgm:prSet presAssocID="{CC5BDD2F-3CC2-4D60-9E1B-006C999D94B1}" presName="accentRepeatNode" presStyleLbl="solidFgAcc1" presStyleIdx="3" presStyleCnt="7"/>
      <dgm:spPr>
        <a:solidFill>
          <a:srgbClr val="BCDD8F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50E55722-EDB2-418F-8079-5015258BEFF1}" type="pres">
      <dgm:prSet presAssocID="{867626F5-2E95-498F-B9FF-6FE20924D73E}" presName="text_5" presStyleLbl="node1" presStyleIdx="4" presStyleCnt="7">
        <dgm:presLayoutVars>
          <dgm:bulletEnabled val="1"/>
        </dgm:presLayoutVars>
      </dgm:prSet>
      <dgm:spPr/>
    </dgm:pt>
    <dgm:pt modelId="{6A6AA1C5-ABE8-4904-BD25-978843D43706}" type="pres">
      <dgm:prSet presAssocID="{867626F5-2E95-498F-B9FF-6FE20924D73E}" presName="accent_5" presStyleCnt="0"/>
      <dgm:spPr/>
    </dgm:pt>
    <dgm:pt modelId="{8155080F-89B8-4F84-8863-78C54FF9AD59}" type="pres">
      <dgm:prSet presAssocID="{867626F5-2E95-498F-B9FF-6FE20924D73E}" presName="accentRepeatNode" presStyleLbl="solidFgAcc1" presStyleIdx="4" presStyleCnt="7"/>
      <dgm:spPr>
        <a:solidFill>
          <a:srgbClr val="D1E775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A14AB912-F537-45E8-924A-8652CF6A9BAF}" type="pres">
      <dgm:prSet presAssocID="{5C8A233B-C8B4-4180-9D51-E27DD5621E65}" presName="text_6" presStyleLbl="node1" presStyleIdx="5" presStyleCnt="7" custLinFactNeighborY="-13130">
        <dgm:presLayoutVars>
          <dgm:bulletEnabled val="1"/>
        </dgm:presLayoutVars>
      </dgm:prSet>
      <dgm:spPr/>
    </dgm:pt>
    <dgm:pt modelId="{430DC9D7-95BB-44ED-9D22-6AC9A56A9EAE}" type="pres">
      <dgm:prSet presAssocID="{5C8A233B-C8B4-4180-9D51-E27DD5621E65}" presName="accent_6" presStyleCnt="0"/>
      <dgm:spPr/>
    </dgm:pt>
    <dgm:pt modelId="{2F0DF8DD-5E46-4DAF-9AA9-C960126ACB4B}" type="pres">
      <dgm:prSet presAssocID="{5C8A233B-C8B4-4180-9D51-E27DD5621E65}" presName="accentRepeatNode" presStyleLbl="solidFgAcc1" presStyleIdx="5" presStyleCnt="7" custLinFactNeighborX="2101" custLinFactNeighborY="-10505"/>
      <dgm:spPr>
        <a:solidFill>
          <a:srgbClr val="E4DF7C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gm:spPr>
    </dgm:pt>
    <dgm:pt modelId="{524CAFF8-AB42-4EFE-8CE7-6E1775FC22A9}" type="pres">
      <dgm:prSet presAssocID="{8D3D8F26-3E8F-40C2-ACD9-A8A84D80A812}" presName="text_7" presStyleLbl="node1" presStyleIdx="6" presStyleCnt="7" custScaleY="178119">
        <dgm:presLayoutVars>
          <dgm:bulletEnabled val="1"/>
        </dgm:presLayoutVars>
      </dgm:prSet>
      <dgm:spPr/>
    </dgm:pt>
    <dgm:pt modelId="{B4B20B89-82B6-488B-8774-D1E7A5E4E03F}" type="pres">
      <dgm:prSet presAssocID="{8D3D8F26-3E8F-40C2-ACD9-A8A84D80A812}" presName="accent_7" presStyleCnt="0"/>
      <dgm:spPr/>
    </dgm:pt>
    <dgm:pt modelId="{E3EE80CD-EE8A-4F62-8931-C99F5A1B8519}" type="pres">
      <dgm:prSet presAssocID="{8D3D8F26-3E8F-40C2-ACD9-A8A84D80A812}" presName="accentRepeatNode" presStyleLbl="solidFgAcc1" presStyleIdx="6" presStyleCnt="7"/>
      <dgm:spPr>
        <a:solidFill>
          <a:srgbClr val="E7CA89"/>
        </a:solidFill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gm:spPr>
    </dgm:pt>
  </dgm:ptLst>
  <dgm:cxnLst>
    <dgm:cxn modelId="{890E3F01-7061-418A-A914-8A56EA88A43C}" type="presOf" srcId="{CC5BDD2F-3CC2-4D60-9E1B-006C999D94B1}" destId="{07A1F955-7FD7-4793-A4A4-330934AC5C03}" srcOrd="0" destOrd="0" presId="urn:microsoft.com/office/officeart/2008/layout/VerticalCurvedList"/>
    <dgm:cxn modelId="{F5AB6722-077F-49A2-933E-245B6A3A52E2}" srcId="{E3BE8A8A-3B82-46FD-8711-70940AA8AF21}" destId="{647799DC-8C5B-4967-8C0B-E14E17CD2BB0}" srcOrd="1" destOrd="0" parTransId="{AA5536E1-88F9-4A5E-938B-86C314386398}" sibTransId="{EA5B70CF-D1F7-499C-A101-FA5BB4B319FC}"/>
    <dgm:cxn modelId="{F7AF0928-6CA5-4ED7-803E-22E4C1BF6890}" type="presOf" srcId="{8D3D8F26-3E8F-40C2-ACD9-A8A84D80A812}" destId="{524CAFF8-AB42-4EFE-8CE7-6E1775FC22A9}" srcOrd="0" destOrd="0" presId="urn:microsoft.com/office/officeart/2008/layout/VerticalCurvedList"/>
    <dgm:cxn modelId="{2C71883C-BC81-466E-B491-6D67A89AAA32}" type="presOf" srcId="{56CC7A6B-0563-474C-9F8C-F42428D6B5FE}" destId="{45929F98-178A-4C09-8271-962B417AF503}" srcOrd="0" destOrd="0" presId="urn:microsoft.com/office/officeart/2008/layout/VerticalCurvedList"/>
    <dgm:cxn modelId="{BFCFD93C-3CAF-4D21-940B-C3FD702BB71C}" srcId="{E3BE8A8A-3B82-46FD-8711-70940AA8AF21}" destId="{CC5BDD2F-3CC2-4D60-9E1B-006C999D94B1}" srcOrd="3" destOrd="0" parTransId="{9077439D-E601-4382-8FC7-ADE9B77922DA}" sibTransId="{6440D9A8-8810-49F7-B60E-F8D1EDEF7EEA}"/>
    <dgm:cxn modelId="{B8681941-2B58-4CB5-9E2C-172943BB7BD4}" srcId="{E3BE8A8A-3B82-46FD-8711-70940AA8AF21}" destId="{867626F5-2E95-498F-B9FF-6FE20924D73E}" srcOrd="4" destOrd="0" parTransId="{96215BF5-DABB-43E6-A841-2201D8F58C0C}" sibTransId="{5DAF03B0-8883-4EE5-8D5A-725BA8BBC23C}"/>
    <dgm:cxn modelId="{D27D0745-1DD0-4579-9239-26CAEA9A8F04}" srcId="{E3BE8A8A-3B82-46FD-8711-70940AA8AF21}" destId="{8D3D8F26-3E8F-40C2-ACD9-A8A84D80A812}" srcOrd="6" destOrd="0" parTransId="{4F83E5C2-28D0-4C2C-8960-A43AE484ED6E}" sibTransId="{62E61B24-2998-4DC5-BFD4-E5C4024EE07C}"/>
    <dgm:cxn modelId="{5E51B74C-FE8E-484A-974E-975A08C151E3}" type="presOf" srcId="{5C8A233B-C8B4-4180-9D51-E27DD5621E65}" destId="{A14AB912-F537-45E8-924A-8652CF6A9BAF}" srcOrd="0" destOrd="0" presId="urn:microsoft.com/office/officeart/2008/layout/VerticalCurvedList"/>
    <dgm:cxn modelId="{543BA977-5A8F-4015-8214-18FB8E1D79A4}" type="presOf" srcId="{87EE160B-CC5F-459B-82A1-7E387F671992}" destId="{6BB52D49-E435-40E8-AB14-4E430D863045}" srcOrd="0" destOrd="0" presId="urn:microsoft.com/office/officeart/2008/layout/VerticalCurvedList"/>
    <dgm:cxn modelId="{15374B80-2B03-485A-880E-F9ED58F19AD7}" type="presOf" srcId="{112EA376-68AD-47B5-8723-58EA393764D3}" destId="{9EC4257C-136C-492D-927E-7D05E7D03933}" srcOrd="0" destOrd="0" presId="urn:microsoft.com/office/officeart/2008/layout/VerticalCurvedList"/>
    <dgm:cxn modelId="{450590B0-FAE2-4FBF-A0E5-CF6B0581B205}" srcId="{E3BE8A8A-3B82-46FD-8711-70940AA8AF21}" destId="{56CC7A6B-0563-474C-9F8C-F42428D6B5FE}" srcOrd="2" destOrd="0" parTransId="{65A6FFD5-5E33-493D-9658-CB963B6DBFF2}" sibTransId="{887AB467-4C25-4839-9ED9-EEFAB78E94F2}"/>
    <dgm:cxn modelId="{E5A9F1B0-4F9D-4C52-9EE5-E803230A7381}" srcId="{E3BE8A8A-3B82-46FD-8711-70940AA8AF21}" destId="{5C8A233B-C8B4-4180-9D51-E27DD5621E65}" srcOrd="5" destOrd="0" parTransId="{45A536B4-C8EC-4F1A-B712-5A61BBD558F5}" sibTransId="{A62A525B-1CC3-4CA4-9C9C-4450878F7038}"/>
    <dgm:cxn modelId="{02D1E5C4-168E-4206-AF5D-2ABA78B7DEEE}" type="presOf" srcId="{E3BE8A8A-3B82-46FD-8711-70940AA8AF21}" destId="{B5D2EF74-15C2-4424-9F55-95F28BEA4B5C}" srcOrd="0" destOrd="0" presId="urn:microsoft.com/office/officeart/2008/layout/VerticalCurvedList"/>
    <dgm:cxn modelId="{E17901CA-FC4D-491D-A6BF-046B91BC5AE1}" type="presOf" srcId="{647799DC-8C5B-4967-8C0B-E14E17CD2BB0}" destId="{EB166A83-7D09-4113-9FBE-97374723CD9F}" srcOrd="0" destOrd="0" presId="urn:microsoft.com/office/officeart/2008/layout/VerticalCurvedList"/>
    <dgm:cxn modelId="{90580EF6-64FD-4FF7-BCA1-9AFCBE9914C3}" srcId="{E3BE8A8A-3B82-46FD-8711-70940AA8AF21}" destId="{112EA376-68AD-47B5-8723-58EA393764D3}" srcOrd="0" destOrd="0" parTransId="{B927DE17-B587-4C14-9864-F614129D943B}" sibTransId="{87EE160B-CC5F-459B-82A1-7E387F671992}"/>
    <dgm:cxn modelId="{77C6E5FC-231E-4A3B-9E18-295E7E66EB28}" type="presOf" srcId="{867626F5-2E95-498F-B9FF-6FE20924D73E}" destId="{50E55722-EDB2-418F-8079-5015258BEFF1}" srcOrd="0" destOrd="0" presId="urn:microsoft.com/office/officeart/2008/layout/VerticalCurvedList"/>
    <dgm:cxn modelId="{9A725290-2C8D-4917-938E-2681BD4BB2B1}" type="presParOf" srcId="{B5D2EF74-15C2-4424-9F55-95F28BEA4B5C}" destId="{34E82A23-3AE5-4A17-A153-FB3003EAB47C}" srcOrd="0" destOrd="0" presId="urn:microsoft.com/office/officeart/2008/layout/VerticalCurvedList"/>
    <dgm:cxn modelId="{7B24CAF6-69CB-4C83-993F-C6714FE6C1FC}" type="presParOf" srcId="{34E82A23-3AE5-4A17-A153-FB3003EAB47C}" destId="{8C07F3D4-3826-42E3-8586-822D3BA04441}" srcOrd="0" destOrd="0" presId="urn:microsoft.com/office/officeart/2008/layout/VerticalCurvedList"/>
    <dgm:cxn modelId="{17DF1026-B8F6-451A-B643-8FD15AC721A0}" type="presParOf" srcId="{8C07F3D4-3826-42E3-8586-822D3BA04441}" destId="{CD76252D-172C-4F3F-97DC-3E3D4D37BC2A}" srcOrd="0" destOrd="0" presId="urn:microsoft.com/office/officeart/2008/layout/VerticalCurvedList"/>
    <dgm:cxn modelId="{E3A6714F-1F9E-4F4A-A841-372675A9EB21}" type="presParOf" srcId="{8C07F3D4-3826-42E3-8586-822D3BA04441}" destId="{6BB52D49-E435-40E8-AB14-4E430D863045}" srcOrd="1" destOrd="0" presId="urn:microsoft.com/office/officeart/2008/layout/VerticalCurvedList"/>
    <dgm:cxn modelId="{E3F439F3-19D6-44F4-B4E5-1EA0F6AA887D}" type="presParOf" srcId="{8C07F3D4-3826-42E3-8586-822D3BA04441}" destId="{7DA0BE55-AE91-4885-95D2-EC1EFF8C8098}" srcOrd="2" destOrd="0" presId="urn:microsoft.com/office/officeart/2008/layout/VerticalCurvedList"/>
    <dgm:cxn modelId="{A37DFBE0-C430-4AC3-95BF-0CD7A01E7412}" type="presParOf" srcId="{8C07F3D4-3826-42E3-8586-822D3BA04441}" destId="{F0612E01-CDDD-42D9-B367-7DFAD6D6824A}" srcOrd="3" destOrd="0" presId="urn:microsoft.com/office/officeart/2008/layout/VerticalCurvedList"/>
    <dgm:cxn modelId="{D8E97E3E-4486-45B9-B660-6AD9CF7F633B}" type="presParOf" srcId="{34E82A23-3AE5-4A17-A153-FB3003EAB47C}" destId="{9EC4257C-136C-492D-927E-7D05E7D03933}" srcOrd="1" destOrd="0" presId="urn:microsoft.com/office/officeart/2008/layout/VerticalCurvedList"/>
    <dgm:cxn modelId="{0D713568-52C5-485A-BB4A-FE394A54C28E}" type="presParOf" srcId="{34E82A23-3AE5-4A17-A153-FB3003EAB47C}" destId="{9EB2AE09-403A-4C78-A7F6-2C42DEB054EB}" srcOrd="2" destOrd="0" presId="urn:microsoft.com/office/officeart/2008/layout/VerticalCurvedList"/>
    <dgm:cxn modelId="{1C86FDF0-2E19-4973-A11C-61FFE21FFD28}" type="presParOf" srcId="{9EB2AE09-403A-4C78-A7F6-2C42DEB054EB}" destId="{F58BD1F3-A76B-4200-A439-67E62A0E7D63}" srcOrd="0" destOrd="0" presId="urn:microsoft.com/office/officeart/2008/layout/VerticalCurvedList"/>
    <dgm:cxn modelId="{6263552D-37F1-4F82-BA22-17B9C713DA39}" type="presParOf" srcId="{34E82A23-3AE5-4A17-A153-FB3003EAB47C}" destId="{EB166A83-7D09-4113-9FBE-97374723CD9F}" srcOrd="3" destOrd="0" presId="urn:microsoft.com/office/officeart/2008/layout/VerticalCurvedList"/>
    <dgm:cxn modelId="{17BB8BF4-EA59-4EB5-AC2E-A39E4B8357DC}" type="presParOf" srcId="{34E82A23-3AE5-4A17-A153-FB3003EAB47C}" destId="{4C46AE55-A462-4C97-91E0-867A0527F202}" srcOrd="4" destOrd="0" presId="urn:microsoft.com/office/officeart/2008/layout/VerticalCurvedList"/>
    <dgm:cxn modelId="{5BBAF3CC-0474-4C98-8C80-AB0F4B8582CF}" type="presParOf" srcId="{4C46AE55-A462-4C97-91E0-867A0527F202}" destId="{DD01EA76-D23C-446E-AE49-8A0A9E33DBEA}" srcOrd="0" destOrd="0" presId="urn:microsoft.com/office/officeart/2008/layout/VerticalCurvedList"/>
    <dgm:cxn modelId="{CCF73361-FFDD-46B9-A4D3-A44C480B1C98}" type="presParOf" srcId="{34E82A23-3AE5-4A17-A153-FB3003EAB47C}" destId="{45929F98-178A-4C09-8271-962B417AF503}" srcOrd="5" destOrd="0" presId="urn:microsoft.com/office/officeart/2008/layout/VerticalCurvedList"/>
    <dgm:cxn modelId="{ED91641F-537F-499F-8537-E711F161D5D7}" type="presParOf" srcId="{34E82A23-3AE5-4A17-A153-FB3003EAB47C}" destId="{BD8DB97C-20A5-4298-8DE7-6FFD78B2D29E}" srcOrd="6" destOrd="0" presId="urn:microsoft.com/office/officeart/2008/layout/VerticalCurvedList"/>
    <dgm:cxn modelId="{95B169AC-AB4B-4CF2-8F83-F52A0E743232}" type="presParOf" srcId="{BD8DB97C-20A5-4298-8DE7-6FFD78B2D29E}" destId="{3299B79F-E267-4DA6-8D7B-62B20B20FB81}" srcOrd="0" destOrd="0" presId="urn:microsoft.com/office/officeart/2008/layout/VerticalCurvedList"/>
    <dgm:cxn modelId="{AF5EB8DC-A002-4D07-A5C2-A9EF8D85D960}" type="presParOf" srcId="{34E82A23-3AE5-4A17-A153-FB3003EAB47C}" destId="{07A1F955-7FD7-4793-A4A4-330934AC5C03}" srcOrd="7" destOrd="0" presId="urn:microsoft.com/office/officeart/2008/layout/VerticalCurvedList"/>
    <dgm:cxn modelId="{1F35DFD0-4ADD-4692-8406-A162ED5649C3}" type="presParOf" srcId="{34E82A23-3AE5-4A17-A153-FB3003EAB47C}" destId="{2D1F8D89-03DC-442F-A131-3C163C99BE76}" srcOrd="8" destOrd="0" presId="urn:microsoft.com/office/officeart/2008/layout/VerticalCurvedList"/>
    <dgm:cxn modelId="{26FC503A-54C0-456C-AC2E-3A189C59B723}" type="presParOf" srcId="{2D1F8D89-03DC-442F-A131-3C163C99BE76}" destId="{DD149E24-9EBF-465D-9320-14C23D87B551}" srcOrd="0" destOrd="0" presId="urn:microsoft.com/office/officeart/2008/layout/VerticalCurvedList"/>
    <dgm:cxn modelId="{84550C8F-1D5C-4BBF-889C-E9D45EF9DF78}" type="presParOf" srcId="{34E82A23-3AE5-4A17-A153-FB3003EAB47C}" destId="{50E55722-EDB2-418F-8079-5015258BEFF1}" srcOrd="9" destOrd="0" presId="urn:microsoft.com/office/officeart/2008/layout/VerticalCurvedList"/>
    <dgm:cxn modelId="{D2D4A0DA-CFF1-4475-A002-BF8E8938F4A7}" type="presParOf" srcId="{34E82A23-3AE5-4A17-A153-FB3003EAB47C}" destId="{6A6AA1C5-ABE8-4904-BD25-978843D43706}" srcOrd="10" destOrd="0" presId="urn:microsoft.com/office/officeart/2008/layout/VerticalCurvedList"/>
    <dgm:cxn modelId="{81B4EA71-E1FD-40BA-B29D-3B37A66D77F6}" type="presParOf" srcId="{6A6AA1C5-ABE8-4904-BD25-978843D43706}" destId="{8155080F-89B8-4F84-8863-78C54FF9AD59}" srcOrd="0" destOrd="0" presId="urn:microsoft.com/office/officeart/2008/layout/VerticalCurvedList"/>
    <dgm:cxn modelId="{ACFD83D0-917F-4CCC-A714-D6C1DFB18D6A}" type="presParOf" srcId="{34E82A23-3AE5-4A17-A153-FB3003EAB47C}" destId="{A14AB912-F537-45E8-924A-8652CF6A9BAF}" srcOrd="11" destOrd="0" presId="urn:microsoft.com/office/officeart/2008/layout/VerticalCurvedList"/>
    <dgm:cxn modelId="{713257CC-4FA2-4688-BE4B-AECD63D44C87}" type="presParOf" srcId="{34E82A23-3AE5-4A17-A153-FB3003EAB47C}" destId="{430DC9D7-95BB-44ED-9D22-6AC9A56A9EAE}" srcOrd="12" destOrd="0" presId="urn:microsoft.com/office/officeart/2008/layout/VerticalCurvedList"/>
    <dgm:cxn modelId="{73A67881-61C0-48E4-AAE6-4DBC2812F47C}" type="presParOf" srcId="{430DC9D7-95BB-44ED-9D22-6AC9A56A9EAE}" destId="{2F0DF8DD-5E46-4DAF-9AA9-C960126ACB4B}" srcOrd="0" destOrd="0" presId="urn:microsoft.com/office/officeart/2008/layout/VerticalCurvedList"/>
    <dgm:cxn modelId="{FAEC3487-68F5-4C69-9CB9-83F3B856BC35}" type="presParOf" srcId="{34E82A23-3AE5-4A17-A153-FB3003EAB47C}" destId="{524CAFF8-AB42-4EFE-8CE7-6E1775FC22A9}" srcOrd="13" destOrd="0" presId="urn:microsoft.com/office/officeart/2008/layout/VerticalCurvedList"/>
    <dgm:cxn modelId="{7BD86ACF-DC12-4F5F-9681-DE269E2A989B}" type="presParOf" srcId="{34E82A23-3AE5-4A17-A153-FB3003EAB47C}" destId="{B4B20B89-82B6-488B-8774-D1E7A5E4E03F}" srcOrd="14" destOrd="0" presId="urn:microsoft.com/office/officeart/2008/layout/VerticalCurvedList"/>
    <dgm:cxn modelId="{3B4BE367-9405-44C3-9AAF-33CD7AF11245}" type="presParOf" srcId="{B4B20B89-82B6-488B-8774-D1E7A5E4E03F}" destId="{E3EE80CD-EE8A-4F62-8931-C99F5A1B8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A6E75-E66C-4F4E-91FF-5392CE268448}">
      <dsp:nvSpPr>
        <dsp:cNvPr id="0" name=""/>
        <dsp:cNvSpPr/>
      </dsp:nvSpPr>
      <dsp:spPr>
        <a:xfrm>
          <a:off x="8602" y="0"/>
          <a:ext cx="2738500" cy="116293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ငါတို့သည် အပြစ်၌သေကြ၏။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63" y="34061"/>
        <a:ext cx="2670378" cy="1094815"/>
      </dsp:txXfrm>
    </dsp:sp>
    <dsp:sp modelId="{3A3CD26F-9C5F-4732-8790-2A73279CC0C0}">
      <dsp:nvSpPr>
        <dsp:cNvPr id="0" name=""/>
        <dsp:cNvSpPr/>
      </dsp:nvSpPr>
      <dsp:spPr>
        <a:xfrm>
          <a:off x="2825254" y="484560"/>
          <a:ext cx="165681" cy="193816"/>
        </a:xfrm>
        <a:prstGeom prst="rightArrow">
          <a:avLst>
            <a:gd name="adj1" fmla="val 60000"/>
            <a:gd name="adj2" fmla="val 50000"/>
          </a:avLst>
        </a:prstGeom>
        <a:solidFill>
          <a:srgbClr val="4BC403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5254" y="523323"/>
        <a:ext cx="115977" cy="116290"/>
      </dsp:txXfrm>
    </dsp:sp>
    <dsp:sp modelId="{E2B65405-A8B9-47C4-A563-1CFA64BF00AF}">
      <dsp:nvSpPr>
        <dsp:cNvPr id="0" name=""/>
        <dsp:cNvSpPr/>
      </dsp:nvSpPr>
      <dsp:spPr>
        <a:xfrm>
          <a:off x="3059709" y="0"/>
          <a:ext cx="2715288" cy="1162937"/>
        </a:xfrm>
        <a:prstGeom prst="roundRect">
          <a:avLst>
            <a:gd name="adj" fmla="val 10000"/>
          </a:avLst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ဘုရားသခင်သည်ကျွန်ုပ်တို့အားခရစ်တော်နှင့်အတူအ သက်ပေးခဲ့သည်။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3770" y="34061"/>
        <a:ext cx="2647166" cy="1094815"/>
      </dsp:txXfrm>
    </dsp:sp>
    <dsp:sp modelId="{362F3395-81BC-4750-B0C4-37EFA8FEE095}">
      <dsp:nvSpPr>
        <dsp:cNvPr id="0" name=""/>
        <dsp:cNvSpPr/>
      </dsp:nvSpPr>
      <dsp:spPr>
        <a:xfrm>
          <a:off x="5853150" y="484560"/>
          <a:ext cx="165681" cy="193816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3150" y="523323"/>
        <a:ext cx="115977" cy="116290"/>
      </dsp:txXfrm>
    </dsp:sp>
    <dsp:sp modelId="{1258F83E-313D-48DA-8F74-5F3A9EBD0734}">
      <dsp:nvSpPr>
        <dsp:cNvPr id="0" name=""/>
        <dsp:cNvSpPr/>
      </dsp:nvSpPr>
      <dsp:spPr>
        <a:xfrm>
          <a:off x="6087605" y="0"/>
          <a:ext cx="2280851" cy="116293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ငါတို့သည်ကျေးဇူးတော်အားဖြင့်ကယ်တင်ခြင်းသို့ရောက်ကြ၏။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21666" y="34061"/>
        <a:ext cx="2212729" cy="1094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8774C-845D-4E92-81FC-F9DA3C6E24D6}">
      <dsp:nvSpPr>
        <dsp:cNvPr id="0" name=""/>
        <dsp:cNvSpPr/>
      </dsp:nvSpPr>
      <dsp:spPr>
        <a:xfrm>
          <a:off x="0" y="0"/>
          <a:ext cx="2894217" cy="1600439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82241-A5F1-4A0D-8A15-5441A101BF48}">
      <dsp:nvSpPr>
        <dsp:cNvPr id="0" name=""/>
        <dsp:cNvSpPr/>
      </dsp:nvSpPr>
      <dsp:spPr>
        <a:xfrm>
          <a:off x="2712157" y="46844"/>
          <a:ext cx="7425286" cy="2984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အပြစ်သည် ကျွန်ုပ်တို့၏ဘဝလမ်းစဉ်ဖြစ်သည်။</a:t>
          </a:r>
          <a:endParaRPr lang="es-ES" sz="1800" kern="1200" dirty="0"/>
        </a:p>
      </dsp:txBody>
      <dsp:txXfrm>
        <a:off x="2726725" y="61412"/>
        <a:ext cx="7396150" cy="269300"/>
      </dsp:txXfrm>
    </dsp:sp>
    <dsp:sp modelId="{682DE9BF-C90C-44DE-8DBF-0D66F9795146}">
      <dsp:nvSpPr>
        <dsp:cNvPr id="0" name=""/>
        <dsp:cNvSpPr/>
      </dsp:nvSpPr>
      <dsp:spPr>
        <a:xfrm>
          <a:off x="2712157" y="452107"/>
          <a:ext cx="7425286" cy="2984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ကျွန်ုပ်တို့သည် ကမ္ဘာ့ဓလေ့ထုံးတမ်းများကို လိုက်နာကြသည်။</a:t>
          </a:r>
          <a:endParaRPr lang="es-ES" sz="1800" kern="1200" dirty="0"/>
        </a:p>
      </dsp:txBody>
      <dsp:txXfrm>
        <a:off x="2726725" y="466675"/>
        <a:ext cx="7396150" cy="269300"/>
      </dsp:txXfrm>
    </dsp:sp>
    <dsp:sp modelId="{ED502699-0DC2-40D4-B55B-8C790BAA0DEB}">
      <dsp:nvSpPr>
        <dsp:cNvPr id="0" name=""/>
        <dsp:cNvSpPr/>
      </dsp:nvSpPr>
      <dsp:spPr>
        <a:xfrm>
          <a:off x="2712157" y="847845"/>
          <a:ext cx="7425286" cy="2984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ငါတို့သည် ဤလောက၏အုပ်စိုးခြင်းကိုခံရ၏။</a:t>
          </a:r>
          <a:endParaRPr lang="es-ES" sz="1800" kern="1200" dirty="0"/>
        </a:p>
      </dsp:txBody>
      <dsp:txXfrm>
        <a:off x="2726725" y="862413"/>
        <a:ext cx="7396150" cy="269300"/>
      </dsp:txXfrm>
    </dsp:sp>
    <dsp:sp modelId="{081CF510-F326-4575-AF38-F579E3EC0E85}">
      <dsp:nvSpPr>
        <dsp:cNvPr id="0" name=""/>
        <dsp:cNvSpPr/>
      </dsp:nvSpPr>
      <dsp:spPr>
        <a:xfrm>
          <a:off x="2712157" y="1262633"/>
          <a:ext cx="7425286" cy="2984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ကျွန်ုပ်တို့သည်မနာခံသောကလေးများဖြစ်ခဲ့သည်။</a:t>
          </a:r>
          <a:endParaRPr lang="es-ES" sz="1800" kern="1200" dirty="0"/>
        </a:p>
      </dsp:txBody>
      <dsp:txXfrm>
        <a:off x="2726725" y="1277201"/>
        <a:ext cx="7396150" cy="269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81CB-CA32-4D2E-A26A-07EB1AA8AF39}">
      <dsp:nvSpPr>
        <dsp:cNvPr id="0" name=""/>
        <dsp:cNvSpPr/>
      </dsp:nvSpPr>
      <dsp:spPr>
        <a:xfrm>
          <a:off x="0" y="18812"/>
          <a:ext cx="6363059" cy="78624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ငါတို့ကိုဝိုင်းထားတဲ့ပတ်ဝန်းကျင်</a:t>
          </a:r>
          <a:endParaRPr lang="es-ES" sz="1800" kern="1200" dirty="0"/>
        </a:p>
      </dsp:txBody>
      <dsp:txXfrm>
        <a:off x="38381" y="57193"/>
        <a:ext cx="6286297" cy="709478"/>
      </dsp:txXfrm>
    </dsp:sp>
    <dsp:sp modelId="{DF5BD88B-2ECE-4CA6-9102-9686B4CCCD17}">
      <dsp:nvSpPr>
        <dsp:cNvPr id="0" name=""/>
        <dsp:cNvSpPr/>
      </dsp:nvSpPr>
      <dsp:spPr>
        <a:xfrm>
          <a:off x="0" y="926012"/>
          <a:ext cx="6363059" cy="78624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ဤလောက၏တန်ခိုးရှင် </a:t>
          </a:r>
          <a:r>
            <a:rPr lang="en-US" sz="1800" b="1" kern="1200" dirty="0"/>
            <a:t>“</a:t>
          </a:r>
          <a:r>
            <a:rPr lang="my-MM" sz="1800" b="1" kern="1200" dirty="0"/>
            <a:t>စာတန်</a:t>
          </a:r>
          <a:r>
            <a:rPr lang="en-US" sz="1800" b="1" kern="1200" dirty="0"/>
            <a:t>”</a:t>
          </a:r>
          <a:endParaRPr lang="es-ES" sz="1800" kern="1200" dirty="0"/>
        </a:p>
      </dsp:txBody>
      <dsp:txXfrm>
        <a:off x="38381" y="964393"/>
        <a:ext cx="6286297" cy="70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16E36-DAB1-4952-B6E5-FFD72C4DE049}">
      <dsp:nvSpPr>
        <dsp:cNvPr id="0" name=""/>
        <dsp:cNvSpPr/>
      </dsp:nvSpPr>
      <dsp:spPr>
        <a:xfrm>
          <a:off x="273927" y="435941"/>
          <a:ext cx="3280706" cy="115378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441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ကျွန်ုပ်တို့အားခရစ်တော်အားဖြင့်အသက်ပေးတော်မူသည်ငါတို့အပြစ်များဖယ်ရှားတော်မူခဲ့သည်။</a:t>
          </a:r>
          <a:endParaRPr lang="es-ES" sz="1400" kern="1200" dirty="0"/>
        </a:p>
      </dsp:txBody>
      <dsp:txXfrm>
        <a:off x="273927" y="435941"/>
        <a:ext cx="3280706" cy="1153783"/>
      </dsp:txXfrm>
    </dsp:sp>
    <dsp:sp modelId="{81AB954B-917E-46DB-884B-D82F74780A48}">
      <dsp:nvSpPr>
        <dsp:cNvPr id="0" name=""/>
        <dsp:cNvSpPr/>
      </dsp:nvSpPr>
      <dsp:spPr>
        <a:xfrm>
          <a:off x="2966" y="324400"/>
          <a:ext cx="844564" cy="1221473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82F9C-8F68-4D10-B4F4-69334D71F35C}">
      <dsp:nvSpPr>
        <dsp:cNvPr id="0" name=""/>
        <dsp:cNvSpPr/>
      </dsp:nvSpPr>
      <dsp:spPr>
        <a:xfrm>
          <a:off x="3770758" y="429183"/>
          <a:ext cx="3427320" cy="114932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97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ခရစ်တော်နှင့်အတူငါတို့ကို ထမြေက်စေတော်မူသည်</a:t>
          </a:r>
          <a:r>
            <a:rPr lang="en-US" sz="1600" b="1" kern="1200" dirty="0"/>
            <a:t>”</a:t>
          </a:r>
          <a:r>
            <a:rPr lang="my-MM" sz="1600" b="1" kern="1200" dirty="0"/>
            <a:t>အသက်သစ်</a:t>
          </a:r>
          <a:r>
            <a:rPr lang="en-US" sz="1600" b="1" kern="1200" dirty="0"/>
            <a:t>”</a:t>
          </a:r>
          <a:r>
            <a:rPr lang="my-MM" sz="1600" b="1" kern="1200" dirty="0"/>
            <a:t>ကိုပေးတော်မူသည်</a:t>
          </a:r>
          <a:endParaRPr lang="es-ES" sz="1600" kern="1200" dirty="0"/>
        </a:p>
      </dsp:txBody>
      <dsp:txXfrm>
        <a:off x="3770758" y="429183"/>
        <a:ext cx="3427320" cy="1149325"/>
      </dsp:txXfrm>
    </dsp:sp>
    <dsp:sp modelId="{A1EFCC27-1CAA-4C0A-A736-288514219DEC}">
      <dsp:nvSpPr>
        <dsp:cNvPr id="0" name=""/>
        <dsp:cNvSpPr/>
      </dsp:nvSpPr>
      <dsp:spPr>
        <a:xfrm>
          <a:off x="3643533" y="372606"/>
          <a:ext cx="816734" cy="1181219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05"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BCF9D-663B-43CD-8381-C3084ED2AB90}">
      <dsp:nvSpPr>
        <dsp:cNvPr id="0" name=""/>
        <dsp:cNvSpPr/>
      </dsp:nvSpPr>
      <dsp:spPr>
        <a:xfrm>
          <a:off x="7490759" y="275874"/>
          <a:ext cx="4095374" cy="13453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134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ခရစ်တော်နှင့်အတူကောင်းကင်ဘုံ၌ငါတို့ကိုထိုင်စေတော်မူသည်</a:t>
          </a:r>
          <a:r>
            <a:rPr lang="en-US" sz="1600" b="1" kern="1200" dirty="0"/>
            <a:t>”</a:t>
          </a:r>
          <a:r>
            <a:rPr lang="my-MM" sz="1600" b="1" kern="1200" dirty="0"/>
            <a:t>မကောင်းသောအရာပေါ်အောင်နိုင်ရန်တန်ခိုးပေးတော်မူသည်</a:t>
          </a:r>
          <a:r>
            <a:rPr lang="en-US" sz="1600" b="1" kern="1200" dirty="0"/>
            <a:t>”</a:t>
          </a:r>
          <a:endParaRPr lang="es-ES" sz="1600" kern="1200" dirty="0"/>
        </a:p>
      </dsp:txBody>
      <dsp:txXfrm>
        <a:off x="7490759" y="275874"/>
        <a:ext cx="4095374" cy="1345312"/>
      </dsp:txXfrm>
    </dsp:sp>
    <dsp:sp modelId="{0BB1844B-27ED-49F1-848A-824F43B6BEAF}">
      <dsp:nvSpPr>
        <dsp:cNvPr id="0" name=""/>
        <dsp:cNvSpPr/>
      </dsp:nvSpPr>
      <dsp:spPr>
        <a:xfrm>
          <a:off x="7246752" y="258541"/>
          <a:ext cx="799893" cy="1156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52D49-E435-40E8-AB14-4E430D863045}">
      <dsp:nvSpPr>
        <dsp:cNvPr id="0" name=""/>
        <dsp:cNvSpPr/>
      </dsp:nvSpPr>
      <dsp:spPr>
        <a:xfrm>
          <a:off x="-4510962" y="-712503"/>
          <a:ext cx="5374670" cy="5374670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4257C-136C-492D-927E-7D05E7D03933}">
      <dsp:nvSpPr>
        <dsp:cNvPr id="0" name=""/>
        <dsp:cNvSpPr/>
      </dsp:nvSpPr>
      <dsp:spPr>
        <a:xfrm>
          <a:off x="279966" y="160773"/>
          <a:ext cx="8142737" cy="3626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78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ငါတို့သည် ကျေးဇူးတော်အားဖြင့် ကယ်တင်ခြင်းသို့ရောက်ကြ၏။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966" y="160773"/>
        <a:ext cx="8142737" cy="362699"/>
      </dsp:txXfrm>
    </dsp:sp>
    <dsp:sp modelId="{F58BD1F3-A76B-4200-A439-67E62A0E7D63}">
      <dsp:nvSpPr>
        <dsp:cNvPr id="0" name=""/>
        <dsp:cNvSpPr/>
      </dsp:nvSpPr>
      <dsp:spPr>
        <a:xfrm>
          <a:off x="53279" y="115436"/>
          <a:ext cx="453374" cy="453374"/>
        </a:xfrm>
        <a:prstGeom prst="ellipse">
          <a:avLst/>
        </a:prstGeom>
        <a:solidFill>
          <a:srgbClr val="83C783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166A83-7D09-4113-9FBE-97374723CD9F}">
      <dsp:nvSpPr>
        <dsp:cNvPr id="0" name=""/>
        <dsp:cNvSpPr/>
      </dsp:nvSpPr>
      <dsp:spPr>
        <a:xfrm>
          <a:off x="608424" y="705142"/>
          <a:ext cx="7814280" cy="362699"/>
        </a:xfrm>
        <a:prstGeom prst="rect">
          <a:avLst/>
        </a:prstGeom>
        <a:gradFill rotWithShape="0">
          <a:gsLst>
            <a:gs pos="0">
              <a:schemeClr val="accent5">
                <a:hueOff val="-749999"/>
                <a:satOff val="8333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49999"/>
                <a:satOff val="8333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49999"/>
                <a:satOff val="8333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78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ယုံကြည်ခြင်းသည်အလယ်ဗဟိုဖြစ်သည်။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424" y="705142"/>
        <a:ext cx="7814280" cy="362699"/>
      </dsp:txXfrm>
    </dsp:sp>
    <dsp:sp modelId="{DD01EA76-D23C-446E-AE49-8A0A9E33DBEA}">
      <dsp:nvSpPr>
        <dsp:cNvPr id="0" name=""/>
        <dsp:cNvSpPr/>
      </dsp:nvSpPr>
      <dsp:spPr>
        <a:xfrm>
          <a:off x="381736" y="659805"/>
          <a:ext cx="453374" cy="453374"/>
        </a:xfrm>
        <a:prstGeom prst="ellipse">
          <a:avLst/>
        </a:prstGeom>
        <a:solidFill>
          <a:srgbClr val="8FCE80"/>
        </a:solidFill>
        <a:ln w="6350" cap="flat" cmpd="sng" algn="ctr">
          <a:solidFill>
            <a:schemeClr val="accent5">
              <a:hueOff val="-749999"/>
              <a:satOff val="8333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929F98-178A-4C09-8271-962B417AF503}">
      <dsp:nvSpPr>
        <dsp:cNvPr id="0" name=""/>
        <dsp:cNvSpPr/>
      </dsp:nvSpPr>
      <dsp:spPr>
        <a:xfrm>
          <a:off x="788417" y="1249112"/>
          <a:ext cx="7634287" cy="362699"/>
        </a:xfrm>
        <a:prstGeom prst="rect">
          <a:avLst/>
        </a:prstGeom>
        <a:gradFill rotWithShape="0">
          <a:gsLst>
            <a:gs pos="0">
              <a:schemeClr val="accent5">
                <a:hueOff val="-1499998"/>
                <a:satOff val="16666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9998"/>
                <a:satOff val="16666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9998"/>
                <a:satOff val="16666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78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ယုံကြည်ခြင်းသည် ငါတို့နှင့်မဆိုင်။ ဘုရားသခင်ထံမှလက်ဆောင်တစ်ခုဖြစ်သည်။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8417" y="1249112"/>
        <a:ext cx="7634287" cy="362699"/>
      </dsp:txXfrm>
    </dsp:sp>
    <dsp:sp modelId="{3299B79F-E267-4DA6-8D7B-62B20B20FB81}">
      <dsp:nvSpPr>
        <dsp:cNvPr id="0" name=""/>
        <dsp:cNvSpPr/>
      </dsp:nvSpPr>
      <dsp:spPr>
        <a:xfrm>
          <a:off x="561729" y="1203775"/>
          <a:ext cx="453374" cy="453374"/>
        </a:xfrm>
        <a:prstGeom prst="ellipse">
          <a:avLst/>
        </a:prstGeom>
        <a:solidFill>
          <a:srgbClr val="A2D585"/>
        </a:solidFill>
        <a:ln w="6350" cap="flat" cmpd="sng" algn="ctr">
          <a:solidFill>
            <a:schemeClr val="accent5">
              <a:hueOff val="-1499998"/>
              <a:satOff val="16666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1F955-7FD7-4793-A4A4-330934AC5C03}">
      <dsp:nvSpPr>
        <dsp:cNvPr id="0" name=""/>
        <dsp:cNvSpPr/>
      </dsp:nvSpPr>
      <dsp:spPr>
        <a:xfrm>
          <a:off x="845887" y="1793481"/>
          <a:ext cx="7576817" cy="362699"/>
        </a:xfrm>
        <a:prstGeom prst="rect">
          <a:avLst/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78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ငါတို့အလုပ်က ငါတို့ကို မကယ်နိုင်ဘူး။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5887" y="1793481"/>
        <a:ext cx="7576817" cy="362699"/>
      </dsp:txXfrm>
    </dsp:sp>
    <dsp:sp modelId="{DD149E24-9EBF-465D-9320-14C23D87B551}">
      <dsp:nvSpPr>
        <dsp:cNvPr id="0" name=""/>
        <dsp:cNvSpPr/>
      </dsp:nvSpPr>
      <dsp:spPr>
        <a:xfrm>
          <a:off x="619199" y="1748144"/>
          <a:ext cx="453374" cy="453374"/>
        </a:xfrm>
        <a:prstGeom prst="ellipse">
          <a:avLst/>
        </a:prstGeom>
        <a:solidFill>
          <a:srgbClr val="BCDD8F"/>
        </a:solidFill>
        <a:ln w="635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E55722-EDB2-418F-8079-5015258BEFF1}">
      <dsp:nvSpPr>
        <dsp:cNvPr id="0" name=""/>
        <dsp:cNvSpPr/>
      </dsp:nvSpPr>
      <dsp:spPr>
        <a:xfrm>
          <a:off x="788417" y="2337850"/>
          <a:ext cx="7634287" cy="362699"/>
        </a:xfrm>
        <a:prstGeom prst="rect">
          <a:avLst/>
        </a:prstGeom>
        <a:gradFill rotWithShape="0">
          <a:gsLst>
            <a:gs pos="0">
              <a:schemeClr val="accent5">
                <a:hueOff val="-2999995"/>
                <a:satOff val="33331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99995"/>
                <a:satOff val="33331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99995"/>
                <a:satOff val="33331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78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ထို့ကြောင့်၊ကယ်တင်ခြင်းအကြောင်းကို မည်သူမျှဝါကြွားနိုင်မည်မဟုတ်ပေ။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8417" y="2337850"/>
        <a:ext cx="7634287" cy="362699"/>
      </dsp:txXfrm>
    </dsp:sp>
    <dsp:sp modelId="{8155080F-89B8-4F84-8863-78C54FF9AD59}">
      <dsp:nvSpPr>
        <dsp:cNvPr id="0" name=""/>
        <dsp:cNvSpPr/>
      </dsp:nvSpPr>
      <dsp:spPr>
        <a:xfrm>
          <a:off x="561729" y="2292513"/>
          <a:ext cx="453374" cy="453374"/>
        </a:xfrm>
        <a:prstGeom prst="ellipse">
          <a:avLst/>
        </a:prstGeom>
        <a:solidFill>
          <a:srgbClr val="D1E775"/>
        </a:solidFill>
        <a:ln w="6350" cap="flat" cmpd="sng" algn="ctr">
          <a:solidFill>
            <a:schemeClr val="accent5">
              <a:hueOff val="-2999995"/>
              <a:satOff val="33331"/>
              <a:lumOff val="1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4AB912-F537-45E8-924A-8652CF6A9BAF}">
      <dsp:nvSpPr>
        <dsp:cNvPr id="0" name=""/>
        <dsp:cNvSpPr/>
      </dsp:nvSpPr>
      <dsp:spPr>
        <a:xfrm>
          <a:off x="608424" y="2834198"/>
          <a:ext cx="7814280" cy="362699"/>
        </a:xfrm>
        <a:prstGeom prst="rect">
          <a:avLst/>
        </a:prstGeom>
        <a:gradFill rotWithShape="0">
          <a:gsLst>
            <a:gs pos="0">
              <a:schemeClr val="accent5">
                <a:hueOff val="-3749994"/>
                <a:satOff val="41664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749994"/>
                <a:satOff val="41664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749994"/>
                <a:satOff val="41664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78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ကယ်တင်ပြီးနောက်၊ဘုရားသခင်သည်ကောင်းမွန်သောအကျင့်များကိုပြန်လည်ဖန်တီးပေးသည်။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424" y="2834198"/>
        <a:ext cx="7814280" cy="362699"/>
      </dsp:txXfrm>
    </dsp:sp>
    <dsp:sp modelId="{2F0DF8DD-5E46-4DAF-9AA9-C960126ACB4B}">
      <dsp:nvSpPr>
        <dsp:cNvPr id="0" name=""/>
        <dsp:cNvSpPr/>
      </dsp:nvSpPr>
      <dsp:spPr>
        <a:xfrm>
          <a:off x="391262" y="2788856"/>
          <a:ext cx="453374" cy="453374"/>
        </a:xfrm>
        <a:prstGeom prst="ellipse">
          <a:avLst/>
        </a:prstGeom>
        <a:solidFill>
          <a:srgbClr val="E4DF7C"/>
        </a:solidFill>
        <a:ln w="6350" cap="flat" cmpd="sng" algn="ctr">
          <a:solidFill>
            <a:schemeClr val="accent5">
              <a:hueOff val="-3749994"/>
              <a:satOff val="41664"/>
              <a:lumOff val="1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4CAFF8-AB42-4EFE-8CE7-6E1775FC22A9}">
      <dsp:nvSpPr>
        <dsp:cNvPr id="0" name=""/>
        <dsp:cNvSpPr/>
      </dsp:nvSpPr>
      <dsp:spPr>
        <a:xfrm>
          <a:off x="279966" y="3284520"/>
          <a:ext cx="8142737" cy="646037"/>
        </a:xfrm>
        <a:prstGeom prst="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78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ဘုရားသခင်သည်ကျွန်ုပ်တို့လုပ်ဆောင်သောကောင်းမှုတိုင်းကိုကြိုတင်ပြင်ဆင်ထားပြီးဖြစ်သည်။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966" y="3284520"/>
        <a:ext cx="8142737" cy="646037"/>
      </dsp:txXfrm>
    </dsp:sp>
    <dsp:sp modelId="{E3EE80CD-EE8A-4F62-8931-C99F5A1B8519}">
      <dsp:nvSpPr>
        <dsp:cNvPr id="0" name=""/>
        <dsp:cNvSpPr/>
      </dsp:nvSpPr>
      <dsp:spPr>
        <a:xfrm>
          <a:off x="53279" y="3380852"/>
          <a:ext cx="453374" cy="453374"/>
        </a:xfrm>
        <a:prstGeom prst="ellipse">
          <a:avLst/>
        </a:prstGeom>
        <a:solidFill>
          <a:srgbClr val="E7CA89"/>
        </a:solidFill>
        <a:ln w="635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1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2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7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5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5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0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3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6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0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9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4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5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0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3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5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98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0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3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5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7588-710B-47C7-AF77-E278767CE560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F232-5B84-4A8D-ACAF-7C1DBB641A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65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02/07/2023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70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8.jpeg"/><Relationship Id="rId21" Type="http://schemas.openxmlformats.org/officeDocument/2006/relationships/image" Target="../media/image21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7.jpeg"/><Relationship Id="rId16" Type="http://schemas.openxmlformats.org/officeDocument/2006/relationships/diagramQuickStyle" Target="../diagrams/quickStyle3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0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D50B7E09-5453-B15B-CBD8-E169F39FEAD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2421" y="0"/>
            <a:ext cx="5230973" cy="6858000"/>
            <a:chOff x="-9316" y="0"/>
            <a:chExt cx="3923230" cy="5143500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5C0C12A-9671-9A74-D6A6-7497359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316" y="0"/>
              <a:ext cx="3923230" cy="5143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Imagen 6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8208F9EA-C55E-4414-C4C2-6B347943590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10"/>
              <a:ext cx="3738880" cy="5143490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EF42B4B2-9181-5A8E-803B-70A0D83567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46890" y="2102085"/>
            <a:ext cx="6734553" cy="4755903"/>
            <a:chOff x="4010167" y="1576563"/>
            <a:chExt cx="5050915" cy="35669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DCA5EA-C9F1-43F7-8CD9-E7D77919E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010167" y="1576563"/>
              <a:ext cx="5050915" cy="35669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" name="Imagen 2" descr="Mujer con la mano en la noche&#10;&#10;Descripción generada automáticamente con confianza baja">
              <a:extLst>
                <a:ext uri="{FF2B5EF4-FFF2-40B4-BE49-F238E27FC236}">
                  <a16:creationId xmlns:a16="http://schemas.microsoft.com/office/drawing/2014/main" id="{411F1144-B1B6-1A07-76AB-11C05BD10F9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1895" y="1706099"/>
              <a:ext cx="4807458" cy="3437391"/>
            </a:xfrm>
            <a:prstGeom prst="rect">
              <a:avLst/>
            </a:prstGeom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C980FB-CDD9-C71E-FC13-FCAA104DB69E}"/>
              </a:ext>
            </a:extLst>
          </p:cNvPr>
          <p:cNvSpPr txBox="1"/>
          <p:nvPr/>
        </p:nvSpPr>
        <p:spPr>
          <a:xfrm>
            <a:off x="5218553" y="9205"/>
            <a:ext cx="697344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9050">
              <a:bevelT h="25400" prst="softRound"/>
              <a:contourClr>
                <a:srgbClr val="FFBD8B"/>
              </a:contourClr>
            </a:sp3d>
          </a:bodyPr>
          <a:lstStyle/>
          <a:p>
            <a:pPr algn="ctr" defTabSz="609585"/>
            <a:r>
              <a:rPr lang="en-US" sz="5400" b="1" i="0" u="none" strike="noStrike" baseline="0" dirty="0">
                <a:solidFill>
                  <a:schemeClr val="bg1"/>
                </a:solidFill>
                <a:latin typeface="WinKalaw" panose="00000400000000000000" pitchFamily="2" charset="0"/>
              </a:rPr>
              <a:t>bk&amp;m;½SifuREkfyfwdkYukdrnf</a:t>
            </a:r>
            <a:r>
              <a:rPr lang="my-MM" sz="4000" b="1" i="0" u="none" strike="noStrike" baseline="0" dirty="0">
                <a:solidFill>
                  <a:schemeClr val="bg1"/>
                </a:solidFill>
                <a:latin typeface="WinKalaw" panose="00000400000000000000" pitchFamily="2" charset="0"/>
              </a:rPr>
              <a:t>သို့ ကယ</a:t>
            </a:r>
            <a:r>
              <a:rPr lang="en-US" sz="5400" b="1" i="0" u="none" strike="noStrike" baseline="0" dirty="0">
                <a:solidFill>
                  <a:schemeClr val="bg1"/>
                </a:solidFill>
                <a:latin typeface="WinKalaw" panose="00000400000000000000" pitchFamily="2" charset="0"/>
              </a:rPr>
              <a:t>f</a:t>
            </a:r>
            <a:r>
              <a:rPr lang="my-MM" sz="4400" b="1" i="0" u="none" strike="noStrike" baseline="0" dirty="0">
                <a:solidFill>
                  <a:schemeClr val="bg1"/>
                </a:solidFill>
                <a:latin typeface="WinKalaw" panose="00000400000000000000" pitchFamily="2" charset="0"/>
              </a:rPr>
              <a:t>နှုတ်</a:t>
            </a:r>
            <a:r>
              <a:rPr lang="en-US" sz="5400" b="1" i="0" u="none" strike="noStrike" baseline="0" dirty="0" err="1">
                <a:solidFill>
                  <a:schemeClr val="bg1"/>
                </a:solidFill>
                <a:latin typeface="WinKalaw" panose="00000400000000000000" pitchFamily="2" charset="0"/>
              </a:rPr>
              <a:t>oenf</a:t>
            </a:r>
            <a:r>
              <a:rPr lang="en-US" sz="5400" b="1" i="0" u="none" strike="noStrike" baseline="0" dirty="0">
                <a:solidFill>
                  <a:schemeClr val="bg1"/>
                </a:solidFill>
                <a:latin typeface="WinKalaw" panose="00000400000000000000" pitchFamily="2" charset="0"/>
              </a:rPr>
              <a:t>;</a:t>
            </a:r>
            <a:endParaRPr lang="es-ES" sz="5400" b="1" spc="400" dirty="0">
              <a:ln w="22225">
                <a:noFill/>
                <a:prstDash val="solid"/>
              </a:ln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71DDC7-7DC4-0628-C569-B002DDD79D68}"/>
              </a:ext>
            </a:extLst>
          </p:cNvPr>
          <p:cNvSpPr txBox="1"/>
          <p:nvPr/>
        </p:nvSpPr>
        <p:spPr>
          <a:xfrm>
            <a:off x="-12421" y="5632007"/>
            <a:ext cx="167101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867" b="1">
                <a:solidFill>
                  <a:srgbClr val="FFAE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Lesson 4 for July 22, 2023</a:t>
            </a:r>
            <a:endParaRPr lang="es-ES" sz="1867" b="1" dirty="0">
              <a:solidFill>
                <a:srgbClr val="FFAE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50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9E044A-F8A2-C03D-DD56-9BC47A0A184A}"/>
              </a:ext>
            </a:extLst>
          </p:cNvPr>
          <p:cNvSpPr txBox="1"/>
          <p:nvPr/>
        </p:nvSpPr>
        <p:spPr>
          <a:xfrm>
            <a:off x="756558" y="1685954"/>
            <a:ext cx="11087100" cy="27469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/>
              <a:t>ဘုရားသခင်က</a:t>
            </a:r>
            <a:r>
              <a:rPr lang="en-US" sz="6000" b="1" dirty="0"/>
              <a:t>ျွ</a:t>
            </a:r>
            <a:r>
              <a:rPr lang="en-US" sz="6000" b="1" dirty="0" err="1"/>
              <a:t>န်ုပ်တို့အားပေး</a:t>
            </a:r>
            <a:r>
              <a:rPr lang="my-MM" sz="6000" b="1" dirty="0"/>
              <a:t> </a:t>
            </a:r>
            <a:r>
              <a:rPr lang="en-US" sz="6000" b="1" dirty="0" err="1"/>
              <a:t>သောအရာများ</a:t>
            </a:r>
            <a:r>
              <a:rPr lang="en-US" sz="6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483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0A4766B-E592-BC14-935C-83AFE6C0D627}"/>
              </a:ext>
            </a:extLst>
          </p:cNvPr>
          <p:cNvSpPr txBox="1"/>
          <p:nvPr/>
        </p:nvSpPr>
        <p:spPr>
          <a:xfrm>
            <a:off x="2667003" y="207714"/>
            <a:ext cx="952499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ကျေးဇူးတော်ဖြင</a:t>
            </a:r>
            <a:r>
              <a:rPr lang="en-US" sz="3600" b="1" dirty="0">
                <a:solidFill>
                  <a:schemeClr val="bg1"/>
                </a:solidFill>
              </a:rPr>
              <a:t>့် </a:t>
            </a:r>
            <a:r>
              <a:rPr lang="en-US" sz="3600" b="1" dirty="0" err="1">
                <a:solidFill>
                  <a:schemeClr val="bg1"/>
                </a:solidFill>
              </a:rPr>
              <a:t>ကယ်တင်ခြင်း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my-MM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ဧဖက</a:t>
            </a:r>
            <a:r>
              <a:rPr lang="en-US" sz="3600" b="1" dirty="0">
                <a:solidFill>
                  <a:schemeClr val="bg1"/>
                </a:solidFill>
              </a:rPr>
              <a:t>် ၂:၈-၁၀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AD7E2B-0A4A-2A77-C831-85E950B5ECD3}"/>
              </a:ext>
            </a:extLst>
          </p:cNvPr>
          <p:cNvSpPr txBox="1"/>
          <p:nvPr/>
        </p:nvSpPr>
        <p:spPr>
          <a:xfrm>
            <a:off x="0" y="160043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ဤအပိုင်း၏အဆုံးတွင်၊ပေါလုသည်သူ၏စာဖတ်သူများကိုကယ်တင်ခြင်းဟူသည်အဘယ်အရာဖြစ်သည်၊ဘုရားသခင်သည်အဘယ်အရာဖြစ်သည်၊၎င်းတွင်ကျွန်ုပ်တို့၏အစိတ်အပိုင်းကိုနားလည်စေလို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5F4DED5-8286-56DE-824E-F1C8F18F8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722989"/>
              </p:ext>
            </p:extLst>
          </p:nvPr>
        </p:nvGraphicFramePr>
        <p:xfrm>
          <a:off x="86992" y="2362201"/>
          <a:ext cx="8475984" cy="399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BDA7CEC-15B9-084A-0C7D-609DEFF6E36C}"/>
              </a:ext>
            </a:extLst>
          </p:cNvPr>
          <p:cNvSpPr txBox="1"/>
          <p:nvPr/>
        </p:nvSpPr>
        <p:spPr>
          <a:xfrm>
            <a:off x="119661" y="6309593"/>
            <a:ext cx="1195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ထင်ရှားသည်မှာ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ကယ်တင်ခြင်းသည်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 ဘုရားသခင်ထံမှလာခြင်းဖြစ်သည်။ လက်ခံဖို့ပဲလိုတယ်။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 descr="Mano de una persona con los brazos abiertos&#10;&#10;Descripción generada automáticamente con confianza media">
            <a:extLst>
              <a:ext uri="{FF2B5EF4-FFF2-40B4-BE49-F238E27FC236}">
                <a16:creationId xmlns:a16="http://schemas.microsoft.com/office/drawing/2014/main" id="{CF008B29-96EB-6F9C-B23F-1F80B3E1BC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645" y="2510644"/>
            <a:ext cx="3476692" cy="3751321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4AF8915F-AC4C-16A6-AD76-0E4E583FE48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0" y="93671"/>
            <a:ext cx="2547341" cy="14284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85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B52D49-E435-40E8-AB14-4E430D863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6BB52D49-E435-40E8-AB14-4E430D863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8BD1F3-A76B-4200-A439-67E62A0E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F58BD1F3-A76B-4200-A439-67E62A0E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58BD1F3-A76B-4200-A439-67E62A0E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F58BD1F3-A76B-4200-A439-67E62A0E7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C4257C-136C-492D-927E-7D05E7D03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9EC4257C-136C-492D-927E-7D05E7D03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01EA76-D23C-446E-AE49-8A0A9E33D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DD01EA76-D23C-446E-AE49-8A0A9E33D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DD01EA76-D23C-446E-AE49-8A0A9E33D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DD01EA76-D23C-446E-AE49-8A0A9E33D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166A83-7D09-4113-9FBE-97374723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EB166A83-7D09-4113-9FBE-97374723C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99B79F-E267-4DA6-8D7B-62B20B20F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3299B79F-E267-4DA6-8D7B-62B20B20F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3299B79F-E267-4DA6-8D7B-62B20B20F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3299B79F-E267-4DA6-8D7B-62B20B20F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929F98-178A-4C09-8271-962B417AF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45929F98-178A-4C09-8271-962B417AF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149E24-9EBF-465D-9320-14C23D87B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DD149E24-9EBF-465D-9320-14C23D87B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DD149E24-9EBF-465D-9320-14C23D87B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DD149E24-9EBF-465D-9320-14C23D87B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A1F955-7FD7-4793-A4A4-330934AC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07A1F955-7FD7-4793-A4A4-330934AC5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55080F-89B8-4F84-8863-78C54FF9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8155080F-89B8-4F84-8863-78C54FF9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8155080F-89B8-4F84-8863-78C54FF9A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8155080F-89B8-4F84-8863-78C54FF9A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E55722-EDB2-418F-8079-5015258BE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50E55722-EDB2-418F-8079-5015258BE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0DF8DD-5E46-4DAF-9AA9-C960126AC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2F0DF8DD-5E46-4DAF-9AA9-C960126AC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2F0DF8DD-5E46-4DAF-9AA9-C960126AC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2F0DF8DD-5E46-4DAF-9AA9-C960126AC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4AB912-F537-45E8-924A-8652CF6A9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A14AB912-F537-45E8-924A-8652CF6A9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EE80CD-EE8A-4F62-8931-C99F5A1B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E3EE80CD-EE8A-4F62-8931-C99F5A1B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E3EE80CD-EE8A-4F62-8931-C99F5A1B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E3EE80CD-EE8A-4F62-8931-C99F5A1B8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4CAFF8-AB42-4EFE-8CE7-6E1775FC2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524CAFF8-AB42-4EFE-8CE7-6E1775FC2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Graphic spid="6" grpId="0" uiExpand="1">
        <p:bldSub>
          <a:bldDgm bld="one"/>
        </p:bldSub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A8A3513E-FA41-D980-9182-F1145D92D4F0}"/>
              </a:ext>
            </a:extLst>
          </p:cNvPr>
          <p:cNvGrpSpPr/>
          <p:nvPr/>
        </p:nvGrpSpPr>
        <p:grpSpPr>
          <a:xfrm>
            <a:off x="5910973" y="285751"/>
            <a:ext cx="6281027" cy="6324600"/>
            <a:chOff x="110196" y="214313"/>
            <a:chExt cx="4710770" cy="4743450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1148F989-7173-4526-23C1-F0B582CD35E6}"/>
                </a:ext>
              </a:extLst>
            </p:cNvPr>
            <p:cNvSpPr/>
            <p:nvPr/>
          </p:nvSpPr>
          <p:spPr>
            <a:xfrm>
              <a:off x="110196" y="214313"/>
              <a:ext cx="4600575" cy="4743450"/>
            </a:xfrm>
            <a:prstGeom prst="roundRect">
              <a:avLst>
                <a:gd name="adj" fmla="val 3002"/>
              </a:avLst>
            </a:prstGeom>
            <a:solidFill>
              <a:srgbClr val="D9F6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s-E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8FCB4F8-8B74-08FC-AA00-8FE79124BC94}"/>
                </a:ext>
              </a:extLst>
            </p:cNvPr>
            <p:cNvSpPr txBox="1"/>
            <p:nvPr/>
          </p:nvSpPr>
          <p:spPr>
            <a:xfrm>
              <a:off x="200312" y="309920"/>
              <a:ext cx="4620654" cy="4131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585">
                <a:spcBef>
                  <a:spcPts val="800"/>
                </a:spcBef>
              </a:pPr>
              <a:r>
                <a:rPr lang="my-MM" sz="2933" b="1">
                  <a:solidFill>
                    <a:prstClr val="black"/>
                  </a:solidFill>
                  <a:latin typeface="Constantia" panose="02030602050306030303" pitchFamily="18" charset="0"/>
                </a:rPr>
                <a:t>အ</a:t>
              </a:r>
              <a:r>
                <a:rPr lang="my-MM" sz="2933" b="1" dirty="0">
                  <a:solidFill>
                    <a:prstClr val="black"/>
                  </a:solidFill>
                  <a:latin typeface="Constantia" panose="02030602050306030303" pitchFamily="18" charset="0"/>
                </a:rPr>
                <a:t>ိုမြတ်စွာဘုရား၊မေတ္တာတော်၊စိတ်ရှည်သည်းခံတော်မူသောသခင်ယေရှု၊အကျွန်ုပ်သည်ကိုယ်တော်ကိုအလွန်ကြည်ညိုပါ၏။ ဆင်းရဲသော၊မထိုက်တန်သော၊အပြစ်ညစ်ညမ်းသောဝိညာဉ်သည်သန့်ရှင်းသောဘုရားသခင်၏ရှေ့တော်၌ကျွန်ုပ်တို့၏အစားထိုးခြင်းနှင့်အာမခံချက်၏ဖြောင့်မတ်ခြင်း၌ပြီးပြည့်စုံစွာရပ်တည်နိုင်စေရန်။အို ကောင်းကင်ဘုံ၊အံ့ဩတုန်လှုပ်လျက် အိုမြေကြီး၊ပြိုလဲသွားသောလူသားသည် သူ၏အဆုံးမရှိသောချစ်ခြင်းမေတ္တာနှင့် မွေ့လျော်ခြင်း၏အရာဝတ္ထုဖြစ်သည</a:t>
              </a:r>
              <a:r>
                <a:rPr lang="my-MM" sz="2933" b="1">
                  <a:solidFill>
                    <a:prstClr val="black"/>
                  </a:solidFill>
                  <a:latin typeface="Constantia" panose="02030602050306030303" pitchFamily="18" charset="0"/>
                </a:rPr>
                <a:t>်။</a:t>
              </a:r>
              <a:endParaRPr lang="es-ES" sz="2933" b="1" dirty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9AA74FDB-211C-6CE4-A8BC-C8E7D3773B1A}"/>
                </a:ext>
              </a:extLst>
            </p:cNvPr>
            <p:cNvSpPr txBox="1"/>
            <p:nvPr/>
          </p:nvSpPr>
          <p:spPr>
            <a:xfrm>
              <a:off x="492589" y="4578546"/>
              <a:ext cx="412531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2400" b="1" dirty="0">
                  <a:solidFill>
                    <a:prstClr val="black"/>
                  </a:solidFill>
                  <a:latin typeface="Calibri" panose="020F0502020204030204"/>
                </a:rPr>
                <a:t>E. G. W. (The Upward Look, December 29)</a:t>
              </a:r>
              <a:endParaRPr lang="es-E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CAD84AE-A66A-DC3B-8A4D-9D7E1A8CDE94}"/>
              </a:ext>
            </a:extLst>
          </p:cNvPr>
          <p:cNvGrpSpPr/>
          <p:nvPr/>
        </p:nvGrpSpPr>
        <p:grpSpPr>
          <a:xfrm>
            <a:off x="146929" y="285751"/>
            <a:ext cx="5539497" cy="6324600"/>
            <a:chOff x="4879181" y="214313"/>
            <a:chExt cx="4154623" cy="474345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9F4B586C-067D-F3C3-0077-93C4EA9D7EF6}"/>
                </a:ext>
              </a:extLst>
            </p:cNvPr>
            <p:cNvSpPr/>
            <p:nvPr/>
          </p:nvSpPr>
          <p:spPr>
            <a:xfrm>
              <a:off x="4879181" y="214313"/>
              <a:ext cx="4154623" cy="4743450"/>
            </a:xfrm>
            <a:prstGeom prst="roundRect">
              <a:avLst>
                <a:gd name="adj" fmla="val 300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s-E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8CE38DA-39D3-07DF-6513-9B10854B3884}"/>
                </a:ext>
              </a:extLst>
            </p:cNvPr>
            <p:cNvSpPr txBox="1"/>
            <p:nvPr/>
          </p:nvSpPr>
          <p:spPr>
            <a:xfrm>
              <a:off x="5000625" y="341890"/>
              <a:ext cx="4033179" cy="3531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585">
                <a:spcBef>
                  <a:spcPts val="800"/>
                </a:spcBef>
              </a:pPr>
              <a:endParaRPr lang="my-MM" sz="2933" b="1" dirty="0">
                <a:solidFill>
                  <a:prstClr val="black"/>
                </a:solidFill>
                <a:latin typeface="Constantia" panose="02030602050306030303" pitchFamily="18" charset="0"/>
              </a:endParaRPr>
            </a:p>
            <a:p>
              <a:pPr defTabSz="609585">
                <a:spcBef>
                  <a:spcPts val="800"/>
                </a:spcBef>
              </a:pPr>
              <a:r>
                <a:rPr lang="my-MM" sz="2933" b="1" dirty="0">
                  <a:solidFill>
                    <a:prstClr val="black"/>
                  </a:solidFill>
                  <a:latin typeface="Constantia" panose="02030602050306030303" pitchFamily="18" charset="0"/>
                </a:rPr>
                <a:t>“သားတော်၏တုနှိုင်းမရသောဆုကျေးဇူးတော်တွင်၊ဘုရားသခင်  သည်ကမ္ဘာတစ်ဝှမ်းလုံးကိုလှည့်ပတ်နေသောလေကဲ့သို့စစ်မှန်သောကျေးဇူးတော်အငွေ့အသက်များဖြင့်ကမ္ဘာကြီးတစ်ခုလုံးကိုဝန်းရံထားသည်။ ဤအသက်ပေးလေထုကိုရှူရှိုက်ရန် ရွေးချယ်သူအားလုံးသည်ယေရှုခရစ်၌ကြီးပြင်းလာလိမ့်မည်။”</a:t>
              </a:r>
              <a:endParaRPr lang="es-ES" sz="2933" b="1" dirty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5D08D-52AF-3383-E654-E24AFB40F11D}"/>
                </a:ext>
              </a:extLst>
            </p:cNvPr>
            <p:cNvSpPr txBox="1"/>
            <p:nvPr/>
          </p:nvSpPr>
          <p:spPr>
            <a:xfrm>
              <a:off x="5293376" y="4577948"/>
              <a:ext cx="359396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2400" b="1" dirty="0">
                  <a:solidFill>
                    <a:prstClr val="black"/>
                  </a:solidFill>
                  <a:latin typeface="Calibri" panose="020F0502020204030204"/>
                </a:rPr>
                <a:t>E. G. W. (Steps to Christ, cp. 8, p. 68)</a:t>
              </a:r>
              <a:endParaRPr lang="es-E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2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 descr="Grupo de personas en un atardecer&#10;&#10;Descripción generada automáticamente">
            <a:extLst>
              <a:ext uri="{FF2B5EF4-FFF2-40B4-BE49-F238E27FC236}">
                <a16:creationId xmlns:a16="http://schemas.microsoft.com/office/drawing/2014/main" id="{18F2955D-BEC3-AAB3-0235-1DCBC527C6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1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87F1245F-5EFC-EA9C-9A0E-A6C9FE348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581975" y="5289785"/>
            <a:ext cx="2700000" cy="36000"/>
          </a:xfrm>
          <a:custGeom>
            <a:avLst/>
            <a:gdLst>
              <a:gd name="connsiteX0" fmla="*/ 0 w 2025000"/>
              <a:gd name="connsiteY0" fmla="*/ 0 h 27000"/>
              <a:gd name="connsiteX1" fmla="*/ 675000 w 2025000"/>
              <a:gd name="connsiteY1" fmla="*/ 0 h 27000"/>
              <a:gd name="connsiteX2" fmla="*/ 1289250 w 2025000"/>
              <a:gd name="connsiteY2" fmla="*/ 0 h 27000"/>
              <a:gd name="connsiteX3" fmla="*/ 2025000 w 2025000"/>
              <a:gd name="connsiteY3" fmla="*/ 0 h 27000"/>
              <a:gd name="connsiteX4" fmla="*/ 2025000 w 2025000"/>
              <a:gd name="connsiteY4" fmla="*/ 27000 h 27000"/>
              <a:gd name="connsiteX5" fmla="*/ 1309500 w 2025000"/>
              <a:gd name="connsiteY5" fmla="*/ 27000 h 27000"/>
              <a:gd name="connsiteX6" fmla="*/ 675000 w 2025000"/>
              <a:gd name="connsiteY6" fmla="*/ 27000 h 27000"/>
              <a:gd name="connsiteX7" fmla="*/ 0 w 2025000"/>
              <a:gd name="connsiteY7" fmla="*/ 27000 h 27000"/>
              <a:gd name="connsiteX8" fmla="*/ 0 w 2025000"/>
              <a:gd name="connsiteY8" fmla="*/ 0 h 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5000" h="27000" fill="none" extrusionOk="0">
                <a:moveTo>
                  <a:pt x="0" y="0"/>
                </a:moveTo>
                <a:cubicBezTo>
                  <a:pt x="310163" y="28341"/>
                  <a:pt x="366675" y="-5094"/>
                  <a:pt x="675000" y="0"/>
                </a:cubicBezTo>
                <a:cubicBezTo>
                  <a:pt x="983325" y="5094"/>
                  <a:pt x="1160543" y="22659"/>
                  <a:pt x="1289250" y="0"/>
                </a:cubicBezTo>
                <a:cubicBezTo>
                  <a:pt x="1417957" y="-22659"/>
                  <a:pt x="1736681" y="12832"/>
                  <a:pt x="2025000" y="0"/>
                </a:cubicBezTo>
                <a:cubicBezTo>
                  <a:pt x="2023794" y="10524"/>
                  <a:pt x="2025361" y="20861"/>
                  <a:pt x="2025000" y="27000"/>
                </a:cubicBezTo>
                <a:cubicBezTo>
                  <a:pt x="1761936" y="31338"/>
                  <a:pt x="1620144" y="59127"/>
                  <a:pt x="1309500" y="27000"/>
                </a:cubicBezTo>
                <a:cubicBezTo>
                  <a:pt x="998856" y="-5127"/>
                  <a:pt x="956936" y="28975"/>
                  <a:pt x="675000" y="27000"/>
                </a:cubicBezTo>
                <a:cubicBezTo>
                  <a:pt x="393064" y="25025"/>
                  <a:pt x="320045" y="11745"/>
                  <a:pt x="0" y="27000"/>
                </a:cubicBezTo>
                <a:cubicBezTo>
                  <a:pt x="-587" y="17916"/>
                  <a:pt x="365" y="9186"/>
                  <a:pt x="0" y="0"/>
                </a:cubicBezTo>
                <a:close/>
              </a:path>
              <a:path w="2025000" h="27000" stroke="0" extrusionOk="0">
                <a:moveTo>
                  <a:pt x="0" y="0"/>
                </a:moveTo>
                <a:cubicBezTo>
                  <a:pt x="224537" y="566"/>
                  <a:pt x="360644" y="-29551"/>
                  <a:pt x="614250" y="0"/>
                </a:cubicBezTo>
                <a:cubicBezTo>
                  <a:pt x="867856" y="29551"/>
                  <a:pt x="966010" y="-29157"/>
                  <a:pt x="1269000" y="0"/>
                </a:cubicBezTo>
                <a:cubicBezTo>
                  <a:pt x="1571990" y="29157"/>
                  <a:pt x="1848808" y="15351"/>
                  <a:pt x="2025000" y="0"/>
                </a:cubicBezTo>
                <a:cubicBezTo>
                  <a:pt x="2024219" y="10178"/>
                  <a:pt x="2025899" y="19726"/>
                  <a:pt x="2025000" y="27000"/>
                </a:cubicBezTo>
                <a:cubicBezTo>
                  <a:pt x="1756069" y="43621"/>
                  <a:pt x="1694729" y="-95"/>
                  <a:pt x="1390500" y="27000"/>
                </a:cubicBezTo>
                <a:cubicBezTo>
                  <a:pt x="1086271" y="54095"/>
                  <a:pt x="886318" y="11284"/>
                  <a:pt x="675000" y="27000"/>
                </a:cubicBezTo>
                <a:cubicBezTo>
                  <a:pt x="463682" y="42716"/>
                  <a:pt x="201872" y="12549"/>
                  <a:pt x="0" y="27000"/>
                </a:cubicBezTo>
                <a:cubicBezTo>
                  <a:pt x="-652" y="19184"/>
                  <a:pt x="282" y="87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2700000"/>
                      <a:gd name="connsiteY0" fmla="*/ 0 h 36000"/>
                      <a:gd name="connsiteX1" fmla="*/ 648000 w 2700000"/>
                      <a:gd name="connsiteY1" fmla="*/ 0 h 36000"/>
                      <a:gd name="connsiteX2" fmla="*/ 1296000 w 2700000"/>
                      <a:gd name="connsiteY2" fmla="*/ 0 h 36000"/>
                      <a:gd name="connsiteX3" fmla="*/ 1917000 w 2700000"/>
                      <a:gd name="connsiteY3" fmla="*/ 0 h 36000"/>
                      <a:gd name="connsiteX4" fmla="*/ 2700000 w 2700000"/>
                      <a:gd name="connsiteY4" fmla="*/ 0 h 36000"/>
                      <a:gd name="connsiteX5" fmla="*/ 2700000 w 2700000"/>
                      <a:gd name="connsiteY5" fmla="*/ 36000 h 36000"/>
                      <a:gd name="connsiteX6" fmla="*/ 1998000 w 2700000"/>
                      <a:gd name="connsiteY6" fmla="*/ 36000 h 36000"/>
                      <a:gd name="connsiteX7" fmla="*/ 1404000 w 2700000"/>
                      <a:gd name="connsiteY7" fmla="*/ 36000 h 36000"/>
                      <a:gd name="connsiteX8" fmla="*/ 729000 w 2700000"/>
                      <a:gd name="connsiteY8" fmla="*/ 36000 h 36000"/>
                      <a:gd name="connsiteX9" fmla="*/ 0 w 2700000"/>
                      <a:gd name="connsiteY9" fmla="*/ 36000 h 36000"/>
                      <a:gd name="connsiteX10" fmla="*/ 0 w 2700000"/>
                      <a:gd name="connsiteY10" fmla="*/ 0 h 3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00000" h="36000" fill="none" extrusionOk="0">
                        <a:moveTo>
                          <a:pt x="0" y="0"/>
                        </a:moveTo>
                        <a:cubicBezTo>
                          <a:pt x="157495" y="31787"/>
                          <a:pt x="330997" y="10469"/>
                          <a:pt x="648000" y="0"/>
                        </a:cubicBezTo>
                        <a:cubicBezTo>
                          <a:pt x="965003" y="-10469"/>
                          <a:pt x="1114494" y="10656"/>
                          <a:pt x="1296000" y="0"/>
                        </a:cubicBezTo>
                        <a:cubicBezTo>
                          <a:pt x="1477506" y="-10656"/>
                          <a:pt x="1658558" y="30707"/>
                          <a:pt x="1917000" y="0"/>
                        </a:cubicBezTo>
                        <a:cubicBezTo>
                          <a:pt x="2175442" y="-30707"/>
                          <a:pt x="2463742" y="17526"/>
                          <a:pt x="2700000" y="0"/>
                        </a:cubicBezTo>
                        <a:cubicBezTo>
                          <a:pt x="2700407" y="16610"/>
                          <a:pt x="2698945" y="27809"/>
                          <a:pt x="2700000" y="36000"/>
                        </a:cubicBezTo>
                        <a:cubicBezTo>
                          <a:pt x="2468830" y="67932"/>
                          <a:pt x="2252388" y="56837"/>
                          <a:pt x="1998000" y="36000"/>
                        </a:cubicBezTo>
                        <a:cubicBezTo>
                          <a:pt x="1743612" y="15163"/>
                          <a:pt x="1547649" y="43196"/>
                          <a:pt x="1404000" y="36000"/>
                        </a:cubicBezTo>
                        <a:cubicBezTo>
                          <a:pt x="1260351" y="28804"/>
                          <a:pt x="951758" y="4738"/>
                          <a:pt x="729000" y="36000"/>
                        </a:cubicBezTo>
                        <a:cubicBezTo>
                          <a:pt x="506242" y="67262"/>
                          <a:pt x="278915" y="7485"/>
                          <a:pt x="0" y="36000"/>
                        </a:cubicBezTo>
                        <a:cubicBezTo>
                          <a:pt x="-1746" y="26813"/>
                          <a:pt x="-1528" y="9357"/>
                          <a:pt x="0" y="0"/>
                        </a:cubicBezTo>
                        <a:close/>
                      </a:path>
                      <a:path w="2700000" h="36000" stroke="0" extrusionOk="0">
                        <a:moveTo>
                          <a:pt x="0" y="0"/>
                        </a:moveTo>
                        <a:cubicBezTo>
                          <a:pt x="266470" y="1578"/>
                          <a:pt x="370419" y="7237"/>
                          <a:pt x="594000" y="0"/>
                        </a:cubicBezTo>
                        <a:cubicBezTo>
                          <a:pt x="817581" y="-7237"/>
                          <a:pt x="1106244" y="206"/>
                          <a:pt x="1242000" y="0"/>
                        </a:cubicBezTo>
                        <a:cubicBezTo>
                          <a:pt x="1377756" y="-206"/>
                          <a:pt x="1745423" y="-30549"/>
                          <a:pt x="1944000" y="0"/>
                        </a:cubicBezTo>
                        <a:cubicBezTo>
                          <a:pt x="2142577" y="30549"/>
                          <a:pt x="2387994" y="26431"/>
                          <a:pt x="2700000" y="0"/>
                        </a:cubicBezTo>
                        <a:cubicBezTo>
                          <a:pt x="2698643" y="8609"/>
                          <a:pt x="2700646" y="18638"/>
                          <a:pt x="2700000" y="36000"/>
                        </a:cubicBezTo>
                        <a:cubicBezTo>
                          <a:pt x="2387628" y="63787"/>
                          <a:pt x="2302380" y="6109"/>
                          <a:pt x="1971000" y="36000"/>
                        </a:cubicBezTo>
                        <a:cubicBezTo>
                          <a:pt x="1639620" y="65891"/>
                          <a:pt x="1462846" y="49899"/>
                          <a:pt x="1323000" y="36000"/>
                        </a:cubicBezTo>
                        <a:cubicBezTo>
                          <a:pt x="1183154" y="22101"/>
                          <a:pt x="863418" y="33952"/>
                          <a:pt x="648000" y="36000"/>
                        </a:cubicBezTo>
                        <a:cubicBezTo>
                          <a:pt x="432582" y="38048"/>
                          <a:pt x="298594" y="41025"/>
                          <a:pt x="0" y="36000"/>
                        </a:cubicBezTo>
                        <a:cubicBezTo>
                          <a:pt x="1732" y="19075"/>
                          <a:pt x="516" y="94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975" y="5392031"/>
            <a:ext cx="2700000" cy="36000"/>
          </a:xfrm>
          <a:custGeom>
            <a:avLst/>
            <a:gdLst>
              <a:gd name="connsiteX0" fmla="*/ 0 w 2025000"/>
              <a:gd name="connsiteY0" fmla="*/ 0 h 27000"/>
              <a:gd name="connsiteX1" fmla="*/ 675000 w 2025000"/>
              <a:gd name="connsiteY1" fmla="*/ 0 h 27000"/>
              <a:gd name="connsiteX2" fmla="*/ 1289250 w 2025000"/>
              <a:gd name="connsiteY2" fmla="*/ 0 h 27000"/>
              <a:gd name="connsiteX3" fmla="*/ 2025000 w 2025000"/>
              <a:gd name="connsiteY3" fmla="*/ 0 h 27000"/>
              <a:gd name="connsiteX4" fmla="*/ 2025000 w 2025000"/>
              <a:gd name="connsiteY4" fmla="*/ 27000 h 27000"/>
              <a:gd name="connsiteX5" fmla="*/ 1309500 w 2025000"/>
              <a:gd name="connsiteY5" fmla="*/ 27000 h 27000"/>
              <a:gd name="connsiteX6" fmla="*/ 675000 w 2025000"/>
              <a:gd name="connsiteY6" fmla="*/ 27000 h 27000"/>
              <a:gd name="connsiteX7" fmla="*/ 0 w 2025000"/>
              <a:gd name="connsiteY7" fmla="*/ 27000 h 27000"/>
              <a:gd name="connsiteX8" fmla="*/ 0 w 2025000"/>
              <a:gd name="connsiteY8" fmla="*/ 0 h 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5000" h="27000" fill="none" extrusionOk="0">
                <a:moveTo>
                  <a:pt x="0" y="0"/>
                </a:moveTo>
                <a:cubicBezTo>
                  <a:pt x="310163" y="28341"/>
                  <a:pt x="366675" y="-5094"/>
                  <a:pt x="675000" y="0"/>
                </a:cubicBezTo>
                <a:cubicBezTo>
                  <a:pt x="983325" y="5094"/>
                  <a:pt x="1160543" y="22659"/>
                  <a:pt x="1289250" y="0"/>
                </a:cubicBezTo>
                <a:cubicBezTo>
                  <a:pt x="1417957" y="-22659"/>
                  <a:pt x="1736681" y="12832"/>
                  <a:pt x="2025000" y="0"/>
                </a:cubicBezTo>
                <a:cubicBezTo>
                  <a:pt x="2023794" y="10524"/>
                  <a:pt x="2025361" y="20861"/>
                  <a:pt x="2025000" y="27000"/>
                </a:cubicBezTo>
                <a:cubicBezTo>
                  <a:pt x="1761936" y="31338"/>
                  <a:pt x="1620144" y="59127"/>
                  <a:pt x="1309500" y="27000"/>
                </a:cubicBezTo>
                <a:cubicBezTo>
                  <a:pt x="998856" y="-5127"/>
                  <a:pt x="956936" y="28975"/>
                  <a:pt x="675000" y="27000"/>
                </a:cubicBezTo>
                <a:cubicBezTo>
                  <a:pt x="393064" y="25025"/>
                  <a:pt x="320045" y="11745"/>
                  <a:pt x="0" y="27000"/>
                </a:cubicBezTo>
                <a:cubicBezTo>
                  <a:pt x="-587" y="17916"/>
                  <a:pt x="365" y="9186"/>
                  <a:pt x="0" y="0"/>
                </a:cubicBezTo>
                <a:close/>
              </a:path>
              <a:path w="2025000" h="27000" stroke="0" extrusionOk="0">
                <a:moveTo>
                  <a:pt x="0" y="0"/>
                </a:moveTo>
                <a:cubicBezTo>
                  <a:pt x="224537" y="566"/>
                  <a:pt x="360644" y="-29551"/>
                  <a:pt x="614250" y="0"/>
                </a:cubicBezTo>
                <a:cubicBezTo>
                  <a:pt x="867856" y="29551"/>
                  <a:pt x="966010" y="-29157"/>
                  <a:pt x="1269000" y="0"/>
                </a:cubicBezTo>
                <a:cubicBezTo>
                  <a:pt x="1571990" y="29157"/>
                  <a:pt x="1848808" y="15351"/>
                  <a:pt x="2025000" y="0"/>
                </a:cubicBezTo>
                <a:cubicBezTo>
                  <a:pt x="2024219" y="10178"/>
                  <a:pt x="2025899" y="19726"/>
                  <a:pt x="2025000" y="27000"/>
                </a:cubicBezTo>
                <a:cubicBezTo>
                  <a:pt x="1756069" y="43621"/>
                  <a:pt x="1694729" y="-95"/>
                  <a:pt x="1390500" y="27000"/>
                </a:cubicBezTo>
                <a:cubicBezTo>
                  <a:pt x="1086271" y="54095"/>
                  <a:pt x="886318" y="11284"/>
                  <a:pt x="675000" y="27000"/>
                </a:cubicBezTo>
                <a:cubicBezTo>
                  <a:pt x="463682" y="42716"/>
                  <a:pt x="201872" y="12549"/>
                  <a:pt x="0" y="27000"/>
                </a:cubicBezTo>
                <a:cubicBezTo>
                  <a:pt x="-652" y="19184"/>
                  <a:pt x="282" y="87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2700000"/>
                      <a:gd name="connsiteY0" fmla="*/ 0 h 36000"/>
                      <a:gd name="connsiteX1" fmla="*/ 648000 w 2700000"/>
                      <a:gd name="connsiteY1" fmla="*/ 0 h 36000"/>
                      <a:gd name="connsiteX2" fmla="*/ 1296000 w 2700000"/>
                      <a:gd name="connsiteY2" fmla="*/ 0 h 36000"/>
                      <a:gd name="connsiteX3" fmla="*/ 1917000 w 2700000"/>
                      <a:gd name="connsiteY3" fmla="*/ 0 h 36000"/>
                      <a:gd name="connsiteX4" fmla="*/ 2700000 w 2700000"/>
                      <a:gd name="connsiteY4" fmla="*/ 0 h 36000"/>
                      <a:gd name="connsiteX5" fmla="*/ 2700000 w 2700000"/>
                      <a:gd name="connsiteY5" fmla="*/ 36000 h 36000"/>
                      <a:gd name="connsiteX6" fmla="*/ 1998000 w 2700000"/>
                      <a:gd name="connsiteY6" fmla="*/ 36000 h 36000"/>
                      <a:gd name="connsiteX7" fmla="*/ 1404000 w 2700000"/>
                      <a:gd name="connsiteY7" fmla="*/ 36000 h 36000"/>
                      <a:gd name="connsiteX8" fmla="*/ 729000 w 2700000"/>
                      <a:gd name="connsiteY8" fmla="*/ 36000 h 36000"/>
                      <a:gd name="connsiteX9" fmla="*/ 0 w 2700000"/>
                      <a:gd name="connsiteY9" fmla="*/ 36000 h 36000"/>
                      <a:gd name="connsiteX10" fmla="*/ 0 w 2700000"/>
                      <a:gd name="connsiteY10" fmla="*/ 0 h 3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00000" h="36000" fill="none" extrusionOk="0">
                        <a:moveTo>
                          <a:pt x="0" y="0"/>
                        </a:moveTo>
                        <a:cubicBezTo>
                          <a:pt x="157495" y="31787"/>
                          <a:pt x="330997" y="10469"/>
                          <a:pt x="648000" y="0"/>
                        </a:cubicBezTo>
                        <a:cubicBezTo>
                          <a:pt x="965003" y="-10469"/>
                          <a:pt x="1114494" y="10656"/>
                          <a:pt x="1296000" y="0"/>
                        </a:cubicBezTo>
                        <a:cubicBezTo>
                          <a:pt x="1477506" y="-10656"/>
                          <a:pt x="1658558" y="30707"/>
                          <a:pt x="1917000" y="0"/>
                        </a:cubicBezTo>
                        <a:cubicBezTo>
                          <a:pt x="2175442" y="-30707"/>
                          <a:pt x="2463742" y="17526"/>
                          <a:pt x="2700000" y="0"/>
                        </a:cubicBezTo>
                        <a:cubicBezTo>
                          <a:pt x="2700407" y="16610"/>
                          <a:pt x="2698945" y="27809"/>
                          <a:pt x="2700000" y="36000"/>
                        </a:cubicBezTo>
                        <a:cubicBezTo>
                          <a:pt x="2468830" y="67932"/>
                          <a:pt x="2252388" y="56837"/>
                          <a:pt x="1998000" y="36000"/>
                        </a:cubicBezTo>
                        <a:cubicBezTo>
                          <a:pt x="1743612" y="15163"/>
                          <a:pt x="1547649" y="43196"/>
                          <a:pt x="1404000" y="36000"/>
                        </a:cubicBezTo>
                        <a:cubicBezTo>
                          <a:pt x="1260351" y="28804"/>
                          <a:pt x="951758" y="4738"/>
                          <a:pt x="729000" y="36000"/>
                        </a:cubicBezTo>
                        <a:cubicBezTo>
                          <a:pt x="506242" y="67262"/>
                          <a:pt x="278915" y="7485"/>
                          <a:pt x="0" y="36000"/>
                        </a:cubicBezTo>
                        <a:cubicBezTo>
                          <a:pt x="-1746" y="26813"/>
                          <a:pt x="-1528" y="9357"/>
                          <a:pt x="0" y="0"/>
                        </a:cubicBezTo>
                        <a:close/>
                      </a:path>
                      <a:path w="2700000" h="36000" stroke="0" extrusionOk="0">
                        <a:moveTo>
                          <a:pt x="0" y="0"/>
                        </a:moveTo>
                        <a:cubicBezTo>
                          <a:pt x="266470" y="1578"/>
                          <a:pt x="370419" y="7237"/>
                          <a:pt x="594000" y="0"/>
                        </a:cubicBezTo>
                        <a:cubicBezTo>
                          <a:pt x="817581" y="-7237"/>
                          <a:pt x="1106244" y="206"/>
                          <a:pt x="1242000" y="0"/>
                        </a:cubicBezTo>
                        <a:cubicBezTo>
                          <a:pt x="1377756" y="-206"/>
                          <a:pt x="1745423" y="-30549"/>
                          <a:pt x="1944000" y="0"/>
                        </a:cubicBezTo>
                        <a:cubicBezTo>
                          <a:pt x="2142577" y="30549"/>
                          <a:pt x="2387994" y="26431"/>
                          <a:pt x="2700000" y="0"/>
                        </a:cubicBezTo>
                        <a:cubicBezTo>
                          <a:pt x="2698643" y="8609"/>
                          <a:pt x="2700646" y="18638"/>
                          <a:pt x="2700000" y="36000"/>
                        </a:cubicBezTo>
                        <a:cubicBezTo>
                          <a:pt x="2387628" y="63787"/>
                          <a:pt x="2302380" y="6109"/>
                          <a:pt x="1971000" y="36000"/>
                        </a:cubicBezTo>
                        <a:cubicBezTo>
                          <a:pt x="1639620" y="65891"/>
                          <a:pt x="1462846" y="49899"/>
                          <a:pt x="1323000" y="36000"/>
                        </a:cubicBezTo>
                        <a:cubicBezTo>
                          <a:pt x="1183154" y="22101"/>
                          <a:pt x="863418" y="33952"/>
                          <a:pt x="648000" y="36000"/>
                        </a:cubicBezTo>
                        <a:cubicBezTo>
                          <a:pt x="432582" y="38048"/>
                          <a:pt x="298594" y="41025"/>
                          <a:pt x="0" y="36000"/>
                        </a:cubicBezTo>
                        <a:cubicBezTo>
                          <a:pt x="1732" y="19075"/>
                          <a:pt x="516" y="94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0AE5E8-F85B-55BD-D08A-E7AE55433896}"/>
              </a:ext>
            </a:extLst>
          </p:cNvPr>
          <p:cNvSpPr txBox="1"/>
          <p:nvPr/>
        </p:nvSpPr>
        <p:spPr>
          <a:xfrm>
            <a:off x="520030" y="4662064"/>
            <a:ext cx="11390896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defTabSz="914377"/>
            <a:r>
              <a:rPr lang="my-MM" sz="3200" b="1" dirty="0">
                <a:ln w="22225">
                  <a:noFill/>
                  <a:prstDash val="solid"/>
                </a:ln>
                <a:gradFill flip="none" rotWithShape="1">
                  <a:gsLst>
                    <a:gs pos="0">
                      <a:srgbClr val="ED7D31">
                        <a:lumMod val="60000"/>
                        <a:lumOff val="40000"/>
                      </a:srgbClr>
                    </a:gs>
                    <a:gs pos="43000">
                      <a:srgbClr val="ED7D31">
                        <a:lumMod val="50000"/>
                      </a:srgbClr>
                    </a:gs>
                    <a:gs pos="100000">
                      <a:srgbClr val="ED7D31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Comic Sans MS" panose="030F0702030302020204" pitchFamily="66" charset="0"/>
              </a:rPr>
              <a:t>သို့သော်လည်းကရုဏာတော်နှင့်ကြွယ်ဝတော်မူသောဘုရားသခင်သည်ငါတို့ကိုချစ်တော်မူသောမဟာမေတ္တာတော်အားဖြင့်၊ဒုစရိုက်အပြစ်၌ သေလျက်ရှိနေသောငါတို့ကိုခရစ်တော်နှင့်အတူအသက်ရှင်စေတော်မူပြီ။ ကျေးဇူးတော်ကြောင့်သာကယ်တင်ခြင်းသို့ ရောက်ရ၏။ </a:t>
            </a:r>
            <a:r>
              <a:rPr lang="es-ES" sz="2000" b="1" dirty="0">
                <a:ln w="22225">
                  <a:noFill/>
                  <a:prstDash val="solid"/>
                </a:ln>
                <a:gradFill flip="none" rotWithShape="1">
                  <a:gsLst>
                    <a:gs pos="0">
                      <a:srgbClr val="ED7D31">
                        <a:lumMod val="60000"/>
                        <a:lumOff val="40000"/>
                      </a:srgbClr>
                    </a:gs>
                    <a:gs pos="43000">
                      <a:srgbClr val="ED7D31">
                        <a:lumMod val="50000"/>
                      </a:srgbClr>
                    </a:gs>
                    <a:gs pos="100000">
                      <a:srgbClr val="ED7D31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ln w="22225">
                  <a:noFill/>
                  <a:prstDash val="solid"/>
                </a:ln>
                <a:gradFill flip="none" rotWithShape="1">
                  <a:gsLst>
                    <a:gs pos="0">
                      <a:srgbClr val="ED7D31">
                        <a:lumMod val="60000"/>
                        <a:lumOff val="40000"/>
                      </a:srgbClr>
                    </a:gs>
                    <a:gs pos="43000">
                      <a:srgbClr val="ED7D31">
                        <a:lumMod val="50000"/>
                      </a:srgbClr>
                    </a:gs>
                    <a:gs pos="100000">
                      <a:srgbClr val="ED7D31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Comic Sans MS" panose="030F0702030302020204" pitchFamily="66" charset="0"/>
              </a:rPr>
              <a:t>Ephesians</a:t>
            </a:r>
            <a:r>
              <a:rPr lang="es-ES" sz="2000" b="1" dirty="0">
                <a:ln w="22225">
                  <a:noFill/>
                  <a:prstDash val="solid"/>
                </a:ln>
                <a:gradFill flip="none" rotWithShape="1">
                  <a:gsLst>
                    <a:gs pos="0">
                      <a:srgbClr val="ED7D31">
                        <a:lumMod val="60000"/>
                        <a:lumOff val="40000"/>
                      </a:srgbClr>
                    </a:gs>
                    <a:gs pos="43000">
                      <a:srgbClr val="ED7D31">
                        <a:lumMod val="50000"/>
                      </a:srgbClr>
                    </a:gs>
                    <a:gs pos="100000">
                      <a:srgbClr val="ED7D31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Comic Sans MS" panose="030F0702030302020204" pitchFamily="66" charset="0"/>
              </a:rPr>
              <a:t> 2:4, 5)</a:t>
            </a:r>
            <a:endParaRPr lang="es-ES" sz="3200" b="1" dirty="0">
              <a:ln w="22225">
                <a:noFill/>
                <a:prstDash val="solid"/>
              </a:ln>
              <a:gradFill flip="none" rotWithShape="1">
                <a:gsLst>
                  <a:gs pos="0">
                    <a:srgbClr val="ED7D31">
                      <a:lumMod val="60000"/>
                      <a:lumOff val="40000"/>
                    </a:srgbClr>
                  </a:gs>
                  <a:gs pos="43000">
                    <a:srgbClr val="ED7D31">
                      <a:lumMod val="50000"/>
                    </a:srgbClr>
                  </a:gs>
                  <a:gs pos="100000">
                    <a:srgbClr val="ED7D31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5D447E-131C-CB33-EB15-02CCFEFD5C82}"/>
              </a:ext>
            </a:extLst>
          </p:cNvPr>
          <p:cNvSpPr txBox="1"/>
          <p:nvPr/>
        </p:nvSpPr>
        <p:spPr>
          <a:xfrm>
            <a:off x="5057425" y="3404715"/>
            <a:ext cx="70262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စာတန်၏အောင်လံတံခွန်အောက်တွင်နေထိုင်ခြင်း-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5D98D1-E5BC-7C84-6FD1-6695072581F4}"/>
              </a:ext>
            </a:extLst>
          </p:cNvPr>
          <p:cNvSpPr txBox="1"/>
          <p:nvPr/>
        </p:nvSpPr>
        <p:spPr>
          <a:xfrm>
            <a:off x="56577" y="70495"/>
            <a:ext cx="7026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ဧဖက်2:110တွင်ပေါလုသည်ကျွန်ုပ်တို့၏ဘဝ၏အခိုက်အတန့်နှစ်ခုဖြစ်သောမနေ့နှင့်ယနေ့တို့ကိုတစေ့တစောင်းပေးသည်။ကျေးဇူးတော်အားဖြင့်ဘုရားသခင်သည်ကျွန်ုပ်တို့အတွက်လုပ်ဆောင်ပေးသောအရာများကိုလည်းရှင်းပြ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Hombre haciendo piruetas encima de patineta&#10;&#10;Descripción generada automáticamente con confianza media">
            <a:extLst>
              <a:ext uri="{FF2B5EF4-FFF2-40B4-BE49-F238E27FC236}">
                <a16:creationId xmlns:a16="http://schemas.microsoft.com/office/drawing/2014/main" id="{DB2ABE73-060C-2081-DECC-B6B467576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97" y="3409950"/>
            <a:ext cx="3938129" cy="3282951"/>
          </a:xfrm>
          <a:prstGeom prst="snip2DiagRect">
            <a:avLst>
              <a:gd name="adj1" fmla="val 1450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persona, ropa, hombre&#10;&#10;Descripción generada automáticamente">
            <a:extLst>
              <a:ext uri="{FF2B5EF4-FFF2-40B4-BE49-F238E27FC236}">
                <a16:creationId xmlns:a16="http://schemas.microsoft.com/office/drawing/2014/main" id="{5474A673-EC03-12AD-F318-02BB7472D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699" y="427512"/>
            <a:ext cx="1972451" cy="2675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2352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D6C22C55-EE67-83B4-3A47-305FC13848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5533" y="427512"/>
            <a:ext cx="2614696" cy="2675957"/>
          </a:xfrm>
          <a:prstGeom prst="snip2DiagRect">
            <a:avLst>
              <a:gd name="adj1" fmla="val 1202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A43A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65056F-1ABA-4A62-C452-9F1EA4C76E6E}"/>
              </a:ext>
            </a:extLst>
          </p:cNvPr>
          <p:cNvSpPr txBox="1"/>
          <p:nvPr/>
        </p:nvSpPr>
        <p:spPr>
          <a:xfrm>
            <a:off x="-7641" y="1554584"/>
            <a:ext cx="70904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ဤကျမ်းပိုဒ်ကိုဖတ်သောအခါ၊ကျွန်ုပ်တို့သည်ဤမေးခွန်းသုံးခုကိုမေးသင့်သည်အပြစ်၌သေခြင်းဟူသည်အဘယ်အရာကိုဆိုလိုသနည်း။ခရစ်တော်နှင့်အတူင်ပြန်ထမြောက်ခြင်းဟူသည်အဘယ်အရာကိုဆိုလိုသနည်း။ယုံကြည်ခြင်းအားဖြင့်ကျေးဇူးတော်အားဖြင့်ကယ်တင်ခြင်းသို့ ရောက်ခြင်းဟူသည်အဘယ်နည်း။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7E7BF7F-BDD8-B3B5-F4A8-9EC8FC29A8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18" y="3462981"/>
            <a:ext cx="397143" cy="399703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CC22283C-BBCF-101A-7E0F-E8E52B4DC05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18" y="5849045"/>
            <a:ext cx="397143" cy="399703"/>
          </a:xfrm>
          <a:prstGeom prst="rect">
            <a:avLst/>
          </a:prstGeom>
        </p:spPr>
      </p:pic>
      <p:pic>
        <p:nvPicPr>
          <p:cNvPr id="26" name="Imagen 2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2648AF8-71CE-6863-8E96-08DD3C6245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18" y="4656013"/>
            <a:ext cx="397143" cy="399703"/>
          </a:xfrm>
          <a:prstGeom prst="rect">
            <a:avLst/>
          </a:prstGeom>
        </p:spPr>
      </p:pic>
      <p:pic>
        <p:nvPicPr>
          <p:cNvPr id="31" name="Imagen 30" descr="Imagen que contiene monitor, pantalla, tabla, computadora&#10;&#10;Descripción generada automáticamente">
            <a:extLst>
              <a:ext uri="{FF2B5EF4-FFF2-40B4-BE49-F238E27FC236}">
                <a16:creationId xmlns:a16="http://schemas.microsoft.com/office/drawing/2014/main" id="{9CDFE3B0-992C-0875-D006-E2337450CB7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68397" y="6326516"/>
            <a:ext cx="433571" cy="206133"/>
          </a:xfrm>
          <a:prstGeom prst="rect">
            <a:avLst/>
          </a:prstGeom>
        </p:spPr>
      </p:pic>
      <p:pic>
        <p:nvPicPr>
          <p:cNvPr id="33" name="Imagen 32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2B798EC3-1FF8-D06A-80C1-8F88576882F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68397" y="5488364"/>
            <a:ext cx="433571" cy="206133"/>
          </a:xfrm>
          <a:prstGeom prst="rect">
            <a:avLst/>
          </a:prstGeom>
        </p:spPr>
      </p:pic>
      <p:pic>
        <p:nvPicPr>
          <p:cNvPr id="34" name="Imagen 33" descr="Imagen que contiene morado, rosa, monitor, tabla&#10;&#10;Descripción generada automáticamente">
            <a:extLst>
              <a:ext uri="{FF2B5EF4-FFF2-40B4-BE49-F238E27FC236}">
                <a16:creationId xmlns:a16="http://schemas.microsoft.com/office/drawing/2014/main" id="{3991C5AD-3E7E-D498-FFC1-5D812C0B783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68397" y="5128163"/>
            <a:ext cx="433571" cy="206133"/>
          </a:xfrm>
          <a:prstGeom prst="rect">
            <a:avLst/>
          </a:prstGeom>
        </p:spPr>
      </p:pic>
      <p:pic>
        <p:nvPicPr>
          <p:cNvPr id="35" name="Imagen 34" descr="Imagen que contiene monitor&#10;&#10;Descripción generada automáticamente">
            <a:extLst>
              <a:ext uri="{FF2B5EF4-FFF2-40B4-BE49-F238E27FC236}">
                <a16:creationId xmlns:a16="http://schemas.microsoft.com/office/drawing/2014/main" id="{3A32F4FB-0C4D-4F22-9571-3E81FC5A710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68397" y="4285330"/>
            <a:ext cx="433571" cy="206133"/>
          </a:xfrm>
          <a:prstGeom prst="rect">
            <a:avLst/>
          </a:prstGeom>
        </p:spPr>
      </p:pic>
      <p:pic>
        <p:nvPicPr>
          <p:cNvPr id="36" name="Imagen 35" descr="Una captura de pantalla de un celular&#10;&#10;Descripción generada automáticamente con confianza baja">
            <a:extLst>
              <a:ext uri="{FF2B5EF4-FFF2-40B4-BE49-F238E27FC236}">
                <a16:creationId xmlns:a16="http://schemas.microsoft.com/office/drawing/2014/main" id="{1C391787-D12F-2367-D9A1-172E9A2FEBD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68397" y="3927031"/>
            <a:ext cx="433571" cy="206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DFE1B-05E9-774B-20FB-2E814F60202E}"/>
              </a:ext>
            </a:extLst>
          </p:cNvPr>
          <p:cNvSpPr txBox="1"/>
          <p:nvPr/>
        </p:nvSpPr>
        <p:spPr>
          <a:xfrm>
            <a:off x="5866261" y="3891189"/>
            <a:ext cx="6139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ငါတို့အပြစ</a:t>
            </a:r>
            <a:r>
              <a:rPr lang="en-US" sz="2000" b="1" dirty="0"/>
              <a:t>်၌</a:t>
            </a:r>
            <a:r>
              <a:rPr lang="en-US" sz="2000" b="1" dirty="0" err="1"/>
              <a:t>အသေ</a:t>
            </a:r>
            <a:r>
              <a:rPr lang="en-US" sz="2000" b="1" dirty="0"/>
              <a:t>။ </a:t>
            </a:r>
            <a:r>
              <a:rPr lang="en-US" sz="2000" b="1" dirty="0" err="1"/>
              <a:t>ဧဖက</a:t>
            </a:r>
            <a:r>
              <a:rPr lang="en-US" sz="2000" b="1" dirty="0"/>
              <a:t>် ၂:၁-၂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99AE2-8D9E-5B73-A471-C6AFCDB6FFC2}"/>
              </a:ext>
            </a:extLst>
          </p:cNvPr>
          <p:cNvSpPr txBox="1"/>
          <p:nvPr/>
        </p:nvSpPr>
        <p:spPr>
          <a:xfrm>
            <a:off x="5873734" y="4303882"/>
            <a:ext cx="6139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ဇာတိပကတိအလိုသို့လိုက်ခြင်း</a:t>
            </a:r>
            <a:r>
              <a:rPr lang="en-US" sz="2000" b="1" dirty="0"/>
              <a:t>။ </a:t>
            </a:r>
            <a:r>
              <a:rPr lang="en-US" sz="2000" b="1" dirty="0" err="1"/>
              <a:t>ဧဖက</a:t>
            </a:r>
            <a:r>
              <a:rPr lang="en-US" sz="2000" b="1" dirty="0"/>
              <a:t>် ၂:၃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172E88-B285-5E8D-DE17-674E1912A599}"/>
              </a:ext>
            </a:extLst>
          </p:cNvPr>
          <p:cNvSpPr txBox="1"/>
          <p:nvPr/>
        </p:nvSpPr>
        <p:spPr>
          <a:xfrm>
            <a:off x="5050361" y="4650669"/>
            <a:ext cx="6955442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ဘုရားသခင</a:t>
            </a:r>
            <a:r>
              <a:rPr lang="en-US" sz="2400" b="1" dirty="0">
                <a:solidFill>
                  <a:schemeClr val="bg1"/>
                </a:solidFill>
              </a:rPr>
              <a:t>်၏</a:t>
            </a:r>
            <a:r>
              <a:rPr lang="my-M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အောင်လံတံခွန်</a:t>
            </a:r>
            <a:r>
              <a:rPr lang="en-US" sz="2400" b="1" dirty="0" err="1">
                <a:solidFill>
                  <a:schemeClr val="bg1"/>
                </a:solidFill>
              </a:rPr>
              <a:t>အောက်တွင</a:t>
            </a:r>
            <a:r>
              <a:rPr lang="en-US" sz="2400" b="1" dirty="0">
                <a:solidFill>
                  <a:schemeClr val="bg1"/>
                </a:solidFill>
              </a:rPr>
              <a:t>် </a:t>
            </a:r>
            <a:r>
              <a:rPr lang="en-US" sz="2400" b="1" dirty="0" err="1">
                <a:solidFill>
                  <a:schemeClr val="bg1"/>
                </a:solidFill>
              </a:rPr>
              <a:t>နေထိုင်ခြင်း</a:t>
            </a:r>
            <a:r>
              <a:rPr lang="en-US" sz="24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5694D-6853-61F9-6D4E-59384C06AF19}"/>
              </a:ext>
            </a:extLst>
          </p:cNvPr>
          <p:cNvSpPr txBox="1"/>
          <p:nvPr/>
        </p:nvSpPr>
        <p:spPr>
          <a:xfrm>
            <a:off x="5866261" y="5050779"/>
            <a:ext cx="6139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ခရစ်တော်နှင</a:t>
            </a:r>
            <a:r>
              <a:rPr lang="en-US" sz="2000" b="1" dirty="0"/>
              <a:t>့်</a:t>
            </a:r>
            <a:r>
              <a:rPr lang="en-US" sz="2000" b="1" dirty="0" err="1"/>
              <a:t>အတူချီးမ</a:t>
            </a:r>
            <a:r>
              <a:rPr lang="en-US" sz="2000" b="1" dirty="0"/>
              <a:t>ြှ</a:t>
            </a:r>
            <a:r>
              <a:rPr lang="en-US" sz="2000" b="1" dirty="0" err="1"/>
              <a:t>ောက်ပ</a:t>
            </a:r>
            <a:r>
              <a:rPr lang="en-US" sz="2000" b="1" dirty="0"/>
              <a:t>ါ။ </a:t>
            </a:r>
            <a:r>
              <a:rPr lang="en-US" sz="2000" b="1" dirty="0" err="1"/>
              <a:t>ဧဖက</a:t>
            </a:r>
            <a:r>
              <a:rPr lang="en-US" sz="2000" b="1" dirty="0"/>
              <a:t>် ၂:၄-၆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C82303-9484-BDD8-BBCC-60E5137C9954}"/>
              </a:ext>
            </a:extLst>
          </p:cNvPr>
          <p:cNvSpPr txBox="1"/>
          <p:nvPr/>
        </p:nvSpPr>
        <p:spPr>
          <a:xfrm>
            <a:off x="5900687" y="5406764"/>
            <a:ext cx="6139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ထာဝရစည်းစိမ်ဥစ္စာကို</a:t>
            </a:r>
            <a:r>
              <a:rPr lang="en-US" sz="2000" b="1" dirty="0"/>
              <a:t> </a:t>
            </a:r>
            <a:r>
              <a:rPr lang="en-US" sz="2000" b="1" dirty="0" err="1"/>
              <a:t>ခံစားပ</a:t>
            </a:r>
            <a:r>
              <a:rPr lang="en-US" sz="2000" b="1" dirty="0"/>
              <a:t>ါ။ </a:t>
            </a:r>
            <a:r>
              <a:rPr lang="en-US" sz="2000" b="1" dirty="0" err="1"/>
              <a:t>ဧဖက</a:t>
            </a:r>
            <a:r>
              <a:rPr lang="en-US" sz="2000" b="1" dirty="0"/>
              <a:t>် ၂:၇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2BD8CB-AD1F-EE94-DDB2-383D16E0FF6C}"/>
              </a:ext>
            </a:extLst>
          </p:cNvPr>
          <p:cNvSpPr txBox="1"/>
          <p:nvPr/>
        </p:nvSpPr>
        <p:spPr>
          <a:xfrm>
            <a:off x="5050361" y="5825840"/>
            <a:ext cx="70332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ဘုရားသခင်က</a:t>
            </a:r>
            <a:r>
              <a:rPr lang="en-US" sz="2400" b="1" dirty="0">
                <a:solidFill>
                  <a:schemeClr val="bg1"/>
                </a:solidFill>
              </a:rPr>
              <a:t>ျွ</a:t>
            </a:r>
            <a:r>
              <a:rPr lang="en-US" sz="2400" b="1" dirty="0" err="1">
                <a:solidFill>
                  <a:schemeClr val="bg1"/>
                </a:solidFill>
              </a:rPr>
              <a:t>န်ုပ်တို့အားပေးသောအရာများ</a:t>
            </a:r>
            <a:r>
              <a:rPr lang="en-US" sz="24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C89B93-DE93-7449-99E3-86303931FF04}"/>
              </a:ext>
            </a:extLst>
          </p:cNvPr>
          <p:cNvSpPr txBox="1"/>
          <p:nvPr/>
        </p:nvSpPr>
        <p:spPr>
          <a:xfrm>
            <a:off x="5824855" y="6275178"/>
            <a:ext cx="6139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ကျေးဇူးတော်ဖြင</a:t>
            </a:r>
            <a:r>
              <a:rPr lang="en-US" sz="2000" b="1" dirty="0"/>
              <a:t>့် </a:t>
            </a:r>
            <a:r>
              <a:rPr lang="en-US" sz="2000" b="1" dirty="0" err="1"/>
              <a:t>ကယ်တင်ခြင်း</a:t>
            </a:r>
            <a:r>
              <a:rPr lang="en-US" sz="2000" b="1" dirty="0"/>
              <a:t> </a:t>
            </a:r>
            <a:r>
              <a:rPr lang="en-US" sz="2000" b="1" dirty="0" err="1"/>
              <a:t>ဧဖက</a:t>
            </a:r>
            <a:r>
              <a:rPr lang="en-US" sz="2000" b="1" dirty="0"/>
              <a:t>် ၂:၈-၁၀</a:t>
            </a:r>
          </a:p>
        </p:txBody>
      </p:sp>
    </p:spTree>
    <p:extLst>
      <p:ext uri="{BB962C8B-B14F-4D97-AF65-F5344CB8AC3E}">
        <p14:creationId xmlns:p14="http://schemas.microsoft.com/office/powerpoint/2010/main" val="15426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9E044A-F8A2-C03D-DD56-9BC47A0A184A}"/>
              </a:ext>
            </a:extLst>
          </p:cNvPr>
          <p:cNvSpPr txBox="1"/>
          <p:nvPr/>
        </p:nvSpPr>
        <p:spPr>
          <a:xfrm>
            <a:off x="0" y="1892783"/>
            <a:ext cx="12191999" cy="27469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စာတန်၏အောင်လံတံခွန်အောက်တွင် နေထိုင်ခြင်း-</a:t>
            </a:r>
            <a:endParaRPr lang="es-ES" sz="6000" b="1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72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ABFB1DE-DD75-FD68-1253-9E1C9322605A}"/>
              </a:ext>
            </a:extLst>
          </p:cNvPr>
          <p:cNvSpPr/>
          <p:nvPr/>
        </p:nvSpPr>
        <p:spPr>
          <a:xfrm>
            <a:off x="10106025" y="2940233"/>
            <a:ext cx="2028823" cy="1600439"/>
          </a:xfrm>
          <a:prstGeom prst="roundRect">
            <a:avLst/>
          </a:prstGeom>
          <a:blipFill rotWithShape="0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1474F0-9477-1D15-591F-5DA2C860B7C1}"/>
              </a:ext>
            </a:extLst>
          </p:cNvPr>
          <p:cNvSpPr txBox="1"/>
          <p:nvPr/>
        </p:nvSpPr>
        <p:spPr>
          <a:xfrm>
            <a:off x="-4942" y="218575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ငါတို့အပြစ</a:t>
            </a:r>
            <a:r>
              <a:rPr lang="en-US" sz="3600" b="1" dirty="0"/>
              <a:t>်၌</a:t>
            </a:r>
            <a:r>
              <a:rPr lang="en-US" sz="3600" b="1" dirty="0" err="1"/>
              <a:t>အသေ</a:t>
            </a:r>
            <a:r>
              <a:rPr lang="en-US" sz="3600" b="1" dirty="0"/>
              <a:t>။ </a:t>
            </a:r>
            <a:endParaRPr lang="my-MM" sz="3600" b="1" dirty="0"/>
          </a:p>
          <a:p>
            <a:pPr algn="ctr"/>
            <a:r>
              <a:rPr lang="en-US" sz="3600" b="1" dirty="0" err="1"/>
              <a:t>ဧဖက</a:t>
            </a:r>
            <a:r>
              <a:rPr lang="en-US" sz="3600" b="1" dirty="0"/>
              <a:t>် ၂:၁-၂</a:t>
            </a:r>
            <a:endParaRPr lang="es-ES" sz="3600" b="1" dirty="0">
              <a:ln w="9525">
                <a:solidFill>
                  <a:srgbClr val="CC0000">
                    <a:lumMod val="40000"/>
                    <a:lumOff val="600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12700" dir="2700000" algn="bl" rotWithShape="0">
                  <a:srgbClr val="FF0000"/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CB7C29-7BA9-2763-4EFE-E13EE7988872}"/>
              </a:ext>
            </a:extLst>
          </p:cNvPr>
          <p:cNvSpPr txBox="1"/>
          <p:nvPr/>
        </p:nvSpPr>
        <p:spPr>
          <a:xfrm>
            <a:off x="104422" y="1560970"/>
            <a:ext cx="396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n-US" sz="2000" b="1" dirty="0">
                <a:solidFill>
                  <a:prstClr val="black"/>
                </a:solidFill>
              </a:rPr>
              <a:t>Paul</a:t>
            </a:r>
            <a:r>
              <a:rPr lang="my-MM" sz="2000" b="1" dirty="0">
                <a:solidFill>
                  <a:prstClr val="black"/>
                </a:solidFill>
              </a:rPr>
              <a:t>သည်ကျွန်ုပ်တို့၏ဘဝကိုရှင်းရှင်းလင်းလင်းအစီအစဥ်ဖြင့်တင်ပြသည်-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9F371BC-7A5D-8680-BE4C-2C744F7C2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778764"/>
              </p:ext>
            </p:extLst>
          </p:nvPr>
        </p:nvGraphicFramePr>
        <p:xfrm>
          <a:off x="3757789" y="1371096"/>
          <a:ext cx="8377059" cy="116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8547B75-5CE2-022C-1501-DFEDEBA34540}"/>
              </a:ext>
            </a:extLst>
          </p:cNvPr>
          <p:cNvSpPr txBox="1"/>
          <p:nvPr/>
        </p:nvSpPr>
        <p:spPr>
          <a:xfrm>
            <a:off x="104422" y="2376974"/>
            <a:ext cx="84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ကျွန်ုပ်တို့သည် အပြစ်၌အသေခံခဲ့သည်ဟူသည် အဘယ်နည်း။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D567BA-6B65-A52A-F394-4F89F5917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800203"/>
              </p:ext>
            </p:extLst>
          </p:nvPr>
        </p:nvGraphicFramePr>
        <p:xfrm>
          <a:off x="180617" y="2940234"/>
          <a:ext cx="11820883" cy="160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1EA32BD-54F7-AEAC-AED2-D10BAC84D314}"/>
              </a:ext>
            </a:extLst>
          </p:cNvPr>
          <p:cNvSpPr txBox="1"/>
          <p:nvPr/>
        </p:nvSpPr>
        <p:spPr>
          <a:xfrm>
            <a:off x="180618" y="4540673"/>
            <a:ext cx="1201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b="1" dirty="0">
                <a:solidFill>
                  <a:prstClr val="black"/>
                </a:solidFill>
              </a:rPr>
              <a:t>ဆိုလိုသည်မှာကျွန်ုပ်တို့သည်ခရစ်တော်နှင့်မတွေ့ဆုံမီပြင်ပအင်အားစုနှစ်ခု၏လွှမ်းမိုးမှုအောက်တွင်နေထိုင်ခဲ့ကြသည်ဟုဆိုလိုသည်။</a:t>
            </a:r>
            <a:endParaRPr lang="es-E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3186F6F-AF48-63D4-42B2-E331CFF2E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916224"/>
              </p:ext>
            </p:extLst>
          </p:nvPr>
        </p:nvGraphicFramePr>
        <p:xfrm>
          <a:off x="2909529" y="5033115"/>
          <a:ext cx="6363059" cy="173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4" name="Imagen 13" descr="Un 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A92F3D88-BBA6-0D16-6538-CE6F03399CC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80619" y="5033115"/>
            <a:ext cx="2543533" cy="16761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1CA4E36-3D8B-B307-18A3-0FE3FF071C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733" y="5021540"/>
            <a:ext cx="2545648" cy="16801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8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A6E75-E66C-4F4E-91FF-5392CE26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14A6E75-E66C-4F4E-91FF-5392CE26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14A6E75-E66C-4F4E-91FF-5392CE26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B14A6E75-E66C-4F4E-91FF-5392CE268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14A6E75-E66C-4F4E-91FF-5392CE26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14A6E75-E66C-4F4E-91FF-5392CE26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3CD26F-9C5F-4732-8790-2A73279CC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3A3CD26F-9C5F-4732-8790-2A73279CC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A3CD26F-9C5F-4732-8790-2A73279CC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3A3CD26F-9C5F-4732-8790-2A73279CC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3A3CD26F-9C5F-4732-8790-2A73279CC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3A3CD26F-9C5F-4732-8790-2A73279CC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B65405-A8B9-47C4-A563-1CFA64BF0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2B65405-A8B9-47C4-A563-1CFA64BF0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E2B65405-A8B9-47C4-A563-1CFA64BF0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2B65405-A8B9-47C4-A563-1CFA64BF0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E2B65405-A8B9-47C4-A563-1CFA64BF0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E2B65405-A8B9-47C4-A563-1CFA64BF0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2F3395-81BC-4750-B0C4-37EFA8FEE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362F3395-81BC-4750-B0C4-37EFA8FEE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362F3395-81BC-4750-B0C4-37EFA8FEE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362F3395-81BC-4750-B0C4-37EFA8FEE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362F3395-81BC-4750-B0C4-37EFA8FEE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362F3395-81BC-4750-B0C4-37EFA8FEE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58F83E-313D-48DA-8F74-5F3A9EB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1258F83E-313D-48DA-8F74-5F3A9EB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1258F83E-313D-48DA-8F74-5F3A9EB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1258F83E-313D-48DA-8F74-5F3A9EBD0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1258F83E-313D-48DA-8F74-5F3A9EB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1258F83E-313D-48DA-8F74-5F3A9EB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28774C-845D-4E92-81FC-F9DA3C6E2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C928774C-845D-4E92-81FC-F9DA3C6E2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C928774C-845D-4E92-81FC-F9DA3C6E2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C928774C-845D-4E92-81FC-F9DA3C6E2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C928774C-845D-4E92-81FC-F9DA3C6E2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582241-A5F1-4A0D-8A15-5441A101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A7582241-A5F1-4A0D-8A15-5441A101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A7582241-A5F1-4A0D-8A15-5441A101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A7582241-A5F1-4A0D-8A15-5441A101B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DE9BF-C90C-44DE-8DBF-0D66F979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682DE9BF-C90C-44DE-8DBF-0D66F979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682DE9BF-C90C-44DE-8DBF-0D66F9795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682DE9BF-C90C-44DE-8DBF-0D66F9795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02699-0DC2-40D4-B55B-8C790BAA0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D502699-0DC2-40D4-B55B-8C790BAA0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D502699-0DC2-40D4-B55B-8C790BAA0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ED502699-0DC2-40D4-B55B-8C790BAA0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1CF510-F326-4575-AF38-F579E3EC0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1CF510-F326-4575-AF38-F579E3EC0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81CF510-F326-4575-AF38-F579E3EC0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081CF510-F326-4575-AF38-F579E3EC0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AD81CB-CA32-4D2E-A26A-07EB1AA8A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>
                                            <p:graphicEl>
                                              <a:dgm id="{1EAD81CB-CA32-4D2E-A26A-07EB1AA8A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5BD88B-2ECE-4CA6-9102-9686B4CC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1">
                                            <p:graphicEl>
                                              <a:dgm id="{DF5BD88B-2ECE-4CA6-9102-9686B4CCC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>
        <p:bldSub>
          <a:bldDgm bld="one"/>
        </p:bldSub>
      </p:bldGraphic>
      <p:bldP spid="6" grpId="0"/>
      <p:bldGraphic spid="2" grpId="0" uiExpand="1">
        <p:bldSub>
          <a:bldDgm bld="one"/>
        </p:bldSub>
      </p:bldGraphic>
      <p:bldP spid="8" grpId="0"/>
      <p:bldGraphic spid="11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7D4377-A78D-9769-3169-160697F72B99}"/>
              </a:ext>
            </a:extLst>
          </p:cNvPr>
          <p:cNvSpPr txBox="1"/>
          <p:nvPr/>
        </p:nvSpPr>
        <p:spPr>
          <a:xfrm>
            <a:off x="234810" y="122925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/>
              <a:t>ဇာတိပကတိအလိုသို့လိုက်ခြင်း</a:t>
            </a:r>
            <a:r>
              <a:rPr lang="en-US" sz="3600" b="1" dirty="0"/>
              <a:t>။ </a:t>
            </a:r>
            <a:endParaRPr lang="my-MM" sz="3600" b="1" dirty="0"/>
          </a:p>
          <a:p>
            <a:pPr algn="ctr"/>
            <a:r>
              <a:rPr lang="en-US" sz="3600" b="1" dirty="0" err="1"/>
              <a:t>ဧဖက</a:t>
            </a:r>
            <a:r>
              <a:rPr lang="en-US" sz="3600" b="1" dirty="0"/>
              <a:t>် ၂:၃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649C9D-AE47-2CEC-610B-86C2033E9B5A}"/>
              </a:ext>
            </a:extLst>
          </p:cNvPr>
          <p:cNvSpPr txBox="1"/>
          <p:nvPr/>
        </p:nvSpPr>
        <p:spPr>
          <a:xfrm>
            <a:off x="4466001" y="1537848"/>
            <a:ext cx="7725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ေါလုသည်ကျွန်ုပ်တို့ကိုလွှမ်းမိုးထားသည့်ပြင်ပစွမ်းအားနှစ်ခုကိုဖော်ပြခဲ့သည်။အဲဒီနောက်သူတို့ကသူတို့လုပ်ရတဲ့အကြောင်းရင်းကိုရှင်းလင်းပြောပြတယ်။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ဇာတိပကတိအလို</a:t>
            </a:r>
            <a:r>
              <a:rPr lang="my-MM" sz="2400" b="1" dirty="0">
                <a:solidFill>
                  <a:schemeClr val="bg1"/>
                </a:solidFill>
              </a:rPr>
              <a:t>၌ရှုံးနှိမ့်ကြသည်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4CDB77-4F19-8B72-3F6C-4401CA0EED29}"/>
              </a:ext>
            </a:extLst>
          </p:cNvPr>
          <p:cNvSpPr txBox="1"/>
          <p:nvPr/>
        </p:nvSpPr>
        <p:spPr>
          <a:xfrm>
            <a:off x="-84363" y="5791875"/>
            <a:ext cx="87521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ို့သော်ကျွန်ုပ်တို့သည်အပြစ်ပြုတတ်သေးသော်လည်း၊ဘုရားသခင်၏ကျေးဇူးတော်ကြောင့်ကျွန်ုပ်တို့သည်၎င်းကိုလွှမ်းမိုးထားခြင်းမရှိတော့ပေ။ငါတို့သည် အမျက်ဒေါသ၏သားသမီးများမဟုတ်ကြတော့ပေ။</a:t>
            </a:r>
            <a:endParaRPr lang="es-E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02BAF1-A4C9-F45D-95F0-3C92C21D3FA4}"/>
              </a:ext>
            </a:extLst>
          </p:cNvPr>
          <p:cNvSpPr txBox="1"/>
          <p:nvPr/>
        </p:nvSpPr>
        <p:spPr>
          <a:xfrm>
            <a:off x="0" y="4591972"/>
            <a:ext cx="87521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စ်နည်းဆိုရသော်ကျွန်ုပ်တို့သည်အပြစ်ရှိသောကြောင့်အပြစ်ကိုစဉ်ဆက်မပြတ်ကျူးလွန်ခဲ့သည်(ကျွန်ုပ်တို့၏သဘောသဘာဝမှာအပြစ်ရှိသည်)။ကျွန်ုပ်တို့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သည်အပြစ်ကိုအစဉ်မပြတ်တွေးတောပြီးအပြစ်အတွက်အသက်ရှင်နေပါသည်။</a:t>
            </a:r>
            <a:endParaRPr lang="es-E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CF5C97-3E3A-01F1-EE56-02D6EA811D48}"/>
              </a:ext>
            </a:extLst>
          </p:cNvPr>
          <p:cNvSpPr txBox="1"/>
          <p:nvPr/>
        </p:nvSpPr>
        <p:spPr>
          <a:xfrm>
            <a:off x="4619626" y="2768955"/>
            <a:ext cx="75723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စိတ်နှလုံးအကြံအစည်များကိုလိုက်လျှောက်ရန်ကျွန်ုပ်တို့နှစ် သက်သည်ယာကုပ်၁း၁၄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၁၅။ကျွန်ုပ်တို့၏သဘောသဘာဝမှာ ဘုရားသခင်ကိုမသိသေးသူအားလုံးကဲ့သို့အမျက်ဒေါသ၏ သားသမီးများဖြစ်သည်။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9" name="Imagen 8" descr="Imagen que contiene hombre, sostener, jugador, mujer&#10;&#10;Descripción generada automáticamente">
            <a:extLst>
              <a:ext uri="{FF2B5EF4-FFF2-40B4-BE49-F238E27FC236}">
                <a16:creationId xmlns:a16="http://schemas.microsoft.com/office/drawing/2014/main" id="{86E23D3F-7430-B43A-3CA9-0F8F7E4C87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1" y="4206186"/>
            <a:ext cx="3371851" cy="2528889"/>
          </a:xfrm>
          <a:prstGeom prst="roundRect">
            <a:avLst>
              <a:gd name="adj" fmla="val 951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924B66-98C8-578C-53B9-2CAFFD424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33" y="1008993"/>
            <a:ext cx="4229968" cy="3481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75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9E044A-F8A2-C03D-DD56-9BC47A0A184A}"/>
              </a:ext>
            </a:extLst>
          </p:cNvPr>
          <p:cNvSpPr txBox="1"/>
          <p:nvPr/>
        </p:nvSpPr>
        <p:spPr>
          <a:xfrm>
            <a:off x="-119743" y="1925440"/>
            <a:ext cx="12191999" cy="248144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/>
              <a:t>ဘုရားသခင</a:t>
            </a:r>
            <a:r>
              <a:rPr lang="en-US" sz="5400" b="1" dirty="0"/>
              <a:t>်၏</a:t>
            </a:r>
            <a:r>
              <a:rPr lang="my-MM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အောင်လံတံခွန်</a:t>
            </a:r>
            <a:r>
              <a:rPr lang="en-US" sz="5400" b="1" dirty="0" err="1"/>
              <a:t>အောက်တွင</a:t>
            </a:r>
            <a:r>
              <a:rPr lang="en-US" sz="5400" b="1" dirty="0"/>
              <a:t>် </a:t>
            </a:r>
            <a:r>
              <a:rPr lang="en-US" sz="5400" b="1" dirty="0" err="1"/>
              <a:t>နေထိုင်ခြင်း</a:t>
            </a:r>
            <a:r>
              <a:rPr lang="en-US" sz="54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341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FBA7F5-61EA-110F-B0D5-D2A55C0AF728}"/>
              </a:ext>
            </a:extLst>
          </p:cNvPr>
          <p:cNvSpPr txBox="1"/>
          <p:nvPr/>
        </p:nvSpPr>
        <p:spPr>
          <a:xfrm>
            <a:off x="1" y="96021"/>
            <a:ext cx="12191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ခရစ်တော်နှင</a:t>
            </a:r>
            <a:r>
              <a:rPr lang="en-US" sz="4000" b="1" dirty="0"/>
              <a:t>့်</a:t>
            </a:r>
            <a:r>
              <a:rPr lang="en-US" sz="4000" b="1" dirty="0" err="1"/>
              <a:t>အတူချီးမ</a:t>
            </a:r>
            <a:r>
              <a:rPr lang="en-US" sz="4000" b="1" dirty="0"/>
              <a:t>ြှ</a:t>
            </a:r>
            <a:r>
              <a:rPr lang="en-US" sz="4000" b="1" dirty="0" err="1"/>
              <a:t>ောက်ပ</a:t>
            </a:r>
            <a:r>
              <a:rPr lang="en-US" sz="4000" b="1" dirty="0"/>
              <a:t>ါ။ </a:t>
            </a:r>
            <a:endParaRPr lang="my-MM" sz="4000" b="1" dirty="0"/>
          </a:p>
          <a:p>
            <a:pPr algn="ctr"/>
            <a:r>
              <a:rPr lang="en-US" sz="4000" b="1" dirty="0" err="1"/>
              <a:t>ဧဖက</a:t>
            </a:r>
            <a:r>
              <a:rPr lang="en-US" sz="4000" b="1" dirty="0"/>
              <a:t>် ၂:၄-၆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2FCA06-B924-0B97-8BE3-9DE58BA62C38}"/>
              </a:ext>
            </a:extLst>
          </p:cNvPr>
          <p:cNvSpPr txBox="1"/>
          <p:nvPr/>
        </p:nvSpPr>
        <p:spPr>
          <a:xfrm>
            <a:off x="0" y="147507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အတွက်၊ကျွန်ုပ်တို့၏ဘဝပုံစံနှင့်ကျွန်ုပ်တို့၏သဘောထားများကိုပြောင်းလဲရန်မဖြစ်နိုင်ပေ။ ထို့ကြောင့်ပေါလုသည်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သို့သော်လည်းဘုရားသခင်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ဟုဆိုခြင်းဖြင့်ဤကဏ္ဍသစ်ကိုစတင်ခဲ့သည်။ဘုရားသခင်သည်ကျွန်ုပ်တို့အတွက်ဘာလုပ်ပေးခဲ့သနည်း။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98F0464-2FDE-28A4-58A8-3E44D2F80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966734"/>
              </p:ext>
            </p:extLst>
          </p:nvPr>
        </p:nvGraphicFramePr>
        <p:xfrm>
          <a:off x="189654" y="2334658"/>
          <a:ext cx="11812693" cy="186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9A5CD34-27FD-5DE5-B4E3-E7A30581ED34}"/>
              </a:ext>
            </a:extLst>
          </p:cNvPr>
          <p:cNvSpPr txBox="1"/>
          <p:nvPr/>
        </p:nvSpPr>
        <p:spPr>
          <a:xfrm>
            <a:off x="3615657" y="4020584"/>
            <a:ext cx="648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သည်နတ်ဆိုးကြီးစိုးမိုးသောတည်ရှိမှုမှခရစ်တော်၌ဝိညာဉ်ရေးရာကြွယ်ဝပြီးတန်ခိုးရှိသောအသက်တာသို့ပြောင်းလဲသွား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B4D748-1742-58BC-5721-D025E1599272}"/>
              </a:ext>
            </a:extLst>
          </p:cNvPr>
          <p:cNvSpPr txBox="1"/>
          <p:nvPr/>
        </p:nvSpPr>
        <p:spPr>
          <a:xfrm>
            <a:off x="3607619" y="5154970"/>
            <a:ext cx="6502607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ဒါတွေအားလုံးနဲ့ထိုက်တန်ဖို့ငါတို့ဘာလုပ်ခဲ့လဲ။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ဘာမှမလုပ်ခဲ့။ဘုရားသခင်သည်ကျွန်ုပ်တို့ကိုချစ်တော်မူသောမဟာကရုဏာတော်ကြောင့်၊ဆုလာဘ်၊ဘုန်း တော်ဟူသမျှသည်သူပိုင်သည်။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n 6" descr="Imagen que contiene sostener, mujer, hombre, posando&#10;&#10;Descripción generada automáticamente">
            <a:extLst>
              <a:ext uri="{FF2B5EF4-FFF2-40B4-BE49-F238E27FC236}">
                <a16:creationId xmlns:a16="http://schemas.microsoft.com/office/drawing/2014/main" id="{A15B41F4-D82F-6003-B514-9901A1773A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00" y="4136462"/>
            <a:ext cx="3306027" cy="2559615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animal&#10;&#10;Descripción generada automáticamente">
            <a:extLst>
              <a:ext uri="{FF2B5EF4-FFF2-40B4-BE49-F238E27FC236}">
                <a16:creationId xmlns:a16="http://schemas.microsoft.com/office/drawing/2014/main" id="{8DB1C05C-3A03-AD23-8FC3-C9EAD6C58A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8853" y="4136462"/>
            <a:ext cx="1761120" cy="255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77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AB954B-917E-46DB-884B-D82F74780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1AB954B-917E-46DB-884B-D82F74780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1AB954B-917E-46DB-884B-D82F74780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81AB954B-917E-46DB-884B-D82F74780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81AB954B-917E-46DB-884B-D82F74780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1AB954B-917E-46DB-884B-D82F74780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16E36-DAB1-4952-B6E5-FFD72C4DE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90216E36-DAB1-4952-B6E5-FFD72C4DE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90216E36-DAB1-4952-B6E5-FFD72C4DE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0216E36-DAB1-4952-B6E5-FFD72C4DE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0216E36-DAB1-4952-B6E5-FFD72C4DE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0216E36-DAB1-4952-B6E5-FFD72C4DE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FCC27-1CAA-4C0A-A736-28851421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1EFCC27-1CAA-4C0A-A736-28851421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A1EFCC27-1CAA-4C0A-A736-28851421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A1EFCC27-1CAA-4C0A-A736-288514219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1EFCC27-1CAA-4C0A-A736-28851421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1EFCC27-1CAA-4C0A-A736-28851421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182F9C-8F68-4D10-B4F4-69334D71F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08182F9C-8F68-4D10-B4F4-69334D71F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08182F9C-8F68-4D10-B4F4-69334D71F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8182F9C-8F68-4D10-B4F4-69334D71F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08182F9C-8F68-4D10-B4F4-69334D71F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182F9C-8F68-4D10-B4F4-69334D71F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1844B-27ED-49F1-848A-824F43B6B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BB1844B-27ED-49F1-848A-824F43B6B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BB1844B-27ED-49F1-848A-824F43B6B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0BB1844B-27ED-49F1-848A-824F43B6B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BB1844B-27ED-49F1-848A-824F43B6B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BB1844B-27ED-49F1-848A-824F43B6B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BCF9D-663B-43CD-8381-C3084ED2A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470BCF9D-663B-43CD-8381-C3084ED2A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70BCF9D-663B-43CD-8381-C3084ED2A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470BCF9D-663B-43CD-8381-C3084ED2A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470BCF9D-663B-43CD-8381-C3084ED2A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70BCF9D-663B-43CD-8381-C3084ED2A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6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5FED21-9939-C136-82FF-98E561B2FCCC}"/>
              </a:ext>
            </a:extLst>
          </p:cNvPr>
          <p:cNvSpPr txBox="1"/>
          <p:nvPr/>
        </p:nvSpPr>
        <p:spPr>
          <a:xfrm>
            <a:off x="1" y="138142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241300">
              <a:bevelT w="63500" h="38100" prst="cross"/>
            </a:sp3d>
          </a:bodyPr>
          <a:lstStyle/>
          <a:p>
            <a:pPr algn="ctr"/>
            <a:r>
              <a:rPr lang="en-US" sz="3600" b="1" dirty="0" err="1"/>
              <a:t>ထာဝရစည်းစိမ်ဥစ္စာကိုခံစားပ</a:t>
            </a:r>
            <a:r>
              <a:rPr lang="en-US" sz="3600" b="1" dirty="0"/>
              <a:t>ါ။ </a:t>
            </a:r>
            <a:endParaRPr lang="my-MM" sz="3600" b="1" dirty="0"/>
          </a:p>
          <a:p>
            <a:pPr algn="ctr"/>
            <a:r>
              <a:rPr lang="en-US" sz="3600" b="1" dirty="0" err="1"/>
              <a:t>ဧဖက</a:t>
            </a:r>
            <a:r>
              <a:rPr lang="en-US" sz="3600" b="1" dirty="0"/>
              <a:t>် ၂:၇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A1C135-834F-215A-92B2-825B610F58CC}"/>
              </a:ext>
            </a:extLst>
          </p:cNvPr>
          <p:cNvSpPr txBox="1"/>
          <p:nvPr/>
        </p:nvSpPr>
        <p:spPr>
          <a:xfrm>
            <a:off x="177678" y="1402811"/>
            <a:ext cx="835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ခရစ်တော်၏အသေခံခြင်း၊ရှင်ပြန်ထမြောက်ခြင်းနှင့်ချီးမြှောက်ခြင်း တို့နှင့်အတူအတိတ်၌ဘုရားသခင်၏အကြံအစည်ကိုဖော်ဆောင်ခဲ့သည်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DE0ACA-3FEA-6685-BC46-99C9632D7947}"/>
              </a:ext>
            </a:extLst>
          </p:cNvPr>
          <p:cNvSpPr txBox="1"/>
          <p:nvPr/>
        </p:nvSpPr>
        <p:spPr>
          <a:xfrm>
            <a:off x="4166294" y="5888567"/>
            <a:ext cx="80257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ယနေ့ကျွန်ုပ်တို့သည်ဘုရားသခင်၏ကျေးဇူးတော်ကိုခံစားရပုံမှာစကြဝဠာကြီးအတွက်ဘုရားသခင်ကိုတုနှိုင်းမရနိုင်သောချစ်ခြင်းမေတ္တာကိုပြသသည့်သက်သေ ခံချက်ဖြစ်သည်။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0173CE-60B9-AFA6-DACA-55C26C34B349}"/>
              </a:ext>
            </a:extLst>
          </p:cNvPr>
          <p:cNvSpPr txBox="1"/>
          <p:nvPr/>
        </p:nvSpPr>
        <p:spPr>
          <a:xfrm>
            <a:off x="4179158" y="3972240"/>
            <a:ext cx="5262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ဤကျေးဇူးတော်သည်အတိတ်၌ထင်ရှားပေါ်လွင်ခဲ့ပြီးယနေ့ကျွန်ုပ်တို့တွေ့ကြုံခံစားခဲ့ရပြီးထာဝရကာလပတ်လုံးကျွန်ုပ်တို့၏ကောင်းကင်တမန်များနှင့်မကျရှုုံးသော ကမ္ဘာဆောင်ပုဒ်ဖြစ်လာမည်ဖြစ်သည်။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5F89D4-1A5B-7B6D-8237-F66D99878822}"/>
              </a:ext>
            </a:extLst>
          </p:cNvPr>
          <p:cNvSpPr txBox="1"/>
          <p:nvPr/>
        </p:nvSpPr>
        <p:spPr>
          <a:xfrm>
            <a:off x="177678" y="3025798"/>
            <a:ext cx="8350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ဘုရားသခင်၏ကျေးဇူးတော်သည်ဘယ်တော့မှမဆုံးနိုင်သောကြောင့် နောင်လာမည့်ကာလများ တွင်ဆက်လက်ဖော်ပြနေပါမည်။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5D5EAE-4679-9B40-F60F-006953062815}"/>
              </a:ext>
            </a:extLst>
          </p:cNvPr>
          <p:cNvSpPr txBox="1"/>
          <p:nvPr/>
        </p:nvSpPr>
        <p:spPr>
          <a:xfrm>
            <a:off x="177679" y="2252583"/>
            <a:ext cx="83502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ခရစ်တော်၌လုပ်ဆောင်ခဲ့သောတူညီသောတန်ခိုးဖြင့်ကျွန်ုပ်တို့၏အ သက်တာ၌ပစ္စုပ္ပန်၌ပေါ်လွင်ပါသည်။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 descr="Imagen que contiene interior, tabla, perro, cubierto&#10;&#10;Descripción generada automáticamente">
            <a:extLst>
              <a:ext uri="{FF2B5EF4-FFF2-40B4-BE49-F238E27FC236}">
                <a16:creationId xmlns:a16="http://schemas.microsoft.com/office/drawing/2014/main" id="{D96BFAF9-8BBE-4499-F389-77E12BC3D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7985" y="1390808"/>
            <a:ext cx="3483979" cy="1723549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Un hombre con los brazos extendidos&#10;&#10;Descripción generada automáticamente con confianza baja">
            <a:extLst>
              <a:ext uri="{FF2B5EF4-FFF2-40B4-BE49-F238E27FC236}">
                <a16:creationId xmlns:a16="http://schemas.microsoft.com/office/drawing/2014/main" id="{22787C1F-8748-9C34-6516-46DEE924E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314" y="3166694"/>
            <a:ext cx="2936042" cy="2372480"/>
          </a:xfrm>
          <a:prstGeom prst="ellipse">
            <a:avLst/>
          </a:prstGeom>
          <a:ln w="63500" cap="rnd">
            <a:solidFill>
              <a:srgbClr val="FE924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Man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68735632-4FCA-A9AA-4F42-ED8BB6D2E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693" y="3898567"/>
            <a:ext cx="2260600" cy="2832100"/>
          </a:xfrm>
          <a:prstGeom prst="snip2DiagRect">
            <a:avLst>
              <a:gd name="adj1" fmla="val 0"/>
              <a:gd name="adj2" fmla="val 1456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arado, mujer, sostener, firmar&#10;&#10;Descripción generada automáticamente">
            <a:extLst>
              <a:ext uri="{FF2B5EF4-FFF2-40B4-BE49-F238E27FC236}">
                <a16:creationId xmlns:a16="http://schemas.microsoft.com/office/drawing/2014/main" id="{A36D8179-CE5C-0520-8CB3-591C0F1DC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9" y="3890781"/>
            <a:ext cx="1661859" cy="2839887"/>
          </a:xfrm>
          <a:prstGeom prst="snip2DiagRect">
            <a:avLst>
              <a:gd name="adj1" fmla="val 177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339F9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56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3623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Constantia</vt:lpstr>
      <vt:lpstr>WinKalaw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2023-07-01T16:25:02Z</dcterms:created>
  <dcterms:modified xsi:type="dcterms:W3CDTF">2023-07-02T15:14:47Z</dcterms:modified>
</cp:coreProperties>
</file>