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5" r:id="rId3"/>
    <p:sldId id="276" r:id="rId4"/>
    <p:sldId id="286" r:id="rId5"/>
    <p:sldId id="287" r:id="rId6"/>
    <p:sldId id="288" r:id="rId7"/>
    <p:sldId id="28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0CA10-BB63-4CD0-9063-4B96BCC5E4A9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975EC59-B22A-4CE4-86E4-A0AE7E1DD80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သူတို့သည်ဘုရားသခင်၏ရွေးချယ်ထားသောလူများနှင့်မသက်ဆိုင်ပါ။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CFBEE-2AE7-40F5-A083-3C4B03225C87}" type="parTrans" cxnId="{13DD28A3-E490-41FF-B890-245F1DDB1FC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71A9E-56AC-46F8-8C46-7ADC6BB73482}" type="sibTrans" cxnId="{13DD28A3-E490-41FF-B890-245F1DDB1FC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F255B-E11C-4909-94A9-D03719D5503F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 ဣသရေလနှင့်ဖွဲ့သော ပဋိညာဉ်တွင် မပါဝင်ပါ။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921E8E-E04D-4EB1-A133-C8905201A43B}" type="parTrans" cxnId="{CAA74DC8-B0A3-47D8-B2C6-9F4FC66F337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F3B12-E7F2-4D12-AC59-FF43416990D8}" type="sibTrans" cxnId="{CAA74DC8-B0A3-47D8-B2C6-9F4FC66F337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570178-8418-4F67-BAE6-08C267F27577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သူတို့မှာ မျှော်လင့်ချက်မရှိဘူး။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5AE1ED-F0D7-442C-94A0-AF7700D84731}" type="parTrans" cxnId="{DF4A9E69-2F9E-4679-8421-F4026EDF25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D173E0-0FDB-4053-B537-FE1F9F072331}" type="sibTrans" cxnId="{DF4A9E69-2F9E-4679-8421-F4026EDF25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07A7E-E1B0-4FA6-B072-A8A26EACEBD5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သူတို့တွင် ဘုရားသခင်မရှိပေ။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24888-D657-410D-85C4-B9F4CFD6323C}" type="parTrans" cxnId="{C96CDE33-A126-40B5-999A-606D35B8524E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C9862-1BF3-4A69-9C3E-87F17205838D}" type="sibTrans" cxnId="{C96CDE33-A126-40B5-999A-606D35B8524E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635EF-05C4-4C73-B0CA-B49F83C5A685}" type="pres">
      <dgm:prSet presAssocID="{FD10CA10-BB63-4CD0-9063-4B96BCC5E4A9}" presName="linear" presStyleCnt="0">
        <dgm:presLayoutVars>
          <dgm:dir/>
          <dgm:animLvl val="lvl"/>
          <dgm:resizeHandles val="exact"/>
        </dgm:presLayoutVars>
      </dgm:prSet>
      <dgm:spPr/>
    </dgm:pt>
    <dgm:pt modelId="{EC18C6C5-9D9D-4250-9E82-9766C3FE1278}" type="pres">
      <dgm:prSet presAssocID="{C975EC59-B22A-4CE4-86E4-A0AE7E1DD803}" presName="parentLin" presStyleCnt="0"/>
      <dgm:spPr/>
    </dgm:pt>
    <dgm:pt modelId="{2826D990-7F94-40E2-95E2-AF669DB0CD13}" type="pres">
      <dgm:prSet presAssocID="{C975EC59-B22A-4CE4-86E4-A0AE7E1DD803}" presName="parentLeftMargin" presStyleLbl="node1" presStyleIdx="0" presStyleCnt="4"/>
      <dgm:spPr/>
    </dgm:pt>
    <dgm:pt modelId="{C6599900-FC74-45C4-BA9E-F1F8C36BA074}" type="pres">
      <dgm:prSet presAssocID="{C975EC59-B22A-4CE4-86E4-A0AE7E1DD803}" presName="parentText" presStyleLbl="node1" presStyleIdx="0" presStyleCnt="4" custScaleX="139446">
        <dgm:presLayoutVars>
          <dgm:chMax val="0"/>
          <dgm:bulletEnabled val="1"/>
        </dgm:presLayoutVars>
      </dgm:prSet>
      <dgm:spPr/>
    </dgm:pt>
    <dgm:pt modelId="{EBD9E4AF-E1A8-4C8D-8DE2-40347D31F8FF}" type="pres">
      <dgm:prSet presAssocID="{C975EC59-B22A-4CE4-86E4-A0AE7E1DD803}" presName="negativeSpace" presStyleCnt="0"/>
      <dgm:spPr/>
    </dgm:pt>
    <dgm:pt modelId="{E375F1DB-2A83-4EC1-BD3B-CE015301B3C9}" type="pres">
      <dgm:prSet presAssocID="{C975EC59-B22A-4CE4-86E4-A0AE7E1DD803}" presName="childText" presStyleLbl="conFgAcc1" presStyleIdx="0" presStyleCnt="4">
        <dgm:presLayoutVars>
          <dgm:bulletEnabled val="1"/>
        </dgm:presLayoutVars>
      </dgm:prSet>
      <dgm:spPr/>
    </dgm:pt>
    <dgm:pt modelId="{15E47EF0-65FB-4251-968B-1829731C4A92}" type="pres">
      <dgm:prSet presAssocID="{FF271A9E-56AC-46F8-8C46-7ADC6BB73482}" presName="spaceBetweenRectangles" presStyleCnt="0"/>
      <dgm:spPr/>
    </dgm:pt>
    <dgm:pt modelId="{374E89FE-4BBE-4084-A08F-DED740CEF33F}" type="pres">
      <dgm:prSet presAssocID="{E54F255B-E11C-4909-94A9-D03719D5503F}" presName="parentLin" presStyleCnt="0"/>
      <dgm:spPr/>
    </dgm:pt>
    <dgm:pt modelId="{D10AAC81-10D9-4CC1-962C-C2CDEFAC57E6}" type="pres">
      <dgm:prSet presAssocID="{E54F255B-E11C-4909-94A9-D03719D5503F}" presName="parentLeftMargin" presStyleLbl="node1" presStyleIdx="0" presStyleCnt="4"/>
      <dgm:spPr/>
    </dgm:pt>
    <dgm:pt modelId="{D8C240D5-9225-427F-BD75-AE40A958580F}" type="pres">
      <dgm:prSet presAssocID="{E54F255B-E11C-4909-94A9-D03719D5503F}" presName="parentText" presStyleLbl="node1" presStyleIdx="1" presStyleCnt="4" custScaleX="139446">
        <dgm:presLayoutVars>
          <dgm:chMax val="0"/>
          <dgm:bulletEnabled val="1"/>
        </dgm:presLayoutVars>
      </dgm:prSet>
      <dgm:spPr/>
    </dgm:pt>
    <dgm:pt modelId="{17EBFBFF-EE3E-45E2-8D0E-0F059436E995}" type="pres">
      <dgm:prSet presAssocID="{E54F255B-E11C-4909-94A9-D03719D5503F}" presName="negativeSpace" presStyleCnt="0"/>
      <dgm:spPr/>
    </dgm:pt>
    <dgm:pt modelId="{E5DFFB6A-3845-44F8-8E4B-0C28EB9DA9C3}" type="pres">
      <dgm:prSet presAssocID="{E54F255B-E11C-4909-94A9-D03719D5503F}" presName="childText" presStyleLbl="conFgAcc1" presStyleIdx="1" presStyleCnt="4">
        <dgm:presLayoutVars>
          <dgm:bulletEnabled val="1"/>
        </dgm:presLayoutVars>
      </dgm:prSet>
      <dgm:spPr/>
    </dgm:pt>
    <dgm:pt modelId="{ADAD4348-ADED-4404-87AC-0CD6FDB7FA47}" type="pres">
      <dgm:prSet presAssocID="{DA0F3B12-E7F2-4D12-AC59-FF43416990D8}" presName="spaceBetweenRectangles" presStyleCnt="0"/>
      <dgm:spPr/>
    </dgm:pt>
    <dgm:pt modelId="{0056ECCC-5614-4D36-A5D4-EAB2003D3C13}" type="pres">
      <dgm:prSet presAssocID="{86570178-8418-4F67-BAE6-08C267F27577}" presName="parentLin" presStyleCnt="0"/>
      <dgm:spPr/>
    </dgm:pt>
    <dgm:pt modelId="{60B9DC7C-3E6B-400C-B369-4AACEFF0C454}" type="pres">
      <dgm:prSet presAssocID="{86570178-8418-4F67-BAE6-08C267F27577}" presName="parentLeftMargin" presStyleLbl="node1" presStyleIdx="1" presStyleCnt="4"/>
      <dgm:spPr/>
    </dgm:pt>
    <dgm:pt modelId="{93CE57DE-9480-4DBD-B81A-0D03200D4C40}" type="pres">
      <dgm:prSet presAssocID="{86570178-8418-4F67-BAE6-08C267F27577}" presName="parentText" presStyleLbl="node1" presStyleIdx="2" presStyleCnt="4" custScaleX="139446">
        <dgm:presLayoutVars>
          <dgm:chMax val="0"/>
          <dgm:bulletEnabled val="1"/>
        </dgm:presLayoutVars>
      </dgm:prSet>
      <dgm:spPr/>
    </dgm:pt>
    <dgm:pt modelId="{F9B4BFB1-1C4E-4ED2-A67C-44ACE0B59242}" type="pres">
      <dgm:prSet presAssocID="{86570178-8418-4F67-BAE6-08C267F27577}" presName="negativeSpace" presStyleCnt="0"/>
      <dgm:spPr/>
    </dgm:pt>
    <dgm:pt modelId="{21902B06-EF9E-4682-849C-E6ACE16B9492}" type="pres">
      <dgm:prSet presAssocID="{86570178-8418-4F67-BAE6-08C267F27577}" presName="childText" presStyleLbl="conFgAcc1" presStyleIdx="2" presStyleCnt="4">
        <dgm:presLayoutVars>
          <dgm:bulletEnabled val="1"/>
        </dgm:presLayoutVars>
      </dgm:prSet>
      <dgm:spPr/>
    </dgm:pt>
    <dgm:pt modelId="{90948B2E-A964-4838-92C6-615DAB0AB8B0}" type="pres">
      <dgm:prSet presAssocID="{D2D173E0-0FDB-4053-B537-FE1F9F072331}" presName="spaceBetweenRectangles" presStyleCnt="0"/>
      <dgm:spPr/>
    </dgm:pt>
    <dgm:pt modelId="{1166BA5F-87B6-4D51-A455-83FA72141501}" type="pres">
      <dgm:prSet presAssocID="{FCB07A7E-E1B0-4FA6-B072-A8A26EACEBD5}" presName="parentLin" presStyleCnt="0"/>
      <dgm:spPr/>
    </dgm:pt>
    <dgm:pt modelId="{6B9CF624-36D9-4D61-B0FB-76FF4F1D194E}" type="pres">
      <dgm:prSet presAssocID="{FCB07A7E-E1B0-4FA6-B072-A8A26EACEBD5}" presName="parentLeftMargin" presStyleLbl="node1" presStyleIdx="2" presStyleCnt="4"/>
      <dgm:spPr/>
    </dgm:pt>
    <dgm:pt modelId="{14773089-8E43-41E7-B9B3-3CDC53C48F45}" type="pres">
      <dgm:prSet presAssocID="{FCB07A7E-E1B0-4FA6-B072-A8A26EACEBD5}" presName="parentText" presStyleLbl="node1" presStyleIdx="3" presStyleCnt="4" custScaleX="139446">
        <dgm:presLayoutVars>
          <dgm:chMax val="0"/>
          <dgm:bulletEnabled val="1"/>
        </dgm:presLayoutVars>
      </dgm:prSet>
      <dgm:spPr/>
    </dgm:pt>
    <dgm:pt modelId="{A1B66847-67B1-4EEA-90A5-AD195C09E54B}" type="pres">
      <dgm:prSet presAssocID="{FCB07A7E-E1B0-4FA6-B072-A8A26EACEBD5}" presName="negativeSpace" presStyleCnt="0"/>
      <dgm:spPr/>
    </dgm:pt>
    <dgm:pt modelId="{33EA7735-6736-4C26-B2A4-527AB04C2A4A}" type="pres">
      <dgm:prSet presAssocID="{FCB07A7E-E1B0-4FA6-B072-A8A26EACEB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44210A-1B70-4418-8763-3A3F6F104B1E}" type="presOf" srcId="{FCB07A7E-E1B0-4FA6-B072-A8A26EACEBD5}" destId="{6B9CF624-36D9-4D61-B0FB-76FF4F1D194E}" srcOrd="0" destOrd="0" presId="urn:microsoft.com/office/officeart/2005/8/layout/list1"/>
    <dgm:cxn modelId="{C96CDE33-A126-40B5-999A-606D35B8524E}" srcId="{FD10CA10-BB63-4CD0-9063-4B96BCC5E4A9}" destId="{FCB07A7E-E1B0-4FA6-B072-A8A26EACEBD5}" srcOrd="3" destOrd="0" parTransId="{45A24888-D657-410D-85C4-B9F4CFD6323C}" sibTransId="{6BAC9862-1BF3-4A69-9C3E-87F17205838D}"/>
    <dgm:cxn modelId="{8B34FD47-597D-487E-9583-5D5D2C64E3B2}" type="presOf" srcId="{FD10CA10-BB63-4CD0-9063-4B96BCC5E4A9}" destId="{BBC635EF-05C4-4C73-B0CA-B49F83C5A685}" srcOrd="0" destOrd="0" presId="urn:microsoft.com/office/officeart/2005/8/layout/list1"/>
    <dgm:cxn modelId="{DF4A9E69-2F9E-4679-8421-F4026EDF25EF}" srcId="{FD10CA10-BB63-4CD0-9063-4B96BCC5E4A9}" destId="{86570178-8418-4F67-BAE6-08C267F27577}" srcOrd="2" destOrd="0" parTransId="{825AE1ED-F0D7-442C-94A0-AF7700D84731}" sibTransId="{D2D173E0-0FDB-4053-B537-FE1F9F072331}"/>
    <dgm:cxn modelId="{00B1526A-4385-46E3-8900-204A199B1DBD}" type="presOf" srcId="{FCB07A7E-E1B0-4FA6-B072-A8A26EACEBD5}" destId="{14773089-8E43-41E7-B9B3-3CDC53C48F45}" srcOrd="1" destOrd="0" presId="urn:microsoft.com/office/officeart/2005/8/layout/list1"/>
    <dgm:cxn modelId="{2A5A955A-DEC1-4ED6-BBEE-F6AFD4401186}" type="presOf" srcId="{86570178-8418-4F67-BAE6-08C267F27577}" destId="{60B9DC7C-3E6B-400C-B369-4AACEFF0C454}" srcOrd="0" destOrd="0" presId="urn:microsoft.com/office/officeart/2005/8/layout/list1"/>
    <dgm:cxn modelId="{13DD28A3-E490-41FF-B890-245F1DDB1FC6}" srcId="{FD10CA10-BB63-4CD0-9063-4B96BCC5E4A9}" destId="{C975EC59-B22A-4CE4-86E4-A0AE7E1DD803}" srcOrd="0" destOrd="0" parTransId="{83CCFBEE-2AE7-40F5-A083-3C4B03225C87}" sibTransId="{FF271A9E-56AC-46F8-8C46-7ADC6BB73482}"/>
    <dgm:cxn modelId="{70138EB7-1F56-4B8A-90BA-515519D0ADD4}" type="presOf" srcId="{C975EC59-B22A-4CE4-86E4-A0AE7E1DD803}" destId="{2826D990-7F94-40E2-95E2-AF669DB0CD13}" srcOrd="0" destOrd="0" presId="urn:microsoft.com/office/officeart/2005/8/layout/list1"/>
    <dgm:cxn modelId="{005606BC-C18C-46B5-B7CC-77C78814FC77}" type="presOf" srcId="{C975EC59-B22A-4CE4-86E4-A0AE7E1DD803}" destId="{C6599900-FC74-45C4-BA9E-F1F8C36BA074}" srcOrd="1" destOrd="0" presId="urn:microsoft.com/office/officeart/2005/8/layout/list1"/>
    <dgm:cxn modelId="{4F5640C5-8D33-46FD-8ED3-ED86A96B78D8}" type="presOf" srcId="{86570178-8418-4F67-BAE6-08C267F27577}" destId="{93CE57DE-9480-4DBD-B81A-0D03200D4C40}" srcOrd="1" destOrd="0" presId="urn:microsoft.com/office/officeart/2005/8/layout/list1"/>
    <dgm:cxn modelId="{CAA74DC8-B0A3-47D8-B2C6-9F4FC66F3375}" srcId="{FD10CA10-BB63-4CD0-9063-4B96BCC5E4A9}" destId="{E54F255B-E11C-4909-94A9-D03719D5503F}" srcOrd="1" destOrd="0" parTransId="{99921E8E-E04D-4EB1-A133-C8905201A43B}" sibTransId="{DA0F3B12-E7F2-4D12-AC59-FF43416990D8}"/>
    <dgm:cxn modelId="{AF9EB9CE-A2CF-4950-9D41-214C5C9831F7}" type="presOf" srcId="{E54F255B-E11C-4909-94A9-D03719D5503F}" destId="{D10AAC81-10D9-4CC1-962C-C2CDEFAC57E6}" srcOrd="0" destOrd="0" presId="urn:microsoft.com/office/officeart/2005/8/layout/list1"/>
    <dgm:cxn modelId="{95D591DF-D118-4B53-BB93-FAF7EFAA8075}" type="presOf" srcId="{E54F255B-E11C-4909-94A9-D03719D5503F}" destId="{D8C240D5-9225-427F-BD75-AE40A958580F}" srcOrd="1" destOrd="0" presId="urn:microsoft.com/office/officeart/2005/8/layout/list1"/>
    <dgm:cxn modelId="{A0A459AC-730C-4A2A-B46D-EF9C7531CACD}" type="presParOf" srcId="{BBC635EF-05C4-4C73-B0CA-B49F83C5A685}" destId="{EC18C6C5-9D9D-4250-9E82-9766C3FE1278}" srcOrd="0" destOrd="0" presId="urn:microsoft.com/office/officeart/2005/8/layout/list1"/>
    <dgm:cxn modelId="{674E9E82-975A-413A-88D0-4610B65BA865}" type="presParOf" srcId="{EC18C6C5-9D9D-4250-9E82-9766C3FE1278}" destId="{2826D990-7F94-40E2-95E2-AF669DB0CD13}" srcOrd="0" destOrd="0" presId="urn:microsoft.com/office/officeart/2005/8/layout/list1"/>
    <dgm:cxn modelId="{C5976F85-ED03-4723-A536-DD4FFE578957}" type="presParOf" srcId="{EC18C6C5-9D9D-4250-9E82-9766C3FE1278}" destId="{C6599900-FC74-45C4-BA9E-F1F8C36BA074}" srcOrd="1" destOrd="0" presId="urn:microsoft.com/office/officeart/2005/8/layout/list1"/>
    <dgm:cxn modelId="{EE8BE7C6-D803-44B5-AFA6-A2A1B22C0BBB}" type="presParOf" srcId="{BBC635EF-05C4-4C73-B0CA-B49F83C5A685}" destId="{EBD9E4AF-E1A8-4C8D-8DE2-40347D31F8FF}" srcOrd="1" destOrd="0" presId="urn:microsoft.com/office/officeart/2005/8/layout/list1"/>
    <dgm:cxn modelId="{8326854B-6456-4CD1-87A2-8CD5EA222EF0}" type="presParOf" srcId="{BBC635EF-05C4-4C73-B0CA-B49F83C5A685}" destId="{E375F1DB-2A83-4EC1-BD3B-CE015301B3C9}" srcOrd="2" destOrd="0" presId="urn:microsoft.com/office/officeart/2005/8/layout/list1"/>
    <dgm:cxn modelId="{6BF6559D-530A-4FA2-9835-745BC9DBAF23}" type="presParOf" srcId="{BBC635EF-05C4-4C73-B0CA-B49F83C5A685}" destId="{15E47EF0-65FB-4251-968B-1829731C4A92}" srcOrd="3" destOrd="0" presId="urn:microsoft.com/office/officeart/2005/8/layout/list1"/>
    <dgm:cxn modelId="{51554844-EF47-43BB-B896-05177DEE5689}" type="presParOf" srcId="{BBC635EF-05C4-4C73-B0CA-B49F83C5A685}" destId="{374E89FE-4BBE-4084-A08F-DED740CEF33F}" srcOrd="4" destOrd="0" presId="urn:microsoft.com/office/officeart/2005/8/layout/list1"/>
    <dgm:cxn modelId="{E85DB1D2-15CE-4F51-BD16-DFC7A6048A3B}" type="presParOf" srcId="{374E89FE-4BBE-4084-A08F-DED740CEF33F}" destId="{D10AAC81-10D9-4CC1-962C-C2CDEFAC57E6}" srcOrd="0" destOrd="0" presId="urn:microsoft.com/office/officeart/2005/8/layout/list1"/>
    <dgm:cxn modelId="{8B4FC849-7100-4158-81FA-C7DF08882991}" type="presParOf" srcId="{374E89FE-4BBE-4084-A08F-DED740CEF33F}" destId="{D8C240D5-9225-427F-BD75-AE40A958580F}" srcOrd="1" destOrd="0" presId="urn:microsoft.com/office/officeart/2005/8/layout/list1"/>
    <dgm:cxn modelId="{AE207441-D51B-4A7C-B0E9-C54AED414C8E}" type="presParOf" srcId="{BBC635EF-05C4-4C73-B0CA-B49F83C5A685}" destId="{17EBFBFF-EE3E-45E2-8D0E-0F059436E995}" srcOrd="5" destOrd="0" presId="urn:microsoft.com/office/officeart/2005/8/layout/list1"/>
    <dgm:cxn modelId="{E8004551-904D-46DE-8D7E-3A4D6841EBB6}" type="presParOf" srcId="{BBC635EF-05C4-4C73-B0CA-B49F83C5A685}" destId="{E5DFFB6A-3845-44F8-8E4B-0C28EB9DA9C3}" srcOrd="6" destOrd="0" presId="urn:microsoft.com/office/officeart/2005/8/layout/list1"/>
    <dgm:cxn modelId="{60808478-E4F2-4BC8-9E6F-417ADE032E1E}" type="presParOf" srcId="{BBC635EF-05C4-4C73-B0CA-B49F83C5A685}" destId="{ADAD4348-ADED-4404-87AC-0CD6FDB7FA47}" srcOrd="7" destOrd="0" presId="urn:microsoft.com/office/officeart/2005/8/layout/list1"/>
    <dgm:cxn modelId="{960410DC-D961-4CE9-80AC-98B2B6B6BC53}" type="presParOf" srcId="{BBC635EF-05C4-4C73-B0CA-B49F83C5A685}" destId="{0056ECCC-5614-4D36-A5D4-EAB2003D3C13}" srcOrd="8" destOrd="0" presId="urn:microsoft.com/office/officeart/2005/8/layout/list1"/>
    <dgm:cxn modelId="{C7AF3CDC-65C9-4A7E-A7BE-7E134655834F}" type="presParOf" srcId="{0056ECCC-5614-4D36-A5D4-EAB2003D3C13}" destId="{60B9DC7C-3E6B-400C-B369-4AACEFF0C454}" srcOrd="0" destOrd="0" presId="urn:microsoft.com/office/officeart/2005/8/layout/list1"/>
    <dgm:cxn modelId="{E265E54D-9AB3-41E3-B586-23798D3C2B00}" type="presParOf" srcId="{0056ECCC-5614-4D36-A5D4-EAB2003D3C13}" destId="{93CE57DE-9480-4DBD-B81A-0D03200D4C40}" srcOrd="1" destOrd="0" presId="urn:microsoft.com/office/officeart/2005/8/layout/list1"/>
    <dgm:cxn modelId="{B137A17F-1FC4-4817-8DE3-848544FEA7A1}" type="presParOf" srcId="{BBC635EF-05C4-4C73-B0CA-B49F83C5A685}" destId="{F9B4BFB1-1C4E-4ED2-A67C-44ACE0B59242}" srcOrd="9" destOrd="0" presId="urn:microsoft.com/office/officeart/2005/8/layout/list1"/>
    <dgm:cxn modelId="{1D079EAF-2949-4B12-A52C-CFC75770829D}" type="presParOf" srcId="{BBC635EF-05C4-4C73-B0CA-B49F83C5A685}" destId="{21902B06-EF9E-4682-849C-E6ACE16B9492}" srcOrd="10" destOrd="0" presId="urn:microsoft.com/office/officeart/2005/8/layout/list1"/>
    <dgm:cxn modelId="{4F0B4A35-A89C-471F-A69C-759531DD82B3}" type="presParOf" srcId="{BBC635EF-05C4-4C73-B0CA-B49F83C5A685}" destId="{90948B2E-A964-4838-92C6-615DAB0AB8B0}" srcOrd="11" destOrd="0" presId="urn:microsoft.com/office/officeart/2005/8/layout/list1"/>
    <dgm:cxn modelId="{52D6001D-4E93-443F-9C0C-BC970FCA5D84}" type="presParOf" srcId="{BBC635EF-05C4-4C73-B0CA-B49F83C5A685}" destId="{1166BA5F-87B6-4D51-A455-83FA72141501}" srcOrd="12" destOrd="0" presId="urn:microsoft.com/office/officeart/2005/8/layout/list1"/>
    <dgm:cxn modelId="{7B47B0AF-3AD8-4D5B-9A8C-9120148D0D8B}" type="presParOf" srcId="{1166BA5F-87B6-4D51-A455-83FA72141501}" destId="{6B9CF624-36D9-4D61-B0FB-76FF4F1D194E}" srcOrd="0" destOrd="0" presId="urn:microsoft.com/office/officeart/2005/8/layout/list1"/>
    <dgm:cxn modelId="{79649D49-D396-487D-81B3-4586754CA4E6}" type="presParOf" srcId="{1166BA5F-87B6-4D51-A455-83FA72141501}" destId="{14773089-8E43-41E7-B9B3-3CDC53C48F45}" srcOrd="1" destOrd="0" presId="urn:microsoft.com/office/officeart/2005/8/layout/list1"/>
    <dgm:cxn modelId="{55491856-63AF-420F-8BBC-3EEB31922E0D}" type="presParOf" srcId="{BBC635EF-05C4-4C73-B0CA-B49F83C5A685}" destId="{A1B66847-67B1-4EEA-90A5-AD195C09E54B}" srcOrd="13" destOrd="0" presId="urn:microsoft.com/office/officeart/2005/8/layout/list1"/>
    <dgm:cxn modelId="{220F8FC4-CC3D-4EB0-AF49-6386295C1CD0}" type="presParOf" srcId="{BBC635EF-05C4-4C73-B0CA-B49F83C5A685}" destId="{33EA7735-6736-4C26-B2A4-527AB04C2A4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1ECF3-89BC-40C3-8C3D-9444FFD24EB6}" type="doc">
      <dgm:prSet loTypeId="urn:microsoft.com/office/officeart/2005/8/layout/process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760AA5-6904-4C0E-AC2F-02ACEC539832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ဝေးကွာနေသော (တပါးအမျိုးသားများ) သည်ယခုနီးကပ်လာပြီဖြစ်သည်။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13928-79F1-4D80-8C08-B2A9C3CFBC30}" type="parTrans" cxnId="{D7337FE0-F60E-4934-A257-B240AFC295FA}">
      <dgm:prSet/>
      <dgm:spPr/>
      <dgm:t>
        <a:bodyPr/>
        <a:lstStyle/>
        <a:p>
          <a:endParaRPr lang="es-ES" sz="1800"/>
        </a:p>
      </dgm:t>
    </dgm:pt>
    <dgm:pt modelId="{2DE9E02F-9CF2-45F2-9652-4AE4E4BC2195}" type="sibTrans" cxnId="{D7337FE0-F60E-4934-A257-B240AFC295FA}">
      <dgm:prSet/>
      <dgm:spPr/>
      <dgm:t>
        <a:bodyPr/>
        <a:lstStyle/>
        <a:p>
          <a:endParaRPr lang="es-ES" sz="1800"/>
        </a:p>
      </dgm:t>
    </dgm:pt>
    <dgm:pt modelId="{AAC50E97-FD24-48F4-8BC8-90207E3D6333}">
      <dgm:prSet custT="1"/>
      <dgm:spPr/>
      <dgm:t>
        <a:bodyPr/>
        <a:lstStyle/>
        <a:p>
          <a:r>
            <a:rPr lang="my-MM" sz="1600" b="1" dirty="0"/>
            <a:t>သူတို့သည်ယုဒလူများကဲ့သို့ပင်ရွေးနှုတ်ခြင်းခံရသည်။</a:t>
          </a:r>
          <a:endParaRPr lang="es-ES" sz="1600" dirty="0"/>
        </a:p>
      </dgm:t>
    </dgm:pt>
    <dgm:pt modelId="{F7F6F41D-F559-4B34-A0D5-119591426B35}" type="parTrans" cxnId="{E83B750A-A1CA-43B4-B34F-75AF76FB2707}">
      <dgm:prSet/>
      <dgm:spPr/>
      <dgm:t>
        <a:bodyPr/>
        <a:lstStyle/>
        <a:p>
          <a:endParaRPr lang="es-ES" sz="1800"/>
        </a:p>
      </dgm:t>
    </dgm:pt>
    <dgm:pt modelId="{F06EDCAD-2191-423A-A3C8-EC6F3D19E88A}" type="sibTrans" cxnId="{E83B750A-A1CA-43B4-B34F-75AF76FB2707}">
      <dgm:prSet/>
      <dgm:spPr/>
      <dgm:t>
        <a:bodyPr/>
        <a:lstStyle/>
        <a:p>
          <a:endParaRPr lang="es-ES" sz="1800"/>
        </a:p>
      </dgm:t>
    </dgm:pt>
    <dgm:pt modelId="{4AB256F0-FB87-4DD9-9FBB-8CF7E9B39379}">
      <dgm:prSet custT="1"/>
      <dgm:spPr/>
      <dgm:t>
        <a:bodyPr/>
        <a:lstStyle/>
        <a:p>
          <a:pPr algn="l"/>
          <a:r>
            <a:rPr lang="my-MM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ဂျူးများနှင့်တစ်ပါးအမျိုးသားများသည်၎င်းတို့၏ရန်လိုမှုများကိုလက်ဝါးကပ်တိုင်ခြေရင်း၌ထားခဲ့သည်။</a:t>
          </a:r>
          <a:endParaRPr lang="es-E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619E2-0AA6-4764-AA65-2116EBBF2B8B}" type="parTrans" cxnId="{673CD9E6-B4BE-4AF9-9D07-2F9D085052BC}">
      <dgm:prSet/>
      <dgm:spPr/>
      <dgm:t>
        <a:bodyPr/>
        <a:lstStyle/>
        <a:p>
          <a:endParaRPr lang="es-ES" sz="1800"/>
        </a:p>
      </dgm:t>
    </dgm:pt>
    <dgm:pt modelId="{A1414A26-4CC6-4BEF-A7CD-F6B92C58A3A4}" type="sibTrans" cxnId="{673CD9E6-B4BE-4AF9-9D07-2F9D085052BC}">
      <dgm:prSet/>
      <dgm:spPr/>
      <dgm:t>
        <a:bodyPr/>
        <a:lstStyle/>
        <a:p>
          <a:endParaRPr lang="es-ES" sz="1800"/>
        </a:p>
      </dgm:t>
    </dgm:pt>
    <dgm:pt modelId="{7A41C69B-7C6A-42E2-AE78-A8835D29313A}">
      <dgm:prSet custT="1"/>
      <dgm:spPr/>
      <dgm:t>
        <a:bodyPr/>
        <a:lstStyle/>
        <a:p>
          <a:r>
            <a:rPr lang="my-MM" sz="1600" b="1" dirty="0"/>
            <a:t>လက်ဝါးကပ်တိုင်သည်ရန်ငြိုးဖွဲ့ခြင်းကိုဖယ်ရှားပေးပြီးငြိမ်းချမ်းမှုကိုဖော်ဆောင်ပေးသည်။</a:t>
          </a:r>
          <a:endParaRPr lang="es-ES" sz="1600" dirty="0"/>
        </a:p>
      </dgm:t>
    </dgm:pt>
    <dgm:pt modelId="{36330D33-37C0-4FC4-A9FD-6BEF9D4B45DD}" type="parTrans" cxnId="{3A809924-F2F1-4473-94CD-9F697DE98D5D}">
      <dgm:prSet/>
      <dgm:spPr/>
      <dgm:t>
        <a:bodyPr/>
        <a:lstStyle/>
        <a:p>
          <a:endParaRPr lang="es-ES" sz="1800"/>
        </a:p>
      </dgm:t>
    </dgm:pt>
    <dgm:pt modelId="{5A484279-661C-4756-9F2D-0579A930BE72}" type="sibTrans" cxnId="{3A809924-F2F1-4473-94CD-9F697DE98D5D}">
      <dgm:prSet/>
      <dgm:spPr/>
      <dgm:t>
        <a:bodyPr/>
        <a:lstStyle/>
        <a:p>
          <a:endParaRPr lang="es-ES" sz="1800"/>
        </a:p>
      </dgm:t>
    </dgm:pt>
    <dgm:pt modelId="{BB075952-5B84-4C48-BB20-25860E29E7C3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သခင်ယေရှုသည်၎င်းတို့ကိုပြန်လည်သင့်မြတ်စေပြီးတလုံးတဝတည်းဖြစ်စေသည်။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B41FFD-8435-4A6E-88FB-1F6D75353F8E}" type="parTrans" cxnId="{DCF04794-671A-42B1-AB94-4A3A2A486118}">
      <dgm:prSet/>
      <dgm:spPr/>
      <dgm:t>
        <a:bodyPr/>
        <a:lstStyle/>
        <a:p>
          <a:endParaRPr lang="es-ES" sz="1800"/>
        </a:p>
      </dgm:t>
    </dgm:pt>
    <dgm:pt modelId="{5A4958D8-373C-4E4E-B7BB-81BBD2E70FF9}" type="sibTrans" cxnId="{DCF04794-671A-42B1-AB94-4A3A2A486118}">
      <dgm:prSet/>
      <dgm:spPr/>
      <dgm:t>
        <a:bodyPr/>
        <a:lstStyle/>
        <a:p>
          <a:endParaRPr lang="es-ES" sz="1800"/>
        </a:p>
      </dgm:t>
    </dgm:pt>
    <dgm:pt modelId="{D82B7607-54F7-43C5-B1AD-C4A6A03082BF}">
      <dgm:prSet custT="1"/>
      <dgm:spPr/>
      <dgm:t>
        <a:bodyPr/>
        <a:lstStyle/>
        <a:p>
          <a:r>
            <a:rPr lang="my-MM" sz="1600" b="1" dirty="0"/>
            <a:t>ယခုသူတို့သည်စည်းလုံးသောမိသားစုညီအကိုမောင်နှမများဖြစ်ကြသည် ။</a:t>
          </a:r>
          <a:endParaRPr lang="es-ES" sz="1600" dirty="0"/>
        </a:p>
      </dgm:t>
    </dgm:pt>
    <dgm:pt modelId="{C68195D5-1DC6-4F65-B44A-587859AD5F9E}" type="parTrans" cxnId="{912EBFA0-341A-4FE6-9E5B-608A3A1C0F18}">
      <dgm:prSet/>
      <dgm:spPr/>
      <dgm:t>
        <a:bodyPr/>
        <a:lstStyle/>
        <a:p>
          <a:endParaRPr lang="es-ES" sz="1800"/>
        </a:p>
      </dgm:t>
    </dgm:pt>
    <dgm:pt modelId="{D57A35CD-6483-482A-9870-E408451AB139}" type="sibTrans" cxnId="{912EBFA0-341A-4FE6-9E5B-608A3A1C0F18}">
      <dgm:prSet/>
      <dgm:spPr/>
      <dgm:t>
        <a:bodyPr/>
        <a:lstStyle/>
        <a:p>
          <a:endParaRPr lang="es-ES" sz="1800"/>
        </a:p>
      </dgm:t>
    </dgm:pt>
    <dgm:pt modelId="{0AB69074-BC3A-44A7-90E2-A6289BAE00F5}" type="pres">
      <dgm:prSet presAssocID="{1931ECF3-89BC-40C3-8C3D-9444FFD24EB6}" presName="Name0" presStyleCnt="0">
        <dgm:presLayoutVars>
          <dgm:dir/>
          <dgm:animLvl val="lvl"/>
          <dgm:resizeHandles val="exact"/>
        </dgm:presLayoutVars>
      </dgm:prSet>
      <dgm:spPr/>
    </dgm:pt>
    <dgm:pt modelId="{E80CCF5C-D2C2-48BB-99A1-75FC48201C84}" type="pres">
      <dgm:prSet presAssocID="{BB075952-5B84-4C48-BB20-25860E29E7C3}" presName="boxAndChildren" presStyleCnt="0"/>
      <dgm:spPr/>
    </dgm:pt>
    <dgm:pt modelId="{C44A1ADC-474C-4EEB-8FB1-8D03D010E64A}" type="pres">
      <dgm:prSet presAssocID="{BB075952-5B84-4C48-BB20-25860E29E7C3}" presName="parentTextBox" presStyleLbl="node1" presStyleIdx="0" presStyleCnt="3"/>
      <dgm:spPr/>
    </dgm:pt>
    <dgm:pt modelId="{CB6C1364-B85B-4513-9BBA-5509D05E254A}" type="pres">
      <dgm:prSet presAssocID="{BB075952-5B84-4C48-BB20-25860E29E7C3}" presName="entireBox" presStyleLbl="node1" presStyleIdx="0" presStyleCnt="3"/>
      <dgm:spPr/>
    </dgm:pt>
    <dgm:pt modelId="{AA8E5365-6EF0-4D7E-B610-441145F2664B}" type="pres">
      <dgm:prSet presAssocID="{BB075952-5B84-4C48-BB20-25860E29E7C3}" presName="descendantBox" presStyleCnt="0"/>
      <dgm:spPr/>
    </dgm:pt>
    <dgm:pt modelId="{1D02C0AC-AA4E-41F2-B9A9-1177202D0DDA}" type="pres">
      <dgm:prSet presAssocID="{D82B7607-54F7-43C5-B1AD-C4A6A03082BF}" presName="childTextBox" presStyleLbl="fgAccFollowNode1" presStyleIdx="0" presStyleCnt="3">
        <dgm:presLayoutVars>
          <dgm:bulletEnabled val="1"/>
        </dgm:presLayoutVars>
      </dgm:prSet>
      <dgm:spPr/>
    </dgm:pt>
    <dgm:pt modelId="{8FB43969-167B-4FAA-AE7D-DD9F5D070690}" type="pres">
      <dgm:prSet presAssocID="{A1414A26-4CC6-4BEF-A7CD-F6B92C58A3A4}" presName="sp" presStyleCnt="0"/>
      <dgm:spPr/>
    </dgm:pt>
    <dgm:pt modelId="{AF1ABB6B-FC1E-4BD7-A9CF-8A9B5A8932D6}" type="pres">
      <dgm:prSet presAssocID="{4AB256F0-FB87-4DD9-9FBB-8CF7E9B39379}" presName="arrowAndChildren" presStyleCnt="0"/>
      <dgm:spPr/>
    </dgm:pt>
    <dgm:pt modelId="{57A86F75-D3D8-4E17-A8FA-185E07287073}" type="pres">
      <dgm:prSet presAssocID="{4AB256F0-FB87-4DD9-9FBB-8CF7E9B39379}" presName="parentTextArrow" presStyleLbl="node1" presStyleIdx="0" presStyleCnt="3"/>
      <dgm:spPr/>
    </dgm:pt>
    <dgm:pt modelId="{0662CD11-3AC8-4983-AA15-D100C29CDDC2}" type="pres">
      <dgm:prSet presAssocID="{4AB256F0-FB87-4DD9-9FBB-8CF7E9B39379}" presName="arrow" presStyleLbl="node1" presStyleIdx="1" presStyleCnt="3"/>
      <dgm:spPr/>
    </dgm:pt>
    <dgm:pt modelId="{C51AD0AE-8264-41F4-9A8B-FC2B317D4CFE}" type="pres">
      <dgm:prSet presAssocID="{4AB256F0-FB87-4DD9-9FBB-8CF7E9B39379}" presName="descendantArrow" presStyleCnt="0"/>
      <dgm:spPr/>
    </dgm:pt>
    <dgm:pt modelId="{BEC42120-810A-47D3-9D2F-BC7D743A9DB2}" type="pres">
      <dgm:prSet presAssocID="{7A41C69B-7C6A-42E2-AE78-A8835D29313A}" presName="childTextArrow" presStyleLbl="fgAccFollowNode1" presStyleIdx="1" presStyleCnt="3">
        <dgm:presLayoutVars>
          <dgm:bulletEnabled val="1"/>
        </dgm:presLayoutVars>
      </dgm:prSet>
      <dgm:spPr/>
    </dgm:pt>
    <dgm:pt modelId="{41AD14BF-120A-46A8-96C0-192704521534}" type="pres">
      <dgm:prSet presAssocID="{2DE9E02F-9CF2-45F2-9652-4AE4E4BC2195}" presName="sp" presStyleCnt="0"/>
      <dgm:spPr/>
    </dgm:pt>
    <dgm:pt modelId="{CED2071C-C211-48FB-B623-D91C602ED243}" type="pres">
      <dgm:prSet presAssocID="{84760AA5-6904-4C0E-AC2F-02ACEC539832}" presName="arrowAndChildren" presStyleCnt="0"/>
      <dgm:spPr/>
    </dgm:pt>
    <dgm:pt modelId="{69BDDB50-D560-4289-931A-80B8D3DC5E80}" type="pres">
      <dgm:prSet presAssocID="{84760AA5-6904-4C0E-AC2F-02ACEC539832}" presName="parentTextArrow" presStyleLbl="node1" presStyleIdx="1" presStyleCnt="3"/>
      <dgm:spPr/>
    </dgm:pt>
    <dgm:pt modelId="{32354C23-0993-41C5-A50B-D6E1CFD04A3A}" type="pres">
      <dgm:prSet presAssocID="{84760AA5-6904-4C0E-AC2F-02ACEC539832}" presName="arrow" presStyleLbl="node1" presStyleIdx="2" presStyleCnt="3"/>
      <dgm:spPr/>
    </dgm:pt>
    <dgm:pt modelId="{B77113E8-86F1-4A3C-871C-E463BE497908}" type="pres">
      <dgm:prSet presAssocID="{84760AA5-6904-4C0E-AC2F-02ACEC539832}" presName="descendantArrow" presStyleCnt="0"/>
      <dgm:spPr/>
    </dgm:pt>
    <dgm:pt modelId="{26211E37-1D81-4D6A-A10F-A9C2BDDA468D}" type="pres">
      <dgm:prSet presAssocID="{AAC50E97-FD24-48F4-8BC8-90207E3D6333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83B750A-A1CA-43B4-B34F-75AF76FB2707}" srcId="{84760AA5-6904-4C0E-AC2F-02ACEC539832}" destId="{AAC50E97-FD24-48F4-8BC8-90207E3D6333}" srcOrd="0" destOrd="0" parTransId="{F7F6F41D-F559-4B34-A0D5-119591426B35}" sibTransId="{F06EDCAD-2191-423A-A3C8-EC6F3D19E88A}"/>
    <dgm:cxn modelId="{3A809924-F2F1-4473-94CD-9F697DE98D5D}" srcId="{4AB256F0-FB87-4DD9-9FBB-8CF7E9B39379}" destId="{7A41C69B-7C6A-42E2-AE78-A8835D29313A}" srcOrd="0" destOrd="0" parTransId="{36330D33-37C0-4FC4-A9FD-6BEF9D4B45DD}" sibTransId="{5A484279-661C-4756-9F2D-0579A930BE72}"/>
    <dgm:cxn modelId="{ADFDDA3F-983C-400E-8BAE-0FE312939627}" type="presOf" srcId="{BB075952-5B84-4C48-BB20-25860E29E7C3}" destId="{CB6C1364-B85B-4513-9BBA-5509D05E254A}" srcOrd="1" destOrd="0" presId="urn:microsoft.com/office/officeart/2005/8/layout/process4"/>
    <dgm:cxn modelId="{6D835B72-3B5E-4062-BD44-46C0E4BE4403}" type="presOf" srcId="{84760AA5-6904-4C0E-AC2F-02ACEC539832}" destId="{69BDDB50-D560-4289-931A-80B8D3DC5E80}" srcOrd="0" destOrd="0" presId="urn:microsoft.com/office/officeart/2005/8/layout/process4"/>
    <dgm:cxn modelId="{380F5277-21BB-4B43-8B07-A7ECFFCDFEC3}" type="presOf" srcId="{4AB256F0-FB87-4DD9-9FBB-8CF7E9B39379}" destId="{0662CD11-3AC8-4983-AA15-D100C29CDDC2}" srcOrd="1" destOrd="0" presId="urn:microsoft.com/office/officeart/2005/8/layout/process4"/>
    <dgm:cxn modelId="{DCF04794-671A-42B1-AB94-4A3A2A486118}" srcId="{1931ECF3-89BC-40C3-8C3D-9444FFD24EB6}" destId="{BB075952-5B84-4C48-BB20-25860E29E7C3}" srcOrd="2" destOrd="0" parTransId="{29B41FFD-8435-4A6E-88FB-1F6D75353F8E}" sibTransId="{5A4958D8-373C-4E4E-B7BB-81BBD2E70FF9}"/>
    <dgm:cxn modelId="{912EBFA0-341A-4FE6-9E5B-608A3A1C0F18}" srcId="{BB075952-5B84-4C48-BB20-25860E29E7C3}" destId="{D82B7607-54F7-43C5-B1AD-C4A6A03082BF}" srcOrd="0" destOrd="0" parTransId="{C68195D5-1DC6-4F65-B44A-587859AD5F9E}" sibTransId="{D57A35CD-6483-482A-9870-E408451AB139}"/>
    <dgm:cxn modelId="{365AD5B9-8C34-497B-A890-B9843ECFA809}" type="presOf" srcId="{7A41C69B-7C6A-42E2-AE78-A8835D29313A}" destId="{BEC42120-810A-47D3-9D2F-BC7D743A9DB2}" srcOrd="0" destOrd="0" presId="urn:microsoft.com/office/officeart/2005/8/layout/process4"/>
    <dgm:cxn modelId="{9F1250C4-C309-41D1-98D7-0483BD4596A2}" type="presOf" srcId="{BB075952-5B84-4C48-BB20-25860E29E7C3}" destId="{C44A1ADC-474C-4EEB-8FB1-8D03D010E64A}" srcOrd="0" destOrd="0" presId="urn:microsoft.com/office/officeart/2005/8/layout/process4"/>
    <dgm:cxn modelId="{120792C6-C50B-4B56-A0CE-26FED3116F91}" type="presOf" srcId="{AAC50E97-FD24-48F4-8BC8-90207E3D6333}" destId="{26211E37-1D81-4D6A-A10F-A9C2BDDA468D}" srcOrd="0" destOrd="0" presId="urn:microsoft.com/office/officeart/2005/8/layout/process4"/>
    <dgm:cxn modelId="{26C46FD9-C262-44C6-9268-2C6430DEE6D5}" type="presOf" srcId="{D82B7607-54F7-43C5-B1AD-C4A6A03082BF}" destId="{1D02C0AC-AA4E-41F2-B9A9-1177202D0DDA}" srcOrd="0" destOrd="0" presId="urn:microsoft.com/office/officeart/2005/8/layout/process4"/>
    <dgm:cxn modelId="{D7337FE0-F60E-4934-A257-B240AFC295FA}" srcId="{1931ECF3-89BC-40C3-8C3D-9444FFD24EB6}" destId="{84760AA5-6904-4C0E-AC2F-02ACEC539832}" srcOrd="0" destOrd="0" parTransId="{A5113928-79F1-4D80-8C08-B2A9C3CFBC30}" sibTransId="{2DE9E02F-9CF2-45F2-9652-4AE4E4BC2195}"/>
    <dgm:cxn modelId="{B48B15E3-A1C4-4EE3-A462-A3FB65F57F2F}" type="presOf" srcId="{84760AA5-6904-4C0E-AC2F-02ACEC539832}" destId="{32354C23-0993-41C5-A50B-D6E1CFD04A3A}" srcOrd="1" destOrd="0" presId="urn:microsoft.com/office/officeart/2005/8/layout/process4"/>
    <dgm:cxn modelId="{673CD9E6-B4BE-4AF9-9D07-2F9D085052BC}" srcId="{1931ECF3-89BC-40C3-8C3D-9444FFD24EB6}" destId="{4AB256F0-FB87-4DD9-9FBB-8CF7E9B39379}" srcOrd="1" destOrd="0" parTransId="{089619E2-0AA6-4764-AA65-2116EBBF2B8B}" sibTransId="{A1414A26-4CC6-4BEF-A7CD-F6B92C58A3A4}"/>
    <dgm:cxn modelId="{9CF0DDFB-7E54-4A91-928E-E8849733C467}" type="presOf" srcId="{1931ECF3-89BC-40C3-8C3D-9444FFD24EB6}" destId="{0AB69074-BC3A-44A7-90E2-A6289BAE00F5}" srcOrd="0" destOrd="0" presId="urn:microsoft.com/office/officeart/2005/8/layout/process4"/>
    <dgm:cxn modelId="{CF9CF3FC-6477-48F4-88D3-C780F2505DF2}" type="presOf" srcId="{4AB256F0-FB87-4DD9-9FBB-8CF7E9B39379}" destId="{57A86F75-D3D8-4E17-A8FA-185E07287073}" srcOrd="0" destOrd="0" presId="urn:microsoft.com/office/officeart/2005/8/layout/process4"/>
    <dgm:cxn modelId="{FB18CBA6-AC78-463B-AC08-3B542EAF4B15}" type="presParOf" srcId="{0AB69074-BC3A-44A7-90E2-A6289BAE00F5}" destId="{E80CCF5C-D2C2-48BB-99A1-75FC48201C84}" srcOrd="0" destOrd="0" presId="urn:microsoft.com/office/officeart/2005/8/layout/process4"/>
    <dgm:cxn modelId="{BC1B661F-4ACB-4D36-9FD2-B1A4B44F1592}" type="presParOf" srcId="{E80CCF5C-D2C2-48BB-99A1-75FC48201C84}" destId="{C44A1ADC-474C-4EEB-8FB1-8D03D010E64A}" srcOrd="0" destOrd="0" presId="urn:microsoft.com/office/officeart/2005/8/layout/process4"/>
    <dgm:cxn modelId="{8F1D5DC9-4658-4989-BCC3-E1D989AD1D1E}" type="presParOf" srcId="{E80CCF5C-D2C2-48BB-99A1-75FC48201C84}" destId="{CB6C1364-B85B-4513-9BBA-5509D05E254A}" srcOrd="1" destOrd="0" presId="urn:microsoft.com/office/officeart/2005/8/layout/process4"/>
    <dgm:cxn modelId="{BA67DDDF-EFEB-4C05-97ED-270AF79A691A}" type="presParOf" srcId="{E80CCF5C-D2C2-48BB-99A1-75FC48201C84}" destId="{AA8E5365-6EF0-4D7E-B610-441145F2664B}" srcOrd="2" destOrd="0" presId="urn:microsoft.com/office/officeart/2005/8/layout/process4"/>
    <dgm:cxn modelId="{62EC062C-003B-4808-AB3A-49338A721EB6}" type="presParOf" srcId="{AA8E5365-6EF0-4D7E-B610-441145F2664B}" destId="{1D02C0AC-AA4E-41F2-B9A9-1177202D0DDA}" srcOrd="0" destOrd="0" presId="urn:microsoft.com/office/officeart/2005/8/layout/process4"/>
    <dgm:cxn modelId="{9EEE17AD-8F6B-4532-B638-14E027C4ECE8}" type="presParOf" srcId="{0AB69074-BC3A-44A7-90E2-A6289BAE00F5}" destId="{8FB43969-167B-4FAA-AE7D-DD9F5D070690}" srcOrd="1" destOrd="0" presId="urn:microsoft.com/office/officeart/2005/8/layout/process4"/>
    <dgm:cxn modelId="{1D369139-D551-41E4-9C02-4700A357548C}" type="presParOf" srcId="{0AB69074-BC3A-44A7-90E2-A6289BAE00F5}" destId="{AF1ABB6B-FC1E-4BD7-A9CF-8A9B5A8932D6}" srcOrd="2" destOrd="0" presId="urn:microsoft.com/office/officeart/2005/8/layout/process4"/>
    <dgm:cxn modelId="{9926C637-8B92-4508-8CB5-7695AB4A8BD6}" type="presParOf" srcId="{AF1ABB6B-FC1E-4BD7-A9CF-8A9B5A8932D6}" destId="{57A86F75-D3D8-4E17-A8FA-185E07287073}" srcOrd="0" destOrd="0" presId="urn:microsoft.com/office/officeart/2005/8/layout/process4"/>
    <dgm:cxn modelId="{AAEDC3EA-A241-44C9-B45D-89203AE09A8D}" type="presParOf" srcId="{AF1ABB6B-FC1E-4BD7-A9CF-8A9B5A8932D6}" destId="{0662CD11-3AC8-4983-AA15-D100C29CDDC2}" srcOrd="1" destOrd="0" presId="urn:microsoft.com/office/officeart/2005/8/layout/process4"/>
    <dgm:cxn modelId="{8C963891-3008-4554-BAC0-04B858A4149B}" type="presParOf" srcId="{AF1ABB6B-FC1E-4BD7-A9CF-8A9B5A8932D6}" destId="{C51AD0AE-8264-41F4-9A8B-FC2B317D4CFE}" srcOrd="2" destOrd="0" presId="urn:microsoft.com/office/officeart/2005/8/layout/process4"/>
    <dgm:cxn modelId="{8606F74B-B8F6-45D3-A68F-880C043083CC}" type="presParOf" srcId="{C51AD0AE-8264-41F4-9A8B-FC2B317D4CFE}" destId="{BEC42120-810A-47D3-9D2F-BC7D743A9DB2}" srcOrd="0" destOrd="0" presId="urn:microsoft.com/office/officeart/2005/8/layout/process4"/>
    <dgm:cxn modelId="{AF2D8917-B825-4494-8866-CB3B3902FE3E}" type="presParOf" srcId="{0AB69074-BC3A-44A7-90E2-A6289BAE00F5}" destId="{41AD14BF-120A-46A8-96C0-192704521534}" srcOrd="3" destOrd="0" presId="urn:microsoft.com/office/officeart/2005/8/layout/process4"/>
    <dgm:cxn modelId="{EAE92BDE-7E0C-43E4-9C17-FBCC4BC0BBAD}" type="presParOf" srcId="{0AB69074-BC3A-44A7-90E2-A6289BAE00F5}" destId="{CED2071C-C211-48FB-B623-D91C602ED243}" srcOrd="4" destOrd="0" presId="urn:microsoft.com/office/officeart/2005/8/layout/process4"/>
    <dgm:cxn modelId="{09FEC69C-55F1-4A4A-AE2B-A2F2933C2486}" type="presParOf" srcId="{CED2071C-C211-48FB-B623-D91C602ED243}" destId="{69BDDB50-D560-4289-931A-80B8D3DC5E80}" srcOrd="0" destOrd="0" presId="urn:microsoft.com/office/officeart/2005/8/layout/process4"/>
    <dgm:cxn modelId="{B5607AEC-25BA-427B-BD4F-2AC23CD4F42A}" type="presParOf" srcId="{CED2071C-C211-48FB-B623-D91C602ED243}" destId="{32354C23-0993-41C5-A50B-D6E1CFD04A3A}" srcOrd="1" destOrd="0" presId="urn:microsoft.com/office/officeart/2005/8/layout/process4"/>
    <dgm:cxn modelId="{5559EDD1-0EA4-4654-A438-C1CF91AE8726}" type="presParOf" srcId="{CED2071C-C211-48FB-B623-D91C602ED243}" destId="{B77113E8-86F1-4A3C-871C-E463BE497908}" srcOrd="2" destOrd="0" presId="urn:microsoft.com/office/officeart/2005/8/layout/process4"/>
    <dgm:cxn modelId="{CFAB126A-B2E5-4C5B-89B0-554340CB58F1}" type="presParOf" srcId="{B77113E8-86F1-4A3C-871C-E463BE497908}" destId="{26211E37-1D81-4D6A-A10F-A9C2BDDA46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A41844-C694-44FC-841F-C8043E80D655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1D4FA5F-16EE-42AE-8F6D-939ED85D0F28}">
      <dgm:prSet phldrT="[Texto]" custT="1"/>
      <dgm:spPr>
        <a:solidFill>
          <a:srgbClr val="EEC498"/>
        </a:solidFill>
      </dgm:spPr>
      <dgm:t>
        <a:bodyPr/>
        <a:lstStyle/>
        <a:p>
          <a:pPr algn="l"/>
          <a:r>
            <a:rPr lang="my-MM" sz="1400" b="1" dirty="0">
              <a:solidFill>
                <a:schemeClr val="tx1"/>
              </a:solidFill>
            </a:rPr>
            <a:t>ပေါလုသည်ဤပညတ်တော်များကိုဖော်ပြခဲ့သည်-</a:t>
          </a:r>
          <a:endParaRPr lang="es-ES" sz="1400" b="1" dirty="0">
            <a:solidFill>
              <a:schemeClr val="tx1"/>
            </a:solidFill>
          </a:endParaRPr>
        </a:p>
      </dgm:t>
    </dgm:pt>
    <dgm:pt modelId="{CDDD72B0-C653-4539-B688-F7EF09BDF76F}" type="parTrans" cxnId="{13FDF0E4-B8C7-4DC0-87E1-B5B9B0342EC6}">
      <dgm:prSet/>
      <dgm:spPr/>
      <dgm:t>
        <a:bodyPr/>
        <a:lstStyle/>
        <a:p>
          <a:endParaRPr lang="es-ES" sz="1800" b="1"/>
        </a:p>
      </dgm:t>
    </dgm:pt>
    <dgm:pt modelId="{9951255C-5D4C-44DA-81E7-06C4FF831347}" type="sibTrans" cxnId="{13FDF0E4-B8C7-4DC0-87E1-B5B9B0342EC6}">
      <dgm:prSet/>
      <dgm:spPr/>
      <dgm:t>
        <a:bodyPr/>
        <a:lstStyle/>
        <a:p>
          <a:endParaRPr lang="es-ES" sz="1800" b="1"/>
        </a:p>
      </dgm:t>
    </dgm:pt>
    <dgm:pt modelId="{3316526F-1335-41ED-9CFF-0F7C8337DCAC}">
      <dgm:prSet phldrT="[Texto]" custT="1"/>
      <dgm:spPr>
        <a:solidFill>
          <a:srgbClr val="FFEFBD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600" b="1" dirty="0"/>
            <a:t>ပညတ် ၅ (၆း၂-၃)၊</a:t>
          </a:r>
          <a:endParaRPr lang="es-ES" sz="1600" b="1" dirty="0"/>
        </a:p>
      </dgm:t>
    </dgm:pt>
    <dgm:pt modelId="{A251A23F-04B9-4EFD-B6B2-67459A3213F7}" type="parTrans" cxnId="{0DC692AB-3FB0-4BD6-A0BF-E3FB5CC185B4}">
      <dgm:prSet/>
      <dgm:spPr/>
      <dgm:t>
        <a:bodyPr/>
        <a:lstStyle/>
        <a:p>
          <a:endParaRPr lang="es-ES" sz="1800" b="1"/>
        </a:p>
      </dgm:t>
    </dgm:pt>
    <dgm:pt modelId="{9D1C6F24-1609-48DF-A0A8-6AAC719810DE}" type="sibTrans" cxnId="{0DC692AB-3FB0-4BD6-A0BF-E3FB5CC185B4}">
      <dgm:prSet/>
      <dgm:spPr/>
      <dgm:t>
        <a:bodyPr/>
        <a:lstStyle/>
        <a:p>
          <a:endParaRPr lang="es-ES" sz="1800" b="1"/>
        </a:p>
      </dgm:t>
    </dgm:pt>
    <dgm:pt modelId="{564FC58E-6D18-4AE8-B01A-DF4E2D993CAB}">
      <dgm:prSet phldrT="[Texto]" custT="1"/>
      <dgm:spPr>
        <a:solidFill>
          <a:srgbClr val="FCDDA6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600" b="1" dirty="0"/>
            <a:t>ပညတ် ၇ (၅:၃)၊</a:t>
          </a:r>
          <a:endParaRPr lang="es-ES" sz="1600" b="1" dirty="0"/>
        </a:p>
      </dgm:t>
    </dgm:pt>
    <dgm:pt modelId="{CC6A00B9-FD28-4352-B256-0ED72E406377}" type="parTrans" cxnId="{CD3A8D33-583B-40A4-8153-61E1DCBA66AF}">
      <dgm:prSet/>
      <dgm:spPr/>
      <dgm:t>
        <a:bodyPr/>
        <a:lstStyle/>
        <a:p>
          <a:endParaRPr lang="es-ES" sz="1800" b="1"/>
        </a:p>
      </dgm:t>
    </dgm:pt>
    <dgm:pt modelId="{9C21A6CF-55F2-4076-AACB-176594240C51}" type="sibTrans" cxnId="{CD3A8D33-583B-40A4-8153-61E1DCBA66AF}">
      <dgm:prSet/>
      <dgm:spPr/>
      <dgm:t>
        <a:bodyPr/>
        <a:lstStyle/>
        <a:p>
          <a:endParaRPr lang="es-ES" sz="1800" b="1"/>
        </a:p>
      </dgm:t>
    </dgm:pt>
    <dgm:pt modelId="{3F132F55-DA4A-444D-86EB-68E8AFE4CF69}">
      <dgm:prSet phldrT="[Texto]" custT="1"/>
      <dgm:spPr>
        <a:solidFill>
          <a:srgbClr val="FAD7B4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600" b="1" dirty="0"/>
            <a:t>ပညတ် ၈ (၄:၂၈)၊</a:t>
          </a:r>
          <a:endParaRPr lang="es-ES" sz="1600" b="1" dirty="0"/>
        </a:p>
      </dgm:t>
    </dgm:pt>
    <dgm:pt modelId="{0C19B66D-A765-4B21-ACE2-0B2F15E9BBEF}" type="parTrans" cxnId="{8E4BAD58-DF5A-435A-A85C-091A28BFA06D}">
      <dgm:prSet/>
      <dgm:spPr/>
      <dgm:t>
        <a:bodyPr/>
        <a:lstStyle/>
        <a:p>
          <a:endParaRPr lang="es-ES" sz="1800" b="1"/>
        </a:p>
      </dgm:t>
    </dgm:pt>
    <dgm:pt modelId="{09A11012-37C3-4F28-9061-A3973E94A394}" type="sibTrans" cxnId="{8E4BAD58-DF5A-435A-A85C-091A28BFA06D}">
      <dgm:prSet/>
      <dgm:spPr/>
      <dgm:t>
        <a:bodyPr/>
        <a:lstStyle/>
        <a:p>
          <a:endParaRPr lang="es-ES" sz="1800" b="1"/>
        </a:p>
      </dgm:t>
    </dgm:pt>
    <dgm:pt modelId="{869A5821-0211-47E9-9DBB-79C529B6623C}">
      <dgm:prSet phldrT="[Texto]" custT="1"/>
      <dgm:spPr>
        <a:solidFill>
          <a:srgbClr val="F5C3A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600" b="1" dirty="0"/>
            <a:t>ပညတ် ၉ (၄း၂၅)၊</a:t>
          </a:r>
          <a:endParaRPr lang="es-ES" sz="1600" b="1" dirty="0"/>
        </a:p>
      </dgm:t>
    </dgm:pt>
    <dgm:pt modelId="{B46CF6A2-942D-4810-89BA-A1F77506F7FC}" type="parTrans" cxnId="{2DBC82E6-4D3B-49DB-AD3D-2136A9252DC0}">
      <dgm:prSet/>
      <dgm:spPr/>
      <dgm:t>
        <a:bodyPr/>
        <a:lstStyle/>
        <a:p>
          <a:endParaRPr lang="es-ES" sz="1800" b="1"/>
        </a:p>
      </dgm:t>
    </dgm:pt>
    <dgm:pt modelId="{82256901-342C-4280-90FE-4C12624D8A4A}" type="sibTrans" cxnId="{2DBC82E6-4D3B-49DB-AD3D-2136A9252DC0}">
      <dgm:prSet/>
      <dgm:spPr/>
      <dgm:t>
        <a:bodyPr/>
        <a:lstStyle/>
        <a:p>
          <a:endParaRPr lang="es-ES" sz="1800" b="1"/>
        </a:p>
      </dgm:t>
    </dgm:pt>
    <dgm:pt modelId="{DF11F39F-A75B-4ABD-BD4A-8FD0086DAEAF}">
      <dgm:prSet phldrT="[Texto]" custT="1"/>
      <dgm:spPr>
        <a:solidFill>
          <a:srgbClr val="F5CABD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600" b="1" dirty="0"/>
            <a:t>ပညတ် ၁၀ ၅း၅)၊</a:t>
          </a:r>
          <a:endParaRPr lang="es-ES" sz="1600" b="1" dirty="0"/>
        </a:p>
      </dgm:t>
    </dgm:pt>
    <dgm:pt modelId="{82D348E4-C5A3-4AD2-967E-1375BCD3E7E8}" type="parTrans" cxnId="{D2F381CC-F1A9-44C2-B41C-6E658F6F4598}">
      <dgm:prSet/>
      <dgm:spPr/>
      <dgm:t>
        <a:bodyPr/>
        <a:lstStyle/>
        <a:p>
          <a:endParaRPr lang="es-ES" sz="1800" b="1"/>
        </a:p>
      </dgm:t>
    </dgm:pt>
    <dgm:pt modelId="{4C4E4FF9-41AA-4B50-9658-97D5EAAAD2D8}" type="sibTrans" cxnId="{D2F381CC-F1A9-44C2-B41C-6E658F6F4598}">
      <dgm:prSet/>
      <dgm:spPr/>
      <dgm:t>
        <a:bodyPr/>
        <a:lstStyle/>
        <a:p>
          <a:endParaRPr lang="es-ES" sz="1800" b="1"/>
        </a:p>
      </dgm:t>
    </dgm:pt>
    <dgm:pt modelId="{3F5F5109-A15D-4D8D-9DB0-33777029A159}" type="pres">
      <dgm:prSet presAssocID="{87A41844-C694-44FC-841F-C8043E80D6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40F333-3755-4DA9-B10A-95C9C6A2C532}" type="pres">
      <dgm:prSet presAssocID="{51D4FA5F-16EE-42AE-8F6D-939ED85D0F28}" presName="root" presStyleCnt="0"/>
      <dgm:spPr/>
    </dgm:pt>
    <dgm:pt modelId="{8EE92D6D-4C6C-415C-B6AC-CC17E4BF0E9B}" type="pres">
      <dgm:prSet presAssocID="{51D4FA5F-16EE-42AE-8F6D-939ED85D0F28}" presName="rootComposite" presStyleCnt="0"/>
      <dgm:spPr/>
    </dgm:pt>
    <dgm:pt modelId="{911FE9B8-5331-431E-B1E6-AB0E23FE664F}" type="pres">
      <dgm:prSet presAssocID="{51D4FA5F-16EE-42AE-8F6D-939ED85D0F28}" presName="rootText" presStyleLbl="node1" presStyleIdx="0" presStyleCnt="1" custScaleX="212371"/>
      <dgm:spPr/>
    </dgm:pt>
    <dgm:pt modelId="{DBB4ED4D-CAC1-41F9-B89A-DA9EA3374DDD}" type="pres">
      <dgm:prSet presAssocID="{51D4FA5F-16EE-42AE-8F6D-939ED85D0F28}" presName="rootConnector" presStyleLbl="node1" presStyleIdx="0" presStyleCnt="1"/>
      <dgm:spPr/>
    </dgm:pt>
    <dgm:pt modelId="{B98AB31C-040B-4738-A2EE-4501162D76CF}" type="pres">
      <dgm:prSet presAssocID="{51D4FA5F-16EE-42AE-8F6D-939ED85D0F28}" presName="childShape" presStyleCnt="0"/>
      <dgm:spPr/>
    </dgm:pt>
    <dgm:pt modelId="{88FA0507-8515-4520-890C-D49ED4A7DC21}" type="pres">
      <dgm:prSet presAssocID="{A251A23F-04B9-4EFD-B6B2-67459A3213F7}" presName="Name13" presStyleLbl="parChTrans1D2" presStyleIdx="0" presStyleCnt="5"/>
      <dgm:spPr/>
    </dgm:pt>
    <dgm:pt modelId="{D240946E-72B0-4B5A-9206-91ED5BDF6D48}" type="pres">
      <dgm:prSet presAssocID="{3316526F-1335-41ED-9CFF-0F7C8337DCAC}" presName="childText" presStyleLbl="bgAcc1" presStyleIdx="0" presStyleCnt="5" custScaleX="208228">
        <dgm:presLayoutVars>
          <dgm:bulletEnabled val="1"/>
        </dgm:presLayoutVars>
      </dgm:prSet>
      <dgm:spPr/>
    </dgm:pt>
    <dgm:pt modelId="{0FB2F710-BE5C-4BD0-9FDD-518EFE0AF617}" type="pres">
      <dgm:prSet presAssocID="{CC6A00B9-FD28-4352-B256-0ED72E406377}" presName="Name13" presStyleLbl="parChTrans1D2" presStyleIdx="1" presStyleCnt="5"/>
      <dgm:spPr/>
    </dgm:pt>
    <dgm:pt modelId="{06C7C473-AC0E-4F6E-9900-61F5AF34447F}" type="pres">
      <dgm:prSet presAssocID="{564FC58E-6D18-4AE8-B01A-DF4E2D993CAB}" presName="childText" presStyleLbl="bgAcc1" presStyleIdx="1" presStyleCnt="5" custScaleX="208228">
        <dgm:presLayoutVars>
          <dgm:bulletEnabled val="1"/>
        </dgm:presLayoutVars>
      </dgm:prSet>
      <dgm:spPr/>
    </dgm:pt>
    <dgm:pt modelId="{400148AD-29A0-4687-99D4-BC1FBEDA9F9D}" type="pres">
      <dgm:prSet presAssocID="{0C19B66D-A765-4B21-ACE2-0B2F15E9BBEF}" presName="Name13" presStyleLbl="parChTrans1D2" presStyleIdx="2" presStyleCnt="5"/>
      <dgm:spPr/>
    </dgm:pt>
    <dgm:pt modelId="{12AD1973-40E0-4042-B45E-817D56793783}" type="pres">
      <dgm:prSet presAssocID="{3F132F55-DA4A-444D-86EB-68E8AFE4CF69}" presName="childText" presStyleLbl="bgAcc1" presStyleIdx="2" presStyleCnt="5" custScaleX="208228">
        <dgm:presLayoutVars>
          <dgm:bulletEnabled val="1"/>
        </dgm:presLayoutVars>
      </dgm:prSet>
      <dgm:spPr/>
    </dgm:pt>
    <dgm:pt modelId="{BC5C2D51-9AF0-40FE-A083-98B157C076FA}" type="pres">
      <dgm:prSet presAssocID="{B46CF6A2-942D-4810-89BA-A1F77506F7FC}" presName="Name13" presStyleLbl="parChTrans1D2" presStyleIdx="3" presStyleCnt="5"/>
      <dgm:spPr/>
    </dgm:pt>
    <dgm:pt modelId="{77A5AE08-4621-4AFA-95F5-51175A57CA00}" type="pres">
      <dgm:prSet presAssocID="{869A5821-0211-47E9-9DBB-79C529B6623C}" presName="childText" presStyleLbl="bgAcc1" presStyleIdx="3" presStyleCnt="5" custScaleX="208228">
        <dgm:presLayoutVars>
          <dgm:bulletEnabled val="1"/>
        </dgm:presLayoutVars>
      </dgm:prSet>
      <dgm:spPr/>
    </dgm:pt>
    <dgm:pt modelId="{CF8E9DDB-B1E4-4418-BDBC-845A6F6A6F84}" type="pres">
      <dgm:prSet presAssocID="{82D348E4-C5A3-4AD2-967E-1375BCD3E7E8}" presName="Name13" presStyleLbl="parChTrans1D2" presStyleIdx="4" presStyleCnt="5"/>
      <dgm:spPr/>
    </dgm:pt>
    <dgm:pt modelId="{4E030A92-F65F-4B48-9826-543C1850F60C}" type="pres">
      <dgm:prSet presAssocID="{DF11F39F-A75B-4ABD-BD4A-8FD0086DAEAF}" presName="childText" presStyleLbl="bgAcc1" presStyleIdx="4" presStyleCnt="5" custScaleX="208228">
        <dgm:presLayoutVars>
          <dgm:bulletEnabled val="1"/>
        </dgm:presLayoutVars>
      </dgm:prSet>
      <dgm:spPr/>
    </dgm:pt>
  </dgm:ptLst>
  <dgm:cxnLst>
    <dgm:cxn modelId="{20391009-FA18-444F-B76E-D6A17C5D84AC}" type="presOf" srcId="{3F132F55-DA4A-444D-86EB-68E8AFE4CF69}" destId="{12AD1973-40E0-4042-B45E-817D56793783}" srcOrd="0" destOrd="0" presId="urn:microsoft.com/office/officeart/2005/8/layout/hierarchy3"/>
    <dgm:cxn modelId="{55360F14-6C80-4811-86D9-D32D904469E7}" type="presOf" srcId="{DF11F39F-A75B-4ABD-BD4A-8FD0086DAEAF}" destId="{4E030A92-F65F-4B48-9826-543C1850F60C}" srcOrd="0" destOrd="0" presId="urn:microsoft.com/office/officeart/2005/8/layout/hierarchy3"/>
    <dgm:cxn modelId="{95329C18-2169-4364-8246-E8484C30E73F}" type="presOf" srcId="{A251A23F-04B9-4EFD-B6B2-67459A3213F7}" destId="{88FA0507-8515-4520-890C-D49ED4A7DC21}" srcOrd="0" destOrd="0" presId="urn:microsoft.com/office/officeart/2005/8/layout/hierarchy3"/>
    <dgm:cxn modelId="{211F121A-D559-4288-8FCF-13859E51AB13}" type="presOf" srcId="{0C19B66D-A765-4B21-ACE2-0B2F15E9BBEF}" destId="{400148AD-29A0-4687-99D4-BC1FBEDA9F9D}" srcOrd="0" destOrd="0" presId="urn:microsoft.com/office/officeart/2005/8/layout/hierarchy3"/>
    <dgm:cxn modelId="{78AA9F1D-D70B-400E-B4C7-1CBAE3CD744E}" type="presOf" srcId="{87A41844-C694-44FC-841F-C8043E80D655}" destId="{3F5F5109-A15D-4D8D-9DB0-33777029A159}" srcOrd="0" destOrd="0" presId="urn:microsoft.com/office/officeart/2005/8/layout/hierarchy3"/>
    <dgm:cxn modelId="{E7A5A523-66B9-45B8-B4E9-98AB2193725C}" type="presOf" srcId="{564FC58E-6D18-4AE8-B01A-DF4E2D993CAB}" destId="{06C7C473-AC0E-4F6E-9900-61F5AF34447F}" srcOrd="0" destOrd="0" presId="urn:microsoft.com/office/officeart/2005/8/layout/hierarchy3"/>
    <dgm:cxn modelId="{D358F123-C4ED-4660-BD95-15FA7E3A8395}" type="presOf" srcId="{51D4FA5F-16EE-42AE-8F6D-939ED85D0F28}" destId="{911FE9B8-5331-431E-B1E6-AB0E23FE664F}" srcOrd="0" destOrd="0" presId="urn:microsoft.com/office/officeart/2005/8/layout/hierarchy3"/>
    <dgm:cxn modelId="{CD3A8D33-583B-40A4-8153-61E1DCBA66AF}" srcId="{51D4FA5F-16EE-42AE-8F6D-939ED85D0F28}" destId="{564FC58E-6D18-4AE8-B01A-DF4E2D993CAB}" srcOrd="1" destOrd="0" parTransId="{CC6A00B9-FD28-4352-B256-0ED72E406377}" sibTransId="{9C21A6CF-55F2-4076-AACB-176594240C51}"/>
    <dgm:cxn modelId="{F29A4735-67D1-4E6C-85AD-C0DE8402EBF1}" type="presOf" srcId="{B46CF6A2-942D-4810-89BA-A1F77506F7FC}" destId="{BC5C2D51-9AF0-40FE-A083-98B157C076FA}" srcOrd="0" destOrd="0" presId="urn:microsoft.com/office/officeart/2005/8/layout/hierarchy3"/>
    <dgm:cxn modelId="{9C175B6F-C2EF-4C5F-B28B-A5566EA1265B}" type="presOf" srcId="{3316526F-1335-41ED-9CFF-0F7C8337DCAC}" destId="{D240946E-72B0-4B5A-9206-91ED5BDF6D48}" srcOrd="0" destOrd="0" presId="urn:microsoft.com/office/officeart/2005/8/layout/hierarchy3"/>
    <dgm:cxn modelId="{7DA54A72-5F52-4498-BB43-52105B8C71DC}" type="presOf" srcId="{82D348E4-C5A3-4AD2-967E-1375BCD3E7E8}" destId="{CF8E9DDB-B1E4-4418-BDBC-845A6F6A6F84}" srcOrd="0" destOrd="0" presId="urn:microsoft.com/office/officeart/2005/8/layout/hierarchy3"/>
    <dgm:cxn modelId="{8E4BAD58-DF5A-435A-A85C-091A28BFA06D}" srcId="{51D4FA5F-16EE-42AE-8F6D-939ED85D0F28}" destId="{3F132F55-DA4A-444D-86EB-68E8AFE4CF69}" srcOrd="2" destOrd="0" parTransId="{0C19B66D-A765-4B21-ACE2-0B2F15E9BBEF}" sibTransId="{09A11012-37C3-4F28-9061-A3973E94A394}"/>
    <dgm:cxn modelId="{D79AAC84-52B3-4005-AB39-39E58AACDC01}" type="presOf" srcId="{51D4FA5F-16EE-42AE-8F6D-939ED85D0F28}" destId="{DBB4ED4D-CAC1-41F9-B89A-DA9EA3374DDD}" srcOrd="1" destOrd="0" presId="urn:microsoft.com/office/officeart/2005/8/layout/hierarchy3"/>
    <dgm:cxn modelId="{44CCEC92-B33D-4459-AB79-E31C95F4EA5A}" type="presOf" srcId="{CC6A00B9-FD28-4352-B256-0ED72E406377}" destId="{0FB2F710-BE5C-4BD0-9FDD-518EFE0AF617}" srcOrd="0" destOrd="0" presId="urn:microsoft.com/office/officeart/2005/8/layout/hierarchy3"/>
    <dgm:cxn modelId="{0DC692AB-3FB0-4BD6-A0BF-E3FB5CC185B4}" srcId="{51D4FA5F-16EE-42AE-8F6D-939ED85D0F28}" destId="{3316526F-1335-41ED-9CFF-0F7C8337DCAC}" srcOrd="0" destOrd="0" parTransId="{A251A23F-04B9-4EFD-B6B2-67459A3213F7}" sibTransId="{9D1C6F24-1609-48DF-A0A8-6AAC719810DE}"/>
    <dgm:cxn modelId="{D2F381CC-F1A9-44C2-B41C-6E658F6F4598}" srcId="{51D4FA5F-16EE-42AE-8F6D-939ED85D0F28}" destId="{DF11F39F-A75B-4ABD-BD4A-8FD0086DAEAF}" srcOrd="4" destOrd="0" parTransId="{82D348E4-C5A3-4AD2-967E-1375BCD3E7E8}" sibTransId="{4C4E4FF9-41AA-4B50-9658-97D5EAAAD2D8}"/>
    <dgm:cxn modelId="{13FDF0E4-B8C7-4DC0-87E1-B5B9B0342EC6}" srcId="{87A41844-C694-44FC-841F-C8043E80D655}" destId="{51D4FA5F-16EE-42AE-8F6D-939ED85D0F28}" srcOrd="0" destOrd="0" parTransId="{CDDD72B0-C653-4539-B688-F7EF09BDF76F}" sibTransId="{9951255C-5D4C-44DA-81E7-06C4FF831347}"/>
    <dgm:cxn modelId="{795C45E6-EEB4-4D49-98E0-5D69FBC8C17C}" type="presOf" srcId="{869A5821-0211-47E9-9DBB-79C529B6623C}" destId="{77A5AE08-4621-4AFA-95F5-51175A57CA00}" srcOrd="0" destOrd="0" presId="urn:microsoft.com/office/officeart/2005/8/layout/hierarchy3"/>
    <dgm:cxn modelId="{2DBC82E6-4D3B-49DB-AD3D-2136A9252DC0}" srcId="{51D4FA5F-16EE-42AE-8F6D-939ED85D0F28}" destId="{869A5821-0211-47E9-9DBB-79C529B6623C}" srcOrd="3" destOrd="0" parTransId="{B46CF6A2-942D-4810-89BA-A1F77506F7FC}" sibTransId="{82256901-342C-4280-90FE-4C12624D8A4A}"/>
    <dgm:cxn modelId="{862F8ADA-D593-4D31-B484-80E77D6A882D}" type="presParOf" srcId="{3F5F5109-A15D-4D8D-9DB0-33777029A159}" destId="{FC40F333-3755-4DA9-B10A-95C9C6A2C532}" srcOrd="0" destOrd="0" presId="urn:microsoft.com/office/officeart/2005/8/layout/hierarchy3"/>
    <dgm:cxn modelId="{41299B9D-54C4-4362-BB53-84E176917160}" type="presParOf" srcId="{FC40F333-3755-4DA9-B10A-95C9C6A2C532}" destId="{8EE92D6D-4C6C-415C-B6AC-CC17E4BF0E9B}" srcOrd="0" destOrd="0" presId="urn:microsoft.com/office/officeart/2005/8/layout/hierarchy3"/>
    <dgm:cxn modelId="{BE6B9970-5E4D-4290-BC69-0D8A25FD73E1}" type="presParOf" srcId="{8EE92D6D-4C6C-415C-B6AC-CC17E4BF0E9B}" destId="{911FE9B8-5331-431E-B1E6-AB0E23FE664F}" srcOrd="0" destOrd="0" presId="urn:microsoft.com/office/officeart/2005/8/layout/hierarchy3"/>
    <dgm:cxn modelId="{77A720DF-AC06-4A9A-BC9A-19DA1B95E68C}" type="presParOf" srcId="{8EE92D6D-4C6C-415C-B6AC-CC17E4BF0E9B}" destId="{DBB4ED4D-CAC1-41F9-B89A-DA9EA3374DDD}" srcOrd="1" destOrd="0" presId="urn:microsoft.com/office/officeart/2005/8/layout/hierarchy3"/>
    <dgm:cxn modelId="{D913D1F7-C6CC-4942-A4B3-AB41A4E8E52C}" type="presParOf" srcId="{FC40F333-3755-4DA9-B10A-95C9C6A2C532}" destId="{B98AB31C-040B-4738-A2EE-4501162D76CF}" srcOrd="1" destOrd="0" presId="urn:microsoft.com/office/officeart/2005/8/layout/hierarchy3"/>
    <dgm:cxn modelId="{6B478D8A-AB79-47B6-9955-F81576F0EB58}" type="presParOf" srcId="{B98AB31C-040B-4738-A2EE-4501162D76CF}" destId="{88FA0507-8515-4520-890C-D49ED4A7DC21}" srcOrd="0" destOrd="0" presId="urn:microsoft.com/office/officeart/2005/8/layout/hierarchy3"/>
    <dgm:cxn modelId="{6A101E60-D8FE-4AA6-8FF5-5DF2AB136C8B}" type="presParOf" srcId="{B98AB31C-040B-4738-A2EE-4501162D76CF}" destId="{D240946E-72B0-4B5A-9206-91ED5BDF6D48}" srcOrd="1" destOrd="0" presId="urn:microsoft.com/office/officeart/2005/8/layout/hierarchy3"/>
    <dgm:cxn modelId="{B47F7E02-75E2-44CC-830E-371B16C5C2A0}" type="presParOf" srcId="{B98AB31C-040B-4738-A2EE-4501162D76CF}" destId="{0FB2F710-BE5C-4BD0-9FDD-518EFE0AF617}" srcOrd="2" destOrd="0" presId="urn:microsoft.com/office/officeart/2005/8/layout/hierarchy3"/>
    <dgm:cxn modelId="{DC5FCCB6-9E53-4BE3-82B2-94A912F77EF7}" type="presParOf" srcId="{B98AB31C-040B-4738-A2EE-4501162D76CF}" destId="{06C7C473-AC0E-4F6E-9900-61F5AF34447F}" srcOrd="3" destOrd="0" presId="urn:microsoft.com/office/officeart/2005/8/layout/hierarchy3"/>
    <dgm:cxn modelId="{FFEB8773-31A8-4FE6-9C24-C81273A70F2E}" type="presParOf" srcId="{B98AB31C-040B-4738-A2EE-4501162D76CF}" destId="{400148AD-29A0-4687-99D4-BC1FBEDA9F9D}" srcOrd="4" destOrd="0" presId="urn:microsoft.com/office/officeart/2005/8/layout/hierarchy3"/>
    <dgm:cxn modelId="{231E4C26-22C6-451A-83F2-CD1F33E2AF97}" type="presParOf" srcId="{B98AB31C-040B-4738-A2EE-4501162D76CF}" destId="{12AD1973-40E0-4042-B45E-817D56793783}" srcOrd="5" destOrd="0" presId="urn:microsoft.com/office/officeart/2005/8/layout/hierarchy3"/>
    <dgm:cxn modelId="{4B276053-3073-4704-9F4E-C65CAC6F6262}" type="presParOf" srcId="{B98AB31C-040B-4738-A2EE-4501162D76CF}" destId="{BC5C2D51-9AF0-40FE-A083-98B157C076FA}" srcOrd="6" destOrd="0" presId="urn:microsoft.com/office/officeart/2005/8/layout/hierarchy3"/>
    <dgm:cxn modelId="{C0F53998-BE26-40A7-99D1-3541136FAFE9}" type="presParOf" srcId="{B98AB31C-040B-4738-A2EE-4501162D76CF}" destId="{77A5AE08-4621-4AFA-95F5-51175A57CA00}" srcOrd="7" destOrd="0" presId="urn:microsoft.com/office/officeart/2005/8/layout/hierarchy3"/>
    <dgm:cxn modelId="{512F4840-580C-4C36-BED5-748BFAFC9E3C}" type="presParOf" srcId="{B98AB31C-040B-4738-A2EE-4501162D76CF}" destId="{CF8E9DDB-B1E4-4418-BDBC-845A6F6A6F84}" srcOrd="8" destOrd="0" presId="urn:microsoft.com/office/officeart/2005/8/layout/hierarchy3"/>
    <dgm:cxn modelId="{62B0F21C-321E-4DA9-B230-AF3DEB1B3BD2}" type="presParOf" srcId="{B98AB31C-040B-4738-A2EE-4501162D76CF}" destId="{4E030A92-F65F-4B48-9826-543C1850F60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5F1DB-2A83-4EC1-BD3B-CE015301B3C9}">
      <dsp:nvSpPr>
        <dsp:cNvPr id="0" name=""/>
        <dsp:cNvSpPr/>
      </dsp:nvSpPr>
      <dsp:spPr>
        <a:xfrm>
          <a:off x="0" y="203601"/>
          <a:ext cx="7170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99900-FC74-45C4-BA9E-F1F8C36BA074}">
      <dsp:nvSpPr>
        <dsp:cNvPr id="0" name=""/>
        <dsp:cNvSpPr/>
      </dsp:nvSpPr>
      <dsp:spPr>
        <a:xfrm>
          <a:off x="349081" y="11721"/>
          <a:ext cx="6814924" cy="38376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သူတို့သည်ဘုရားသခင်၏ရွေးချယ်ထားသောလူများနှင့်မသက်ဆိုင်ပါ။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15" y="30455"/>
        <a:ext cx="6777456" cy="346292"/>
      </dsp:txXfrm>
    </dsp:sp>
    <dsp:sp modelId="{E5DFFB6A-3845-44F8-8E4B-0C28EB9DA9C3}">
      <dsp:nvSpPr>
        <dsp:cNvPr id="0" name=""/>
        <dsp:cNvSpPr/>
      </dsp:nvSpPr>
      <dsp:spPr>
        <a:xfrm>
          <a:off x="0" y="793281"/>
          <a:ext cx="7170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40D5-9225-427F-BD75-AE40A958580F}">
      <dsp:nvSpPr>
        <dsp:cNvPr id="0" name=""/>
        <dsp:cNvSpPr/>
      </dsp:nvSpPr>
      <dsp:spPr>
        <a:xfrm>
          <a:off x="349081" y="601401"/>
          <a:ext cx="6814924" cy="383760"/>
        </a:xfrm>
        <a:prstGeom prst="roundRect">
          <a:avLst/>
        </a:prstGeom>
        <a:solidFill>
          <a:schemeClr val="accent2">
            <a:hueOff val="4144048"/>
            <a:satOff val="-3673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 ဣသရေလနှင့်ဖွဲ့သော ပဋိညာဉ်တွင် မပါဝင်ပါ။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15" y="620135"/>
        <a:ext cx="6777456" cy="346292"/>
      </dsp:txXfrm>
    </dsp:sp>
    <dsp:sp modelId="{21902B06-EF9E-4682-849C-E6ACE16B9492}">
      <dsp:nvSpPr>
        <dsp:cNvPr id="0" name=""/>
        <dsp:cNvSpPr/>
      </dsp:nvSpPr>
      <dsp:spPr>
        <a:xfrm>
          <a:off x="0" y="1382961"/>
          <a:ext cx="7170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E57DE-9480-4DBD-B81A-0D03200D4C40}">
      <dsp:nvSpPr>
        <dsp:cNvPr id="0" name=""/>
        <dsp:cNvSpPr/>
      </dsp:nvSpPr>
      <dsp:spPr>
        <a:xfrm>
          <a:off x="349081" y="1191081"/>
          <a:ext cx="6814924" cy="383760"/>
        </a:xfrm>
        <a:prstGeom prst="roundRect">
          <a:avLst/>
        </a:prstGeom>
        <a:solidFill>
          <a:schemeClr val="accent2">
            <a:hueOff val="8288095"/>
            <a:satOff val="-7347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သူတို့မှာ မျှော်လင့်ချက်မရှိဘူး။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15" y="1209815"/>
        <a:ext cx="6777456" cy="346292"/>
      </dsp:txXfrm>
    </dsp:sp>
    <dsp:sp modelId="{33EA7735-6736-4C26-B2A4-527AB04C2A4A}">
      <dsp:nvSpPr>
        <dsp:cNvPr id="0" name=""/>
        <dsp:cNvSpPr/>
      </dsp:nvSpPr>
      <dsp:spPr>
        <a:xfrm>
          <a:off x="0" y="1972642"/>
          <a:ext cx="7170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73089-8E43-41E7-B9B3-3CDC53C48F45}">
      <dsp:nvSpPr>
        <dsp:cNvPr id="0" name=""/>
        <dsp:cNvSpPr/>
      </dsp:nvSpPr>
      <dsp:spPr>
        <a:xfrm>
          <a:off x="349081" y="1780762"/>
          <a:ext cx="6814924" cy="383760"/>
        </a:xfrm>
        <a:prstGeom prst="roundRect">
          <a:avLst/>
        </a:prstGeom>
        <a:solidFill>
          <a:schemeClr val="accent2">
            <a:hueOff val="12432142"/>
            <a:satOff val="-1102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သူတို့တွင် ဘုရားသခင်မရှိပေ။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15" y="1799496"/>
        <a:ext cx="6777456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C1364-B85B-4513-9BBA-5509D05E254A}">
      <dsp:nvSpPr>
        <dsp:cNvPr id="0" name=""/>
        <dsp:cNvSpPr/>
      </dsp:nvSpPr>
      <dsp:spPr>
        <a:xfrm>
          <a:off x="0" y="1760765"/>
          <a:ext cx="7769531" cy="5779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သခင်ယေရှုသည်၎င်းတို့ကိုပြန်လည်သင့်မြတ်စေပြီးတလုံးတဝတည်းဖြစ်စေသည်။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60765"/>
        <a:ext cx="7769531" cy="312078"/>
      </dsp:txXfrm>
    </dsp:sp>
    <dsp:sp modelId="{1D02C0AC-AA4E-41F2-B9A9-1177202D0DDA}">
      <dsp:nvSpPr>
        <dsp:cNvPr id="0" name=""/>
        <dsp:cNvSpPr/>
      </dsp:nvSpPr>
      <dsp:spPr>
        <a:xfrm>
          <a:off x="0" y="2061284"/>
          <a:ext cx="7769531" cy="2658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ယခုသူတို့သည်စည်းလုံးသောမိသားစုညီအကိုမောင်နှမများဖြစ်ကြသည် ။</a:t>
          </a:r>
          <a:endParaRPr lang="es-ES" sz="1600" kern="1200" dirty="0"/>
        </a:p>
      </dsp:txBody>
      <dsp:txXfrm>
        <a:off x="0" y="2061284"/>
        <a:ext cx="7769531" cy="265844"/>
      </dsp:txXfrm>
    </dsp:sp>
    <dsp:sp modelId="{0662CD11-3AC8-4983-AA15-D100C29CDDC2}">
      <dsp:nvSpPr>
        <dsp:cNvPr id="0" name=""/>
        <dsp:cNvSpPr/>
      </dsp:nvSpPr>
      <dsp:spPr>
        <a:xfrm rot="10800000">
          <a:off x="0" y="880589"/>
          <a:ext cx="7769531" cy="888844"/>
        </a:xfrm>
        <a:prstGeom prst="upArrowCallout">
          <a:avLst/>
        </a:prstGeom>
        <a:gradFill rotWithShape="0">
          <a:gsLst>
            <a:gs pos="0">
              <a:schemeClr val="accent5">
                <a:hueOff val="-941356"/>
                <a:satOff val="-12503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41356"/>
                <a:satOff val="-12503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41356"/>
                <a:satOff val="-12503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ဂျူးများနှင့်တစ်ပါးအမျိုးသားများသည်၎င်းတို့၏ရန်လိုမှုများကိုလက်ဝါးကပ်တိုင်ခြေရင်း၌ထားခဲ့သည်။</a:t>
          </a:r>
          <a:endParaRPr lang="es-E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880589"/>
        <a:ext cx="7769531" cy="311984"/>
      </dsp:txXfrm>
    </dsp:sp>
    <dsp:sp modelId="{BEC42120-810A-47D3-9D2F-BC7D743A9DB2}">
      <dsp:nvSpPr>
        <dsp:cNvPr id="0" name=""/>
        <dsp:cNvSpPr/>
      </dsp:nvSpPr>
      <dsp:spPr>
        <a:xfrm>
          <a:off x="0" y="1192573"/>
          <a:ext cx="7769531" cy="265764"/>
        </a:xfrm>
        <a:prstGeom prst="rect">
          <a:avLst/>
        </a:prstGeom>
        <a:solidFill>
          <a:schemeClr val="accent5">
            <a:tint val="40000"/>
            <a:alpha val="90000"/>
            <a:hueOff val="-869430"/>
            <a:satOff val="-18646"/>
            <a:lumOff val="-104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လက်ဝါးကပ်တိုင်သည်ရန်ငြိုးဖွဲ့ခြင်းကိုဖယ်ရှားပေးပြီးငြိမ်းချမ်းမှုကိုဖော်ဆောင်ပေးသည်။</a:t>
          </a:r>
          <a:endParaRPr lang="es-ES" sz="1600" kern="1200" dirty="0"/>
        </a:p>
      </dsp:txBody>
      <dsp:txXfrm>
        <a:off x="0" y="1192573"/>
        <a:ext cx="7769531" cy="265764"/>
      </dsp:txXfrm>
    </dsp:sp>
    <dsp:sp modelId="{32354C23-0993-41C5-A50B-D6E1CFD04A3A}">
      <dsp:nvSpPr>
        <dsp:cNvPr id="0" name=""/>
        <dsp:cNvSpPr/>
      </dsp:nvSpPr>
      <dsp:spPr>
        <a:xfrm rot="10800000">
          <a:off x="0" y="413"/>
          <a:ext cx="7769531" cy="888844"/>
        </a:xfrm>
        <a:prstGeom prst="upArrowCallou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82712"/>
                <a:satOff val="-25007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ဝေးကွာနေသော (တပါးအမျိုးသားများ) သည်ယခုနီးကပ်လာပြီဖြစ်သည်။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13"/>
        <a:ext cx="7769531" cy="311984"/>
      </dsp:txXfrm>
    </dsp:sp>
    <dsp:sp modelId="{26211E37-1D81-4D6A-A10F-A9C2BDDA468D}">
      <dsp:nvSpPr>
        <dsp:cNvPr id="0" name=""/>
        <dsp:cNvSpPr/>
      </dsp:nvSpPr>
      <dsp:spPr>
        <a:xfrm>
          <a:off x="0" y="312397"/>
          <a:ext cx="7769531" cy="265764"/>
        </a:xfrm>
        <a:prstGeom prst="rect">
          <a:avLst/>
        </a:prstGeom>
        <a:solidFill>
          <a:schemeClr val="accent5">
            <a:tint val="40000"/>
            <a:alpha val="90000"/>
            <a:hueOff val="-1738861"/>
            <a:satOff val="-37292"/>
            <a:lumOff val="-208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သူတို့သည်ယုဒလူများကဲ့သို့ပင်ရွေးနှုတ်ခြင်းခံရသည်။</a:t>
          </a:r>
          <a:endParaRPr lang="es-ES" sz="1600" kern="1200" dirty="0"/>
        </a:p>
      </dsp:txBody>
      <dsp:txXfrm>
        <a:off x="0" y="312397"/>
        <a:ext cx="7769531" cy="265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FE9B8-5331-431E-B1E6-AB0E23FE664F}">
      <dsp:nvSpPr>
        <dsp:cNvPr id="0" name=""/>
        <dsp:cNvSpPr/>
      </dsp:nvSpPr>
      <dsp:spPr>
        <a:xfrm>
          <a:off x="18515" y="1356"/>
          <a:ext cx="2289369" cy="539002"/>
        </a:xfrm>
        <a:prstGeom prst="roundRect">
          <a:avLst>
            <a:gd name="adj" fmla="val 10000"/>
          </a:avLst>
        </a:prstGeom>
        <a:solidFill>
          <a:srgbClr val="EEC49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schemeClr val="tx1"/>
              </a:solidFill>
            </a:rPr>
            <a:t>ပေါလုသည်ဤပညတ်တော်များကိုဖော်ပြခဲ့သည်-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4302" y="17143"/>
        <a:ext cx="2257795" cy="507428"/>
      </dsp:txXfrm>
    </dsp:sp>
    <dsp:sp modelId="{88FA0507-8515-4520-890C-D49ED4A7DC21}">
      <dsp:nvSpPr>
        <dsp:cNvPr id="0" name=""/>
        <dsp:cNvSpPr/>
      </dsp:nvSpPr>
      <dsp:spPr>
        <a:xfrm>
          <a:off x="247452" y="540358"/>
          <a:ext cx="228936" cy="40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251"/>
              </a:lnTo>
              <a:lnTo>
                <a:pt x="228936" y="4042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946E-72B0-4B5A-9206-91ED5BDF6D48}">
      <dsp:nvSpPr>
        <dsp:cNvPr id="0" name=""/>
        <dsp:cNvSpPr/>
      </dsp:nvSpPr>
      <dsp:spPr>
        <a:xfrm>
          <a:off x="476389" y="675109"/>
          <a:ext cx="1795766" cy="539002"/>
        </a:xfrm>
        <a:prstGeom prst="roundRect">
          <a:avLst>
            <a:gd name="adj" fmla="val 10000"/>
          </a:avLst>
        </a:prstGeom>
        <a:solidFill>
          <a:srgbClr val="FFEFBD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 ၅ (၆း၂-၃)၊</a:t>
          </a:r>
          <a:endParaRPr lang="es-ES" sz="1600" b="1" kern="1200" dirty="0"/>
        </a:p>
      </dsp:txBody>
      <dsp:txXfrm>
        <a:off x="492176" y="690896"/>
        <a:ext cx="1764192" cy="507428"/>
      </dsp:txXfrm>
    </dsp:sp>
    <dsp:sp modelId="{0FB2F710-BE5C-4BD0-9FDD-518EFE0AF617}">
      <dsp:nvSpPr>
        <dsp:cNvPr id="0" name=""/>
        <dsp:cNvSpPr/>
      </dsp:nvSpPr>
      <dsp:spPr>
        <a:xfrm>
          <a:off x="247452" y="540358"/>
          <a:ext cx="228936" cy="107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004"/>
              </a:lnTo>
              <a:lnTo>
                <a:pt x="228936" y="10780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7C473-AC0E-4F6E-9900-61F5AF34447F}">
      <dsp:nvSpPr>
        <dsp:cNvPr id="0" name=""/>
        <dsp:cNvSpPr/>
      </dsp:nvSpPr>
      <dsp:spPr>
        <a:xfrm>
          <a:off x="476389" y="1348862"/>
          <a:ext cx="1795766" cy="539002"/>
        </a:xfrm>
        <a:prstGeom prst="roundRect">
          <a:avLst>
            <a:gd name="adj" fmla="val 10000"/>
          </a:avLst>
        </a:prstGeom>
        <a:solidFill>
          <a:srgbClr val="FCDDA6"/>
        </a:solidFill>
        <a:ln w="6350" cap="flat" cmpd="sng" algn="ctr">
          <a:solidFill>
            <a:schemeClr val="accent5">
              <a:hueOff val="-470678"/>
              <a:satOff val="-6252"/>
              <a:lumOff val="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 ၇ (၅:၃)၊</a:t>
          </a:r>
          <a:endParaRPr lang="es-ES" sz="1600" b="1" kern="1200" dirty="0"/>
        </a:p>
      </dsp:txBody>
      <dsp:txXfrm>
        <a:off x="492176" y="1364649"/>
        <a:ext cx="1764192" cy="507428"/>
      </dsp:txXfrm>
    </dsp:sp>
    <dsp:sp modelId="{400148AD-29A0-4687-99D4-BC1FBEDA9F9D}">
      <dsp:nvSpPr>
        <dsp:cNvPr id="0" name=""/>
        <dsp:cNvSpPr/>
      </dsp:nvSpPr>
      <dsp:spPr>
        <a:xfrm>
          <a:off x="247452" y="540358"/>
          <a:ext cx="228936" cy="175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57"/>
              </a:lnTo>
              <a:lnTo>
                <a:pt x="228936" y="17517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1973-40E0-4042-B45E-817D56793783}">
      <dsp:nvSpPr>
        <dsp:cNvPr id="0" name=""/>
        <dsp:cNvSpPr/>
      </dsp:nvSpPr>
      <dsp:spPr>
        <a:xfrm>
          <a:off x="476389" y="2022615"/>
          <a:ext cx="1795766" cy="539002"/>
        </a:xfrm>
        <a:prstGeom prst="roundRect">
          <a:avLst>
            <a:gd name="adj" fmla="val 10000"/>
          </a:avLst>
        </a:prstGeom>
        <a:solidFill>
          <a:srgbClr val="FAD7B4"/>
        </a:solidFill>
        <a:ln w="635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 ၈ (၄:၂၈)၊</a:t>
          </a:r>
          <a:endParaRPr lang="es-ES" sz="1600" b="1" kern="1200" dirty="0"/>
        </a:p>
      </dsp:txBody>
      <dsp:txXfrm>
        <a:off x="492176" y="2038402"/>
        <a:ext cx="1764192" cy="507428"/>
      </dsp:txXfrm>
    </dsp:sp>
    <dsp:sp modelId="{BC5C2D51-9AF0-40FE-A083-98B157C076FA}">
      <dsp:nvSpPr>
        <dsp:cNvPr id="0" name=""/>
        <dsp:cNvSpPr/>
      </dsp:nvSpPr>
      <dsp:spPr>
        <a:xfrm>
          <a:off x="247452" y="540358"/>
          <a:ext cx="228936" cy="24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510"/>
              </a:lnTo>
              <a:lnTo>
                <a:pt x="228936" y="24255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5AE08-4621-4AFA-95F5-51175A57CA00}">
      <dsp:nvSpPr>
        <dsp:cNvPr id="0" name=""/>
        <dsp:cNvSpPr/>
      </dsp:nvSpPr>
      <dsp:spPr>
        <a:xfrm>
          <a:off x="476389" y="2696368"/>
          <a:ext cx="1795766" cy="539002"/>
        </a:xfrm>
        <a:prstGeom prst="roundRect">
          <a:avLst>
            <a:gd name="adj" fmla="val 10000"/>
          </a:avLst>
        </a:prstGeom>
        <a:solidFill>
          <a:srgbClr val="F5C3A5"/>
        </a:solidFill>
        <a:ln w="6350" cap="flat" cmpd="sng" algn="ctr">
          <a:solidFill>
            <a:schemeClr val="accent5">
              <a:hueOff val="-1412034"/>
              <a:satOff val="-18755"/>
              <a:lumOff val="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 ၉ (၄း၂၅)၊</a:t>
          </a:r>
          <a:endParaRPr lang="es-ES" sz="1600" b="1" kern="1200" dirty="0"/>
        </a:p>
      </dsp:txBody>
      <dsp:txXfrm>
        <a:off x="492176" y="2712155"/>
        <a:ext cx="1764192" cy="507428"/>
      </dsp:txXfrm>
    </dsp:sp>
    <dsp:sp modelId="{CF8E9DDB-B1E4-4418-BDBC-845A6F6A6F84}">
      <dsp:nvSpPr>
        <dsp:cNvPr id="0" name=""/>
        <dsp:cNvSpPr/>
      </dsp:nvSpPr>
      <dsp:spPr>
        <a:xfrm>
          <a:off x="247452" y="540358"/>
          <a:ext cx="228936" cy="3099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263"/>
              </a:lnTo>
              <a:lnTo>
                <a:pt x="228936" y="30992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30A92-F65F-4B48-9826-543C1850F60C}">
      <dsp:nvSpPr>
        <dsp:cNvPr id="0" name=""/>
        <dsp:cNvSpPr/>
      </dsp:nvSpPr>
      <dsp:spPr>
        <a:xfrm>
          <a:off x="476389" y="3370121"/>
          <a:ext cx="1795766" cy="539002"/>
        </a:xfrm>
        <a:prstGeom prst="roundRect">
          <a:avLst>
            <a:gd name="adj" fmla="val 10000"/>
          </a:avLst>
        </a:prstGeom>
        <a:solidFill>
          <a:srgbClr val="F5CABD"/>
        </a:soli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 ၁၀ ၅း၅)၊</a:t>
          </a:r>
          <a:endParaRPr lang="es-ES" sz="1600" b="1" kern="1200" dirty="0"/>
        </a:p>
      </dsp:txBody>
      <dsp:txXfrm>
        <a:off x="492176" y="3385908"/>
        <a:ext cx="1764192" cy="50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3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6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3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7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3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1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1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7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1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8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3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E385-E180-4CD0-A28D-8902B677F631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57B3-ED20-45EB-8693-6969EB3945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6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5183A38-F1F8-C7F5-A2AE-8F73ACA83E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61"/>
          <a:stretch/>
        </p:blipFill>
        <p:spPr>
          <a:xfrm>
            <a:off x="4166504" y="14"/>
            <a:ext cx="4444096" cy="30670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93B772-2DD9-4AD1-9BD8-5DA6A7BCB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40" r="-26572"/>
          <a:stretch/>
        </p:blipFill>
        <p:spPr>
          <a:xfrm>
            <a:off x="27" y="3790949"/>
            <a:ext cx="8305772" cy="306705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55453" cy="4845529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4569E23-105E-D32F-AC37-F6A5A2AF5C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" y="2"/>
            <a:ext cx="5017073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2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D4BF5E-6E96-8E25-72B1-C4C3C3E11D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728" y="1699212"/>
            <a:ext cx="5908272" cy="5158787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3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A712C9-94A2-B135-24DD-1062AA91D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93" y="1853885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2" y="0"/>
            <a:ext cx="4444096" cy="3211787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6F67746B-3171-9F1F-4659-303C013B88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6" t="-15944"/>
          <a:stretch/>
        </p:blipFill>
        <p:spPr>
          <a:xfrm>
            <a:off x="7928701" y="13"/>
            <a:ext cx="4277711" cy="3045387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0C72270-DC90-68A1-BF9A-A41F5AE27C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291"/>
            <a:ext cx="12206408" cy="830997"/>
          </a:xfrm>
          <a:prstGeom prst="rect">
            <a:avLst/>
          </a:prstGeom>
          <a:solidFill>
            <a:srgbClr val="716587"/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4800" b="1" i="0" u="none" strike="noStrike" baseline="0" dirty="0" err="1">
                <a:solidFill>
                  <a:schemeClr val="bg1"/>
                </a:solidFill>
                <a:latin typeface="WinKalaw" panose="00000400000000000000" pitchFamily="2" charset="0"/>
              </a:rPr>
              <a:t>wpfajy;nDtjypfajzjcif</a:t>
            </a:r>
            <a:r>
              <a:rPr lang="en-US" sz="4800" b="1" i="0" u="none" strike="noStrike" baseline="0" dirty="0">
                <a:solidFill>
                  <a:schemeClr val="bg1"/>
                </a:solidFill>
                <a:latin typeface="WinKalaw" panose="00000400000000000000" pitchFamily="2" charset="0"/>
              </a:rPr>
              <a:t>;-</a:t>
            </a:r>
            <a:r>
              <a:rPr lang="en-US" sz="4800" b="1" i="0" u="none" strike="noStrike" baseline="0" dirty="0" err="1">
                <a:solidFill>
                  <a:schemeClr val="bg1"/>
                </a:solidFill>
                <a:latin typeface="WinKalaw" panose="00000400000000000000" pitchFamily="2" charset="0"/>
              </a:rPr>
              <a:t>uyfwdkifESifhtoif;awmf</a:t>
            </a:r>
            <a:endParaRPr lang="es-ES" sz="4800" b="1" dirty="0">
              <a:ln w="10160">
                <a:solidFill>
                  <a:srgbClr val="FEC306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32167D-DD0E-2085-B81C-E67E14343052}"/>
              </a:ext>
            </a:extLst>
          </p:cNvPr>
          <p:cNvSpPr txBox="1"/>
          <p:nvPr/>
        </p:nvSpPr>
        <p:spPr>
          <a:xfrm>
            <a:off x="106848" y="6328431"/>
            <a:ext cx="229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b="0" i="0" u="none" strike="noStrike" baseline="0" dirty="0">
                <a:solidFill>
                  <a:schemeClr val="bg1"/>
                </a:solidFill>
                <a:latin typeface="WinInwa"/>
              </a:rPr>
              <a:t>July 22 - 28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19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C680C6C-33AC-5B1F-022C-A8199FFB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6976" y="227170"/>
            <a:ext cx="8110163" cy="51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6977" y="6633930"/>
            <a:ext cx="8110163" cy="51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6976" y="513854"/>
            <a:ext cx="8458200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4D83B00-F671-0BD1-ED24-4E7932A2C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810" y="799352"/>
            <a:ext cx="7898389" cy="52592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5357B0-7CDD-157C-AF94-753B6770F385}"/>
              </a:ext>
            </a:extLst>
          </p:cNvPr>
          <p:cNvSpPr txBox="1"/>
          <p:nvPr/>
        </p:nvSpPr>
        <p:spPr>
          <a:xfrm>
            <a:off x="96254" y="477766"/>
            <a:ext cx="3408556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my-MM" sz="2400" b="1" dirty="0">
                <a:solidFill>
                  <a:srgbClr val="E60000"/>
                </a:solidFill>
                <a:latin typeface="Comic Sans MS" panose="030F0702030302020204" pitchFamily="66" charset="0"/>
              </a:rPr>
              <a:t>သင်တို့သည်အထက်ကဝေးလျက်ရှိသော်လည်း၊ယခုမှာယေရှုခရစ်၌ဖြစ်၍အသွေးတော်အားဖြင့်အနီးသို့ရောက်ကြပြီ။အဘယ်သို့နည်းဟူမူကား၊ထိုသခင်သည်ငါတို့၏ရန်ငြိမ်းခြင်းအ ကြောင်းဖြစ်တော်မူ၏။ဝိ နည်းအထုံးအဖွဲ့နှင့်စပ်ဆိုင်သောပညတ်တရားတည်းဟူသောရန်ငြိုးဖွဲ့ခြင်း၏အကြောင်းကိုကိုယ်ခန္ဓာတော်တွင်ပယ်ရှင်းတော်မူသဖြင့်၊ </a:t>
            </a:r>
            <a:r>
              <a:rPr lang="es-ES" sz="2400" b="1" dirty="0">
                <a:solidFill>
                  <a:srgbClr val="E60000"/>
                </a:solidFill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srgbClr val="E60000"/>
                </a:solidFill>
                <a:latin typeface="Comic Sans MS" panose="030F0702030302020204" pitchFamily="66" charset="0"/>
              </a:rPr>
              <a:t>Ephesians</a:t>
            </a:r>
            <a:r>
              <a:rPr lang="es-ES" sz="2400" b="1" dirty="0">
                <a:solidFill>
                  <a:srgbClr val="E60000"/>
                </a:solidFill>
                <a:latin typeface="Comic Sans MS" panose="030F0702030302020204" pitchFamily="66" charset="0"/>
              </a:rPr>
              <a:t> 2:13, 14)</a:t>
            </a:r>
          </a:p>
        </p:txBody>
      </p:sp>
    </p:spTree>
    <p:extLst>
      <p:ext uri="{BB962C8B-B14F-4D97-AF65-F5344CB8AC3E}">
        <p14:creationId xmlns:p14="http://schemas.microsoft.com/office/powerpoint/2010/main" val="26679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1FEE78-39B9-0DD6-E956-D6A7313C36C7}"/>
              </a:ext>
            </a:extLst>
          </p:cNvPr>
          <p:cNvSpPr txBox="1"/>
          <p:nvPr/>
        </p:nvSpPr>
        <p:spPr>
          <a:xfrm>
            <a:off x="6497538" y="4004473"/>
            <a:ext cx="5694463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ကွဲပြားခြင်း။ ဧဖက် ၂:၁၁-၁၂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endParaRPr lang="my-MM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နှစ်ဖက်ပြေလည်အောင်ပြုလုပ်သည် ၂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:</a:t>
            </a: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၁၃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-</a:t>
            </a: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၁၄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ပြိုလည်းသောနံရံ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၂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:</a:t>
            </a: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၁၅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-</a:t>
            </a:r>
            <a:r>
              <a:rPr lang="my-MM" sz="2400" b="1" dirty="0">
                <a:solidFill>
                  <a:srgbClr val="000000"/>
                </a:solidFill>
                <a:latin typeface="Calibri" panose="020F0502020204030204"/>
              </a:rPr>
              <a:t>၁၆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ငြိမ်းချမ်းရေးသတင်းစကား။ဧဖက် ၂:၁၇-၁၈</a:t>
            </a: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ထာဝရဘုရား၏ဗိမာန်တော်။ ဧဖက် ၂:၁၉-၂၂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A6FDCB-7195-C8B2-44AF-520602116BCB}"/>
              </a:ext>
            </a:extLst>
          </p:cNvPr>
          <p:cNvSpPr txBox="1"/>
          <p:nvPr/>
        </p:nvSpPr>
        <p:spPr>
          <a:xfrm>
            <a:off x="88550" y="85945"/>
            <a:ext cx="7820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ဧဖက် 2:11-22ကဆန့်ကျင်ဘက်လူနှစ်ယောက်နဲ့စတင်ပြီး ခရစ်တော်ရဲ့အုတ်မြစ်နဲ့အင်္ဂတေအဖြစ်ငြိမ်းချမ်းစွာတည်ဆောက်ထားတဲ့ အဆောက်အဦး/ဗိမာန်တော်နဲ့ အဆုံးသတ်တဲ့ခရီးကို ကျွန်ုပ်တို့ကိုခေါ်ဆောင်သွားပါတယ်။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D058E3-DEB4-382A-5A16-053A57E275E3}"/>
              </a:ext>
            </a:extLst>
          </p:cNvPr>
          <p:cNvSpPr txBox="1"/>
          <p:nvPr/>
        </p:nvSpPr>
        <p:spPr>
          <a:xfrm>
            <a:off x="0" y="2813734"/>
            <a:ext cx="7820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ဤလူမျိုးနှစ်ခုနှင့်လက်ရှိ"ဘုရားသခင်၏ဗိမာန်တော်"ကိုတည်ဆောက်နေသည့်ယုံကြည်သူများကြားတွင်အဘယ်ဆင်တူမှုများကို သင်တွေ့ရှိသနည်း။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8A0717-4823-EBFE-C7FD-6264B0001962}"/>
              </a:ext>
            </a:extLst>
          </p:cNvPr>
          <p:cNvSpPr txBox="1"/>
          <p:nvPr/>
        </p:nvSpPr>
        <p:spPr>
          <a:xfrm>
            <a:off x="88549" y="1680903"/>
            <a:ext cx="7820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ဤခရီးလမ်းတွင်၊ယေရှုသည် လူနှစ်မျိုးလုံးကိုပေါင်းစည်းရန်၊ ပိုင်းခြားထားသောနံရံများကိုဖြိုဖျက်ကာငြိမ်းချမ်းစွာနေထိုင်နိုင်စေခဲ့သည်။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Imagen 10" descr="Imagen que contiene caja, ladrillo, tabla&#10;&#10;Descripción generada automáticamente">
            <a:extLst>
              <a:ext uri="{FF2B5EF4-FFF2-40B4-BE49-F238E27FC236}">
                <a16:creationId xmlns:a16="http://schemas.microsoft.com/office/drawing/2014/main" id="{18251456-46CF-D273-BDA2-2D9F0EE2D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2"/>
          <a:stretch/>
        </p:blipFill>
        <p:spPr>
          <a:xfrm>
            <a:off x="8028655" y="207578"/>
            <a:ext cx="4035007" cy="3505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rgbClr val="6C5042"/>
                </a:gs>
                <a:gs pos="100000">
                  <a:srgbClr val="6C5042"/>
                </a:gs>
              </a:gsLst>
              <a:lin ang="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caja, tabla, competencia de atletismo&#10;&#10;Descripción generada automáticamente">
            <a:extLst>
              <a:ext uri="{FF2B5EF4-FFF2-40B4-BE49-F238E27FC236}">
                <a16:creationId xmlns:a16="http://schemas.microsoft.com/office/drawing/2014/main" id="{3CD9FF78-DD3B-197B-6CF3-1B85CFFA2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56" y="4093567"/>
            <a:ext cx="4502524" cy="2727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23868">
                  <a:srgbClr val="6C5042"/>
                </a:gs>
                <a:gs pos="11000">
                  <a:schemeClr val="bg1"/>
                </a:gs>
                <a:gs pos="77990">
                  <a:schemeClr val="bg1"/>
                </a:gs>
                <a:gs pos="69000">
                  <a:schemeClr val="bg1"/>
                </a:gs>
                <a:gs pos="56000">
                  <a:schemeClr val="bg1"/>
                </a:gs>
                <a:gs pos="40000">
                  <a:srgbClr val="6C5042"/>
                </a:gs>
                <a:gs pos="100000">
                  <a:srgbClr val="6C5042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Imagen que contiene verde&#10;&#10;Descripción generada automáticamente">
            <a:extLst>
              <a:ext uri="{FF2B5EF4-FFF2-40B4-BE49-F238E27FC236}">
                <a16:creationId xmlns:a16="http://schemas.microsoft.com/office/drawing/2014/main" id="{28FEDD68-1610-4CEE-0E7A-8A6557480B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35" y="6366171"/>
            <a:ext cx="670453" cy="3214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578907F4-4CD0-2B32-9C22-E0CC1DB5B4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186" y="4095610"/>
            <a:ext cx="670453" cy="321476"/>
          </a:xfrm>
          <a:prstGeom prst="rect">
            <a:avLst/>
          </a:prstGeom>
        </p:spPr>
      </p:pic>
      <p:pic>
        <p:nvPicPr>
          <p:cNvPr id="10" name="Imagen 9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B97E33F3-1D34-11DA-648F-A8227DF663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70" y="5230890"/>
            <a:ext cx="670453" cy="3214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DB179ADB-1E20-D957-51D2-3C937E37F8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70" y="4663250"/>
            <a:ext cx="670453" cy="3214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B3512744-66E2-2478-646F-94DAFF3CFB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70" y="5798530"/>
            <a:ext cx="670453" cy="3214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4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425F6-1A23-3769-D5CC-B962D2CE7285}"/>
              </a:ext>
            </a:extLst>
          </p:cNvPr>
          <p:cNvSpPr txBox="1"/>
          <p:nvPr/>
        </p:nvSpPr>
        <p:spPr>
          <a:xfrm>
            <a:off x="2935706" y="19341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schemeClr val="bg1"/>
                </a:solidFill>
              </a:rPr>
              <a:t>ကွဲပြားခြင်း။ ဧဖက် ၂:၁၁-၁၂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endParaRPr lang="my-MM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DBE7A2-C3B7-8A83-6AC3-8D3F123C380F}"/>
              </a:ext>
            </a:extLst>
          </p:cNvPr>
          <p:cNvSpPr txBox="1"/>
          <p:nvPr/>
        </p:nvSpPr>
        <p:spPr>
          <a:xfrm>
            <a:off x="0" y="857775"/>
            <a:ext cx="12107398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1867" b="1" dirty="0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ကြောင့်၊လက်ဖြင့်ကိုယ်ကာယ၌ဦပသောဝေါဟာရအရေဖျားလှီးခြင်းကိုခံရသောသူတို့ခေါ်ဝေါ်သောအားဖြင့်၊အရေဖျားလှီးခြင်းကိုမခံသောလူဟူ၍ခေါ်ဝေါ်ကြသောသာသနာပလူတို့အထဲ၌သင်တို့သည်အထက်ကပကတိအတိုင်းဖြစ်ကြသည်ကိုလည်းကောင်း၊ </a:t>
            </a:r>
          </a:p>
          <a:p>
            <a:pPr defTabSz="609585"/>
            <a:r>
              <a:rPr lang="my-MM" sz="1867" b="1" dirty="0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၁၂)ထိုအခါသင်တို့သည် ခရစ်တော်ကိုမသိ၊ ဣသရေလအပေါင်းအသင်း၌မဝင်၊ ကတိတော်ပါသော ပဋိညာဉ်တရားတို့နှင့်မဆိုင်၊ မြော်လင့်ခြင်းမရှိ၊ လောက၌ဘုရားမဲ့နေကြသည်ကိုလည်းကောင်း၊ အောက်မေ့ကြလော့။</a:t>
            </a:r>
            <a:r>
              <a:rPr lang="es-ES" sz="1467" b="1" dirty="0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1467" b="1" dirty="0">
                <a:solidFill>
                  <a:srgbClr val="9BF7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2:11-12)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BA425-CC84-9879-852B-B628535B0EB6}"/>
              </a:ext>
            </a:extLst>
          </p:cNvPr>
          <p:cNvSpPr txBox="1"/>
          <p:nvPr/>
        </p:nvSpPr>
        <p:spPr>
          <a:xfrm>
            <a:off x="84602" y="2103396"/>
            <a:ext cx="775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ယုဒလူတို့သည်အရေဖျားလှီးခြင်းကိုမခံရသောကြောင့်တပါးအမျိုးသားတို့ကိုမထီမဲ့မြင်ပြုကြ၏။အရေဖျားလှီးခြင်းကြောင့်တပါးအမျိုးသားတို့သည်ယုဒလူတို့ကိုမထီမဲ့မြင်ပြုကြ၏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480DD2-C0E0-543A-E03D-BA09E1D49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986490"/>
              </p:ext>
            </p:extLst>
          </p:nvPr>
        </p:nvGraphicFramePr>
        <p:xfrm>
          <a:off x="136530" y="4492449"/>
          <a:ext cx="7170703" cy="231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214C682-A74E-F787-6029-9E9117AF7939}"/>
              </a:ext>
            </a:extLst>
          </p:cNvPr>
          <p:cNvSpPr txBox="1"/>
          <p:nvPr/>
        </p:nvSpPr>
        <p:spPr>
          <a:xfrm>
            <a:off x="7359163" y="5642326"/>
            <a:ext cx="3510974" cy="830997"/>
          </a:xfrm>
          <a:custGeom>
            <a:avLst/>
            <a:gdLst>
              <a:gd name="connsiteX0" fmla="*/ 0 w 2401300"/>
              <a:gd name="connsiteY0" fmla="*/ 0 h 923330"/>
              <a:gd name="connsiteX1" fmla="*/ 432234 w 2401300"/>
              <a:gd name="connsiteY1" fmla="*/ 0 h 923330"/>
              <a:gd name="connsiteX2" fmla="*/ 864468 w 2401300"/>
              <a:gd name="connsiteY2" fmla="*/ 0 h 923330"/>
              <a:gd name="connsiteX3" fmla="*/ 1344728 w 2401300"/>
              <a:gd name="connsiteY3" fmla="*/ 0 h 923330"/>
              <a:gd name="connsiteX4" fmla="*/ 1800975 w 2401300"/>
              <a:gd name="connsiteY4" fmla="*/ 0 h 923330"/>
              <a:gd name="connsiteX5" fmla="*/ 2401300 w 2401300"/>
              <a:gd name="connsiteY5" fmla="*/ 0 h 923330"/>
              <a:gd name="connsiteX6" fmla="*/ 2401300 w 2401300"/>
              <a:gd name="connsiteY6" fmla="*/ 452432 h 923330"/>
              <a:gd name="connsiteX7" fmla="*/ 2401300 w 2401300"/>
              <a:gd name="connsiteY7" fmla="*/ 923330 h 923330"/>
              <a:gd name="connsiteX8" fmla="*/ 1993079 w 2401300"/>
              <a:gd name="connsiteY8" fmla="*/ 923330 h 923330"/>
              <a:gd name="connsiteX9" fmla="*/ 1536832 w 2401300"/>
              <a:gd name="connsiteY9" fmla="*/ 923330 h 923330"/>
              <a:gd name="connsiteX10" fmla="*/ 1008546 w 2401300"/>
              <a:gd name="connsiteY10" fmla="*/ 923330 h 923330"/>
              <a:gd name="connsiteX11" fmla="*/ 552299 w 2401300"/>
              <a:gd name="connsiteY11" fmla="*/ 923330 h 923330"/>
              <a:gd name="connsiteX12" fmla="*/ 0 w 2401300"/>
              <a:gd name="connsiteY12" fmla="*/ 923330 h 923330"/>
              <a:gd name="connsiteX13" fmla="*/ 0 w 2401300"/>
              <a:gd name="connsiteY13" fmla="*/ 452432 h 923330"/>
              <a:gd name="connsiteX14" fmla="*/ 0 w 2401300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300" h="923330" fill="none" extrusionOk="0">
                <a:moveTo>
                  <a:pt x="0" y="0"/>
                </a:moveTo>
                <a:cubicBezTo>
                  <a:pt x="201174" y="-28706"/>
                  <a:pt x="231327" y="41973"/>
                  <a:pt x="432234" y="0"/>
                </a:cubicBezTo>
                <a:cubicBezTo>
                  <a:pt x="633141" y="-41973"/>
                  <a:pt x="704061" y="51177"/>
                  <a:pt x="864468" y="0"/>
                </a:cubicBezTo>
                <a:cubicBezTo>
                  <a:pt x="1024875" y="-51177"/>
                  <a:pt x="1236352" y="50248"/>
                  <a:pt x="1344728" y="0"/>
                </a:cubicBezTo>
                <a:cubicBezTo>
                  <a:pt x="1453104" y="-50248"/>
                  <a:pt x="1702136" y="27497"/>
                  <a:pt x="1800975" y="0"/>
                </a:cubicBezTo>
                <a:cubicBezTo>
                  <a:pt x="1899814" y="-27497"/>
                  <a:pt x="2204185" y="41860"/>
                  <a:pt x="2401300" y="0"/>
                </a:cubicBezTo>
                <a:cubicBezTo>
                  <a:pt x="2422730" y="100625"/>
                  <a:pt x="2370698" y="311076"/>
                  <a:pt x="2401300" y="452432"/>
                </a:cubicBezTo>
                <a:cubicBezTo>
                  <a:pt x="2431902" y="593788"/>
                  <a:pt x="2357440" y="698426"/>
                  <a:pt x="2401300" y="923330"/>
                </a:cubicBezTo>
                <a:cubicBezTo>
                  <a:pt x="2247924" y="969221"/>
                  <a:pt x="2104016" y="910152"/>
                  <a:pt x="1993079" y="923330"/>
                </a:cubicBezTo>
                <a:cubicBezTo>
                  <a:pt x="1882142" y="936508"/>
                  <a:pt x="1755005" y="917763"/>
                  <a:pt x="1536832" y="923330"/>
                </a:cubicBezTo>
                <a:cubicBezTo>
                  <a:pt x="1318659" y="928897"/>
                  <a:pt x="1147313" y="885859"/>
                  <a:pt x="1008546" y="923330"/>
                </a:cubicBezTo>
                <a:cubicBezTo>
                  <a:pt x="869779" y="960801"/>
                  <a:pt x="657804" y="899565"/>
                  <a:pt x="552299" y="923330"/>
                </a:cubicBezTo>
                <a:cubicBezTo>
                  <a:pt x="446794" y="947095"/>
                  <a:pt x="214400" y="891289"/>
                  <a:pt x="0" y="923330"/>
                </a:cubicBezTo>
                <a:cubicBezTo>
                  <a:pt x="-7751" y="724004"/>
                  <a:pt x="39454" y="588061"/>
                  <a:pt x="0" y="452432"/>
                </a:cubicBezTo>
                <a:cubicBezTo>
                  <a:pt x="-39454" y="316803"/>
                  <a:pt x="53977" y="171776"/>
                  <a:pt x="0" y="0"/>
                </a:cubicBezTo>
                <a:close/>
              </a:path>
              <a:path w="2401300" h="923330" stroke="0" extrusionOk="0">
                <a:moveTo>
                  <a:pt x="0" y="0"/>
                </a:moveTo>
                <a:cubicBezTo>
                  <a:pt x="197285" y="-51566"/>
                  <a:pt x="363896" y="47687"/>
                  <a:pt x="528286" y="0"/>
                </a:cubicBezTo>
                <a:cubicBezTo>
                  <a:pt x="692676" y="-47687"/>
                  <a:pt x="775084" y="36810"/>
                  <a:pt x="936507" y="0"/>
                </a:cubicBezTo>
                <a:cubicBezTo>
                  <a:pt x="1097930" y="-36810"/>
                  <a:pt x="1254763" y="34063"/>
                  <a:pt x="1464793" y="0"/>
                </a:cubicBezTo>
                <a:cubicBezTo>
                  <a:pt x="1674823" y="-34063"/>
                  <a:pt x="1691498" y="44024"/>
                  <a:pt x="1897027" y="0"/>
                </a:cubicBezTo>
                <a:cubicBezTo>
                  <a:pt x="2102556" y="-44024"/>
                  <a:pt x="2270497" y="14006"/>
                  <a:pt x="2401300" y="0"/>
                </a:cubicBezTo>
                <a:cubicBezTo>
                  <a:pt x="2447699" y="165523"/>
                  <a:pt x="2379429" y="242290"/>
                  <a:pt x="2401300" y="443198"/>
                </a:cubicBezTo>
                <a:cubicBezTo>
                  <a:pt x="2423171" y="644106"/>
                  <a:pt x="2348367" y="804882"/>
                  <a:pt x="2401300" y="923330"/>
                </a:cubicBezTo>
                <a:cubicBezTo>
                  <a:pt x="2233238" y="926941"/>
                  <a:pt x="2092556" y="916012"/>
                  <a:pt x="1993079" y="923330"/>
                </a:cubicBezTo>
                <a:cubicBezTo>
                  <a:pt x="1893602" y="930648"/>
                  <a:pt x="1751602" y="892734"/>
                  <a:pt x="1536832" y="923330"/>
                </a:cubicBezTo>
                <a:cubicBezTo>
                  <a:pt x="1322062" y="953926"/>
                  <a:pt x="1239421" y="865880"/>
                  <a:pt x="1008546" y="923330"/>
                </a:cubicBezTo>
                <a:cubicBezTo>
                  <a:pt x="777671" y="980780"/>
                  <a:pt x="650774" y="901827"/>
                  <a:pt x="504273" y="923330"/>
                </a:cubicBezTo>
                <a:cubicBezTo>
                  <a:pt x="357772" y="944833"/>
                  <a:pt x="195208" y="922253"/>
                  <a:pt x="0" y="923330"/>
                </a:cubicBezTo>
                <a:cubicBezTo>
                  <a:pt x="-31430" y="758708"/>
                  <a:pt x="3859" y="622284"/>
                  <a:pt x="0" y="461665"/>
                </a:cubicBezTo>
                <a:cubicBezTo>
                  <a:pt x="-3859" y="301047"/>
                  <a:pt x="38427" y="9840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503218166">
                  <a:custGeom>
                    <a:avLst/>
                    <a:gdLst>
                      <a:gd name="connsiteX0" fmla="*/ 0 w 3510974"/>
                      <a:gd name="connsiteY0" fmla="*/ 0 h 830997"/>
                      <a:gd name="connsiteX1" fmla="*/ 631975 w 3510974"/>
                      <a:gd name="connsiteY1" fmla="*/ 0 h 830997"/>
                      <a:gd name="connsiteX2" fmla="*/ 1263950 w 3510974"/>
                      <a:gd name="connsiteY2" fmla="*/ 0 h 830997"/>
                      <a:gd name="connsiteX3" fmla="*/ 1966145 w 3510974"/>
                      <a:gd name="connsiteY3" fmla="*/ 0 h 830997"/>
                      <a:gd name="connsiteX4" fmla="*/ 2633230 w 3510974"/>
                      <a:gd name="connsiteY4" fmla="*/ 0 h 830997"/>
                      <a:gd name="connsiteX5" fmla="*/ 3510974 w 3510974"/>
                      <a:gd name="connsiteY5" fmla="*/ 0 h 830997"/>
                      <a:gd name="connsiteX6" fmla="*/ 3510974 w 3510974"/>
                      <a:gd name="connsiteY6" fmla="*/ 407188 h 830997"/>
                      <a:gd name="connsiteX7" fmla="*/ 3510974 w 3510974"/>
                      <a:gd name="connsiteY7" fmla="*/ 830997 h 830997"/>
                      <a:gd name="connsiteX8" fmla="*/ 2914108 w 3510974"/>
                      <a:gd name="connsiteY8" fmla="*/ 830997 h 830997"/>
                      <a:gd name="connsiteX9" fmla="*/ 2247023 w 3510974"/>
                      <a:gd name="connsiteY9" fmla="*/ 830997 h 830997"/>
                      <a:gd name="connsiteX10" fmla="*/ 1474609 w 3510974"/>
                      <a:gd name="connsiteY10" fmla="*/ 830997 h 830997"/>
                      <a:gd name="connsiteX11" fmla="*/ 807524 w 3510974"/>
                      <a:gd name="connsiteY11" fmla="*/ 830997 h 830997"/>
                      <a:gd name="connsiteX12" fmla="*/ 0 w 3510974"/>
                      <a:gd name="connsiteY12" fmla="*/ 830997 h 830997"/>
                      <a:gd name="connsiteX13" fmla="*/ 0 w 3510974"/>
                      <a:gd name="connsiteY13" fmla="*/ 407188 h 830997"/>
                      <a:gd name="connsiteX14" fmla="*/ 0 w 3510974"/>
                      <a:gd name="connsiteY14" fmla="*/ 0 h 830997"/>
                      <a:gd name="connsiteX0" fmla="*/ 0 w 3510974"/>
                      <a:gd name="connsiteY0" fmla="*/ 0 h 830997"/>
                      <a:gd name="connsiteX1" fmla="*/ 772414 w 3510974"/>
                      <a:gd name="connsiteY1" fmla="*/ 0 h 830997"/>
                      <a:gd name="connsiteX2" fmla="*/ 1369279 w 3510974"/>
                      <a:gd name="connsiteY2" fmla="*/ 0 h 830997"/>
                      <a:gd name="connsiteX3" fmla="*/ 2141694 w 3510974"/>
                      <a:gd name="connsiteY3" fmla="*/ 0 h 830997"/>
                      <a:gd name="connsiteX4" fmla="*/ 2773669 w 3510974"/>
                      <a:gd name="connsiteY4" fmla="*/ 0 h 830997"/>
                      <a:gd name="connsiteX5" fmla="*/ 3510974 w 3510974"/>
                      <a:gd name="connsiteY5" fmla="*/ 0 h 830997"/>
                      <a:gd name="connsiteX6" fmla="*/ 3510974 w 3510974"/>
                      <a:gd name="connsiteY6" fmla="*/ 398878 h 830997"/>
                      <a:gd name="connsiteX7" fmla="*/ 3510974 w 3510974"/>
                      <a:gd name="connsiteY7" fmla="*/ 830997 h 830997"/>
                      <a:gd name="connsiteX8" fmla="*/ 2914108 w 3510974"/>
                      <a:gd name="connsiteY8" fmla="*/ 830997 h 830997"/>
                      <a:gd name="connsiteX9" fmla="*/ 2247023 w 3510974"/>
                      <a:gd name="connsiteY9" fmla="*/ 830997 h 830997"/>
                      <a:gd name="connsiteX10" fmla="*/ 1474609 w 3510974"/>
                      <a:gd name="connsiteY10" fmla="*/ 830997 h 830997"/>
                      <a:gd name="connsiteX11" fmla="*/ 737304 w 3510974"/>
                      <a:gd name="connsiteY11" fmla="*/ 830997 h 830997"/>
                      <a:gd name="connsiteX12" fmla="*/ 0 w 3510974"/>
                      <a:gd name="connsiteY12" fmla="*/ 830997 h 830997"/>
                      <a:gd name="connsiteX13" fmla="*/ 0 w 3510974"/>
                      <a:gd name="connsiteY13" fmla="*/ 415498 h 830997"/>
                      <a:gd name="connsiteX14" fmla="*/ 0 w 3510974"/>
                      <a:gd name="connsiteY1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10974" h="830997" fill="none" extrusionOk="0">
                        <a:moveTo>
                          <a:pt x="0" y="0"/>
                        </a:moveTo>
                        <a:cubicBezTo>
                          <a:pt x="276617" y="-13861"/>
                          <a:pt x="330714" y="50104"/>
                          <a:pt x="631975" y="0"/>
                        </a:cubicBezTo>
                        <a:cubicBezTo>
                          <a:pt x="914480" y="-23718"/>
                          <a:pt x="1025577" y="46370"/>
                          <a:pt x="1263950" y="0"/>
                        </a:cubicBezTo>
                        <a:cubicBezTo>
                          <a:pt x="1464962" y="-36865"/>
                          <a:pt x="1841639" y="51759"/>
                          <a:pt x="1966145" y="0"/>
                        </a:cubicBezTo>
                        <a:cubicBezTo>
                          <a:pt x="2106227" y="-56361"/>
                          <a:pt x="2529461" y="16717"/>
                          <a:pt x="2633230" y="0"/>
                        </a:cubicBezTo>
                        <a:cubicBezTo>
                          <a:pt x="2755393" y="-86541"/>
                          <a:pt x="3294217" y="70055"/>
                          <a:pt x="3510974" y="0"/>
                        </a:cubicBezTo>
                        <a:cubicBezTo>
                          <a:pt x="3527478" y="89783"/>
                          <a:pt x="3446695" y="264409"/>
                          <a:pt x="3510974" y="407188"/>
                        </a:cubicBezTo>
                        <a:cubicBezTo>
                          <a:pt x="3523985" y="547649"/>
                          <a:pt x="3446807" y="637022"/>
                          <a:pt x="3510974" y="830997"/>
                        </a:cubicBezTo>
                        <a:cubicBezTo>
                          <a:pt x="3280577" y="867618"/>
                          <a:pt x="3098906" y="798656"/>
                          <a:pt x="2914108" y="830997"/>
                        </a:cubicBezTo>
                        <a:cubicBezTo>
                          <a:pt x="2740977" y="839598"/>
                          <a:pt x="2539241" y="833991"/>
                          <a:pt x="2247023" y="830997"/>
                        </a:cubicBezTo>
                        <a:cubicBezTo>
                          <a:pt x="1938383" y="834916"/>
                          <a:pt x="1657696" y="765887"/>
                          <a:pt x="1474609" y="830997"/>
                        </a:cubicBezTo>
                        <a:cubicBezTo>
                          <a:pt x="1267159" y="864890"/>
                          <a:pt x="942894" y="817169"/>
                          <a:pt x="807524" y="830997"/>
                        </a:cubicBezTo>
                        <a:cubicBezTo>
                          <a:pt x="668170" y="880020"/>
                          <a:pt x="284530" y="844893"/>
                          <a:pt x="0" y="830997"/>
                        </a:cubicBezTo>
                        <a:cubicBezTo>
                          <a:pt x="-36669" y="633632"/>
                          <a:pt x="23189" y="520484"/>
                          <a:pt x="0" y="407188"/>
                        </a:cubicBezTo>
                        <a:cubicBezTo>
                          <a:pt x="-48941" y="257253"/>
                          <a:pt x="100075" y="112442"/>
                          <a:pt x="0" y="0"/>
                        </a:cubicBezTo>
                        <a:close/>
                      </a:path>
                      <a:path w="3510974" h="830997" stroke="0" extrusionOk="0">
                        <a:moveTo>
                          <a:pt x="0" y="0"/>
                        </a:moveTo>
                        <a:cubicBezTo>
                          <a:pt x="270338" y="4091"/>
                          <a:pt x="567631" y="25538"/>
                          <a:pt x="772414" y="0"/>
                        </a:cubicBezTo>
                        <a:cubicBezTo>
                          <a:pt x="1001970" y="-44461"/>
                          <a:pt x="1102542" y="16660"/>
                          <a:pt x="1369279" y="0"/>
                        </a:cubicBezTo>
                        <a:cubicBezTo>
                          <a:pt x="1627071" y="-32267"/>
                          <a:pt x="1830829" y="-14900"/>
                          <a:pt x="2141694" y="0"/>
                        </a:cubicBezTo>
                        <a:cubicBezTo>
                          <a:pt x="2443486" y="-35610"/>
                          <a:pt x="2479197" y="24980"/>
                          <a:pt x="2773669" y="0"/>
                        </a:cubicBezTo>
                        <a:cubicBezTo>
                          <a:pt x="3099557" y="-50009"/>
                          <a:pt x="3333400" y="24155"/>
                          <a:pt x="3510974" y="0"/>
                        </a:cubicBezTo>
                        <a:cubicBezTo>
                          <a:pt x="3597028" y="146167"/>
                          <a:pt x="3477311" y="223794"/>
                          <a:pt x="3510974" y="398878"/>
                        </a:cubicBezTo>
                        <a:cubicBezTo>
                          <a:pt x="3522623" y="591718"/>
                          <a:pt x="3429392" y="730767"/>
                          <a:pt x="3510974" y="830997"/>
                        </a:cubicBezTo>
                        <a:cubicBezTo>
                          <a:pt x="3282419" y="832574"/>
                          <a:pt x="3037568" y="805468"/>
                          <a:pt x="2914108" y="830997"/>
                        </a:cubicBezTo>
                        <a:cubicBezTo>
                          <a:pt x="2753234" y="879392"/>
                          <a:pt x="2552770" y="805956"/>
                          <a:pt x="2247023" y="830997"/>
                        </a:cubicBezTo>
                        <a:cubicBezTo>
                          <a:pt x="1949581" y="851120"/>
                          <a:pt x="1819271" y="818020"/>
                          <a:pt x="1474609" y="830997"/>
                        </a:cubicBezTo>
                        <a:cubicBezTo>
                          <a:pt x="1172691" y="885074"/>
                          <a:pt x="963241" y="805383"/>
                          <a:pt x="737304" y="830997"/>
                        </a:cubicBezTo>
                        <a:cubicBezTo>
                          <a:pt x="526214" y="837792"/>
                          <a:pt x="263660" y="773438"/>
                          <a:pt x="0" y="830997"/>
                        </a:cubicBezTo>
                        <a:cubicBezTo>
                          <a:pt x="-29758" y="702812"/>
                          <a:pt x="6059" y="562872"/>
                          <a:pt x="0" y="415498"/>
                        </a:cubicBezTo>
                        <a:cubicBezTo>
                          <a:pt x="-3501" y="261338"/>
                          <a:pt x="60532" y="70625"/>
                          <a:pt x="0" y="0"/>
                        </a:cubicBezTo>
                        <a:close/>
                      </a:path>
                      <a:path w="3510974" h="830997" fill="none" stroke="0" extrusionOk="0">
                        <a:moveTo>
                          <a:pt x="0" y="0"/>
                        </a:moveTo>
                        <a:cubicBezTo>
                          <a:pt x="296867" y="-22596"/>
                          <a:pt x="347457" y="45401"/>
                          <a:pt x="631975" y="0"/>
                        </a:cubicBezTo>
                        <a:cubicBezTo>
                          <a:pt x="918498" y="-47772"/>
                          <a:pt x="1024643" y="59844"/>
                          <a:pt x="1263950" y="0"/>
                        </a:cubicBezTo>
                        <a:cubicBezTo>
                          <a:pt x="1465191" y="-44322"/>
                          <a:pt x="1766109" y="71051"/>
                          <a:pt x="1966145" y="0"/>
                        </a:cubicBezTo>
                        <a:cubicBezTo>
                          <a:pt x="2126648" y="-34359"/>
                          <a:pt x="2505239" y="29486"/>
                          <a:pt x="2633230" y="0"/>
                        </a:cubicBezTo>
                        <a:cubicBezTo>
                          <a:pt x="2805415" y="-15248"/>
                          <a:pt x="3151198" y="11394"/>
                          <a:pt x="3510974" y="0"/>
                        </a:cubicBezTo>
                        <a:cubicBezTo>
                          <a:pt x="3533779" y="82708"/>
                          <a:pt x="3460881" y="279961"/>
                          <a:pt x="3510974" y="407188"/>
                        </a:cubicBezTo>
                        <a:cubicBezTo>
                          <a:pt x="3594438" y="535687"/>
                          <a:pt x="3431398" y="610605"/>
                          <a:pt x="3510974" y="830997"/>
                        </a:cubicBezTo>
                        <a:cubicBezTo>
                          <a:pt x="3321377" y="863417"/>
                          <a:pt x="3105291" y="845097"/>
                          <a:pt x="2914108" y="830997"/>
                        </a:cubicBezTo>
                        <a:cubicBezTo>
                          <a:pt x="2795183" y="816139"/>
                          <a:pt x="2589683" y="792973"/>
                          <a:pt x="2247023" y="830997"/>
                        </a:cubicBezTo>
                        <a:cubicBezTo>
                          <a:pt x="1948168" y="829733"/>
                          <a:pt x="1649337" y="797609"/>
                          <a:pt x="1474609" y="830997"/>
                        </a:cubicBezTo>
                        <a:cubicBezTo>
                          <a:pt x="1275227" y="820619"/>
                          <a:pt x="925426" y="831917"/>
                          <a:pt x="807524" y="830997"/>
                        </a:cubicBezTo>
                        <a:cubicBezTo>
                          <a:pt x="722504" y="838099"/>
                          <a:pt x="361550" y="780773"/>
                          <a:pt x="0" y="830997"/>
                        </a:cubicBezTo>
                        <a:cubicBezTo>
                          <a:pt x="-24702" y="622905"/>
                          <a:pt x="46262" y="520235"/>
                          <a:pt x="0" y="407188"/>
                        </a:cubicBezTo>
                        <a:cubicBezTo>
                          <a:pt x="-59692" y="267739"/>
                          <a:pt x="111855" y="1673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2060"/>
                </a:solidFill>
              </a:rPr>
              <a:t>လက်ရှိအခြေအနေတူသူတွေကိုဘယ်လိုကူညီနိုင်မလဲ</a:t>
            </a:r>
            <a:endParaRPr lang="es-ES" sz="2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EE6EB4-93C4-295C-AC92-7EC1FAD40EAC}"/>
              </a:ext>
            </a:extLst>
          </p:cNvPr>
          <p:cNvSpPr txBox="1"/>
          <p:nvPr/>
        </p:nvSpPr>
        <p:spPr>
          <a:xfrm>
            <a:off x="102422" y="3408084"/>
            <a:ext cx="7757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ဒါပေမယ့်လူမျိုးနှစ်ခုကြားကကွာခြားချက်ကပြင်ပလက္ခဏာထက်ပိုနက်ရှိုင်းပါတယ်။သခင်ယေရှုကိုမသိမီ၊လူမျိုးခြားများသည်ကယ်တင်ခြင်း၏စစ်မှန်သောလမ်းစဉ်ကိုသတိမထားမိခဲ့ကြပါ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85B3A13-2E5A-B2DD-5C54-DC18D31E6C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146" y="2236800"/>
            <a:ext cx="4195325" cy="297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64E38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Imagen 10" descr="Una persona parado enfrente de un pastel de boda&#10;&#10;Descripción generada automáticamente con confianza media">
            <a:extLst>
              <a:ext uri="{FF2B5EF4-FFF2-40B4-BE49-F238E27FC236}">
                <a16:creationId xmlns:a16="http://schemas.microsoft.com/office/drawing/2014/main" id="{45C7183F-0004-EE2F-E662-86262A2FB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0137" y="5380097"/>
            <a:ext cx="1220839" cy="1355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12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99900-FC74-45C4-BA9E-F1F8C36B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C6599900-FC74-45C4-BA9E-F1F8C36BA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6599900-FC74-45C4-BA9E-F1F8C36B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graphicEl>
                                              <a:dgm id="{C6599900-FC74-45C4-BA9E-F1F8C36B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99900-FC74-45C4-BA9E-F1F8C36B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5F1DB-2A83-4EC1-BD3B-CE015301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375F1DB-2A83-4EC1-BD3B-CE015301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375F1DB-2A83-4EC1-BD3B-CE015301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graphicEl>
                                              <a:dgm id="{E375F1DB-2A83-4EC1-BD3B-CE015301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5F1DB-2A83-4EC1-BD3B-CE015301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240D5-9225-427F-BD75-AE40A958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D8C240D5-9225-427F-BD75-AE40A9585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C240D5-9225-427F-BD75-AE40A958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graphicEl>
                                              <a:dgm id="{D8C240D5-9225-427F-BD75-AE40A958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240D5-9225-427F-BD75-AE40A958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FFB6A-3845-44F8-8E4B-0C28EB9DA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E5DFFB6A-3845-44F8-8E4B-0C28EB9DA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5DFFB6A-3845-44F8-8E4B-0C28EB9DA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">
                                            <p:graphicEl>
                                              <a:dgm id="{E5DFFB6A-3845-44F8-8E4B-0C28EB9DA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FFB6A-3845-44F8-8E4B-0C28EB9DA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E57DE-9480-4DBD-B81A-0D03200D4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93CE57DE-9480-4DBD-B81A-0D03200D4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93CE57DE-9480-4DBD-B81A-0D03200D4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93CE57DE-9480-4DBD-B81A-0D03200D4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E57DE-9480-4DBD-B81A-0D03200D4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02B06-EF9E-4682-849C-E6ACE16B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21902B06-EF9E-4682-849C-E6ACE16B9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21902B06-EF9E-4682-849C-E6ACE16B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21902B06-EF9E-4682-849C-E6ACE16B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02B06-EF9E-4682-849C-E6ACE16B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73089-8E43-41E7-B9B3-3CDC53C48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14773089-8E43-41E7-B9B3-3CDC53C48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14773089-8E43-41E7-B9B3-3CDC53C48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">
                                            <p:graphicEl>
                                              <a:dgm id="{14773089-8E43-41E7-B9B3-3CDC53C48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73089-8E43-41E7-B9B3-3CDC53C48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A7735-6736-4C26-B2A4-527AB04C2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33EA7735-6736-4C26-B2A4-527AB04C2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33EA7735-6736-4C26-B2A4-527AB04C2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">
                                            <p:graphicEl>
                                              <a:dgm id="{33EA7735-6736-4C26-B2A4-527AB04C2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A7735-6736-4C26-B2A4-527AB04C2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2D572C-9DD1-DCDC-B68A-72E19B0E6A80}"/>
              </a:ext>
            </a:extLst>
          </p:cNvPr>
          <p:cNvSpPr txBox="1"/>
          <p:nvPr/>
        </p:nvSpPr>
        <p:spPr>
          <a:xfrm>
            <a:off x="1588171" y="115376"/>
            <a:ext cx="8518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schemeClr val="bg1"/>
                </a:solidFill>
              </a:rPr>
              <a:t>နှစ်ဖက်ပြေလည်အောင်ပြုလုပ်သည် ၂</a:t>
            </a:r>
            <a:r>
              <a:rPr lang="es-ES" sz="3600" b="1" dirty="0">
                <a:solidFill>
                  <a:schemeClr val="bg1"/>
                </a:solidFill>
              </a:rPr>
              <a:t>:</a:t>
            </a:r>
            <a:r>
              <a:rPr lang="my-MM" sz="3600" b="1" dirty="0">
                <a:solidFill>
                  <a:schemeClr val="bg1"/>
                </a:solidFill>
              </a:rPr>
              <a:t>၁၃</a:t>
            </a:r>
            <a:r>
              <a:rPr lang="es-ES" sz="3600" b="1" dirty="0">
                <a:solidFill>
                  <a:schemeClr val="bg1"/>
                </a:solidFill>
              </a:rPr>
              <a:t>-</a:t>
            </a:r>
            <a:r>
              <a:rPr lang="my-MM" sz="3600" b="1" dirty="0">
                <a:solidFill>
                  <a:schemeClr val="bg1"/>
                </a:solidFill>
              </a:rPr>
              <a:t>၁၄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64C230-652C-E91E-2258-A9C1D41DA901}"/>
              </a:ext>
            </a:extLst>
          </p:cNvPr>
          <p:cNvSpPr txBox="1"/>
          <p:nvPr/>
        </p:nvSpPr>
        <p:spPr>
          <a:xfrm>
            <a:off x="0" y="811361"/>
            <a:ext cx="12191998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1867" b="1" dirty="0">
                <a:solidFill>
                  <a:srgbClr val="FFDA65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င်တို့သည်အထက်ကဝေးလျက်ရှိသော်လည်း၊ယခုမှာယေရှုခရစ်၌ဖြစ်၍အသွေးတော်အားဖြင့်အနီးသို့ရောက်ကြပြီ။အဘယ်သို့နည်းဟူမူကား၊ထိုသခင်သည်ငါတို့၏ရန်ငြိမ်းခြင်းအကြောင်းဖြစ်တော်မူ၏။ဝိနည်းအထုံးအဖွဲ့နှင့်စပ်ဆိုင်သောပညတ်တရားတည်းဟူသော ရန်ငြိုးဖွဲ့ခြင်း၏အကြောင်းကိုကိုယ်ခန္ဓာတော်တွင်ပယ်ရှင်းတော်မူသဖြင့်၊ </a:t>
            </a:r>
            <a:r>
              <a:rPr lang="es-ES" sz="1467" b="1" dirty="0">
                <a:solidFill>
                  <a:srgbClr val="FFDA65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FFDA65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1467" b="1" dirty="0">
                <a:solidFill>
                  <a:srgbClr val="FFDA65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2:13-14)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BBC226-FDDA-618E-7BB3-5AFCA38F874E}"/>
              </a:ext>
            </a:extLst>
          </p:cNvPr>
          <p:cNvSpPr txBox="1"/>
          <p:nvPr/>
        </p:nvSpPr>
        <p:spPr>
          <a:xfrm>
            <a:off x="4316869" y="1854679"/>
            <a:ext cx="776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ယေရှုကိုလက်ခံခြင်းဖြင့်ဂျူးများနှင့်လူမျိုးခြားနှစ်ဦးစလုံးသည် စည်းလုံးညီညွတ်မှုနှင့်ညီအစ်ကိုအသင်းအပင်း၏အချက်ကိုတွေ့ရှိခဲ့ကြသည်။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1C0B5C-42BB-C5E0-883C-DF45DA2F5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710600"/>
              </p:ext>
            </p:extLst>
          </p:nvPr>
        </p:nvGraphicFramePr>
        <p:xfrm>
          <a:off x="4316869" y="2651584"/>
          <a:ext cx="7769531" cy="233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708A1AF-A012-5F9E-5FBF-A86B5767AEA2}"/>
              </a:ext>
            </a:extLst>
          </p:cNvPr>
          <p:cNvSpPr txBox="1"/>
          <p:nvPr/>
        </p:nvSpPr>
        <p:spPr>
          <a:xfrm>
            <a:off x="101191" y="5154087"/>
            <a:ext cx="85615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srgbClr val="000000"/>
                </a:solidFill>
              </a:rPr>
              <a:t>အသင်းတော်အဖွဲ့ဝင်များသည်၎င်းတို့၏ကွဲပြားမှုများကိုဘေးဖယ်ထားပြီးအသင်းတော်၏အခြားအဖွဲ့ဝင်များကိုချစ်လှစွာသောညီအစ်ကိုမောင်နှမများအဖြစ်အသိအမှတ်ပြုသောအခါပြန်လည်သင့်မြတ်ရေးကိုတွေ့ကြုံခံစားရသည်။သ ခင်ယေရှုသည်ပြန်လည်သင့်မြတ်ခြင်း၏အံ့ဖွယ်အမှုကိုဆောင်ကြဉ်းပေး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my-MM" sz="2200" b="1" dirty="0">
                <a:solidFill>
                  <a:srgbClr val="000000"/>
                </a:solidFill>
              </a:rPr>
              <a:t>နိုင်သူ တစ်ဦးတည်းသာဖြစ်သည်။</a:t>
            </a:r>
            <a:endParaRPr lang="es-ES" sz="22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astel, tabla, cumpleaños, alimentos&#10;&#10;Descripción generada automáticamente">
            <a:extLst>
              <a:ext uri="{FF2B5EF4-FFF2-40B4-BE49-F238E27FC236}">
                <a16:creationId xmlns:a16="http://schemas.microsoft.com/office/drawing/2014/main" id="{BD374A8F-A1FD-D8D1-3D27-A8C44150B1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1" y="1935082"/>
            <a:ext cx="4084411" cy="3244196"/>
          </a:xfrm>
          <a:prstGeom prst="ellipse">
            <a:avLst/>
          </a:prstGeom>
          <a:ln w="63500" cap="rnd">
            <a:solidFill>
              <a:schemeClr val="accent1">
                <a:lumMod val="90000"/>
                <a:lumOff val="1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CE3444-7349-7946-444B-38CC77E9C6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4578" y="4833241"/>
            <a:ext cx="3476623" cy="20831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DA65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62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54C23-0993-41C5-A50B-D6E1CFD0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32354C23-0993-41C5-A50B-D6E1CFD04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32354C23-0993-41C5-A50B-D6E1CFD0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2354C23-0993-41C5-A50B-D6E1CFD04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211E37-1D81-4D6A-A10F-A9C2BDDA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6211E37-1D81-4D6A-A10F-A9C2BDDA4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62CD11-3AC8-4983-AA15-D100C29CD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0662CD11-3AC8-4983-AA15-D100C29CD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662CD11-3AC8-4983-AA15-D100C29CD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662CD11-3AC8-4983-AA15-D100C29CD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42120-810A-47D3-9D2F-BC7D743A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BEC42120-810A-47D3-9D2F-BC7D743A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C1364-B85B-4513-9BBA-5509D05E2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CB6C1364-B85B-4513-9BBA-5509D05E2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CB6C1364-B85B-4513-9BBA-5509D05E2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B6C1364-B85B-4513-9BBA-5509D05E2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2C0AC-AA4E-41F2-B9A9-1177202D0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D02C0AC-AA4E-41F2-B9A9-1177202D0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3A66029-8BEE-2F20-1EA4-DE014F117F4B}"/>
              </a:ext>
            </a:extLst>
          </p:cNvPr>
          <p:cNvSpPr/>
          <p:nvPr/>
        </p:nvSpPr>
        <p:spPr>
          <a:xfrm>
            <a:off x="-183" y="-7033"/>
            <a:ext cx="12201779" cy="161062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F81A25-914A-7533-E6B4-B524FDA1FEC2}"/>
              </a:ext>
            </a:extLst>
          </p:cNvPr>
          <p:cNvSpPr txBox="1"/>
          <p:nvPr/>
        </p:nvSpPr>
        <p:spPr>
          <a:xfrm>
            <a:off x="2971802" y="113062"/>
            <a:ext cx="526983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srgbClr val="000000"/>
                </a:solidFill>
              </a:rPr>
              <a:t>ပြိုလည်းသောနံရံ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my-MM" sz="3600" b="1" dirty="0">
                <a:solidFill>
                  <a:srgbClr val="000000"/>
                </a:solidFill>
              </a:rPr>
              <a:t>၂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r>
              <a:rPr lang="my-MM" sz="3600" b="1" dirty="0">
                <a:solidFill>
                  <a:srgbClr val="000000"/>
                </a:solidFill>
              </a:rPr>
              <a:t>၁၅</a:t>
            </a:r>
            <a:r>
              <a:rPr lang="en-US" sz="3600" b="1" dirty="0">
                <a:solidFill>
                  <a:srgbClr val="000000"/>
                </a:solidFill>
              </a:rPr>
              <a:t>-</a:t>
            </a:r>
            <a:r>
              <a:rPr lang="my-MM" sz="3600" b="1" dirty="0">
                <a:solidFill>
                  <a:srgbClr val="000000"/>
                </a:solidFill>
              </a:rPr>
              <a:t>၁၆</a:t>
            </a:r>
            <a:endParaRPr lang="es-ES" sz="3600" b="1" dirty="0">
              <a:solidFill>
                <a:srgbClr val="0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F0953F-2F65-5E2B-30C4-F744433A6F48}"/>
              </a:ext>
            </a:extLst>
          </p:cNvPr>
          <p:cNvSpPr txBox="1"/>
          <p:nvPr/>
        </p:nvSpPr>
        <p:spPr>
          <a:xfrm>
            <a:off x="0" y="67347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b="1" dirty="0">
                <a:solidFill>
                  <a:srgbClr val="7030A0">
                    <a:lumMod val="50000"/>
                  </a:srgbClr>
                </a:solidFill>
                <a:latin typeface="Comic Sans MS" panose="030F0702030302020204" pitchFamily="66" charset="0"/>
              </a:rPr>
              <a:t>ပိုင်းခြားလျက်ရှိသောစပ်ကြားအုတ်တံတိုင်းနံရံကိုဖြိုဖျက်၍လူမျိုးနှစ်စုတို့ကိုတစ်စုတည်းဖြစ်စေတော်မူ၏။အကြောင်းမူကား၊ရန်ကိုငြိမ်းစေပြီးလျှင်၊ကိုယ်တော်၌ထိုလူစုနှစ်စုတို့ကိုလူသစ်တစ်ဦးတကိုယ်တည်းဖြစ်စေခြင်းငှာပြင်ဆင်၍၊တလုံးတဝတည်းဖြစ်ပြီးသောထိုလူနှစ်စုတို့ကိုလက်ဝါးကပ်တိုင်တော်အားဖြင့်ရန်ကိုသတ်ဖြတ်လျက်၊ဘုရားသခင်နှင့်မိသဟာယဖွဲ့စေမည်အကြောင်းတည်း။</a:t>
            </a:r>
            <a:r>
              <a:rPr lang="es-ES" b="1" dirty="0">
                <a:solidFill>
                  <a:srgbClr val="7030A0">
                    <a:lumMod val="50000"/>
                  </a:srgbClr>
                </a:solidFill>
                <a:latin typeface="Comic Sans MS" panose="030F0702030302020204" pitchFamily="66" charset="0"/>
              </a:rPr>
              <a:t>(Ephesians2:1516)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978F06-B36C-B8E1-BBE4-9C1C12DE444C}"/>
              </a:ext>
            </a:extLst>
          </p:cNvPr>
          <p:cNvSpPr txBox="1"/>
          <p:nvPr/>
        </p:nvSpPr>
        <p:spPr>
          <a:xfrm>
            <a:off x="-184" y="4158847"/>
            <a:ext cx="4789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ဂျူးလူမျိုးများနှင့်လူမျိုးခြားများ၏စည်းလုံးညီညွတ်မှုကိုရရှိရန်ယေရှုသည် "ရန်ငြိုးဖွဲ့ခြင်းတံတိုင်း"ကိုဖြိုဖျက်ပြီး "ပညတ်တရားသည်သူ၏ဇာတိပကတိကို၎င်းစည်းမျဥ်းစည်းကမ်းများဖြင့် ဖယ်ထား"(2:15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NIV)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။ပညတ်တော်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ဆယ်ပါးကိုဖျက်သိမ်းခဲ့သလား။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63D1B5-F9B1-4202-C8BE-A9CB92D94E1B}"/>
              </a:ext>
            </a:extLst>
          </p:cNvPr>
          <p:cNvSpPr txBox="1"/>
          <p:nvPr/>
        </p:nvSpPr>
        <p:spPr>
          <a:xfrm>
            <a:off x="6758400" y="4621280"/>
            <a:ext cx="54431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  <a:defRPr/>
            </a:pPr>
            <a:r>
              <a:rPr lang="my-MM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ဂျူးများနှင့်လူမျိုးခြားများကြားတွင်ပဋိပက္ခများကိုဖြစ်စေသောဥပဒေမှာဂျူးလူမျိုးများကယ်တင်ခြင်းနည်းလမ်းဖြင့်ပြုလုပ်ခဲ့သောအခမ်းအနားဥပဒေဖြစ်ပြီး၎င်းတို့ကိုယ်တိုင်စည်းမျဥ်းများကိုထပ်လောင်းပေးသောဥပဒေဖြစ်သည်(တမန်တော်၁၅:၅၊ကောလောသဲ၂း၂၀-၂၂၊ဂလာတိ၂း၁၁-။၁၄)။</a:t>
            </a:r>
            <a:endParaRPr lang="es-E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DD8F9A-AA07-9776-6563-1FC0D2D10FF0}"/>
              </a:ext>
            </a:extLst>
          </p:cNvPr>
          <p:cNvSpPr txBox="1"/>
          <p:nvPr/>
        </p:nvSpPr>
        <p:spPr>
          <a:xfrm>
            <a:off x="4169101" y="1651591"/>
            <a:ext cx="8022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သို့ဆိုလျှင်ပေါလုသည်အသင်းတော်ကိုဆက်လက်ထိန်းသိမ်းထားရန်အဘယ်ကြောင့်တိုက်တွန်းခဲ့သနည်း။ထို့အပြင်သတ်ဖြတ်ခြင်း သို့မဟုတ်ခိုးခြင်းမပြုရန်မည်သူကငြင်းခုံမည်နည်း။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A9DFAB-62F2-5769-6A3C-5DCBF8E9B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911652"/>
              </p:ext>
            </p:extLst>
          </p:nvPr>
        </p:nvGraphicFramePr>
        <p:xfrm>
          <a:off x="4340301" y="2889600"/>
          <a:ext cx="2326400" cy="39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D2FA95E-F1D0-0EC0-8B08-1C1CC63910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03" y="2877474"/>
            <a:ext cx="3635749" cy="1615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con un perro&#10;&#10;Descripción generada automáticamente con confianza baja">
            <a:extLst>
              <a:ext uri="{FF2B5EF4-FFF2-40B4-BE49-F238E27FC236}">
                <a16:creationId xmlns:a16="http://schemas.microsoft.com/office/drawing/2014/main" id="{2D38B7A2-B4F8-D5A3-FBE1-DE07FB1B28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7647" y="2877474"/>
            <a:ext cx="1293149" cy="1615457"/>
          </a:xfrm>
          <a:prstGeom prst="snip2DiagRect">
            <a:avLst>
              <a:gd name="adj1" fmla="val 2004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luz&#10;&#10;Descripción generada automáticamente">
            <a:extLst>
              <a:ext uri="{FF2B5EF4-FFF2-40B4-BE49-F238E27FC236}">
                <a16:creationId xmlns:a16="http://schemas.microsoft.com/office/drawing/2014/main" id="{2AF65A5F-44E9-A57D-C91E-A3D93DDDA8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"/>
          <a:stretch/>
        </p:blipFill>
        <p:spPr>
          <a:xfrm>
            <a:off x="141271" y="1736022"/>
            <a:ext cx="3877364" cy="240362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FE9B8-5331-431E-B1E6-AB0E23FE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11FE9B8-5331-431E-B1E6-AB0E23FE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11FE9B8-5331-431E-B1E6-AB0E23FE6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11FE9B8-5331-431E-B1E6-AB0E23FE6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FA0507-8515-4520-890C-D49ED4A7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8FA0507-8515-4520-890C-D49ED4A7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40946E-72B0-4B5A-9206-91ED5BDF6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240946E-72B0-4B5A-9206-91ED5BDF6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B2F710-BE5C-4BD0-9FDD-518EFE0AF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FB2F710-BE5C-4BD0-9FDD-518EFE0AF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C7C473-AC0E-4F6E-9900-61F5AF344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6C7C473-AC0E-4F6E-9900-61F5AF344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148AD-29A0-4687-99D4-BC1FBEDA9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400148AD-29A0-4687-99D4-BC1FBEDA9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D1973-40E0-4042-B45E-817D56793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12AD1973-40E0-4042-B45E-817D56793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C2D51-9AF0-40FE-A083-98B157C07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C5C2D51-9AF0-40FE-A083-98B157C07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5AE08-4621-4AFA-95F5-51175A57C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77A5AE08-4621-4AFA-95F5-51175A57C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8E9DDB-B1E4-4418-BDBC-845A6F6A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CF8E9DDB-B1E4-4418-BDBC-845A6F6A6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30A92-F65F-4B48-9826-543C1850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E030A92-F65F-4B48-9826-543C1850F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8" grpId="0"/>
      <p:bldP spid="10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71E413-6328-3527-24CD-F7B1F544FEDB}"/>
              </a:ext>
            </a:extLst>
          </p:cNvPr>
          <p:cNvSpPr txBox="1"/>
          <p:nvPr/>
        </p:nvSpPr>
        <p:spPr>
          <a:xfrm>
            <a:off x="1745557" y="126115"/>
            <a:ext cx="85322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srgbClr val="000000"/>
                </a:solidFill>
              </a:rPr>
              <a:t>ငြိမ်းချမ်းရေးသတင်းစကား။ဧဖက် ၂:၁၇-၁၈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DBBA3-959C-66CB-B527-7581F97D21F3}"/>
              </a:ext>
            </a:extLst>
          </p:cNvPr>
          <p:cNvSpPr txBox="1"/>
          <p:nvPr/>
        </p:nvSpPr>
        <p:spPr>
          <a:xfrm>
            <a:off x="1614929" y="670100"/>
            <a:ext cx="8532269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1867" b="1" dirty="0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ခရစ်တော်သည်လည်းကြွလာ၍၊ဝေးလျက်ရှိသောသင်တို့အားလည်းကောင်း၊နီးလျက်ရှိသောငါတို့အားလည်းကောင်း၊ရန်ငြိမ်းခြင်းတရားတည်းဟူသောဧဝံဂေလိတရားကိုဟောတော်မူ၏။ ၁၈)ထိုသို့ခရစ်တော်အားဖြင့် ငါတို့နှစ်ဦးသည်စိတ်ဝိညာဉ်တလုံးတဝတည်း ဖြစ်၍၊ ခမည်းတော်ထံသို့ တိုးဝင်ရမည့်အခွင့်ကိုရကြပြီ။ </a:t>
            </a:r>
            <a:r>
              <a:rPr lang="es-ES" sz="1867" b="1" dirty="0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67" b="1" dirty="0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Ephesians</a:t>
            </a:r>
            <a:r>
              <a:rPr lang="es-ES" sz="1467" b="1" dirty="0">
                <a:solidFill>
                  <a:srgbClr val="F3E3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2:17-18)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81D5F-9E92-992A-61AC-3B8596C08C7E}"/>
              </a:ext>
            </a:extLst>
          </p:cNvPr>
          <p:cNvSpPr txBox="1"/>
          <p:nvPr/>
        </p:nvSpPr>
        <p:spPr>
          <a:xfrm>
            <a:off x="87461" y="1960121"/>
            <a:ext cx="71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ပေါလုသည်ဧဖက်၌ဟေရှာယ၅၂:၇နှင့်၅၇:၁၉တို့၏ပြည့်စုံမှုကိုမြင်သည်။ခရစ်တော်သည်(တမန်တော်များအားဖြင့်) ငြိမ်သက်ခြင်းဧဝံဂေလိတရားကိုတစ်ပါးအမျိုးသား(ဝေးကွာနေသော)နှင့်အနီးရှိဂျူးလူမျိုးများအားကြေငြာ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91EF9-B3D1-6A46-6EEF-F393F6E679DD}"/>
              </a:ext>
            </a:extLst>
          </p:cNvPr>
          <p:cNvSpPr txBox="1"/>
          <p:nvPr/>
        </p:nvSpPr>
        <p:spPr>
          <a:xfrm>
            <a:off x="174926" y="5657671"/>
            <a:ext cx="6999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C00000"/>
                </a:solidFill>
              </a:rPr>
              <a:t>အဲဒီငြိမ်းချမ်းရေးကိုဘာကပေးတာလဲ။ကျွန်ုပ်တို့သည်ခွင့်လွှတ်ခြင်း၊ရွေးနှုတ်ခြင်း၊ဘုရားသခင်နှင့်ပြန်လည်သင့်မြတ်ခြင်းခံရခြင်းဖြစ်သည် (ရောမ ၅း၁)။</a:t>
            </a:r>
            <a:endParaRPr lang="es-ES" sz="24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2A781D-15C3-F3AE-CD15-A94CE1E3BC65}"/>
              </a:ext>
            </a:extLst>
          </p:cNvPr>
          <p:cNvSpPr txBox="1"/>
          <p:nvPr/>
        </p:nvSpPr>
        <p:spPr>
          <a:xfrm>
            <a:off x="174928" y="4796910"/>
            <a:ext cx="6999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ျွန်ုပ်တို့သည်ငြိမ်သက်ခြင်းကိုရှာကာလူတိုင်းနှင့်ငြိမ်းချမ်းစွာနေထိုင်ရန်ကြိုးစားသင့်သည်(ဟေဗြဲ၁၂:၁၄၊၁သက်၅:၁၃၊ရောမ၁၂း၁၈)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974A1B-5859-91B5-EECC-BB4EEB53BCE7}"/>
              </a:ext>
            </a:extLst>
          </p:cNvPr>
          <p:cNvSpPr txBox="1"/>
          <p:nvPr/>
        </p:nvSpPr>
        <p:spPr>
          <a:xfrm>
            <a:off x="174930" y="3460127"/>
            <a:ext cx="69991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FF0000"/>
                </a:solidFill>
              </a:rPr>
              <a:t>သခင်ယေရှုသည်ကျွန်ုပ်တို့အားသူ၏ငြိမ်သက်ခြင်းကိုပေးသည်(ယော၁၄း၂၇)။ကိုယ်တော်သည်ငါတို့၏ငြိမ်သက်ခြင်းဖြစ်တော်မူ၏။(ဧဖက်၂း၁၄)ဧဝံဂေလိတရားဟောသည့်နေရာတိုင်းတွင် ငြိမ်သက်ခြင်းကို ကြေငြာသည် (တ ၁၀း၃၆)။</a:t>
            </a:r>
            <a:endParaRPr lang="es-ES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7" name="Imagen 6" descr="Un grupo de personas posando delante de una pared verde&#10;&#10;Descripción generada automáticamente con confianza media">
            <a:extLst>
              <a:ext uri="{FF2B5EF4-FFF2-40B4-BE49-F238E27FC236}">
                <a16:creationId xmlns:a16="http://schemas.microsoft.com/office/drawing/2014/main" id="{19740443-8FAC-0CBC-9A9F-035E1F754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056" y="1960121"/>
            <a:ext cx="4734011" cy="4746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452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Un joven sonriendo con un sombrero&#10;&#10;Descripción generada automáticamente">
            <a:extLst>
              <a:ext uri="{FF2B5EF4-FFF2-40B4-BE49-F238E27FC236}">
                <a16:creationId xmlns:a16="http://schemas.microsoft.com/office/drawing/2014/main" id="{3B97450D-6730-9F96-E082-FE392285E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7200" y="122743"/>
            <a:ext cx="1869869" cy="16040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Imagen 12" descr="Imagen borros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EA1DF56-2309-B666-3A34-AE12247F7D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29" y="151713"/>
            <a:ext cx="1440000" cy="1604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E73154B-C310-06C7-C448-B4B95E0F51A2}"/>
              </a:ext>
            </a:extLst>
          </p:cNvPr>
          <p:cNvSpPr/>
          <p:nvPr/>
        </p:nvSpPr>
        <p:spPr>
          <a:xfrm>
            <a:off x="-8346" y="765131"/>
            <a:ext cx="10182160" cy="1928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D7532"/>
            </a:solidFill>
          </a:ln>
          <a:effectLst>
            <a:innerShdw blurRad="635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>
              <a:defRPr/>
            </a:pPr>
            <a:r>
              <a:rPr lang="es-ES" sz="1867" b="1" dirty="0">
                <a:solidFill>
                  <a:srgbClr val="1D7532"/>
                </a:solidFill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1D7532"/>
                </a:solidFill>
                <a:latin typeface="Comic Sans MS" panose="030F0702030302020204" pitchFamily="66" charset="0"/>
              </a:rPr>
              <a:t>ထိုကြောင့်၊သင်တို့သည်တကျွန်းတနိုင်ငံသားမဟုတ်၊ဧည့်သည်လည်းမဟုတ်၊သန့်ရှင်းသူတို့၏အမျိုးသား ချင်းဖြစ်ကြ၏။ဘုရားသခင်၏အိမ်တော်သားလည်းဖြစ်ကြ၏။အဘယ်သို့နည်းဟူမူကား၊တမန်တော်မှစ၍ ပရောဖက်များတည်းဟူသောတိုက်မြစ်အပေါ်၌သင်တို့သည်ထပ်ဆင့်၍တည်ဆောက်လျက်ရှိကြ၏။ထိုတိုက်ထောင့်အမြစ်ကျောက်ကား၊ယေရှုခရစ်ဖြစ်သတည်း။ထိုကျောက်နှင့်တတိုက်လုံးသည်စေ့စပ်၍ကြီးပွားသဖြင့်၊သခင်ဘုရားအဘို့အလိုငှာသန့်ရှင်းသောဗိမာန်တော်ဖြစ်၏။ထိုဗိမာန်တော်၌လည်း၊ဘုရားသခင်သည်ဝိညာဉ်တော်အားဖြင့်ကျိန်းဝပ်တော်မူခြင်းအလိုငှာ၊သင်တို့သည်ငါတို့နှင့်အတူတည်ဆောက်လျက်ရှိကြ၏။ </a:t>
            </a:r>
            <a:r>
              <a:rPr lang="es-ES" sz="1867" b="1" dirty="0">
                <a:solidFill>
                  <a:srgbClr val="1D7532"/>
                </a:solidFill>
                <a:latin typeface="Comic Sans MS" panose="030F0702030302020204" pitchFamily="66" charset="0"/>
              </a:rPr>
              <a:t>” </a:t>
            </a:r>
            <a:r>
              <a:rPr lang="es-ES" sz="1467" b="1" dirty="0">
                <a:solidFill>
                  <a:srgbClr val="1D7532"/>
                </a:solidFill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1D7532"/>
                </a:solidFill>
                <a:latin typeface="Comic Sans MS" panose="030F0702030302020204" pitchFamily="66" charset="0"/>
              </a:rPr>
              <a:t>Ephesians</a:t>
            </a:r>
            <a:r>
              <a:rPr lang="es-ES" sz="1467" b="1" dirty="0">
                <a:solidFill>
                  <a:srgbClr val="1D7532"/>
                </a:solidFill>
                <a:latin typeface="Comic Sans MS" panose="030F0702030302020204" pitchFamily="66" charset="0"/>
              </a:rPr>
              <a:t> 2:19-22)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61F7CE-5B49-53FA-7410-EDDD01427536}"/>
              </a:ext>
            </a:extLst>
          </p:cNvPr>
          <p:cNvSpPr txBox="1"/>
          <p:nvPr/>
        </p:nvSpPr>
        <p:spPr>
          <a:xfrm>
            <a:off x="1208315" y="142910"/>
            <a:ext cx="1018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srgbClr val="000000"/>
                </a:solidFill>
              </a:rPr>
              <a:t>ထာဝရဘုရား၏ဗိမာန်တော်။ ဧဖက် ၂:၁၉-၂၂</a:t>
            </a:r>
            <a:endParaRPr lang="es-ES" sz="3600" b="1" dirty="0">
              <a:solidFill>
                <a:srgbClr val="00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81E5A4-CA63-1618-FB52-927C507CCD85}"/>
              </a:ext>
            </a:extLst>
          </p:cNvPr>
          <p:cNvSpPr txBox="1"/>
          <p:nvPr/>
        </p:nvSpPr>
        <p:spPr>
          <a:xfrm>
            <a:off x="2666579" y="2837052"/>
            <a:ext cx="7752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လက်ဝါးကပ်တိုင်တွင်၊ယေရှုသည်ယုံကြည်သူများကြားတွင်ခွဲထွက်ခြင်းအားလုံးကိုချေဖျက်ခဲ့သည်။ယခု၎င်းတို့သည်ကျစ်လစ်သိပ်သည်းသော"အဆောက်အအုံ"အဖြစ်အတူတကွလုပ်ဆောင်နိုင်ပြီဖြစ်သည်။သန့်ရှင်းသောဗိမာန်တော်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my-MM" sz="2000" b="1" dirty="0">
                <a:solidFill>
                  <a:srgbClr val="000000"/>
                </a:solidFill>
              </a:rPr>
              <a:t>ဖြင့်ဖွဲ့စည်းထားသည့်ဝိညာဉ်ရေးအဆောက်အအုံ။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" name="Imagen 5" descr="Un grupo de personas posando para una foto en un pared&#10;&#10;Descripción generada automáticamente con confianza baja">
            <a:extLst>
              <a:ext uri="{FF2B5EF4-FFF2-40B4-BE49-F238E27FC236}">
                <a16:creationId xmlns:a16="http://schemas.microsoft.com/office/drawing/2014/main" id="{7565DA3E-3BB1-CC9C-3929-3BB7836B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37" y="2826959"/>
            <a:ext cx="2571567" cy="1928675"/>
          </a:xfrm>
          <a:prstGeom prst="roundRect">
            <a:avLst>
              <a:gd name="adj" fmla="val 107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3E35F32A-6902-3DDB-A054-0DF3EB1CD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675" y="2846207"/>
            <a:ext cx="1764189" cy="1764188"/>
          </a:xfrm>
          <a:prstGeom prst="round2DiagRect">
            <a:avLst>
              <a:gd name="adj1" fmla="val 0"/>
              <a:gd name="adj2" fmla="val 16352"/>
            </a:avLst>
          </a:prstGeom>
          <a:ln w="28575" cap="sq">
            <a:solidFill>
              <a:srgbClr val="ACC8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alimentos, ladrillo&#10;&#10;Descripción generada automáticamente">
            <a:extLst>
              <a:ext uri="{FF2B5EF4-FFF2-40B4-BE49-F238E27FC236}">
                <a16:creationId xmlns:a16="http://schemas.microsoft.com/office/drawing/2014/main" id="{ECE79A42-ABAE-744E-BB02-E691890186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279" y="226517"/>
            <a:ext cx="1878701" cy="22552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6ADA8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483A4C-8A71-2788-0627-4866C6EC2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263" y="4867978"/>
            <a:ext cx="1745127" cy="174512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D0922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F149A9C-F46E-F4B7-D01F-A39CBD3D21D8}"/>
              </a:ext>
            </a:extLst>
          </p:cNvPr>
          <p:cNvSpPr txBox="1"/>
          <p:nvPr/>
        </p:nvSpPr>
        <p:spPr>
          <a:xfrm>
            <a:off x="2647704" y="5553982"/>
            <a:ext cx="77524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ဤဥပမာဖြင့်၊ပေါလုသည်လူမျိုးနှစ်ခုအကြောင်းသူ၏ဖော်ပြချက်ကိုနိဂုံးချုပ်သည်။တစ်ချိန်ကတံတိုင်းတွေရှိခဲ့တော့အခုသဟဇာတဖြစ်နေပါပြီ။ကျွန်ုပ်တို့အားလုံးသည်“ဝိညာဉ်တော်၌”ကြီးထွားလာခြင်းဖြင့်အတူတကွလုပ်ဆောင်ကြသည်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92453E-FEDC-763D-C3F8-65D0DA26A7BB}"/>
              </a:ext>
            </a:extLst>
          </p:cNvPr>
          <p:cNvSpPr txBox="1"/>
          <p:nvPr/>
        </p:nvSpPr>
        <p:spPr>
          <a:xfrm>
            <a:off x="2592703" y="4186142"/>
            <a:ext cx="75811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srgbClr val="000000"/>
                </a:solidFill>
              </a:rPr>
              <a:t>ယေရှုခရစ်သည်ဗိမာန်တော်ပေါ်တွင်တည်သောအုတ်မြစ်ဖြစ်သည်။သမ္မာကျမ်းစာသည်၎င်း၏အခြေခံအုတ်မြစ်ဖြစ်သည်။သန့်ရှင်းသောဝိညာဉ်တော်သည်အစိတ်အပိုင်းတစ်ခုစီကိုပေါင်းစပ်စေပြီးအဆောက်အအုံကိုကြီးထွားစေသည်။</a:t>
            </a:r>
            <a:endParaRPr lang="es-ES" sz="22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F42D7ED-3909-8349-BC2C-C1C3465B5E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37" y="5039136"/>
            <a:ext cx="2571567" cy="151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829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C4AA38-3CC4-FFD9-E467-59327897BC5A}"/>
              </a:ext>
            </a:extLst>
          </p:cNvPr>
          <p:cNvSpPr txBox="1"/>
          <p:nvPr/>
        </p:nvSpPr>
        <p:spPr>
          <a:xfrm>
            <a:off x="272143" y="378724"/>
            <a:ext cx="11919857" cy="528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srgbClr val="000000"/>
                </a:solidFill>
                <a:latin typeface="Constantia" panose="02030602050306030303" pitchFamily="18" charset="0"/>
              </a:rPr>
              <a:t>“ကျွန်တော်တို့မှာလိုက်နာရမယ့်ပုံစံခြောက်မျိုး၊ငါးခုမရှိပါဘူး။ကျွန်ုပ်တို့တွင်တစ်ဦးတည်းသာရှိသည်၊ယင်းမှာခရစ်တော်ယေရှုဖြစ်သည်။အီတလီညီအစ်ကိုများ၊ပြင်သစ်ညီအစ်ကိုများနှင့်ဂျာမန်ညီအစ်ကိုများသည်သူကဲ့သို့ဖြစ်ရန်ကြိုးစားပါက၊သူတို့သည်တူညီသောအမှန်တရား၏အခြေခံအုတ်မြစ်ပေါ်တွင်၎င်းတို့၏ခြေကိုစိုက်ကြလိမ့်မည်။တူညီသောဝိညာဉ်တော်သည်အခြားတစ်ခုတွင်ကျိန်းဝပ်လိမ့်မည်—သူတို့၌ ခရစ်တော်၊ ဘုန်းကြီးသောမျှော်လင့်ချက်ဖြစ်သည်။ ညီအစ်ကိုမောင်နှမတို့၊မတူညီသောလူမျိုးစုများအကြားပိုင်းခြားသောတံတိုင်းကိုမတည်ဆောက်ကြရန်သတိပေးအပ်ပါသည်။ဆန့်ကျင်ဘက်အနေနှင့်၎င်းကိုမည်သည့်နေရာတွင်မဆိုဖြိုခွဲရန်ရှာပါ။ကျွန်ုပ်တို့သည်သခင်ယေရှု၌ရှိသောအရာခပ်သိမ်းကိုသဟဇာတဖြစ်အောင်ဆောင်ကြဉ်းရန်၊တစ်ခုတည်းသောအရာအတွက်၊ကျွန်ုပ်တို့၏လူချင်းကယ်တင်ခြင်းသို့ရောက်ရန်ကြိုးစားသင့်သည်”</a:t>
            </a:r>
            <a:endParaRPr lang="es-ES" sz="3067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3A2DC0-8DE6-2720-AD5D-7174616C6243}"/>
              </a:ext>
            </a:extLst>
          </p:cNvPr>
          <p:cNvSpPr txBox="1"/>
          <p:nvPr/>
        </p:nvSpPr>
        <p:spPr>
          <a:xfrm>
            <a:off x="3362468" y="6216249"/>
            <a:ext cx="882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srgbClr val="000000"/>
                </a:solidFill>
                <a:latin typeface="Calibri" panose="020F0502020204030204"/>
              </a:rPr>
              <a:t>E. G. W. (Testimonies for the Church, Vol. 9, Ch. 18, p. 181)</a:t>
            </a:r>
            <a:endParaRPr lang="es-ES" sz="28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28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4624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WinInwa</vt:lpstr>
      <vt:lpstr>Arial</vt:lpstr>
      <vt:lpstr>Calibri</vt:lpstr>
      <vt:lpstr>Calibri Light</vt:lpstr>
      <vt:lpstr>Comic Sans MS</vt:lpstr>
      <vt:lpstr>Constantia</vt:lpstr>
      <vt:lpstr>WinKalaw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17</cp:revision>
  <dcterms:created xsi:type="dcterms:W3CDTF">2023-07-10T09:43:41Z</dcterms:created>
  <dcterms:modified xsi:type="dcterms:W3CDTF">2023-07-18T04:35:46Z</dcterms:modified>
</cp:coreProperties>
</file>