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4" r:id="rId3"/>
    <p:sldId id="278" r:id="rId4"/>
    <p:sldId id="257" r:id="rId5"/>
    <p:sldId id="258" r:id="rId6"/>
    <p:sldId id="259" r:id="rId7"/>
    <p:sldId id="260" r:id="rId8"/>
    <p:sldId id="261" r:id="rId9"/>
    <p:sldId id="285" r:id="rId10"/>
    <p:sldId id="263" r:id="rId11"/>
    <p:sldId id="287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5C657-68BE-41F1-BEEF-6EA9DE492D6D}" type="doc">
      <dgm:prSet loTypeId="urn:microsoft.com/office/officeart/2005/8/layout/l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B16E297-F149-4BE4-BB4E-FFB2C6BF9318}">
      <dgm:prSet phldrT="[Texto]" custT="1"/>
      <dgm:spPr>
        <a:solidFill>
          <a:srgbClr val="00B0F0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သစ္စာရှိကောင်ကင်တမန်များ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031DA-4D92-4457-92AD-89F9941B7ECA}" type="parTrans" cxnId="{FB473F3B-C141-4510-8E73-0D732884C532}">
      <dgm:prSet/>
      <dgm:spPr/>
      <dgm:t>
        <a:bodyPr/>
        <a:lstStyle/>
        <a:p>
          <a:endParaRPr lang="es-ES" sz="1600" b="1"/>
        </a:p>
      </dgm:t>
    </dgm:pt>
    <dgm:pt modelId="{3D94EAD5-2EED-4445-BF06-B628D9C8D922}" type="sibTrans" cxnId="{FB473F3B-C141-4510-8E73-0D732884C532}">
      <dgm:prSet/>
      <dgm:spPr/>
      <dgm:t>
        <a:bodyPr/>
        <a:lstStyle/>
        <a:p>
          <a:endParaRPr lang="es-ES" sz="1600" b="1"/>
        </a:p>
      </dgm:t>
    </dgm:pt>
    <dgm:pt modelId="{F347E70C-692C-42BC-A2C7-580C02F1F3B1}">
      <dgm:prSet phldrT="[Texto]" custT="1"/>
      <dgm:spPr>
        <a:solidFill>
          <a:srgbClr val="C9F1FF">
            <a:alpha val="89804"/>
          </a:srgbClr>
        </a:solidFill>
      </dgm:spPr>
      <dgm:t>
        <a:bodyPr/>
        <a:lstStyle/>
        <a:p>
          <a:pPr algn="l"/>
          <a:r>
            <a:rPr lang="my-MM" sz="1600" b="1" dirty="0"/>
            <a:t>မကောင်းမှု၏ တန်ခိုးနှင့် ဆက်ဆံရာတွင်ဘုရားသခင်၏ ဉာဏ်ပညာကို နားလည်ကြသည်။</a:t>
          </a:r>
          <a:endParaRPr lang="es-ES" sz="1600" b="1" dirty="0"/>
        </a:p>
      </dgm:t>
    </dgm:pt>
    <dgm:pt modelId="{090C565D-DE0D-4E6C-917C-80F3853C68D1}" type="parTrans" cxnId="{A20999F3-03B5-41AE-8992-EBFCA5BC63B5}">
      <dgm:prSet/>
      <dgm:spPr>
        <a:solidFill>
          <a:srgbClr val="00B0F0"/>
        </a:solidFill>
      </dgm:spPr>
      <dgm:t>
        <a:bodyPr/>
        <a:lstStyle/>
        <a:p>
          <a:endParaRPr lang="es-ES" sz="1600" b="1"/>
        </a:p>
      </dgm:t>
    </dgm:pt>
    <dgm:pt modelId="{09423865-B320-4876-9639-A67FE3577B86}" type="sibTrans" cxnId="{A20999F3-03B5-41AE-8992-EBFCA5BC63B5}">
      <dgm:prSet/>
      <dgm:spPr/>
      <dgm:t>
        <a:bodyPr/>
        <a:lstStyle/>
        <a:p>
          <a:endParaRPr lang="es-ES" sz="1600" b="1"/>
        </a:p>
      </dgm:t>
    </dgm:pt>
    <dgm:pt modelId="{6F3C144C-856C-49B7-AED6-23185F5605FB}">
      <dgm:prSet phldrT="[Texto]" custT="1"/>
      <dgm:spPr>
        <a:solidFill>
          <a:srgbClr val="C00000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ယုတ်မာသော ကောင်းကင်တမန်များ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932826-BD1A-4EDC-A55B-054C09A47D34}" type="parTrans" cxnId="{78B8AEAB-79FE-42B5-A1FD-274E83B6BFE5}">
      <dgm:prSet/>
      <dgm:spPr/>
      <dgm:t>
        <a:bodyPr/>
        <a:lstStyle/>
        <a:p>
          <a:endParaRPr lang="es-ES" sz="1600" b="1"/>
        </a:p>
      </dgm:t>
    </dgm:pt>
    <dgm:pt modelId="{73ED9C19-45C8-43FC-B9A3-37097A48B1AB}" type="sibTrans" cxnId="{78B8AEAB-79FE-42B5-A1FD-274E83B6BFE5}">
      <dgm:prSet/>
      <dgm:spPr/>
      <dgm:t>
        <a:bodyPr/>
        <a:lstStyle/>
        <a:p>
          <a:endParaRPr lang="es-ES" sz="1600" b="1"/>
        </a:p>
      </dgm:t>
    </dgm:pt>
    <dgm:pt modelId="{18B484F7-1F0C-4085-8F19-410A2121D5E6}">
      <dgm:prSet phldrT="[Texto]" custT="1"/>
      <dgm:spPr>
        <a:solidFill>
          <a:srgbClr val="FFC9C9">
            <a:alpha val="89804"/>
          </a:srgbClr>
        </a:solidFill>
      </dgm:spPr>
      <dgm:t>
        <a:bodyPr/>
        <a:lstStyle/>
        <a:p>
          <a:pPr algn="l"/>
          <a:r>
            <a:rPr lang="my-MM" sz="1400" b="1" dirty="0"/>
            <a:t>ဘုရားသခင်၏ စရိုက်လက္ခဏာနှင့် ပတ်သက်၍၎င်းတို့၏မှားယွင်းသောစွပ်စွဲမှုများကိုဖော်ထုတ်ခဲ့ပြီး၊ရှုံးနိမ့်ခြင်း နှင့်ပြစ်တင်ရှုံ့ချခြင်းတို့ကိုခံရကြောင်းသူတို့ နားလည်ကြသည်။</a:t>
          </a:r>
          <a:endParaRPr lang="es-ES" sz="1400" b="1" dirty="0"/>
        </a:p>
      </dgm:t>
    </dgm:pt>
    <dgm:pt modelId="{E4F9CE37-AC09-4E0A-8AB4-C88FB1295366}" type="parTrans" cxnId="{75ACA04A-C11F-4D33-9299-30E6BCD86124}">
      <dgm:prSet/>
      <dgm:spPr/>
      <dgm:t>
        <a:bodyPr/>
        <a:lstStyle/>
        <a:p>
          <a:endParaRPr lang="es-ES" sz="1600" b="1"/>
        </a:p>
      </dgm:t>
    </dgm:pt>
    <dgm:pt modelId="{6120260A-BE26-4F46-B089-524F686F64A3}" type="sibTrans" cxnId="{75ACA04A-C11F-4D33-9299-30E6BCD86124}">
      <dgm:prSet/>
      <dgm:spPr/>
      <dgm:t>
        <a:bodyPr/>
        <a:lstStyle/>
        <a:p>
          <a:endParaRPr lang="es-ES" sz="1600" b="1"/>
        </a:p>
      </dgm:t>
    </dgm:pt>
    <dgm:pt modelId="{4D4CD5A4-22DC-4DEA-94D7-FAECDC1ED658}" type="pres">
      <dgm:prSet presAssocID="{41D5C657-68BE-41F1-BEEF-6EA9DE492D6D}" presName="Name0" presStyleCnt="0">
        <dgm:presLayoutVars>
          <dgm:dir/>
          <dgm:animLvl val="lvl"/>
          <dgm:resizeHandles val="exact"/>
        </dgm:presLayoutVars>
      </dgm:prSet>
      <dgm:spPr/>
    </dgm:pt>
    <dgm:pt modelId="{864A618A-8BCE-460A-A126-09DF528AC990}" type="pres">
      <dgm:prSet presAssocID="{6B16E297-F149-4BE4-BB4E-FFB2C6BF9318}" presName="vertFlow" presStyleCnt="0"/>
      <dgm:spPr/>
    </dgm:pt>
    <dgm:pt modelId="{17E27D17-E47C-4CDF-BB0D-64F3AEA24CF1}" type="pres">
      <dgm:prSet presAssocID="{6B16E297-F149-4BE4-BB4E-FFB2C6BF9318}" presName="header" presStyleLbl="node1" presStyleIdx="0" presStyleCnt="2" custScaleX="124545"/>
      <dgm:spPr/>
    </dgm:pt>
    <dgm:pt modelId="{9A6B9D9A-954F-4BA8-AE45-441F754C998D}" type="pres">
      <dgm:prSet presAssocID="{090C565D-DE0D-4E6C-917C-80F3853C68D1}" presName="parTrans" presStyleLbl="sibTrans2D1" presStyleIdx="0" presStyleCnt="2"/>
      <dgm:spPr/>
    </dgm:pt>
    <dgm:pt modelId="{D4B1A092-76F4-488D-88FC-290C94D40B48}" type="pres">
      <dgm:prSet presAssocID="{F347E70C-692C-42BC-A2C7-580C02F1F3B1}" presName="child" presStyleLbl="alignAccFollowNode1" presStyleIdx="0" presStyleCnt="2" custScaleY="300095">
        <dgm:presLayoutVars>
          <dgm:chMax val="0"/>
          <dgm:bulletEnabled val="1"/>
        </dgm:presLayoutVars>
      </dgm:prSet>
      <dgm:spPr/>
    </dgm:pt>
    <dgm:pt modelId="{72293BB2-D51C-4C2A-AE79-27680738652C}" type="pres">
      <dgm:prSet presAssocID="{6B16E297-F149-4BE4-BB4E-FFB2C6BF9318}" presName="hSp" presStyleCnt="0"/>
      <dgm:spPr/>
    </dgm:pt>
    <dgm:pt modelId="{B11A81E1-BF05-4A55-A0BA-D42C4B5E3604}" type="pres">
      <dgm:prSet presAssocID="{6F3C144C-856C-49B7-AED6-23185F5605FB}" presName="vertFlow" presStyleCnt="0"/>
      <dgm:spPr/>
    </dgm:pt>
    <dgm:pt modelId="{49CF1917-1E0B-43E3-A6A4-1FE9D7AEF235}" type="pres">
      <dgm:prSet presAssocID="{6F3C144C-856C-49B7-AED6-23185F5605FB}" presName="header" presStyleLbl="node1" presStyleIdx="1" presStyleCnt="2" custScaleX="126841"/>
      <dgm:spPr/>
    </dgm:pt>
    <dgm:pt modelId="{E1F8ADE9-721D-425A-A958-93EB3C705C9A}" type="pres">
      <dgm:prSet presAssocID="{E4F9CE37-AC09-4E0A-8AB4-C88FB1295366}" presName="parTrans" presStyleLbl="sibTrans2D1" presStyleIdx="1" presStyleCnt="2"/>
      <dgm:spPr/>
    </dgm:pt>
    <dgm:pt modelId="{2BCCA452-2E14-48E8-A66F-032D12802508}" type="pres">
      <dgm:prSet presAssocID="{18B484F7-1F0C-4085-8F19-410A2121D5E6}" presName="child" presStyleLbl="alignAccFollowNode1" presStyleIdx="1" presStyleCnt="2" custScaleX="132159" custScaleY="325253">
        <dgm:presLayoutVars>
          <dgm:chMax val="0"/>
          <dgm:bulletEnabled val="1"/>
        </dgm:presLayoutVars>
      </dgm:prSet>
      <dgm:spPr/>
    </dgm:pt>
  </dgm:ptLst>
  <dgm:cxnLst>
    <dgm:cxn modelId="{FB473F3B-C141-4510-8E73-0D732884C532}" srcId="{41D5C657-68BE-41F1-BEEF-6EA9DE492D6D}" destId="{6B16E297-F149-4BE4-BB4E-FFB2C6BF9318}" srcOrd="0" destOrd="0" parTransId="{6D9031DA-4D92-4457-92AD-89F9941B7ECA}" sibTransId="{3D94EAD5-2EED-4445-BF06-B628D9C8D922}"/>
    <dgm:cxn modelId="{75ACA04A-C11F-4D33-9299-30E6BCD86124}" srcId="{6F3C144C-856C-49B7-AED6-23185F5605FB}" destId="{18B484F7-1F0C-4085-8F19-410A2121D5E6}" srcOrd="0" destOrd="0" parTransId="{E4F9CE37-AC09-4E0A-8AB4-C88FB1295366}" sibTransId="{6120260A-BE26-4F46-B089-524F686F64A3}"/>
    <dgm:cxn modelId="{C9E4F173-C598-4B38-B068-CCD6CA308106}" type="presOf" srcId="{090C565D-DE0D-4E6C-917C-80F3853C68D1}" destId="{9A6B9D9A-954F-4BA8-AE45-441F754C998D}" srcOrd="0" destOrd="0" presId="urn:microsoft.com/office/officeart/2005/8/layout/lProcess1"/>
    <dgm:cxn modelId="{EBD3DE7B-5D11-4A75-83CB-CC905B77D164}" type="presOf" srcId="{41D5C657-68BE-41F1-BEEF-6EA9DE492D6D}" destId="{4D4CD5A4-22DC-4DEA-94D7-FAECDC1ED658}" srcOrd="0" destOrd="0" presId="urn:microsoft.com/office/officeart/2005/8/layout/lProcess1"/>
    <dgm:cxn modelId="{D6A44CA0-77E8-4648-8F44-61B42A8496D1}" type="presOf" srcId="{6B16E297-F149-4BE4-BB4E-FFB2C6BF9318}" destId="{17E27D17-E47C-4CDF-BB0D-64F3AEA24CF1}" srcOrd="0" destOrd="0" presId="urn:microsoft.com/office/officeart/2005/8/layout/lProcess1"/>
    <dgm:cxn modelId="{78B8AEAB-79FE-42B5-A1FD-274E83B6BFE5}" srcId="{41D5C657-68BE-41F1-BEEF-6EA9DE492D6D}" destId="{6F3C144C-856C-49B7-AED6-23185F5605FB}" srcOrd="1" destOrd="0" parTransId="{79932826-BD1A-4EDC-A55B-054C09A47D34}" sibTransId="{73ED9C19-45C8-43FC-B9A3-37097A48B1AB}"/>
    <dgm:cxn modelId="{1390A5CE-F23A-4873-8373-2E0F4B8C7440}" type="presOf" srcId="{F347E70C-692C-42BC-A2C7-580C02F1F3B1}" destId="{D4B1A092-76F4-488D-88FC-290C94D40B48}" srcOrd="0" destOrd="0" presId="urn:microsoft.com/office/officeart/2005/8/layout/lProcess1"/>
    <dgm:cxn modelId="{D67265EA-675C-4D76-8167-3EFCF6119CB1}" type="presOf" srcId="{E4F9CE37-AC09-4E0A-8AB4-C88FB1295366}" destId="{E1F8ADE9-721D-425A-A958-93EB3C705C9A}" srcOrd="0" destOrd="0" presId="urn:microsoft.com/office/officeart/2005/8/layout/lProcess1"/>
    <dgm:cxn modelId="{D7E8B4F2-D913-4E5B-94F3-1BDE8640ED75}" type="presOf" srcId="{6F3C144C-856C-49B7-AED6-23185F5605FB}" destId="{49CF1917-1E0B-43E3-A6A4-1FE9D7AEF235}" srcOrd="0" destOrd="0" presId="urn:microsoft.com/office/officeart/2005/8/layout/lProcess1"/>
    <dgm:cxn modelId="{A20999F3-03B5-41AE-8992-EBFCA5BC63B5}" srcId="{6B16E297-F149-4BE4-BB4E-FFB2C6BF9318}" destId="{F347E70C-692C-42BC-A2C7-580C02F1F3B1}" srcOrd="0" destOrd="0" parTransId="{090C565D-DE0D-4E6C-917C-80F3853C68D1}" sibTransId="{09423865-B320-4876-9639-A67FE3577B86}"/>
    <dgm:cxn modelId="{8BF968F8-B65E-44CD-BD86-D0176E4BD2AE}" type="presOf" srcId="{18B484F7-1F0C-4085-8F19-410A2121D5E6}" destId="{2BCCA452-2E14-48E8-A66F-032D12802508}" srcOrd="0" destOrd="0" presId="urn:microsoft.com/office/officeart/2005/8/layout/lProcess1"/>
    <dgm:cxn modelId="{E10FA0D1-1FCA-447F-B440-446BC8359F00}" type="presParOf" srcId="{4D4CD5A4-22DC-4DEA-94D7-FAECDC1ED658}" destId="{864A618A-8BCE-460A-A126-09DF528AC990}" srcOrd="0" destOrd="0" presId="urn:microsoft.com/office/officeart/2005/8/layout/lProcess1"/>
    <dgm:cxn modelId="{198AB9CB-1B3A-4B9F-A1BA-EAAF4CD3D885}" type="presParOf" srcId="{864A618A-8BCE-460A-A126-09DF528AC990}" destId="{17E27D17-E47C-4CDF-BB0D-64F3AEA24CF1}" srcOrd="0" destOrd="0" presId="urn:microsoft.com/office/officeart/2005/8/layout/lProcess1"/>
    <dgm:cxn modelId="{CE018A6D-FD0E-4FB8-A6F0-0581F8C1DC91}" type="presParOf" srcId="{864A618A-8BCE-460A-A126-09DF528AC990}" destId="{9A6B9D9A-954F-4BA8-AE45-441F754C998D}" srcOrd="1" destOrd="0" presId="urn:microsoft.com/office/officeart/2005/8/layout/lProcess1"/>
    <dgm:cxn modelId="{96DBA9C6-6343-4A61-9D79-281AA0587014}" type="presParOf" srcId="{864A618A-8BCE-460A-A126-09DF528AC990}" destId="{D4B1A092-76F4-488D-88FC-290C94D40B48}" srcOrd="2" destOrd="0" presId="urn:microsoft.com/office/officeart/2005/8/layout/lProcess1"/>
    <dgm:cxn modelId="{793B3EC4-F50E-40D5-9490-77317202D7F1}" type="presParOf" srcId="{4D4CD5A4-22DC-4DEA-94D7-FAECDC1ED658}" destId="{72293BB2-D51C-4C2A-AE79-27680738652C}" srcOrd="1" destOrd="0" presId="urn:microsoft.com/office/officeart/2005/8/layout/lProcess1"/>
    <dgm:cxn modelId="{425CB43B-1375-43EA-9270-D2F5280D6EF4}" type="presParOf" srcId="{4D4CD5A4-22DC-4DEA-94D7-FAECDC1ED658}" destId="{B11A81E1-BF05-4A55-A0BA-D42C4B5E3604}" srcOrd="2" destOrd="0" presId="urn:microsoft.com/office/officeart/2005/8/layout/lProcess1"/>
    <dgm:cxn modelId="{72B38CAF-CF3F-4C7F-A869-32AC8D48CD24}" type="presParOf" srcId="{B11A81E1-BF05-4A55-A0BA-D42C4B5E3604}" destId="{49CF1917-1E0B-43E3-A6A4-1FE9D7AEF235}" srcOrd="0" destOrd="0" presId="urn:microsoft.com/office/officeart/2005/8/layout/lProcess1"/>
    <dgm:cxn modelId="{7489152B-8137-4463-A90E-A40884DB21BB}" type="presParOf" srcId="{B11A81E1-BF05-4A55-A0BA-D42C4B5E3604}" destId="{E1F8ADE9-721D-425A-A958-93EB3C705C9A}" srcOrd="1" destOrd="0" presId="urn:microsoft.com/office/officeart/2005/8/layout/lProcess1"/>
    <dgm:cxn modelId="{D026D6A3-54FF-4291-8998-61B2F0160D73}" type="presParOf" srcId="{B11A81E1-BF05-4A55-A0BA-D42C4B5E3604}" destId="{2BCCA452-2E14-48E8-A66F-032D1280250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C3594-56B3-41F5-97E7-A0FF693B7B24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8E9AA51-E099-4A44-BF6B-5196D1ABDBAC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800" b="1" dirty="0"/>
        </a:p>
        <a:p>
          <a:pPr algn="l">
            <a:lnSpc>
              <a:spcPct val="50000"/>
            </a:lnSpc>
            <a:spcAft>
              <a:spcPts val="600"/>
            </a:spcAft>
          </a:pPr>
          <a:r>
            <a:rPr lang="my-MM" sz="1800" b="1" dirty="0"/>
            <a:t>ဘုရားသခင်သည်ကျွန်ုပ်တို့တောင်းဆိုတာထက်ပို၍ လုပ်ဆောင်နိုင်သည်
</a:t>
          </a:r>
          <a:endParaRPr lang="es-ES" sz="1800" dirty="0"/>
        </a:p>
      </dgm:t>
    </dgm:pt>
    <dgm:pt modelId="{5641F9BD-87F8-49EA-98B6-BA405CD12F16}" type="parTrans" cxnId="{45D98FE6-862D-44EA-A260-A50D7BC16869}">
      <dgm:prSet/>
      <dgm:spPr/>
      <dgm:t>
        <a:bodyPr/>
        <a:lstStyle/>
        <a:p>
          <a:endParaRPr lang="es-ES" sz="1800"/>
        </a:p>
      </dgm:t>
    </dgm:pt>
    <dgm:pt modelId="{BD4EBE9D-B988-4A33-9905-42E50D30FEA1}" type="sibTrans" cxnId="{45D98FE6-862D-44EA-A260-A50D7BC16869}">
      <dgm:prSet/>
      <dgm:spPr/>
      <dgm:t>
        <a:bodyPr/>
        <a:lstStyle/>
        <a:p>
          <a:endParaRPr lang="es-ES" sz="1800"/>
        </a:p>
      </dgm:t>
    </dgm:pt>
    <dgm:pt modelId="{F7E456E4-348C-4FC3-9EC1-A15E9B8D116A}">
      <dgm:prSet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my-MM" sz="1800" b="1" dirty="0"/>
        </a:p>
        <a:p>
          <a:pPr algn="l">
            <a:lnSpc>
              <a:spcPct val="50000"/>
            </a:lnSpc>
            <a:spcAft>
              <a:spcPts val="600"/>
            </a:spcAft>
          </a:pPr>
          <a:r>
            <a:rPr lang="my-MM" sz="1800" b="1" dirty="0"/>
            <a:t>ဘုရားသခင်သည်ကျွန်ုပ်တို့နားမလည်သော်လည်းကျွန်ုပ်တို့ကိုပေးစွမ်းနိုင်သည်။
</a:t>
          </a:r>
          <a:endParaRPr lang="es-ES" sz="1800" dirty="0"/>
        </a:p>
      </dgm:t>
    </dgm:pt>
    <dgm:pt modelId="{115148CE-0AC2-4962-B5E4-590B40B61620}" type="parTrans" cxnId="{8A160AE0-F612-4DDD-BDC9-3620753F1CEC}">
      <dgm:prSet/>
      <dgm:spPr/>
      <dgm:t>
        <a:bodyPr/>
        <a:lstStyle/>
        <a:p>
          <a:endParaRPr lang="es-ES" sz="1800"/>
        </a:p>
      </dgm:t>
    </dgm:pt>
    <dgm:pt modelId="{9EE7C930-A7A1-4712-9345-A91EF2F94E7B}" type="sibTrans" cxnId="{8A160AE0-F612-4DDD-BDC9-3620753F1CEC}">
      <dgm:prSet/>
      <dgm:spPr/>
      <dgm:t>
        <a:bodyPr/>
        <a:lstStyle/>
        <a:p>
          <a:endParaRPr lang="es-ES" sz="1800"/>
        </a:p>
      </dgm:t>
    </dgm:pt>
    <dgm:pt modelId="{6A9C345B-96B3-40AD-8BD1-01B1D0038CA6}">
      <dgm:prSet custT="1"/>
      <dgm:spPr/>
      <dgm:t>
        <a:bodyPr/>
        <a:lstStyle/>
        <a:p>
          <a:pPr algn="l"/>
          <a:r>
            <a:rPr lang="my-MM" sz="1800" b="1" dirty="0"/>
            <a:t>ဘုရားသခင်၏တန်ခိုးတော်သည်ကျွန်ုပ်တို့၌အလုပ်လုပ်ပါသည်</a:t>
          </a:r>
          <a:endParaRPr lang="es-ES" sz="1800" dirty="0"/>
        </a:p>
      </dgm:t>
    </dgm:pt>
    <dgm:pt modelId="{D6CA2AFB-9B52-4A9A-B26F-C1FD06866F4A}" type="parTrans" cxnId="{BFDA1B55-9E6D-44A9-97C1-8948A82FD3DC}">
      <dgm:prSet/>
      <dgm:spPr/>
      <dgm:t>
        <a:bodyPr/>
        <a:lstStyle/>
        <a:p>
          <a:endParaRPr lang="es-ES" sz="1800"/>
        </a:p>
      </dgm:t>
    </dgm:pt>
    <dgm:pt modelId="{53657A44-45F0-4BCA-A876-9C132C267392}" type="sibTrans" cxnId="{BFDA1B55-9E6D-44A9-97C1-8948A82FD3DC}">
      <dgm:prSet/>
      <dgm:spPr/>
      <dgm:t>
        <a:bodyPr/>
        <a:lstStyle/>
        <a:p>
          <a:endParaRPr lang="es-ES" sz="1800"/>
        </a:p>
      </dgm:t>
    </dgm:pt>
    <dgm:pt modelId="{927C8806-626C-41F2-A8B7-A2C5890A3400}">
      <dgm:prSet custT="1"/>
      <dgm:spPr/>
      <dgm:t>
        <a:bodyPr/>
        <a:lstStyle/>
        <a:p>
          <a:pPr algn="l"/>
          <a:r>
            <a:rPr lang="my-MM" sz="1800" b="1" dirty="0"/>
            <a:t>အသင်းတော်တစ်ခုအနေဖြင့်၊ ကျွန်ုပ်တို့သည် ယေရှုကို အမြဲဂုဏ်တင်ရမည်ဖြစ်သည်။</a:t>
          </a:r>
          <a:endParaRPr lang="es-ES" sz="1800" dirty="0"/>
        </a:p>
      </dgm:t>
    </dgm:pt>
    <dgm:pt modelId="{843EE998-D164-4B18-AEAF-DA0122714F72}" type="parTrans" cxnId="{C8535294-9857-4C01-8E3F-276409EB66BD}">
      <dgm:prSet/>
      <dgm:spPr/>
      <dgm:t>
        <a:bodyPr/>
        <a:lstStyle/>
        <a:p>
          <a:endParaRPr lang="es-ES" sz="1800"/>
        </a:p>
      </dgm:t>
    </dgm:pt>
    <dgm:pt modelId="{F6B7CE1B-6C84-4FFB-992E-C8F34043F5CF}" type="sibTrans" cxnId="{C8535294-9857-4C01-8E3F-276409EB66BD}">
      <dgm:prSet/>
      <dgm:spPr/>
      <dgm:t>
        <a:bodyPr/>
        <a:lstStyle/>
        <a:p>
          <a:endParaRPr lang="es-ES" sz="1800"/>
        </a:p>
      </dgm:t>
    </dgm:pt>
    <dgm:pt modelId="{B9DBEF28-F20E-4096-9459-31CC5ECA5A2F}" type="pres">
      <dgm:prSet presAssocID="{92FC3594-56B3-41F5-97E7-A0FF693B7B2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EA483CD-4F73-4047-A1D7-53BC5AA2BC79}" type="pres">
      <dgm:prSet presAssocID="{F8E9AA51-E099-4A44-BF6B-5196D1ABDBAC}" presName="circle1" presStyleLbl="node1" presStyleIdx="0" presStyleCnt="4"/>
      <dgm:spPr/>
    </dgm:pt>
    <dgm:pt modelId="{94CB89F6-CF3C-472D-972D-3745564CAD08}" type="pres">
      <dgm:prSet presAssocID="{F8E9AA51-E099-4A44-BF6B-5196D1ABDBAC}" presName="space" presStyleCnt="0"/>
      <dgm:spPr/>
    </dgm:pt>
    <dgm:pt modelId="{27323A74-AA91-4605-8D67-05C24AF5E16B}" type="pres">
      <dgm:prSet presAssocID="{F8E9AA51-E099-4A44-BF6B-5196D1ABDBAC}" presName="rect1" presStyleLbl="alignAcc1" presStyleIdx="0" presStyleCnt="4"/>
      <dgm:spPr/>
    </dgm:pt>
    <dgm:pt modelId="{7D1213E1-B0E0-45BF-B90C-8FF7EEADCE69}" type="pres">
      <dgm:prSet presAssocID="{F7E456E4-348C-4FC3-9EC1-A15E9B8D116A}" presName="vertSpace2" presStyleLbl="node1" presStyleIdx="0" presStyleCnt="4"/>
      <dgm:spPr/>
    </dgm:pt>
    <dgm:pt modelId="{D7B02DF4-C8BE-47AF-BB51-5B98F0AFBF0B}" type="pres">
      <dgm:prSet presAssocID="{F7E456E4-348C-4FC3-9EC1-A15E9B8D116A}" presName="circle2" presStyleLbl="node1" presStyleIdx="1" presStyleCnt="4"/>
      <dgm:spPr/>
    </dgm:pt>
    <dgm:pt modelId="{3B94DCAA-07AE-43C8-93ED-A8919A9B5731}" type="pres">
      <dgm:prSet presAssocID="{F7E456E4-348C-4FC3-9EC1-A15E9B8D116A}" presName="rect2" presStyleLbl="alignAcc1" presStyleIdx="1" presStyleCnt="4"/>
      <dgm:spPr/>
    </dgm:pt>
    <dgm:pt modelId="{B3EF1814-741D-4673-849D-8C511D688BB5}" type="pres">
      <dgm:prSet presAssocID="{6A9C345B-96B3-40AD-8BD1-01B1D0038CA6}" presName="vertSpace3" presStyleLbl="node1" presStyleIdx="1" presStyleCnt="4"/>
      <dgm:spPr/>
    </dgm:pt>
    <dgm:pt modelId="{566C3389-2B6C-493F-BC70-997B6F36EC93}" type="pres">
      <dgm:prSet presAssocID="{6A9C345B-96B3-40AD-8BD1-01B1D0038CA6}" presName="circle3" presStyleLbl="node1" presStyleIdx="2" presStyleCnt="4"/>
      <dgm:spPr/>
    </dgm:pt>
    <dgm:pt modelId="{DDDA7A33-91B1-45B8-9DD1-3420E0FA39B1}" type="pres">
      <dgm:prSet presAssocID="{6A9C345B-96B3-40AD-8BD1-01B1D0038CA6}" presName="rect3" presStyleLbl="alignAcc1" presStyleIdx="2" presStyleCnt="4"/>
      <dgm:spPr/>
    </dgm:pt>
    <dgm:pt modelId="{DE9C60AE-0CF3-458B-AB9E-35CE7B448BFE}" type="pres">
      <dgm:prSet presAssocID="{927C8806-626C-41F2-A8B7-A2C5890A3400}" presName="vertSpace4" presStyleLbl="node1" presStyleIdx="2" presStyleCnt="4"/>
      <dgm:spPr/>
    </dgm:pt>
    <dgm:pt modelId="{F28B52E6-181A-4186-876A-ECAA24DEE9AD}" type="pres">
      <dgm:prSet presAssocID="{927C8806-626C-41F2-A8B7-A2C5890A3400}" presName="circle4" presStyleLbl="node1" presStyleIdx="3" presStyleCnt="4"/>
      <dgm:spPr/>
    </dgm:pt>
    <dgm:pt modelId="{634EF5F0-3CEF-475A-87FB-103BB2DE98AD}" type="pres">
      <dgm:prSet presAssocID="{927C8806-626C-41F2-A8B7-A2C5890A3400}" presName="rect4" presStyleLbl="alignAcc1" presStyleIdx="3" presStyleCnt="4"/>
      <dgm:spPr/>
    </dgm:pt>
    <dgm:pt modelId="{3F803523-FDAE-474D-ABB1-A278DB90C1DA}" type="pres">
      <dgm:prSet presAssocID="{F8E9AA51-E099-4A44-BF6B-5196D1ABDBA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0281C0B-C942-4137-9C5D-90178B94ED35}" type="pres">
      <dgm:prSet presAssocID="{F7E456E4-348C-4FC3-9EC1-A15E9B8D116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F17AB3DB-8239-47B3-A82F-EF8E9E5F1A48}" type="pres">
      <dgm:prSet presAssocID="{6A9C345B-96B3-40AD-8BD1-01B1D0038CA6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4490AE14-E8F5-4611-9C4D-374BF961A687}" type="pres">
      <dgm:prSet presAssocID="{927C8806-626C-41F2-A8B7-A2C5890A3400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3510232-7487-411C-864C-2882209E4CFD}" type="presOf" srcId="{F7E456E4-348C-4FC3-9EC1-A15E9B8D116A}" destId="{3B94DCAA-07AE-43C8-93ED-A8919A9B5731}" srcOrd="0" destOrd="0" presId="urn:microsoft.com/office/officeart/2005/8/layout/target3"/>
    <dgm:cxn modelId="{AED8B942-F546-41B3-9A7E-8602071BD53A}" type="presOf" srcId="{F8E9AA51-E099-4A44-BF6B-5196D1ABDBAC}" destId="{3F803523-FDAE-474D-ABB1-A278DB90C1DA}" srcOrd="1" destOrd="0" presId="urn:microsoft.com/office/officeart/2005/8/layout/target3"/>
    <dgm:cxn modelId="{8680A767-E996-4B8A-9729-7D3BC7C1ACB3}" type="presOf" srcId="{92FC3594-56B3-41F5-97E7-A0FF693B7B24}" destId="{B9DBEF28-F20E-4096-9459-31CC5ECA5A2F}" srcOrd="0" destOrd="0" presId="urn:microsoft.com/office/officeart/2005/8/layout/target3"/>
    <dgm:cxn modelId="{0126C349-5F29-4E35-83EC-18C03C9C8E1E}" type="presOf" srcId="{F7E456E4-348C-4FC3-9EC1-A15E9B8D116A}" destId="{B0281C0B-C942-4137-9C5D-90178B94ED35}" srcOrd="1" destOrd="0" presId="urn:microsoft.com/office/officeart/2005/8/layout/target3"/>
    <dgm:cxn modelId="{B24DB750-A052-4F08-9AE4-CB2AB01562FC}" type="presOf" srcId="{6A9C345B-96B3-40AD-8BD1-01B1D0038CA6}" destId="{F17AB3DB-8239-47B3-A82F-EF8E9E5F1A48}" srcOrd="1" destOrd="0" presId="urn:microsoft.com/office/officeart/2005/8/layout/target3"/>
    <dgm:cxn modelId="{BFDA1B55-9E6D-44A9-97C1-8948A82FD3DC}" srcId="{92FC3594-56B3-41F5-97E7-A0FF693B7B24}" destId="{6A9C345B-96B3-40AD-8BD1-01B1D0038CA6}" srcOrd="2" destOrd="0" parTransId="{D6CA2AFB-9B52-4A9A-B26F-C1FD06866F4A}" sibTransId="{53657A44-45F0-4BCA-A876-9C132C267392}"/>
    <dgm:cxn modelId="{C8535294-9857-4C01-8E3F-276409EB66BD}" srcId="{92FC3594-56B3-41F5-97E7-A0FF693B7B24}" destId="{927C8806-626C-41F2-A8B7-A2C5890A3400}" srcOrd="3" destOrd="0" parTransId="{843EE998-D164-4B18-AEAF-DA0122714F72}" sibTransId="{F6B7CE1B-6C84-4FFB-992E-C8F34043F5CF}"/>
    <dgm:cxn modelId="{63B175A9-E5E6-4757-BCEC-11340274A374}" type="presOf" srcId="{6A9C345B-96B3-40AD-8BD1-01B1D0038CA6}" destId="{DDDA7A33-91B1-45B8-9DD1-3420E0FA39B1}" srcOrd="0" destOrd="0" presId="urn:microsoft.com/office/officeart/2005/8/layout/target3"/>
    <dgm:cxn modelId="{56F00ED0-A1A0-4AE0-A724-94340E6D37F7}" type="presOf" srcId="{F8E9AA51-E099-4A44-BF6B-5196D1ABDBAC}" destId="{27323A74-AA91-4605-8D67-05C24AF5E16B}" srcOrd="0" destOrd="0" presId="urn:microsoft.com/office/officeart/2005/8/layout/target3"/>
    <dgm:cxn modelId="{00A074D3-B7CE-4FB8-9601-DBEC12D37058}" type="presOf" srcId="{927C8806-626C-41F2-A8B7-A2C5890A3400}" destId="{634EF5F0-3CEF-475A-87FB-103BB2DE98AD}" srcOrd="0" destOrd="0" presId="urn:microsoft.com/office/officeart/2005/8/layout/target3"/>
    <dgm:cxn modelId="{812F73DB-0B60-44F4-B240-1F7156F585BD}" type="presOf" srcId="{927C8806-626C-41F2-A8B7-A2C5890A3400}" destId="{4490AE14-E8F5-4611-9C4D-374BF961A687}" srcOrd="1" destOrd="0" presId="urn:microsoft.com/office/officeart/2005/8/layout/target3"/>
    <dgm:cxn modelId="{8A160AE0-F612-4DDD-BDC9-3620753F1CEC}" srcId="{92FC3594-56B3-41F5-97E7-A0FF693B7B24}" destId="{F7E456E4-348C-4FC3-9EC1-A15E9B8D116A}" srcOrd="1" destOrd="0" parTransId="{115148CE-0AC2-4962-B5E4-590B40B61620}" sibTransId="{9EE7C930-A7A1-4712-9345-A91EF2F94E7B}"/>
    <dgm:cxn modelId="{45D98FE6-862D-44EA-A260-A50D7BC16869}" srcId="{92FC3594-56B3-41F5-97E7-A0FF693B7B24}" destId="{F8E9AA51-E099-4A44-BF6B-5196D1ABDBAC}" srcOrd="0" destOrd="0" parTransId="{5641F9BD-87F8-49EA-98B6-BA405CD12F16}" sibTransId="{BD4EBE9D-B988-4A33-9905-42E50D30FEA1}"/>
    <dgm:cxn modelId="{0023C51C-C875-45C1-BC5C-D8DE61C47BCA}" type="presParOf" srcId="{B9DBEF28-F20E-4096-9459-31CC5ECA5A2F}" destId="{2EA483CD-4F73-4047-A1D7-53BC5AA2BC79}" srcOrd="0" destOrd="0" presId="urn:microsoft.com/office/officeart/2005/8/layout/target3"/>
    <dgm:cxn modelId="{0ED2022D-AEDD-4D47-ACB7-5AB98327DE46}" type="presParOf" srcId="{B9DBEF28-F20E-4096-9459-31CC5ECA5A2F}" destId="{94CB89F6-CF3C-472D-972D-3745564CAD08}" srcOrd="1" destOrd="0" presId="urn:microsoft.com/office/officeart/2005/8/layout/target3"/>
    <dgm:cxn modelId="{0F4832DF-3C4D-4D9D-BA08-15E37B7F155E}" type="presParOf" srcId="{B9DBEF28-F20E-4096-9459-31CC5ECA5A2F}" destId="{27323A74-AA91-4605-8D67-05C24AF5E16B}" srcOrd="2" destOrd="0" presId="urn:microsoft.com/office/officeart/2005/8/layout/target3"/>
    <dgm:cxn modelId="{B7DC13AF-0533-497E-B090-D0D64ADB865E}" type="presParOf" srcId="{B9DBEF28-F20E-4096-9459-31CC5ECA5A2F}" destId="{7D1213E1-B0E0-45BF-B90C-8FF7EEADCE69}" srcOrd="3" destOrd="0" presId="urn:microsoft.com/office/officeart/2005/8/layout/target3"/>
    <dgm:cxn modelId="{065886D9-9512-4AA4-9450-91A811FB20D9}" type="presParOf" srcId="{B9DBEF28-F20E-4096-9459-31CC5ECA5A2F}" destId="{D7B02DF4-C8BE-47AF-BB51-5B98F0AFBF0B}" srcOrd="4" destOrd="0" presId="urn:microsoft.com/office/officeart/2005/8/layout/target3"/>
    <dgm:cxn modelId="{9DC2D5FC-B166-4E67-83B4-2CA91732483B}" type="presParOf" srcId="{B9DBEF28-F20E-4096-9459-31CC5ECA5A2F}" destId="{3B94DCAA-07AE-43C8-93ED-A8919A9B5731}" srcOrd="5" destOrd="0" presId="urn:microsoft.com/office/officeart/2005/8/layout/target3"/>
    <dgm:cxn modelId="{B5750878-3452-4F45-A4F9-3874825F86BE}" type="presParOf" srcId="{B9DBEF28-F20E-4096-9459-31CC5ECA5A2F}" destId="{B3EF1814-741D-4673-849D-8C511D688BB5}" srcOrd="6" destOrd="0" presId="urn:microsoft.com/office/officeart/2005/8/layout/target3"/>
    <dgm:cxn modelId="{802C5C57-1621-4549-A762-6ABBCF5D9C53}" type="presParOf" srcId="{B9DBEF28-F20E-4096-9459-31CC5ECA5A2F}" destId="{566C3389-2B6C-493F-BC70-997B6F36EC93}" srcOrd="7" destOrd="0" presId="urn:microsoft.com/office/officeart/2005/8/layout/target3"/>
    <dgm:cxn modelId="{5C1DC769-9357-476E-888F-096AFB0A9E1A}" type="presParOf" srcId="{B9DBEF28-F20E-4096-9459-31CC5ECA5A2F}" destId="{DDDA7A33-91B1-45B8-9DD1-3420E0FA39B1}" srcOrd="8" destOrd="0" presId="urn:microsoft.com/office/officeart/2005/8/layout/target3"/>
    <dgm:cxn modelId="{EF1EE3EE-8EAC-46F6-BC2C-E22A76E44722}" type="presParOf" srcId="{B9DBEF28-F20E-4096-9459-31CC5ECA5A2F}" destId="{DE9C60AE-0CF3-458B-AB9E-35CE7B448BFE}" srcOrd="9" destOrd="0" presId="urn:microsoft.com/office/officeart/2005/8/layout/target3"/>
    <dgm:cxn modelId="{791F64C4-57B5-412F-A6F8-758B8CC5752C}" type="presParOf" srcId="{B9DBEF28-F20E-4096-9459-31CC5ECA5A2F}" destId="{F28B52E6-181A-4186-876A-ECAA24DEE9AD}" srcOrd="10" destOrd="0" presId="urn:microsoft.com/office/officeart/2005/8/layout/target3"/>
    <dgm:cxn modelId="{67EE9C95-0EC8-4652-A308-BE486EDC410A}" type="presParOf" srcId="{B9DBEF28-F20E-4096-9459-31CC5ECA5A2F}" destId="{634EF5F0-3CEF-475A-87FB-103BB2DE98AD}" srcOrd="11" destOrd="0" presId="urn:microsoft.com/office/officeart/2005/8/layout/target3"/>
    <dgm:cxn modelId="{056E33D4-FDC5-4CC8-A0AA-F8B7130A4BF1}" type="presParOf" srcId="{B9DBEF28-F20E-4096-9459-31CC5ECA5A2F}" destId="{3F803523-FDAE-474D-ABB1-A278DB90C1DA}" srcOrd="12" destOrd="0" presId="urn:microsoft.com/office/officeart/2005/8/layout/target3"/>
    <dgm:cxn modelId="{4C40EF8B-5AAB-4369-98DB-8D3CED0AC3F9}" type="presParOf" srcId="{B9DBEF28-F20E-4096-9459-31CC5ECA5A2F}" destId="{B0281C0B-C942-4137-9C5D-90178B94ED35}" srcOrd="13" destOrd="0" presId="urn:microsoft.com/office/officeart/2005/8/layout/target3"/>
    <dgm:cxn modelId="{FF08FCF7-1FE5-4863-987D-EE32F91D3B32}" type="presParOf" srcId="{B9DBEF28-F20E-4096-9459-31CC5ECA5A2F}" destId="{F17AB3DB-8239-47B3-A82F-EF8E9E5F1A48}" srcOrd="14" destOrd="0" presId="urn:microsoft.com/office/officeart/2005/8/layout/target3"/>
    <dgm:cxn modelId="{0430C34C-1EEA-4DE4-8D49-E4374D0D13C2}" type="presParOf" srcId="{B9DBEF28-F20E-4096-9459-31CC5ECA5A2F}" destId="{4490AE14-E8F5-4611-9C4D-374BF961A68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27D17-E47C-4CDF-BB0D-64F3AEA24CF1}">
      <dsp:nvSpPr>
        <dsp:cNvPr id="0" name=""/>
        <dsp:cNvSpPr/>
      </dsp:nvSpPr>
      <dsp:spPr>
        <a:xfrm>
          <a:off x="1952" y="230275"/>
          <a:ext cx="2649104" cy="53175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သစ္စာရှိကောင်ကင်တမန်များ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27" y="245850"/>
        <a:ext cx="2617954" cy="500606"/>
      </dsp:txXfrm>
    </dsp:sp>
    <dsp:sp modelId="{9A6B9D9A-954F-4BA8-AE45-441F754C998D}">
      <dsp:nvSpPr>
        <dsp:cNvPr id="0" name=""/>
        <dsp:cNvSpPr/>
      </dsp:nvSpPr>
      <dsp:spPr>
        <a:xfrm rot="5400000">
          <a:off x="1279975" y="808561"/>
          <a:ext cx="93057" cy="93057"/>
        </a:xfrm>
        <a:prstGeom prst="rightArrow">
          <a:avLst>
            <a:gd name="adj1" fmla="val 667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1A092-76F4-488D-88FC-290C94D40B48}">
      <dsp:nvSpPr>
        <dsp:cNvPr id="0" name=""/>
        <dsp:cNvSpPr/>
      </dsp:nvSpPr>
      <dsp:spPr>
        <a:xfrm>
          <a:off x="262991" y="948147"/>
          <a:ext cx="2127026" cy="1595774"/>
        </a:xfrm>
        <a:prstGeom prst="roundRect">
          <a:avLst>
            <a:gd name="adj" fmla="val 10000"/>
          </a:avLst>
        </a:prstGeom>
        <a:solidFill>
          <a:srgbClr val="C9F1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မကောင်းမှု၏ တန်ခိုးနှင့် ဆက်ဆံရာတွင်ဘုရားသခင်၏ ဉာဏ်ပညာကို နားလည်ကြသည်။</a:t>
          </a:r>
          <a:endParaRPr lang="es-ES" sz="1600" b="1" kern="1200" dirty="0"/>
        </a:p>
      </dsp:txBody>
      <dsp:txXfrm>
        <a:off x="309730" y="994886"/>
        <a:ext cx="2033548" cy="1502296"/>
      </dsp:txXfrm>
    </dsp:sp>
    <dsp:sp modelId="{49CF1917-1E0B-43E3-A6A4-1FE9D7AEF235}">
      <dsp:nvSpPr>
        <dsp:cNvPr id="0" name=""/>
        <dsp:cNvSpPr/>
      </dsp:nvSpPr>
      <dsp:spPr>
        <a:xfrm>
          <a:off x="3005398" y="230275"/>
          <a:ext cx="2697941" cy="53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ယုတ်မာသော ကောင်းကင်တမန်များ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0973" y="245850"/>
        <a:ext cx="2666791" cy="500606"/>
      </dsp:txXfrm>
    </dsp:sp>
    <dsp:sp modelId="{E1F8ADE9-721D-425A-A958-93EB3C705C9A}">
      <dsp:nvSpPr>
        <dsp:cNvPr id="0" name=""/>
        <dsp:cNvSpPr/>
      </dsp:nvSpPr>
      <dsp:spPr>
        <a:xfrm rot="5400000">
          <a:off x="4307839" y="808561"/>
          <a:ext cx="93057" cy="9305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82712"/>
                <a:satOff val="-25007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CA452-2E14-48E8-A66F-032D12802508}">
      <dsp:nvSpPr>
        <dsp:cNvPr id="0" name=""/>
        <dsp:cNvSpPr/>
      </dsp:nvSpPr>
      <dsp:spPr>
        <a:xfrm>
          <a:off x="2948840" y="948147"/>
          <a:ext cx="2811056" cy="1729554"/>
        </a:xfrm>
        <a:prstGeom prst="roundRect">
          <a:avLst>
            <a:gd name="adj" fmla="val 10000"/>
          </a:avLst>
        </a:prstGeom>
        <a:solidFill>
          <a:srgbClr val="FFC9C9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1738861"/>
              <a:satOff val="-37292"/>
              <a:lumOff val="-20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ဘုရားသခင်၏ စရိုက်လက္ခဏာနှင့် ပတ်သက်၍၎င်းတို့၏မှားယွင်းသောစွပ်စွဲမှုများကိုဖော်ထုတ်ခဲ့ပြီး၊ရှုံးနိမ့်ခြင်း နှင့်ပြစ်တင်ရှုံ့ချခြင်းတို့ကိုခံရကြောင်းသူတို့ နားလည်ကြသည်။</a:t>
          </a:r>
          <a:endParaRPr lang="es-ES" sz="1400" b="1" kern="1200" dirty="0"/>
        </a:p>
      </dsp:txBody>
      <dsp:txXfrm>
        <a:off x="2999497" y="998804"/>
        <a:ext cx="2709742" cy="1628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483CD-4F73-4047-A1D7-53BC5AA2BC79}">
      <dsp:nvSpPr>
        <dsp:cNvPr id="0" name=""/>
        <dsp:cNvSpPr/>
      </dsp:nvSpPr>
      <dsp:spPr>
        <a:xfrm>
          <a:off x="0" y="0"/>
          <a:ext cx="3187917" cy="31879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23A74-AA91-4605-8D67-05C24AF5E16B}">
      <dsp:nvSpPr>
        <dsp:cNvPr id="0" name=""/>
        <dsp:cNvSpPr/>
      </dsp:nvSpPr>
      <dsp:spPr>
        <a:xfrm>
          <a:off x="1593958" y="0"/>
          <a:ext cx="5617995" cy="3187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my-MM" sz="1800" b="1" kern="1200" dirty="0"/>
            <a:t>ဘုရားသခင်သည်ကျွန်ုပ်တို့တောင်းဆိုတာထက်ပို၍ လုပ်ဆောင်နိုင်သည်
</a:t>
          </a:r>
          <a:endParaRPr lang="es-ES" sz="1800" kern="1200" dirty="0"/>
        </a:p>
      </dsp:txBody>
      <dsp:txXfrm>
        <a:off x="1593958" y="0"/>
        <a:ext cx="5617995" cy="677432"/>
      </dsp:txXfrm>
    </dsp:sp>
    <dsp:sp modelId="{D7B02DF4-C8BE-47AF-BB51-5B98F0AFBF0B}">
      <dsp:nvSpPr>
        <dsp:cNvPr id="0" name=""/>
        <dsp:cNvSpPr/>
      </dsp:nvSpPr>
      <dsp:spPr>
        <a:xfrm>
          <a:off x="418414" y="677432"/>
          <a:ext cx="2351088" cy="23510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27571"/>
                <a:satOff val="-8336"/>
                <a:lumOff val="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7571"/>
                <a:satOff val="-8336"/>
                <a:lumOff val="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7571"/>
                <a:satOff val="-8336"/>
                <a:lumOff val="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4DCAA-07AE-43C8-93ED-A8919A9B5731}">
      <dsp:nvSpPr>
        <dsp:cNvPr id="0" name=""/>
        <dsp:cNvSpPr/>
      </dsp:nvSpPr>
      <dsp:spPr>
        <a:xfrm>
          <a:off x="1593958" y="677432"/>
          <a:ext cx="5617995" cy="2351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27571"/>
              <a:satOff val="-8336"/>
              <a:lumOff val="1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/>
        </a:p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my-MM" sz="1800" b="1" kern="1200" dirty="0"/>
            <a:t>ဘုရားသခင်သည်ကျွန်ုပ်တို့နားမလည်သော်လည်းကျွန်ုပ်တို့ကိုပေးစွမ်းနိုင်သည်။
</a:t>
          </a:r>
          <a:endParaRPr lang="es-ES" sz="1800" kern="1200" dirty="0"/>
        </a:p>
      </dsp:txBody>
      <dsp:txXfrm>
        <a:off x="1593958" y="677432"/>
        <a:ext cx="5617995" cy="677432"/>
      </dsp:txXfrm>
    </dsp:sp>
    <dsp:sp modelId="{566C3389-2B6C-493F-BC70-997B6F36EC93}">
      <dsp:nvSpPr>
        <dsp:cNvPr id="0" name=""/>
        <dsp:cNvSpPr/>
      </dsp:nvSpPr>
      <dsp:spPr>
        <a:xfrm>
          <a:off x="836828" y="1354864"/>
          <a:ext cx="1514260" cy="15142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255141"/>
                <a:satOff val="-16671"/>
                <a:lumOff val="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55141"/>
                <a:satOff val="-16671"/>
                <a:lumOff val="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55141"/>
                <a:satOff val="-16671"/>
                <a:lumOff val="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A7A33-91B1-45B8-9DD1-3420E0FA39B1}">
      <dsp:nvSpPr>
        <dsp:cNvPr id="0" name=""/>
        <dsp:cNvSpPr/>
      </dsp:nvSpPr>
      <dsp:spPr>
        <a:xfrm>
          <a:off x="1593958" y="1354864"/>
          <a:ext cx="5617995" cy="1514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55141"/>
              <a:satOff val="-16671"/>
              <a:lumOff val="2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ဘုရားသခင်၏တန်ခိုးတော်သည်ကျွန်ုပ်တို့၌အလုပ်လုပ်ပါသည်</a:t>
          </a:r>
          <a:endParaRPr lang="es-ES" sz="1800" kern="1200" dirty="0"/>
        </a:p>
      </dsp:txBody>
      <dsp:txXfrm>
        <a:off x="1593958" y="1354864"/>
        <a:ext cx="5617995" cy="677432"/>
      </dsp:txXfrm>
    </dsp:sp>
    <dsp:sp modelId="{F28B52E6-181A-4186-876A-ECAA24DEE9AD}">
      <dsp:nvSpPr>
        <dsp:cNvPr id="0" name=""/>
        <dsp:cNvSpPr/>
      </dsp:nvSpPr>
      <dsp:spPr>
        <a:xfrm>
          <a:off x="1255242" y="2032297"/>
          <a:ext cx="677432" cy="6774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82712"/>
                <a:satOff val="-25007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4EF5F0-3CEF-475A-87FB-103BB2DE98AD}">
      <dsp:nvSpPr>
        <dsp:cNvPr id="0" name=""/>
        <dsp:cNvSpPr/>
      </dsp:nvSpPr>
      <dsp:spPr>
        <a:xfrm>
          <a:off x="1593958" y="2032297"/>
          <a:ext cx="5617995" cy="677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အသင်းတော်တစ်ခုအနေဖြင့်၊ ကျွန်ုပ်တို့သည် ယေရှုကို အမြဲဂုဏ်တင်ရမည်ဖြစ်သည်။</a:t>
          </a:r>
          <a:endParaRPr lang="es-ES" sz="1800" kern="1200" dirty="0"/>
        </a:p>
      </dsp:txBody>
      <dsp:txXfrm>
        <a:off x="1593958" y="2032297"/>
        <a:ext cx="5617995" cy="67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3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1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9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9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3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8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2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0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6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5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6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2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4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0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5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51B-53AA-4D0B-94F7-ABA6BF660053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0274-4025-4FE0-9CCC-485E54276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1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2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7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1"/>
            <a:ext cx="9070845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6BC68D34-0B57-DBDC-4E19-6843DEF2DB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17" y="770283"/>
            <a:ext cx="11277600" cy="594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D54A08-3C56-C662-7BF3-F6D72C6C5CE7}"/>
              </a:ext>
            </a:extLst>
          </p:cNvPr>
          <p:cNvSpPr txBox="1"/>
          <p:nvPr/>
        </p:nvSpPr>
        <p:spPr>
          <a:xfrm>
            <a:off x="454505" y="6303513"/>
            <a:ext cx="4251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6 for August 5,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25790C-9097-B1C5-0417-660CE44DB83D}"/>
              </a:ext>
            </a:extLst>
          </p:cNvPr>
          <p:cNvSpPr txBox="1"/>
          <p:nvPr/>
        </p:nvSpPr>
        <p:spPr>
          <a:xfrm>
            <a:off x="-374738" y="144117"/>
            <a:ext cx="1219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my-MM" sz="3600" b="1" spc="67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ဧဝံဂလိ၏နက်နဲပုံ</a:t>
            </a:r>
            <a:endParaRPr lang="es-ES" sz="3600" b="1" spc="67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43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01E8561E-5C9C-288D-2064-8CFCCFB95A3D}"/>
              </a:ext>
            </a:extLst>
          </p:cNvPr>
          <p:cNvGrpSpPr/>
          <p:nvPr/>
        </p:nvGrpSpPr>
        <p:grpSpPr>
          <a:xfrm>
            <a:off x="82958" y="76200"/>
            <a:ext cx="11968965" cy="1200328"/>
            <a:chOff x="62218" y="57150"/>
            <a:chExt cx="8976724" cy="900247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C2241346-828D-4F73-0EE0-EAFE1A687089}"/>
                </a:ext>
              </a:extLst>
            </p:cNvPr>
            <p:cNvSpPr/>
            <p:nvPr/>
          </p:nvSpPr>
          <p:spPr>
            <a:xfrm>
              <a:off x="62218" y="57150"/>
              <a:ext cx="8976724" cy="840795"/>
            </a:xfrm>
            <a:prstGeom prst="foldedCorner">
              <a:avLst>
                <a:gd name="adj" fmla="val 3450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es-ES" sz="24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9E59C08-861E-C7D3-0C11-05DC3700673A}"/>
                </a:ext>
              </a:extLst>
            </p:cNvPr>
            <p:cNvSpPr txBox="1"/>
            <p:nvPr/>
          </p:nvSpPr>
          <p:spPr>
            <a:xfrm>
              <a:off x="74076" y="57150"/>
              <a:ext cx="8871666" cy="90024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609585"/>
              <a:r>
                <a:rPr lang="my-MM" sz="3600" b="1" dirty="0"/>
                <a:t>ခရစ်တော်၌ဘုရားသခင်အားဘုန်းကြီးပါစေ။</a:t>
              </a:r>
              <a:endParaRPr lang="en-US" sz="3600" b="1" dirty="0"/>
            </a:p>
            <a:p>
              <a:pPr algn="ctr" defTabSz="609585"/>
              <a:r>
                <a:rPr lang="my-MM" sz="3600" b="1" dirty="0"/>
                <a:t>ဧဖက်၃</a:t>
              </a:r>
              <a:r>
                <a:rPr lang="en-US" sz="3600" b="1" dirty="0"/>
                <a:t>:</a:t>
              </a:r>
              <a:r>
                <a:rPr lang="my-MM" sz="3600" b="1" dirty="0"/>
                <a:t>၂၀</a:t>
              </a:r>
              <a:r>
                <a:rPr lang="en-US" sz="3600" b="1" dirty="0"/>
                <a:t>-</a:t>
              </a:r>
              <a:r>
                <a:rPr lang="my-MM" sz="3600" b="1" dirty="0"/>
                <a:t>၂၁</a:t>
              </a:r>
              <a:endParaRPr lang="es-ES" sz="3600" b="1" dirty="0">
                <a:ln/>
                <a:latin typeface="Calibri" panose="020F0502020204030204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8BA4A60-FD87-614D-ECA7-40F176897376}"/>
              </a:ext>
            </a:extLst>
          </p:cNvPr>
          <p:cNvSpPr txBox="1"/>
          <p:nvPr/>
        </p:nvSpPr>
        <p:spPr>
          <a:xfrm>
            <a:off x="2603340" y="1276528"/>
            <a:ext cx="46915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ပေါလုသည်ခရစ်တော်၏ချစ်ခြင်းမေတ္တာကိုတွေးတောဆင်ခြင်စဉ်တွင</a:t>
            </a:r>
            <a:r>
              <a:rPr lang="my-MM" sz="2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်၊ပ</a:t>
            </a: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ေါလုသည် ဘုန်းအသရေကိုချီးမွမ်းခြင်းခဲ့</a:t>
            </a:r>
            <a:r>
              <a:rPr lang="my-MM" sz="2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သည်။ခရစ</a:t>
            </a: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်တော်သည်သူ၏အသင်းတော်တွ</a:t>
            </a:r>
            <a:r>
              <a:rPr lang="my-MM" sz="2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င်ဘ</a:t>
            </a: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ုန်းအသရေချီးမြှင့်ခြင်းခံရ</a:t>
            </a:r>
            <a:endParaRPr lang="es-E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B2C4C75-FEFB-EFAB-672C-E8B7DD81E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151802"/>
              </p:ext>
            </p:extLst>
          </p:nvPr>
        </p:nvGraphicFramePr>
        <p:xfrm>
          <a:off x="82958" y="3581400"/>
          <a:ext cx="7211954" cy="318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0212C5C-F903-EED6-3893-309BCBBEDEE5}"/>
              </a:ext>
            </a:extLst>
          </p:cNvPr>
          <p:cNvSpPr txBox="1"/>
          <p:nvPr/>
        </p:nvSpPr>
        <p:spPr>
          <a:xfrm>
            <a:off x="2537902" y="3084163"/>
            <a:ext cx="4757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ဘုရားကိုချီးမွမ်းခြင်းသည်ကျွန်ုပ်တို့အားဤသို့သင်ပေးသည်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9" name="Imagen 8" descr="Un par de personas en una alberca&#10;&#10;Descripción generada automáticamente con confianza media">
            <a:extLst>
              <a:ext uri="{FF2B5EF4-FFF2-40B4-BE49-F238E27FC236}">
                <a16:creationId xmlns:a16="http://schemas.microsoft.com/office/drawing/2014/main" id="{05D843F7-D6F4-71A2-02A3-CC7D7C012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351" y="1331014"/>
            <a:ext cx="4691572" cy="3955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D88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5D0290-2C41-A41B-022D-BE0254A60E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77" y="1320521"/>
            <a:ext cx="2397824" cy="2108479"/>
          </a:xfrm>
          <a:prstGeom prst="roundRect">
            <a:avLst>
              <a:gd name="adj" fmla="val 107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01728D-1C3C-50B8-794B-1A22A5F7F4CB}"/>
              </a:ext>
            </a:extLst>
          </p:cNvPr>
          <p:cNvSpPr txBox="1"/>
          <p:nvPr/>
        </p:nvSpPr>
        <p:spPr>
          <a:xfrm>
            <a:off x="7777324" y="5509636"/>
            <a:ext cx="3857625" cy="1569660"/>
          </a:xfrm>
          <a:custGeom>
            <a:avLst/>
            <a:gdLst>
              <a:gd name="connsiteX0" fmla="*/ 0 w 2893219"/>
              <a:gd name="connsiteY0" fmla="*/ 0 h 923330"/>
              <a:gd name="connsiteX1" fmla="*/ 607576 w 2893219"/>
              <a:gd name="connsiteY1" fmla="*/ 0 h 923330"/>
              <a:gd name="connsiteX2" fmla="*/ 1128355 w 2893219"/>
              <a:gd name="connsiteY2" fmla="*/ 0 h 923330"/>
              <a:gd name="connsiteX3" fmla="*/ 1649135 w 2893219"/>
              <a:gd name="connsiteY3" fmla="*/ 0 h 923330"/>
              <a:gd name="connsiteX4" fmla="*/ 2285643 w 2893219"/>
              <a:gd name="connsiteY4" fmla="*/ 0 h 923330"/>
              <a:gd name="connsiteX5" fmla="*/ 2893219 w 2893219"/>
              <a:gd name="connsiteY5" fmla="*/ 0 h 923330"/>
              <a:gd name="connsiteX6" fmla="*/ 2893219 w 2893219"/>
              <a:gd name="connsiteY6" fmla="*/ 433965 h 923330"/>
              <a:gd name="connsiteX7" fmla="*/ 2893219 w 2893219"/>
              <a:gd name="connsiteY7" fmla="*/ 923330 h 923330"/>
              <a:gd name="connsiteX8" fmla="*/ 2372440 w 2893219"/>
              <a:gd name="connsiteY8" fmla="*/ 923330 h 923330"/>
              <a:gd name="connsiteX9" fmla="*/ 1851660 w 2893219"/>
              <a:gd name="connsiteY9" fmla="*/ 923330 h 923330"/>
              <a:gd name="connsiteX10" fmla="*/ 1244084 w 2893219"/>
              <a:gd name="connsiteY10" fmla="*/ 923330 h 923330"/>
              <a:gd name="connsiteX11" fmla="*/ 665440 w 2893219"/>
              <a:gd name="connsiteY11" fmla="*/ 923330 h 923330"/>
              <a:gd name="connsiteX12" fmla="*/ 0 w 2893219"/>
              <a:gd name="connsiteY12" fmla="*/ 923330 h 923330"/>
              <a:gd name="connsiteX13" fmla="*/ 0 w 2893219"/>
              <a:gd name="connsiteY13" fmla="*/ 489365 h 923330"/>
              <a:gd name="connsiteX14" fmla="*/ 0 w 2893219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3219" h="923330" fill="none" extrusionOk="0">
                <a:moveTo>
                  <a:pt x="0" y="0"/>
                </a:moveTo>
                <a:cubicBezTo>
                  <a:pt x="215461" y="-36792"/>
                  <a:pt x="327076" y="30309"/>
                  <a:pt x="607576" y="0"/>
                </a:cubicBezTo>
                <a:cubicBezTo>
                  <a:pt x="888076" y="-30309"/>
                  <a:pt x="914088" y="51989"/>
                  <a:pt x="1128355" y="0"/>
                </a:cubicBezTo>
                <a:cubicBezTo>
                  <a:pt x="1342622" y="-51989"/>
                  <a:pt x="1482521" y="45324"/>
                  <a:pt x="1649135" y="0"/>
                </a:cubicBezTo>
                <a:cubicBezTo>
                  <a:pt x="1815749" y="-45324"/>
                  <a:pt x="2114365" y="21387"/>
                  <a:pt x="2285643" y="0"/>
                </a:cubicBezTo>
                <a:cubicBezTo>
                  <a:pt x="2456921" y="-21387"/>
                  <a:pt x="2650624" y="12252"/>
                  <a:pt x="2893219" y="0"/>
                </a:cubicBezTo>
                <a:cubicBezTo>
                  <a:pt x="2911198" y="172279"/>
                  <a:pt x="2843734" y="287302"/>
                  <a:pt x="2893219" y="433965"/>
                </a:cubicBezTo>
                <a:cubicBezTo>
                  <a:pt x="2942704" y="580629"/>
                  <a:pt x="2858559" y="774797"/>
                  <a:pt x="2893219" y="923330"/>
                </a:cubicBezTo>
                <a:cubicBezTo>
                  <a:pt x="2644317" y="944432"/>
                  <a:pt x="2482148" y="872775"/>
                  <a:pt x="2372440" y="923330"/>
                </a:cubicBezTo>
                <a:cubicBezTo>
                  <a:pt x="2262732" y="973885"/>
                  <a:pt x="1969621" y="889176"/>
                  <a:pt x="1851660" y="923330"/>
                </a:cubicBezTo>
                <a:cubicBezTo>
                  <a:pt x="1733699" y="957484"/>
                  <a:pt x="1487464" y="868105"/>
                  <a:pt x="1244084" y="923330"/>
                </a:cubicBezTo>
                <a:cubicBezTo>
                  <a:pt x="1000704" y="978555"/>
                  <a:pt x="799012" y="882970"/>
                  <a:pt x="665440" y="923330"/>
                </a:cubicBezTo>
                <a:cubicBezTo>
                  <a:pt x="531868" y="963690"/>
                  <a:pt x="139690" y="848145"/>
                  <a:pt x="0" y="923330"/>
                </a:cubicBezTo>
                <a:cubicBezTo>
                  <a:pt x="-25573" y="783580"/>
                  <a:pt x="40318" y="701757"/>
                  <a:pt x="0" y="489365"/>
                </a:cubicBezTo>
                <a:cubicBezTo>
                  <a:pt x="-40318" y="276973"/>
                  <a:pt x="55563" y="180002"/>
                  <a:pt x="0" y="0"/>
                </a:cubicBezTo>
                <a:close/>
              </a:path>
              <a:path w="2893219" h="923330" stroke="0" extrusionOk="0">
                <a:moveTo>
                  <a:pt x="0" y="0"/>
                </a:moveTo>
                <a:cubicBezTo>
                  <a:pt x="172058" y="-4781"/>
                  <a:pt x="375643" y="33132"/>
                  <a:pt x="491847" y="0"/>
                </a:cubicBezTo>
                <a:cubicBezTo>
                  <a:pt x="608051" y="-33132"/>
                  <a:pt x="869812" y="71567"/>
                  <a:pt x="1099423" y="0"/>
                </a:cubicBezTo>
                <a:cubicBezTo>
                  <a:pt x="1329034" y="-71567"/>
                  <a:pt x="1427327" y="19693"/>
                  <a:pt x="1649135" y="0"/>
                </a:cubicBezTo>
                <a:cubicBezTo>
                  <a:pt x="1870943" y="-19693"/>
                  <a:pt x="2054114" y="21915"/>
                  <a:pt x="2227779" y="0"/>
                </a:cubicBezTo>
                <a:cubicBezTo>
                  <a:pt x="2401444" y="-21915"/>
                  <a:pt x="2687394" y="4101"/>
                  <a:pt x="2893219" y="0"/>
                </a:cubicBezTo>
                <a:cubicBezTo>
                  <a:pt x="2893303" y="137198"/>
                  <a:pt x="2869858" y="281052"/>
                  <a:pt x="2893219" y="461665"/>
                </a:cubicBezTo>
                <a:cubicBezTo>
                  <a:pt x="2916580" y="642279"/>
                  <a:pt x="2886190" y="764665"/>
                  <a:pt x="2893219" y="923330"/>
                </a:cubicBezTo>
                <a:cubicBezTo>
                  <a:pt x="2637512" y="928951"/>
                  <a:pt x="2560459" y="919386"/>
                  <a:pt x="2372440" y="923330"/>
                </a:cubicBezTo>
                <a:cubicBezTo>
                  <a:pt x="2184421" y="927274"/>
                  <a:pt x="2081264" y="896728"/>
                  <a:pt x="1880592" y="923330"/>
                </a:cubicBezTo>
                <a:cubicBezTo>
                  <a:pt x="1679920" y="949932"/>
                  <a:pt x="1434471" y="887389"/>
                  <a:pt x="1301949" y="923330"/>
                </a:cubicBezTo>
                <a:cubicBezTo>
                  <a:pt x="1169427" y="959271"/>
                  <a:pt x="1012025" y="890729"/>
                  <a:pt x="810101" y="923330"/>
                </a:cubicBezTo>
                <a:cubicBezTo>
                  <a:pt x="608177" y="955931"/>
                  <a:pt x="162499" y="909776"/>
                  <a:pt x="0" y="923330"/>
                </a:cubicBezTo>
                <a:cubicBezTo>
                  <a:pt x="-7672" y="781764"/>
                  <a:pt x="9973" y="673212"/>
                  <a:pt x="0" y="480132"/>
                </a:cubicBezTo>
                <a:cubicBezTo>
                  <a:pt x="-9973" y="287052"/>
                  <a:pt x="33360" y="224427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03634735">
                  <a:custGeom>
                    <a:avLst/>
                    <a:gdLst>
                      <a:gd name="connsiteX0" fmla="*/ 0 w 3857625"/>
                      <a:gd name="connsiteY0" fmla="*/ 0 h 1569660"/>
                      <a:gd name="connsiteX1" fmla="*/ 810101 w 3857625"/>
                      <a:gd name="connsiteY1" fmla="*/ 0 h 1569660"/>
                      <a:gd name="connsiteX2" fmla="*/ 1504473 w 3857625"/>
                      <a:gd name="connsiteY2" fmla="*/ 0 h 1569660"/>
                      <a:gd name="connsiteX3" fmla="*/ 2198846 w 3857625"/>
                      <a:gd name="connsiteY3" fmla="*/ 0 h 1569660"/>
                      <a:gd name="connsiteX4" fmla="*/ 3047523 w 3857625"/>
                      <a:gd name="connsiteY4" fmla="*/ 0 h 1569660"/>
                      <a:gd name="connsiteX5" fmla="*/ 3857625 w 3857625"/>
                      <a:gd name="connsiteY5" fmla="*/ 0 h 1569660"/>
                      <a:gd name="connsiteX6" fmla="*/ 3857625 w 3857625"/>
                      <a:gd name="connsiteY6" fmla="*/ 737740 h 1569660"/>
                      <a:gd name="connsiteX7" fmla="*/ 3857625 w 3857625"/>
                      <a:gd name="connsiteY7" fmla="*/ 1569660 h 1569660"/>
                      <a:gd name="connsiteX8" fmla="*/ 3163253 w 3857625"/>
                      <a:gd name="connsiteY8" fmla="*/ 1569660 h 1569660"/>
                      <a:gd name="connsiteX9" fmla="*/ 2468879 w 3857625"/>
                      <a:gd name="connsiteY9" fmla="*/ 1569660 h 1569660"/>
                      <a:gd name="connsiteX10" fmla="*/ 1658778 w 3857625"/>
                      <a:gd name="connsiteY10" fmla="*/ 1569660 h 1569660"/>
                      <a:gd name="connsiteX11" fmla="*/ 887253 w 3857625"/>
                      <a:gd name="connsiteY11" fmla="*/ 1569660 h 1569660"/>
                      <a:gd name="connsiteX12" fmla="*/ 0 w 3857625"/>
                      <a:gd name="connsiteY12" fmla="*/ 1569660 h 1569660"/>
                      <a:gd name="connsiteX13" fmla="*/ 0 w 3857625"/>
                      <a:gd name="connsiteY13" fmla="*/ 831919 h 1569660"/>
                      <a:gd name="connsiteX14" fmla="*/ 0 w 3857625"/>
                      <a:gd name="connsiteY14" fmla="*/ 0 h 1569660"/>
                      <a:gd name="connsiteX0" fmla="*/ 0 w 3857625"/>
                      <a:gd name="connsiteY0" fmla="*/ 0 h 1569660"/>
                      <a:gd name="connsiteX1" fmla="*/ 655795 w 3857625"/>
                      <a:gd name="connsiteY1" fmla="*/ 0 h 1569660"/>
                      <a:gd name="connsiteX2" fmla="*/ 1465897 w 3857625"/>
                      <a:gd name="connsiteY2" fmla="*/ 0 h 1569660"/>
                      <a:gd name="connsiteX3" fmla="*/ 2198846 w 3857625"/>
                      <a:gd name="connsiteY3" fmla="*/ 0 h 1569660"/>
                      <a:gd name="connsiteX4" fmla="*/ 2970371 w 3857625"/>
                      <a:gd name="connsiteY4" fmla="*/ 0 h 1569660"/>
                      <a:gd name="connsiteX5" fmla="*/ 3857625 w 3857625"/>
                      <a:gd name="connsiteY5" fmla="*/ 0 h 1569660"/>
                      <a:gd name="connsiteX6" fmla="*/ 3857625 w 3857625"/>
                      <a:gd name="connsiteY6" fmla="*/ 784830 h 1569660"/>
                      <a:gd name="connsiteX7" fmla="*/ 3857625 w 3857625"/>
                      <a:gd name="connsiteY7" fmla="*/ 1569660 h 1569660"/>
                      <a:gd name="connsiteX8" fmla="*/ 3163253 w 3857625"/>
                      <a:gd name="connsiteY8" fmla="*/ 1569660 h 1569660"/>
                      <a:gd name="connsiteX9" fmla="*/ 2507455 w 3857625"/>
                      <a:gd name="connsiteY9" fmla="*/ 1569660 h 1569660"/>
                      <a:gd name="connsiteX10" fmla="*/ 1735931 w 3857625"/>
                      <a:gd name="connsiteY10" fmla="*/ 1569660 h 1569660"/>
                      <a:gd name="connsiteX11" fmla="*/ 1080134 w 3857625"/>
                      <a:gd name="connsiteY11" fmla="*/ 1569660 h 1569660"/>
                      <a:gd name="connsiteX12" fmla="*/ 0 w 3857625"/>
                      <a:gd name="connsiteY12" fmla="*/ 1569660 h 1569660"/>
                      <a:gd name="connsiteX13" fmla="*/ 0 w 3857625"/>
                      <a:gd name="connsiteY13" fmla="*/ 816223 h 1569660"/>
                      <a:gd name="connsiteX14" fmla="*/ 0 w 3857625"/>
                      <a:gd name="connsiteY14" fmla="*/ 0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857625" h="1569660" fill="none" extrusionOk="0">
                        <a:moveTo>
                          <a:pt x="0" y="0"/>
                        </a:moveTo>
                        <a:cubicBezTo>
                          <a:pt x="290550" y="-67663"/>
                          <a:pt x="415353" y="22483"/>
                          <a:pt x="810101" y="0"/>
                        </a:cubicBezTo>
                        <a:cubicBezTo>
                          <a:pt x="1189288" y="-53486"/>
                          <a:pt x="1230690" y="78020"/>
                          <a:pt x="1504473" y="0"/>
                        </a:cubicBezTo>
                        <a:cubicBezTo>
                          <a:pt x="1780595" y="-92644"/>
                          <a:pt x="1931990" y="65295"/>
                          <a:pt x="2198846" y="0"/>
                        </a:cubicBezTo>
                        <a:cubicBezTo>
                          <a:pt x="2447395" y="-35593"/>
                          <a:pt x="2759949" y="2671"/>
                          <a:pt x="3047523" y="0"/>
                        </a:cubicBezTo>
                        <a:cubicBezTo>
                          <a:pt x="3282977" y="-71713"/>
                          <a:pt x="3533098" y="32136"/>
                          <a:pt x="3857625" y="0"/>
                        </a:cubicBezTo>
                        <a:cubicBezTo>
                          <a:pt x="3850915" y="266603"/>
                          <a:pt x="3783905" y="486108"/>
                          <a:pt x="3857625" y="737740"/>
                        </a:cubicBezTo>
                        <a:cubicBezTo>
                          <a:pt x="3972102" y="976690"/>
                          <a:pt x="3843017" y="1360340"/>
                          <a:pt x="3857625" y="1569660"/>
                        </a:cubicBezTo>
                        <a:cubicBezTo>
                          <a:pt x="3565844" y="1636359"/>
                          <a:pt x="3317585" y="1472027"/>
                          <a:pt x="3163253" y="1569660"/>
                        </a:cubicBezTo>
                        <a:cubicBezTo>
                          <a:pt x="3019833" y="1626583"/>
                          <a:pt x="2653693" y="1502600"/>
                          <a:pt x="2468879" y="1569660"/>
                        </a:cubicBezTo>
                        <a:cubicBezTo>
                          <a:pt x="2291704" y="1659300"/>
                          <a:pt x="1934920" y="1558495"/>
                          <a:pt x="1658778" y="1569660"/>
                        </a:cubicBezTo>
                        <a:cubicBezTo>
                          <a:pt x="1328878" y="1618319"/>
                          <a:pt x="1065224" y="1527724"/>
                          <a:pt x="887253" y="1569660"/>
                        </a:cubicBezTo>
                        <a:cubicBezTo>
                          <a:pt x="752246" y="1673989"/>
                          <a:pt x="180566" y="1477901"/>
                          <a:pt x="0" y="1569660"/>
                        </a:cubicBezTo>
                        <a:cubicBezTo>
                          <a:pt x="-41585" y="1335483"/>
                          <a:pt x="50030" y="1192341"/>
                          <a:pt x="0" y="831919"/>
                        </a:cubicBezTo>
                        <a:cubicBezTo>
                          <a:pt x="-39473" y="464364"/>
                          <a:pt x="97378" y="295146"/>
                          <a:pt x="0" y="0"/>
                        </a:cubicBezTo>
                        <a:close/>
                      </a:path>
                      <a:path w="3857625" h="1569660" stroke="0" extrusionOk="0">
                        <a:moveTo>
                          <a:pt x="0" y="0"/>
                        </a:moveTo>
                        <a:cubicBezTo>
                          <a:pt x="250192" y="491"/>
                          <a:pt x="486616" y="42907"/>
                          <a:pt x="655795" y="0"/>
                        </a:cubicBezTo>
                        <a:cubicBezTo>
                          <a:pt x="804065" y="-60067"/>
                          <a:pt x="1102389" y="102578"/>
                          <a:pt x="1465897" y="0"/>
                        </a:cubicBezTo>
                        <a:cubicBezTo>
                          <a:pt x="1760581" y="-155916"/>
                          <a:pt x="1949579" y="20209"/>
                          <a:pt x="2198846" y="0"/>
                        </a:cubicBezTo>
                        <a:cubicBezTo>
                          <a:pt x="2437534" y="-19785"/>
                          <a:pt x="2743752" y="31065"/>
                          <a:pt x="2970371" y="0"/>
                        </a:cubicBezTo>
                        <a:cubicBezTo>
                          <a:pt x="3181761" y="1023"/>
                          <a:pt x="3568626" y="22733"/>
                          <a:pt x="3857625" y="0"/>
                        </a:cubicBezTo>
                        <a:cubicBezTo>
                          <a:pt x="3873685" y="247917"/>
                          <a:pt x="3842291" y="440001"/>
                          <a:pt x="3857625" y="784830"/>
                        </a:cubicBezTo>
                        <a:cubicBezTo>
                          <a:pt x="3940668" y="1066286"/>
                          <a:pt x="3795703" y="1304635"/>
                          <a:pt x="3857625" y="1569660"/>
                        </a:cubicBezTo>
                        <a:cubicBezTo>
                          <a:pt x="3527339" y="1573674"/>
                          <a:pt x="3443733" y="1560796"/>
                          <a:pt x="3163253" y="1569660"/>
                        </a:cubicBezTo>
                        <a:cubicBezTo>
                          <a:pt x="2951999" y="1557933"/>
                          <a:pt x="2813266" y="1545778"/>
                          <a:pt x="2507455" y="1569660"/>
                        </a:cubicBezTo>
                        <a:cubicBezTo>
                          <a:pt x="2214732" y="1569994"/>
                          <a:pt x="1931309" y="1554137"/>
                          <a:pt x="1735931" y="1569660"/>
                        </a:cubicBezTo>
                        <a:cubicBezTo>
                          <a:pt x="1549164" y="1615124"/>
                          <a:pt x="1339284" y="1456546"/>
                          <a:pt x="1080134" y="1569660"/>
                        </a:cubicBezTo>
                        <a:cubicBezTo>
                          <a:pt x="845845" y="1606265"/>
                          <a:pt x="222094" y="1551641"/>
                          <a:pt x="0" y="1569660"/>
                        </a:cubicBezTo>
                        <a:cubicBezTo>
                          <a:pt x="8411" y="1327586"/>
                          <a:pt x="2843" y="1150587"/>
                          <a:pt x="0" y="816223"/>
                        </a:cubicBezTo>
                        <a:cubicBezTo>
                          <a:pt x="-19541" y="485566"/>
                          <a:pt x="58184" y="373384"/>
                          <a:pt x="0" y="0"/>
                        </a:cubicBezTo>
                        <a:close/>
                      </a:path>
                      <a:path w="3857625" h="1569660" fill="none" stroke="0" extrusionOk="0">
                        <a:moveTo>
                          <a:pt x="0" y="0"/>
                        </a:moveTo>
                        <a:cubicBezTo>
                          <a:pt x="290868" y="-45907"/>
                          <a:pt x="467727" y="21575"/>
                          <a:pt x="810101" y="0"/>
                        </a:cubicBezTo>
                        <a:cubicBezTo>
                          <a:pt x="1175675" y="-48105"/>
                          <a:pt x="1239377" y="65720"/>
                          <a:pt x="1504473" y="0"/>
                        </a:cubicBezTo>
                        <a:cubicBezTo>
                          <a:pt x="1747729" y="-135014"/>
                          <a:pt x="1947904" y="40190"/>
                          <a:pt x="2198846" y="0"/>
                        </a:cubicBezTo>
                        <a:cubicBezTo>
                          <a:pt x="2436980" y="-82519"/>
                          <a:pt x="2800634" y="43184"/>
                          <a:pt x="3047523" y="0"/>
                        </a:cubicBezTo>
                        <a:cubicBezTo>
                          <a:pt x="3218174" y="-70164"/>
                          <a:pt x="3510853" y="44444"/>
                          <a:pt x="3857625" y="0"/>
                        </a:cubicBezTo>
                        <a:cubicBezTo>
                          <a:pt x="3886122" y="292006"/>
                          <a:pt x="3773500" y="439186"/>
                          <a:pt x="3857625" y="737740"/>
                        </a:cubicBezTo>
                        <a:cubicBezTo>
                          <a:pt x="3920648" y="927937"/>
                          <a:pt x="3827549" y="1315104"/>
                          <a:pt x="3857625" y="1569660"/>
                        </a:cubicBezTo>
                        <a:cubicBezTo>
                          <a:pt x="3508526" y="1583822"/>
                          <a:pt x="3312972" y="1498589"/>
                          <a:pt x="3163253" y="1569660"/>
                        </a:cubicBezTo>
                        <a:cubicBezTo>
                          <a:pt x="2988683" y="1650104"/>
                          <a:pt x="2620083" y="1550041"/>
                          <a:pt x="2468879" y="1569660"/>
                        </a:cubicBezTo>
                        <a:cubicBezTo>
                          <a:pt x="2308915" y="1673854"/>
                          <a:pt x="1970282" y="1514934"/>
                          <a:pt x="1658778" y="1569660"/>
                        </a:cubicBezTo>
                        <a:cubicBezTo>
                          <a:pt x="1329537" y="1665824"/>
                          <a:pt x="1068391" y="1496639"/>
                          <a:pt x="887253" y="1569660"/>
                        </a:cubicBezTo>
                        <a:cubicBezTo>
                          <a:pt x="653200" y="1652413"/>
                          <a:pt x="228346" y="1411371"/>
                          <a:pt x="0" y="1569660"/>
                        </a:cubicBezTo>
                        <a:cubicBezTo>
                          <a:pt x="-12085" y="1342997"/>
                          <a:pt x="59046" y="1203240"/>
                          <a:pt x="0" y="831919"/>
                        </a:cubicBezTo>
                        <a:cubicBezTo>
                          <a:pt x="-72192" y="473786"/>
                          <a:pt x="76236" y="2583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ဤသွန်သင်ချက်များထဲမှ မည်သည့်အရာသည် သင့်အတွက် အထူးအရေးပါသနည်း။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87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483CD-4F73-4047-A1D7-53BC5AA2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EA483CD-4F73-4047-A1D7-53BC5AA2B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23A74-AA91-4605-8D67-05C24AF5E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7323A74-AA91-4605-8D67-05C24AF5E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02DF4-C8BE-47AF-BB51-5B98F0AFB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7B02DF4-C8BE-47AF-BB51-5B98F0AFB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4DCAA-07AE-43C8-93ED-A8919A9B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3B94DCAA-07AE-43C8-93ED-A8919A9B5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C3389-2B6C-493F-BC70-997B6F36E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66C3389-2B6C-493F-BC70-997B6F36E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A7A33-91B1-45B8-9DD1-3420E0FA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DDA7A33-91B1-45B8-9DD1-3420E0FA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B52E6-181A-4186-876A-ECAA24DEE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F28B52E6-181A-4186-876A-ECAA24DEE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EF5F0-3CEF-475A-87FB-103BB2DE9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634EF5F0-3CEF-475A-87FB-103BB2DE9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539898-33A8-0150-026D-A01EB9DA8C27}"/>
              </a:ext>
            </a:extLst>
          </p:cNvPr>
          <p:cNvSpPr txBox="1"/>
          <p:nvPr/>
        </p:nvSpPr>
        <p:spPr>
          <a:xfrm>
            <a:off x="157843" y="1030873"/>
            <a:ext cx="11876314" cy="460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srgbClr val="000000"/>
                </a:solidFill>
                <a:latin typeface="Constantia" panose="02030602050306030303" pitchFamily="18" charset="0"/>
              </a:rPr>
              <a:t>ခရစ်တော်သည်ကျွန်ုပ်တို့အားဝိညာဉ်ရေးစွမ်းအားကိုပေးဆောင်ကာကျွန်ုပ်တို့အားအလင်းလမ်းကြောင်းများဖြစ်စေသောဝိညာဉ်တော်၌ကျိန်းဝပ်တော်မူ၏။အလင်းများများရလေ၊ကျွန်ုပ်တို့ပတ်ဝန်းကျင်ရှိအခြားသူများကိုဖြန့်ဝေပေးနိုင်လေဖြစ်သည်။ကျွန်ုပ်တို့သည်သခင်ယေရှုထံပိုမိုနီးကပ်စွာနေထိုင်လေ၊ကိုယ်တော်၏ချစ်စဖွယ်ကောင်းခြင်းအပေါ်ကျွန်ုပ်တို့ပိုမိုရှင်းလင်းစွာရှုမြင်နိုင်မည်ဖြစ်ပါသည်။ကိုယ်တော်၏သန့်ရှင်းစင်ကြယ်မှုကိုကျွန်ုပ်တို့မြင်တွေ့ရသည်နှင့်အမျှကျွန်ုပ်တို့၏ကိုယ်ရည်ကိုယ်သွေး၏အမှားများကိုကျွန်ုပ်တို့ပိုမိုရှင်းလင်းစွာပိုင်းခြားသိမြင်လာကြသည်။ငါတို့သည်ကိုယ်တော်ကိုတောင့်တလျက်၊ကိုယ်တော်၌ရှိသောထိုပြည့်စုံခြင်းအတွက်၊သူ၏ကောင်းကင်စရိုက်၏ပြီးပြည့်စုံခြင်း၌ထွန်းလင်းတောက်ပသော၊ကြည့်ရှု</a:t>
            </a:r>
            <a:r>
              <a:rPr lang="en-US" sz="2933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my-MM" sz="2933" b="1" dirty="0">
                <a:solidFill>
                  <a:srgbClr val="000000"/>
                </a:solidFill>
                <a:latin typeface="Constantia" panose="02030602050306030303" pitchFamily="18" charset="0"/>
              </a:rPr>
              <a:t>ခြင်းအားဖြင့်ငါတို့သည် သူ၏ပုံသဏ္ဌာန်သို့ ပြောင်းလဲလာကြသည်။</a:t>
            </a:r>
            <a:endParaRPr lang="es-ES" sz="2933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4DDCF6-E485-C180-9DF4-4FDE32E2E1BD}"/>
              </a:ext>
            </a:extLst>
          </p:cNvPr>
          <p:cNvSpPr txBox="1"/>
          <p:nvPr/>
        </p:nvSpPr>
        <p:spPr>
          <a:xfrm>
            <a:off x="0" y="62449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2800" b="1" dirty="0">
                <a:solidFill>
                  <a:srgbClr val="E4BA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E. G. W. (Lift Him Up, September 9)</a:t>
            </a:r>
          </a:p>
        </p:txBody>
      </p:sp>
    </p:spTree>
    <p:extLst>
      <p:ext uri="{BB962C8B-B14F-4D97-AF65-F5344CB8AC3E}">
        <p14:creationId xmlns:p14="http://schemas.microsoft.com/office/powerpoint/2010/main" val="1288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1468F29-A611-E50D-B6FF-5BF4200E09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3" cy="6857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9" cy="6858000"/>
          </a:xfrm>
          <a:prstGeom prst="rect">
            <a:avLst/>
          </a:prstGeom>
          <a:gradFill>
            <a:gsLst>
              <a:gs pos="48000">
                <a:srgbClr val="FEFAD6"/>
              </a:gs>
              <a:gs pos="35000">
                <a:srgbClr val="FEFAD6"/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rgbClr val="FEFAD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DDF656-8719-C19F-0C92-24884AC8E2AB}"/>
              </a:ext>
            </a:extLst>
          </p:cNvPr>
          <p:cNvSpPr txBox="1"/>
          <p:nvPr/>
        </p:nvSpPr>
        <p:spPr>
          <a:xfrm>
            <a:off x="7626163" y="40429"/>
            <a:ext cx="4383464" cy="68175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lnSpc>
                <a:spcPct val="150000"/>
              </a:lnSpc>
            </a:pPr>
            <a:r>
              <a:rPr lang="my-MM" sz="3000" b="1" dirty="0">
                <a:solidFill>
                  <a:srgbClr val="88125E"/>
                </a:solidFill>
                <a:latin typeface="Comic Sans MS" panose="030F0702030302020204" pitchFamily="66" charset="0"/>
              </a:rPr>
              <a:t>ငါတို့၌ပြုပြင်သောတန်ခိုးတော်အတိုင်း၊ငါတို့တောင်း  ပန်ကြံစည်သမျှထက်အလွန်ထူးခြားစွာပြုခြင်းငှာတတ် နိုင်တော်မူသောဘုရားသခင်သည်၊ယေရှုခရစ်အားဖြင့် အသင်းတော်၌ကမ္ဘာအဆက်ဆက်ဘုန်းကြီးတော်မူစေသတည်း။ အာမင်။ </a:t>
            </a:r>
          </a:p>
          <a:p>
            <a:pPr defTabSz="914377">
              <a:lnSpc>
                <a:spcPct val="150000"/>
              </a:lnSpc>
            </a:pPr>
            <a:r>
              <a:rPr lang="es-ES" sz="2400" b="1" dirty="0">
                <a:solidFill>
                  <a:srgbClr val="88125E"/>
                </a:solidFill>
                <a:latin typeface="Comic Sans MS" panose="030F0702030302020204" pitchFamily="66" charset="0"/>
              </a:rPr>
              <a:t>(Ephesians 3:20, 21, </a:t>
            </a:r>
            <a:r>
              <a:rPr lang="es-ES" sz="2133" b="1" dirty="0">
                <a:solidFill>
                  <a:srgbClr val="88125E"/>
                </a:solidFill>
                <a:latin typeface="Comic Sans MS" panose="030F0702030302020204" pitchFamily="66" charset="0"/>
              </a:rPr>
              <a:t>NIV</a:t>
            </a:r>
            <a:r>
              <a:rPr lang="es-ES" sz="2400" b="1" dirty="0">
                <a:solidFill>
                  <a:srgbClr val="88125E"/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56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DC1FF0-E201-F0E1-3161-D41FEF6F834E}"/>
              </a:ext>
            </a:extLst>
          </p:cNvPr>
          <p:cNvSpPr txBox="1"/>
          <p:nvPr/>
        </p:nvSpPr>
        <p:spPr>
          <a:xfrm>
            <a:off x="4362337" y="3849782"/>
            <a:ext cx="7786345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dirty="0">
                <a:solidFill>
                  <a:srgbClr val="FFD193"/>
                </a:solidFill>
              </a:rPr>
              <a:t>ဗျာဒိတ်တော်ကိုလက်ခံသူ။ ဧဖက် ၃</a:t>
            </a:r>
            <a:r>
              <a:rPr lang="en-US" sz="2400" b="1" dirty="0">
                <a:solidFill>
                  <a:srgbClr val="FFD193"/>
                </a:solidFill>
              </a:rPr>
              <a:t>:</a:t>
            </a:r>
            <a:r>
              <a:rPr lang="my-MM" sz="2400" b="1" dirty="0">
                <a:solidFill>
                  <a:srgbClr val="FFD193"/>
                </a:solidFill>
              </a:rPr>
              <a:t>၁၊ ၁၃။</a:t>
            </a:r>
          </a:p>
          <a:p>
            <a:pPr defTabSz="609585"/>
            <a:r>
              <a:rPr lang="my-MM" sz="2400" b="1" dirty="0">
                <a:solidFill>
                  <a:srgbClr val="FFEE9B"/>
                </a:solidFill>
              </a:rPr>
              <a:t>ဗျာဒိတ်တော်</a:t>
            </a:r>
            <a:r>
              <a:rPr lang="es-ES" sz="2400" b="1" dirty="0">
                <a:solidFill>
                  <a:srgbClr val="FFEE9B"/>
                </a:solidFill>
                <a:latin typeface="Calibri" panose="020F0502020204030204"/>
              </a:rPr>
              <a:t>:</a:t>
            </a:r>
          </a:p>
          <a:p>
            <a:pPr defTabSz="609585"/>
            <a:r>
              <a:rPr lang="es-ES" sz="2400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</a:rPr>
              <a:t>ခရစ်တော်၏နက်နဲခြင်း ဧဖက် ၃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r>
              <a:rPr lang="my-MM" sz="2400" b="1" dirty="0">
                <a:solidFill>
                  <a:prstClr val="white"/>
                </a:solidFill>
              </a:rPr>
              <a:t>၂</a:t>
            </a:r>
            <a:r>
              <a:rPr lang="en-US" sz="2400" b="1" dirty="0">
                <a:solidFill>
                  <a:prstClr val="white"/>
                </a:solidFill>
              </a:rPr>
              <a:t>-</a:t>
            </a:r>
            <a:r>
              <a:rPr lang="my-MM" sz="2400" b="1" dirty="0">
                <a:solidFill>
                  <a:prstClr val="white"/>
                </a:solidFill>
              </a:rPr>
              <a:t>၆</a:t>
            </a:r>
            <a:r>
              <a:rPr lang="es-ES" sz="2400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endParaRPr lang="my-MM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09585"/>
            <a:r>
              <a:rPr lang="my-MM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my-MM" sz="2400" b="1" dirty="0">
                <a:solidFill>
                  <a:prstClr val="white"/>
                </a:solidFill>
              </a:rPr>
              <a:t>   </a:t>
            </a:r>
            <a:r>
              <a:rPr lang="my-MM" sz="2000" b="1" dirty="0">
                <a:solidFill>
                  <a:prstClr val="white"/>
                </a:solidFill>
              </a:rPr>
              <a:t>ဘုရားသခင်သည်သူ၏အသင်းတော်အားဖြင့်ဖေါ်ပြ ဧဖက် ၃း၇</a:t>
            </a:r>
            <a:r>
              <a:rPr lang="en-US" sz="2000" b="1" dirty="0">
                <a:solidFill>
                  <a:prstClr val="white"/>
                </a:solidFill>
              </a:rPr>
              <a:t>-</a:t>
            </a:r>
            <a:r>
              <a:rPr lang="my-MM" sz="2000" b="1" dirty="0">
                <a:solidFill>
                  <a:prstClr val="white"/>
                </a:solidFill>
              </a:rPr>
              <a:t>၁၂</a:t>
            </a:r>
            <a:endParaRPr lang="es-ES" sz="20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ABFFAB"/>
                </a:solidFill>
              </a:rPr>
              <a:t>ဗျာဒိတ်တော်၏အကျိုးဆက်များ</a:t>
            </a:r>
            <a:r>
              <a:rPr lang="en-US" sz="2400" b="1" dirty="0">
                <a:solidFill>
                  <a:srgbClr val="ABFFAB"/>
                </a:solidFill>
              </a:rPr>
              <a:t>-</a:t>
            </a:r>
            <a:endParaRPr lang="es-ES" sz="2400" b="1" dirty="0">
              <a:solidFill>
                <a:srgbClr val="ABFFAB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</a:rPr>
              <a:t>ဘုရားသခင်ကိုသိသောမိသားစု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my-MM" sz="2400" b="1" dirty="0">
                <a:solidFill>
                  <a:prstClr val="white"/>
                </a:solidFill>
              </a:rPr>
              <a:t>ဧဖက် ၃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r>
              <a:rPr lang="my-MM" sz="2400" b="1" dirty="0">
                <a:solidFill>
                  <a:prstClr val="white"/>
                </a:solidFill>
              </a:rPr>
              <a:t>၁၄</a:t>
            </a:r>
            <a:r>
              <a:rPr lang="en-US" sz="2400" b="1" dirty="0">
                <a:solidFill>
                  <a:prstClr val="white"/>
                </a:solidFill>
              </a:rPr>
              <a:t>-</a:t>
            </a:r>
            <a:r>
              <a:rPr lang="my-MM" sz="2400" b="1" dirty="0">
                <a:solidFill>
                  <a:prstClr val="white"/>
                </a:solidFill>
              </a:rPr>
              <a:t>၁၉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</a:rPr>
              <a:t>ခရစ်တော်၌ဘုရားသခင်အားဘုန်းကြီးပါစေ။ဧဖက်၃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r>
              <a:rPr lang="my-MM" sz="2400" b="1" dirty="0">
                <a:solidFill>
                  <a:prstClr val="white"/>
                </a:solidFill>
              </a:rPr>
              <a:t>၂၀</a:t>
            </a:r>
            <a:r>
              <a:rPr lang="en-US" sz="2400" b="1" dirty="0">
                <a:solidFill>
                  <a:prstClr val="white"/>
                </a:solidFill>
              </a:rPr>
              <a:t>-</a:t>
            </a:r>
            <a:r>
              <a:rPr lang="my-MM" sz="2400" b="1" dirty="0">
                <a:solidFill>
                  <a:prstClr val="white"/>
                </a:solidFill>
              </a:rPr>
              <a:t>၂၁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018523-B829-B253-F480-2ACF4A01A016}"/>
              </a:ext>
            </a:extLst>
          </p:cNvPr>
          <p:cNvSpPr txBox="1"/>
          <p:nvPr/>
        </p:nvSpPr>
        <p:spPr>
          <a:xfrm>
            <a:off x="171589" y="187441"/>
            <a:ext cx="881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ပေါလုသည်ထူးကဲသောဗျာဒိတ်တော်များကိုလက်ခံရရှိသည်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၂ကောရိန္သု ၁၂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my-MM" sz="2400" b="1" dirty="0">
                <a:solidFill>
                  <a:srgbClr val="000000"/>
                </a:solidFill>
              </a:rPr>
              <a:t>၁</a:t>
            </a:r>
            <a:r>
              <a:rPr lang="en-US" sz="2400" b="1" dirty="0">
                <a:solidFill>
                  <a:srgbClr val="000000"/>
                </a:solidFill>
              </a:rPr>
              <a:t>-</a:t>
            </a:r>
            <a:r>
              <a:rPr lang="my-MM" sz="2400" b="1" dirty="0">
                <a:solidFill>
                  <a:srgbClr val="000000"/>
                </a:solidFill>
              </a:rPr>
              <a:t>၄နှင့်ဧဖက်မြို့ရှိအသင်းတော်နှင့်မျှဝေလိုသည်။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8A739-A5D7-B48E-0A13-AB886452D13A}"/>
              </a:ext>
            </a:extLst>
          </p:cNvPr>
          <p:cNvSpPr txBox="1"/>
          <p:nvPr/>
        </p:nvSpPr>
        <p:spPr>
          <a:xfrm>
            <a:off x="171587" y="2259803"/>
            <a:ext cx="8972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ဧဖက်သြဝါဒစာအခန်းကြီး၃တွင်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ခမည်းတော်သည်ယေရှုခရစ်အားဖြင့် ဘုန်းကြီးစေရန်တမန်တော်ကအသင်းတော်ကိုဖိတ်ခေါ်သည့်ဆုတောင်းချက်ဖြင့်နိဂုံးချုပ်ထားသည်။—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E519B9-1ABA-0F05-17F9-CAFE1DD12638}"/>
              </a:ext>
            </a:extLst>
          </p:cNvPr>
          <p:cNvSpPr txBox="1"/>
          <p:nvPr/>
        </p:nvSpPr>
        <p:spPr>
          <a:xfrm>
            <a:off x="171587" y="1049215"/>
            <a:ext cx="8811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ဤအသိပညာဖြင့်အသင်းတော်သည်ဘုရားသခင်၏စရိုက်လက္ခဏာကို ကောင်းကင်အရပ်၌ရှိသောဘုန်းကြီးများနှင့်တန်ခိုးများ”အဖြစ်ကိုယ်စားပြုလိမ့်မည်ဟုသူမျှော်လင့်ခဲ့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6" name="Imagen 5" descr="Una persona con un micrófono en la mano&#10;&#10;Descripción generada automáticamente con confianza baja">
            <a:extLst>
              <a:ext uri="{FF2B5EF4-FFF2-40B4-BE49-F238E27FC236}">
                <a16:creationId xmlns:a16="http://schemas.microsoft.com/office/drawing/2014/main" id="{308ABC78-2F91-6998-EDC7-33608FDA8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249" y="163967"/>
            <a:ext cx="3037804" cy="3335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000386"/>
                </a:gs>
                <a:gs pos="93000">
                  <a:srgbClr val="000386"/>
                </a:gs>
                <a:gs pos="95000">
                  <a:srgbClr val="BFCBD9"/>
                </a:gs>
                <a:gs pos="100000">
                  <a:srgbClr val="BFCBD9"/>
                </a:gs>
              </a:gsLst>
              <a:lin ang="54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1E828ABD-349E-B70B-63DE-A4128D84EE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6137"/>
            <a:ext cx="3658989" cy="3313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000386"/>
                </a:gs>
                <a:gs pos="6000">
                  <a:srgbClr val="000386"/>
                </a:gs>
                <a:gs pos="7000">
                  <a:srgbClr val="BFCBD9"/>
                </a:gs>
                <a:gs pos="100000">
                  <a:srgbClr val="BFCBD9"/>
                </a:gs>
              </a:gsLst>
              <a:lin ang="54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862A229A-9EA3-28C5-A8BA-AA0D03F069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096" y="5929884"/>
            <a:ext cx="245455" cy="262387"/>
          </a:xfrm>
          <a:prstGeom prst="rect">
            <a:avLst/>
          </a:prstGeom>
        </p:spPr>
      </p:pic>
      <p:pic>
        <p:nvPicPr>
          <p:cNvPr id="18" name="Imagen 17" descr="Imagen que contiene Icono&#10;&#10;Descripción generada automáticamente">
            <a:extLst>
              <a:ext uri="{FF2B5EF4-FFF2-40B4-BE49-F238E27FC236}">
                <a16:creationId xmlns:a16="http://schemas.microsoft.com/office/drawing/2014/main" id="{33E1D8E8-6D25-675E-7928-3D0C5DE3A4C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720" y="6279957"/>
            <a:ext cx="245455" cy="262387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9F44E8C4-613A-DA48-59D5-75BE8015B9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448" y="4670954"/>
            <a:ext cx="245455" cy="262387"/>
          </a:xfrm>
          <a:prstGeom prst="rect">
            <a:avLst/>
          </a:prstGeom>
        </p:spPr>
      </p:pic>
      <p:pic>
        <p:nvPicPr>
          <p:cNvPr id="23" name="Imagen 22" descr="Forma, Icono&#10;&#10;Descripción generada automáticamente">
            <a:extLst>
              <a:ext uri="{FF2B5EF4-FFF2-40B4-BE49-F238E27FC236}">
                <a16:creationId xmlns:a16="http://schemas.microsoft.com/office/drawing/2014/main" id="{ED4DB441-1197-5ABA-5F7A-220DAD2AFD7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793" y="5108712"/>
            <a:ext cx="245455" cy="262387"/>
          </a:xfrm>
          <a:prstGeom prst="rect">
            <a:avLst/>
          </a:prstGeom>
        </p:spPr>
      </p:pic>
      <p:pic>
        <p:nvPicPr>
          <p:cNvPr id="25" name="Imagen 24" descr="Forma, Icono&#10;&#10;Descripción generada automáticamente">
            <a:extLst>
              <a:ext uri="{FF2B5EF4-FFF2-40B4-BE49-F238E27FC236}">
                <a16:creationId xmlns:a16="http://schemas.microsoft.com/office/drawing/2014/main" id="{6069EB40-16FA-76FB-6596-6B33252E5A5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417" y="3919490"/>
            <a:ext cx="498920" cy="339285"/>
          </a:xfrm>
          <a:prstGeom prst="rect">
            <a:avLst/>
          </a:prstGeom>
        </p:spPr>
      </p:pic>
      <p:pic>
        <p:nvPicPr>
          <p:cNvPr id="26" name="Imagen 25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ECCAC048-B86D-86FC-ECCF-3BA1CCFF5FA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820" y="4293276"/>
            <a:ext cx="498920" cy="339285"/>
          </a:xfrm>
          <a:prstGeom prst="rect">
            <a:avLst/>
          </a:prstGeom>
        </p:spPr>
      </p:pic>
      <p:pic>
        <p:nvPicPr>
          <p:cNvPr id="27" name="Imagen 26" descr="Forma, Flecha&#10;&#10;Descripción generada automáticamente">
            <a:extLst>
              <a:ext uri="{FF2B5EF4-FFF2-40B4-BE49-F238E27FC236}">
                <a16:creationId xmlns:a16="http://schemas.microsoft.com/office/drawing/2014/main" id="{F3817C71-BE5E-4F13-B620-72D90EDB0B9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417" y="5465705"/>
            <a:ext cx="498920" cy="3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8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24D93D0-57B3-E243-604A-68AE5B1ED0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411112"/>
            <a:ext cx="12192000" cy="0"/>
          </a:xfrm>
          <a:prstGeom prst="line">
            <a:avLst/>
          </a:prstGeom>
          <a:ln w="28575">
            <a:solidFill>
              <a:srgbClr val="727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8CA7293-AFA3-9390-583F-D2ED799604AF}"/>
              </a:ext>
            </a:extLst>
          </p:cNvPr>
          <p:cNvSpPr txBox="1"/>
          <p:nvPr/>
        </p:nvSpPr>
        <p:spPr>
          <a:xfrm>
            <a:off x="0" y="146373"/>
            <a:ext cx="11996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ဗျာဒိတ်တော်ကိုလက်ခံသူ။ 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ဧဖက် ၃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my-MM" sz="3600" b="1" dirty="0">
                <a:solidFill>
                  <a:schemeClr val="bg1"/>
                </a:solidFill>
              </a:rPr>
              <a:t>၁၊ ၁၃။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DA9CE7-1640-00B8-5810-9F03A9393F78}"/>
              </a:ext>
            </a:extLst>
          </p:cNvPr>
          <p:cNvSpPr txBox="1"/>
          <p:nvPr/>
        </p:nvSpPr>
        <p:spPr>
          <a:xfrm>
            <a:off x="71207" y="1183289"/>
            <a:ext cx="7999494" cy="18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000000"/>
                </a:solidFill>
              </a:rPr>
              <a:t>ပေါလုသည်ဧဖက်သို့အေဒီ၆၂၌စာရေးသောအခါသူသည်သံကြိုးနှင့် ချည်နှောင်၍အကျဥ်းကျခဲ့သည်ဧဖက်၆း၂၀။</a:t>
            </a:r>
            <a:r>
              <a:rPr lang="es-ES" sz="2267" b="1" dirty="0">
                <a:solidFill>
                  <a:srgbClr val="000000"/>
                </a:solidFill>
              </a:rPr>
              <a:t>Nero</a:t>
            </a:r>
            <a:r>
              <a:rPr lang="my-MM" sz="2267" b="1" dirty="0">
                <a:solidFill>
                  <a:srgbClr val="000000"/>
                </a:solidFill>
              </a:rPr>
              <a:t>ရှေ့မှာတရားစီရင်ခံရဖို့မျှော်လင့်တယ်။ထို့ကြောင့်ရာဇ၀တ်မှုကျူးလွန်သူဟုသတ်မှတ်ခံရသည်။ဤအခြေအနေသည်ဧဖက်အသင်းသားများကြားတွင်စိတ်ဓာတ်ကျစေခဲ့သည် ၃း၁၃။</a:t>
            </a:r>
            <a:endParaRPr lang="es-ES" sz="2267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persona, hombre, mujer, parado&#10;&#10;Descripción generada automáticamente">
            <a:extLst>
              <a:ext uri="{FF2B5EF4-FFF2-40B4-BE49-F238E27FC236}">
                <a16:creationId xmlns:a16="http://schemas.microsoft.com/office/drawing/2014/main" id="{E721907E-71E8-1004-57A6-5EDF368A3D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69" y="1486409"/>
            <a:ext cx="4154624" cy="2496312"/>
          </a:xfrm>
          <a:prstGeom prst="round2DiagRect">
            <a:avLst>
              <a:gd name="adj1" fmla="val 912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7C6A24E-664F-1A96-C9E8-7FFB919D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12" y="3011552"/>
            <a:ext cx="3447349" cy="3703677"/>
          </a:xfrm>
          <a:prstGeom prst="round2DiagRect">
            <a:avLst>
              <a:gd name="adj1" fmla="val 0"/>
              <a:gd name="adj2" fmla="val 5333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540560-C600-C644-8CD7-4C7645AE4348}"/>
              </a:ext>
            </a:extLst>
          </p:cNvPr>
          <p:cNvSpPr txBox="1"/>
          <p:nvPr/>
        </p:nvSpPr>
        <p:spPr>
          <a:xfrm>
            <a:off x="3684693" y="6084224"/>
            <a:ext cx="8507307" cy="79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C00000"/>
                </a:solidFill>
              </a:rPr>
              <a:t>ချုပ်နှောင်ခံရသည့်အချိန်၌ပင်၊သူသည်သူတို့အားဧဝံဂေလိတရားကိုဟော ရန်လူအုပ်စုများကိုဆက်လက်စုရုံးခဲ့သည် ဧဖက် ၆း၁၈</a:t>
            </a:r>
            <a:r>
              <a:rPr lang="en-US" sz="2267" b="1" dirty="0">
                <a:solidFill>
                  <a:srgbClr val="C00000"/>
                </a:solidFill>
              </a:rPr>
              <a:t>-</a:t>
            </a:r>
            <a:r>
              <a:rPr lang="my-MM" sz="2267" b="1" dirty="0">
                <a:solidFill>
                  <a:srgbClr val="C00000"/>
                </a:solidFill>
              </a:rPr>
              <a:t>၂၀။</a:t>
            </a:r>
            <a:endParaRPr lang="es-ES" sz="2267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52F9FE-106D-BE5C-DAAE-0D1D23E0A39F}"/>
              </a:ext>
            </a:extLst>
          </p:cNvPr>
          <p:cNvSpPr txBox="1"/>
          <p:nvPr/>
        </p:nvSpPr>
        <p:spPr>
          <a:xfrm>
            <a:off x="3619161" y="4014167"/>
            <a:ext cx="8507308" cy="2185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000000"/>
                </a:solidFill>
              </a:rPr>
              <a:t>သို့သော်ပေါလု၏သြတ္တပ္ပစိတ်သည်ရှင်းပါသည်။ဧဖက်မြို့သားများနှင့်တစ် ချိန်တည်းတွင်သူရေးသားခဲ့သောအခြားစာများမှ၊သူသည်မကြာမီလွတ် မြောက်တော့မည်ကိုယုံကြည်စိတ်ချကြောင်းကျွန်ုပ်တို့သိရှိပါသည်ဖိလိပ္ပိ ၂</a:t>
            </a:r>
            <a:r>
              <a:rPr lang="en-US" sz="2267" b="1" dirty="0">
                <a:solidFill>
                  <a:srgbClr val="000000"/>
                </a:solidFill>
              </a:rPr>
              <a:t>:</a:t>
            </a:r>
            <a:r>
              <a:rPr lang="my-MM" sz="2267" b="1" dirty="0">
                <a:solidFill>
                  <a:srgbClr val="000000"/>
                </a:solidFill>
              </a:rPr>
              <a:t>၂၄၊ဖိလေမုန်၂၂။ထို့အပြင်၊သူ့ကိုယ်သူရောမမြို့၏အကျဉ်းသားအဖြစ် ဘယ်သောအခါမှမယူဆပါ။သူသည်</a:t>
            </a:r>
            <a:r>
              <a:rPr lang="my-MM" sz="2267" b="1" u="sng" dirty="0">
                <a:solidFill>
                  <a:srgbClr val="C00000"/>
                </a:solidFill>
              </a:rPr>
              <a:t>ခရစ်တော်၏အကျဉ်းသား</a:t>
            </a:r>
            <a:r>
              <a:rPr lang="my-MM" sz="2267" b="1" dirty="0">
                <a:solidFill>
                  <a:srgbClr val="000000"/>
                </a:solidFill>
              </a:rPr>
              <a:t>၃း၁ဖြစ်သည်။ခရစ်တော်ကိုယုံကြည်၍ဟောပြောခြင်းအတွက်အကျဉ်းချခံခဲ့ရသည်</a:t>
            </a:r>
            <a:endParaRPr lang="es-ES" sz="2267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4" name="Imagen 13" descr="Imagen que contiene interior, persona, cuarto, hombre&#10;&#10;Descripción generada automáticamente">
            <a:extLst>
              <a:ext uri="{FF2B5EF4-FFF2-40B4-BE49-F238E27FC236}">
                <a16:creationId xmlns:a16="http://schemas.microsoft.com/office/drawing/2014/main" id="{DF383E23-D3B2-CF64-F8E8-B0879C98A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684" y="3011552"/>
            <a:ext cx="3686808" cy="997144"/>
          </a:xfrm>
          <a:prstGeom prst="round2DiagRect">
            <a:avLst>
              <a:gd name="adj1" fmla="val 20549"/>
              <a:gd name="adj2" fmla="val 16497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7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5A8B53-145A-7D2D-D6D6-069E0EC311C8}"/>
              </a:ext>
            </a:extLst>
          </p:cNvPr>
          <p:cNvSpPr txBox="1"/>
          <p:nvPr/>
        </p:nvSpPr>
        <p:spPr>
          <a:xfrm>
            <a:off x="2786743" y="2705725"/>
            <a:ext cx="6879771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softEdge">
              <a:bevelT w="25400" h="38100"/>
            </a:sp3d>
          </a:bodyPr>
          <a:lstStyle/>
          <a:p>
            <a:pPr defTabSz="609585"/>
            <a:r>
              <a:rPr lang="my-MM" sz="8800" b="1" dirty="0"/>
              <a:t>ဗျာဒိတ်တော်</a:t>
            </a:r>
            <a:r>
              <a:rPr lang="es-ES" sz="8800" b="1" dirty="0">
                <a:latin typeface="Calibri" panose="020F050202020403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67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7000"/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8473BA-E068-95EF-41A6-7606D8B5544D}"/>
              </a:ext>
            </a:extLst>
          </p:cNvPr>
          <p:cNvSpPr txBox="1"/>
          <p:nvPr/>
        </p:nvSpPr>
        <p:spPr>
          <a:xfrm>
            <a:off x="1957624" y="136383"/>
            <a:ext cx="743975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/>
            <a:r>
              <a:rPr lang="my-MM" sz="3600" b="1" dirty="0"/>
              <a:t>ခရစ်တော်၏နက်နဲခြင်း ဧဖက် ၃</a:t>
            </a:r>
            <a:r>
              <a:rPr lang="en-US" sz="3600" b="1" dirty="0"/>
              <a:t>:</a:t>
            </a:r>
            <a:r>
              <a:rPr lang="my-MM" sz="3600" b="1" dirty="0"/>
              <a:t>၂</a:t>
            </a:r>
            <a:r>
              <a:rPr lang="en-US" sz="3600" b="1" dirty="0"/>
              <a:t>-</a:t>
            </a:r>
            <a:r>
              <a:rPr lang="my-MM" sz="3600" b="1" dirty="0"/>
              <a:t>၆</a:t>
            </a:r>
            <a:r>
              <a:rPr lang="es-ES" sz="3600" b="1" dirty="0"/>
              <a:t>	</a:t>
            </a:r>
            <a:endParaRPr lang="my-MM" sz="3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02AACE-7BD6-EC8C-30CE-8801C7A8FB29}"/>
              </a:ext>
            </a:extLst>
          </p:cNvPr>
          <p:cNvSpPr txBox="1"/>
          <p:nvPr/>
        </p:nvSpPr>
        <p:spPr>
          <a:xfrm>
            <a:off x="2095695" y="929700"/>
            <a:ext cx="7078139" cy="148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000000"/>
                </a:solidFill>
              </a:rPr>
              <a:t>သခင်ယေရှုသည်</a:t>
            </a:r>
            <a:r>
              <a:rPr lang="en-US" sz="2267" b="1" dirty="0">
                <a:solidFill>
                  <a:srgbClr val="000000"/>
                </a:solidFill>
              </a:rPr>
              <a:t> </a:t>
            </a:r>
            <a:r>
              <a:rPr lang="my-MM" sz="2267" b="1" dirty="0">
                <a:solidFill>
                  <a:srgbClr val="000000"/>
                </a:solidFill>
              </a:rPr>
              <a:t>ပေါလုအားတစ်ပါးအမျိုးသားများထံ တမန်တော်အဖြစ်တာဝန်ပေးအပ်ခဲ့သည် တမန် ၉း၁၅၊ ၁တိ ၂</a:t>
            </a:r>
            <a:r>
              <a:rPr lang="en-US" sz="2267" b="1" dirty="0">
                <a:solidFill>
                  <a:srgbClr val="000000"/>
                </a:solidFill>
              </a:rPr>
              <a:t>:</a:t>
            </a:r>
            <a:r>
              <a:rPr lang="my-MM" sz="2267" b="1" dirty="0">
                <a:solidFill>
                  <a:srgbClr val="000000"/>
                </a:solidFill>
              </a:rPr>
              <a:t>၇ကိုကြည့်ပါ၊ကိုယ်တော်သည်ထိုသူအားထုတ်ဖော်ပြသော နက်နဲသောအရာကို သူတို့အား ဝေမျှလိုသည် ၃း၄။</a:t>
            </a:r>
            <a:endParaRPr lang="es-ES" sz="2267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0C8E96-44EF-4707-01FA-47B67A88D12B}"/>
              </a:ext>
            </a:extLst>
          </p:cNvPr>
          <p:cNvSpPr txBox="1"/>
          <p:nvPr/>
        </p:nvSpPr>
        <p:spPr>
          <a:xfrm>
            <a:off x="158038" y="5784424"/>
            <a:ext cx="9239336" cy="113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000000"/>
                </a:solidFill>
              </a:rPr>
              <a:t>သခင်ယေရှုသေဆုံးချိန်အထိ၊ဘုရားသခင်သည်သူ့ကိုယ်သူအစ္စရေးလူတို့အားအဓိကအားဖြင့်ဖော်ပြခဲ့သည်။ယခုဗျာဒိတ်တော်သည်လူမျိုးဘာသာမခွဲခြားဘဲလူတိုင်းကို လွှမ်းခြုံထားသည်။</a:t>
            </a:r>
            <a:endParaRPr lang="es-ES" sz="2267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017F67-FB8F-952B-5F9E-7F1AC5DA8DA6}"/>
              </a:ext>
            </a:extLst>
          </p:cNvPr>
          <p:cNvSpPr txBox="1"/>
          <p:nvPr/>
        </p:nvSpPr>
        <p:spPr>
          <a:xfrm>
            <a:off x="3176821" y="3881739"/>
            <a:ext cx="6465309" cy="18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000000"/>
                </a:solidFill>
              </a:rPr>
              <a:t>ပြီးတော့ ဒီလျှို့ဝှက်ဆန်းကြယ်က ဘာလဲ။ ဤနက်နဲသောအရာမှာ ဧဝံဂေလိတရားအားဖြင့် တပါးအမျိုးသားတို့သည် ဣသရေလအမျိုး၊ တစ်ကိုယ်တည်းသောအင်္ဂါ၊ ယေရှုခရစ်၌ ကတိတော်၌ အတူတကွ အမွေခံဖြစ်ကြသည်”၃</a:t>
            </a:r>
            <a:r>
              <a:rPr lang="en-US" sz="2267" b="1" dirty="0">
                <a:solidFill>
                  <a:srgbClr val="000000"/>
                </a:solidFill>
              </a:rPr>
              <a:t>:</a:t>
            </a:r>
            <a:r>
              <a:rPr lang="my-MM" sz="2267" b="1" dirty="0">
                <a:solidFill>
                  <a:srgbClr val="000000"/>
                </a:solidFill>
              </a:rPr>
              <a:t>၆၊ </a:t>
            </a:r>
            <a:r>
              <a:rPr lang="es-ES" sz="2267" b="1" dirty="0">
                <a:solidFill>
                  <a:srgbClr val="000000"/>
                </a:solidFill>
              </a:rPr>
              <a:t>NIV)</a:t>
            </a:r>
            <a:r>
              <a:rPr lang="my-MM" sz="2267" b="1" dirty="0">
                <a:solidFill>
                  <a:srgbClr val="000000"/>
                </a:solidFill>
              </a:rPr>
              <a:t>။</a:t>
            </a:r>
            <a:endParaRPr lang="es-ES" sz="2267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DC0CC7-9903-A394-C538-6ECCE661E912}"/>
              </a:ext>
            </a:extLst>
          </p:cNvPr>
          <p:cNvSpPr txBox="1"/>
          <p:nvPr/>
        </p:nvSpPr>
        <p:spPr>
          <a:xfrm>
            <a:off x="223064" y="2742773"/>
            <a:ext cx="8725865" cy="113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67" b="1" dirty="0">
                <a:solidFill>
                  <a:srgbClr val="000000"/>
                </a:solidFill>
              </a:rPr>
              <a:t>ဤလျှို့ဝှက်ဆန်းကြယ်မှုကို ယခင်က အပြည့်အဝမဖော်ပြခဲ့သော်လည်း ယခုအခါသန့်ရှင်းသောဝိညာဉ်တော်၏လက်ဆောင်ကိုရရှိထားသော တမန်တော်များနှင့်ပရောဖက်များမှတစ်ဆင့် ထုတ်ဖော်ပြသခဲ့သည် ၃း၅။</a:t>
            </a:r>
            <a:endParaRPr lang="es-ES" sz="2267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098478-8863-7058-0804-BED70FB07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8" y="153940"/>
            <a:ext cx="1860081" cy="2408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tabla, agua, ventana, hombre&#10;&#10;Descripción generada automáticamente">
            <a:extLst>
              <a:ext uri="{FF2B5EF4-FFF2-40B4-BE49-F238E27FC236}">
                <a16:creationId xmlns:a16="http://schemas.microsoft.com/office/drawing/2014/main" id="{7A3CA535-95CC-7381-D674-6B8DB6B47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87" y="184357"/>
            <a:ext cx="2805456" cy="3383775"/>
          </a:xfrm>
          <a:prstGeom prst="rect">
            <a:avLst/>
          </a:prstGeom>
          <a:ln w="381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DF1D361-6B05-940D-2A09-E3933D1F3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08" y="3793377"/>
            <a:ext cx="2661739" cy="1994529"/>
          </a:xfrm>
          <a:prstGeom prst="rect">
            <a:avLst/>
          </a:prstGeom>
          <a:ln w="381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Una persona con los brazos extendidos&#10;&#10;Descripción generada automáticamente con confianza baja">
            <a:extLst>
              <a:ext uri="{FF2B5EF4-FFF2-40B4-BE49-F238E27FC236}">
                <a16:creationId xmlns:a16="http://schemas.microsoft.com/office/drawing/2014/main" id="{E95F0E3C-3DC6-6B53-BC40-B0E0A0293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503" y="3752241"/>
            <a:ext cx="2805456" cy="2969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0F7FCA-77C1-9682-AC26-449994764A77}"/>
              </a:ext>
            </a:extLst>
          </p:cNvPr>
          <p:cNvSpPr txBox="1"/>
          <p:nvPr/>
        </p:nvSpPr>
        <p:spPr>
          <a:xfrm>
            <a:off x="0" y="501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hardEdge"/>
            </a:sp3d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</a:rPr>
              <a:t>ဘုရားသခင်သည်သူ၏အသင်းတော်အားဖြင့်ဖေါ်ပြ </a:t>
            </a:r>
          </a:p>
          <a:p>
            <a:pPr algn="ctr" defTabSz="609585"/>
            <a:r>
              <a:rPr lang="my-MM" sz="3600" b="1" dirty="0">
                <a:solidFill>
                  <a:prstClr val="white"/>
                </a:solidFill>
              </a:rPr>
              <a:t>ဧဖက် ၃း၇</a:t>
            </a:r>
            <a:r>
              <a:rPr lang="en-US" sz="3600" b="1" dirty="0">
                <a:solidFill>
                  <a:prstClr val="white"/>
                </a:solidFill>
              </a:rPr>
              <a:t>-</a:t>
            </a:r>
            <a:r>
              <a:rPr lang="my-MM" sz="3600" b="1" dirty="0">
                <a:solidFill>
                  <a:prstClr val="white"/>
                </a:solidFill>
              </a:rPr>
              <a:t>၁၂</a:t>
            </a:r>
            <a:endParaRPr lang="es-ES" sz="3600" b="1" dirty="0">
              <a:ln w="0"/>
              <a:gradFill>
                <a:gsLst>
                  <a:gs pos="0">
                    <a:srgbClr val="FEC306">
                      <a:lumMod val="50000"/>
                    </a:srgbClr>
                  </a:gs>
                  <a:gs pos="50000">
                    <a:srgbClr val="FEC306"/>
                  </a:gs>
                  <a:gs pos="100000">
                    <a:srgbClr val="FEC30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188AEB-58F6-1331-A285-85C32CB87436}"/>
              </a:ext>
            </a:extLst>
          </p:cNvPr>
          <p:cNvSpPr txBox="1"/>
          <p:nvPr/>
        </p:nvSpPr>
        <p:spPr>
          <a:xfrm>
            <a:off x="1497523" y="1133674"/>
            <a:ext cx="4826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0278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ပေါလုသည်အထူးဗျာဒိတ်တော်များကို လက်ခံရရှိခဲ့သော်လည်းသူ့ကိုယ်သူအထူးတလည်မစဉ်းစားခဲ့ပေ။သူ့မှာမ ထိုက်တန်တဲ့ခံစားချက်၃</a:t>
            </a:r>
            <a:r>
              <a:rPr lang="en-US" sz="2400" b="1" dirty="0">
                <a:solidFill>
                  <a:prstClr val="white"/>
                </a:solidFill>
                <a:effectLst>
                  <a:glow rad="127000">
                    <a:srgbClr val="10278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10278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၈။မိမိကိုယ်ကိုအပြစ်ရှိသောသူဟုမြင်သည်၁တိ၁း၁၅။</a:t>
            </a:r>
            <a:endParaRPr lang="es-ES" sz="2400" b="1" dirty="0">
              <a:solidFill>
                <a:prstClr val="white"/>
              </a:solidFill>
              <a:effectLst>
                <a:glow rad="127000">
                  <a:srgbClr val="10278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F98FE7B-A49C-6EBA-D92F-B98ECCAD1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108562"/>
              </p:ext>
            </p:extLst>
          </p:nvPr>
        </p:nvGraphicFramePr>
        <p:xfrm>
          <a:off x="6267590" y="1296569"/>
          <a:ext cx="5761849" cy="290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6F69188-162A-59F5-2691-E617E5822C84}"/>
              </a:ext>
            </a:extLst>
          </p:cNvPr>
          <p:cNvSpPr txBox="1"/>
          <p:nvPr/>
        </p:nvSpPr>
        <p:spPr>
          <a:xfrm>
            <a:off x="90419" y="5118649"/>
            <a:ext cx="619534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white"/>
                </a:solidFill>
                <a:effectLst>
                  <a:glow rad="127000">
                    <a:srgbClr val="10278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ကျွန်ုပ်တို့၏အသက်တာတွင်ဖြစ်ပေါ်လာသောပြောင်းလဲမှုသည်ကျွန်ုပ်တို့အားဘုရားသခင်၏ဉာဏ်ပညာကို ကောင်းကင်အာဏာစက်များအထိပင်သိစေနိုင်သည့် သက်သေခံချက်ဖြစ်သည်၃း၁၀။ဒါကဘယ်လိုသဘောနဲ့ ဖြစ်ပျက်တာလဲ။</a:t>
            </a:r>
            <a:endParaRPr lang="es-ES" sz="2200" b="1" dirty="0">
              <a:solidFill>
                <a:prstClr val="white"/>
              </a:solidFill>
              <a:effectLst>
                <a:glow rad="127000">
                  <a:srgbClr val="10278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5AE347-DA93-A7C3-7BA3-86ECD141FAC5}"/>
              </a:ext>
            </a:extLst>
          </p:cNvPr>
          <p:cNvSpPr txBox="1"/>
          <p:nvPr/>
        </p:nvSpPr>
        <p:spPr>
          <a:xfrm>
            <a:off x="19195" y="3349678"/>
            <a:ext cx="61050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schemeClr val="bg1"/>
                </a:solidFill>
                <a:effectLst>
                  <a:glow rad="127000">
                    <a:srgbClr val="10278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သည်ယေရှုနှင့်နီးကပ်လေလေ၊ကျွန်ုပ်တို့သည်မိမိကိုယ်ကိုမထိုက်တန်လေလေ၊ကျွန်ုပ်တို့၏အပြစ်ရှိသောသဘာဝကိုပိုသိလေလေဖြစ်သည်။သို့သော်တစ်ချိန်တည်းမှာပင်ကျွန်ုပ်တို့သည်သူ၏ပုံသဏ္ဍာန်အဖြစ်သို့ ပြောင်းလဲသွားခြင်းဖြစ်သည် ၂ကော ၃း၁၈။</a:t>
            </a:r>
            <a:endParaRPr lang="es-ES" sz="2200" b="1" dirty="0">
              <a:solidFill>
                <a:schemeClr val="bg1"/>
              </a:solidFill>
              <a:effectLst>
                <a:glow rad="127000">
                  <a:srgbClr val="10278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9A5A9B-F9E8-5A42-795F-CE67E63EAF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419" y="1005762"/>
            <a:ext cx="1463549" cy="2164159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pic>
        <p:nvPicPr>
          <p:cNvPr id="10" name="Imagen 9" descr="Persona con cabello largo&#10;&#10;Descripción generada automáticamente con confianza media">
            <a:extLst>
              <a:ext uri="{FF2B5EF4-FFF2-40B4-BE49-F238E27FC236}">
                <a16:creationId xmlns:a16="http://schemas.microsoft.com/office/drawing/2014/main" id="{825E69D9-6806-5290-30C6-EC6AAEE24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90" y="4280747"/>
            <a:ext cx="2023927" cy="2428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92D050"/>
            </a:contourClr>
          </a:sp3d>
        </p:spPr>
      </p:pic>
      <p:pic>
        <p:nvPicPr>
          <p:cNvPr id="12" name="Imagen 11" descr="Imagen que contiene interior, tabla, naranja, parado&#10;&#10;Descripción generada automáticamente">
            <a:extLst>
              <a:ext uri="{FF2B5EF4-FFF2-40B4-BE49-F238E27FC236}">
                <a16:creationId xmlns:a16="http://schemas.microsoft.com/office/drawing/2014/main" id="{C8E3E493-BC98-8DF0-4939-19776418C0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58792" y="4242230"/>
            <a:ext cx="3498504" cy="2467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14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27D17-E47C-4CDF-BB0D-64F3AEA2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17E27D17-E47C-4CDF-BB0D-64F3AEA2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17E27D17-E47C-4CDF-BB0D-64F3AEA2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17E27D17-E47C-4CDF-BB0D-64F3AEA24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6B9D9A-954F-4BA8-AE45-441F754C9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9A6B9D9A-954F-4BA8-AE45-441F754C9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9A6B9D9A-954F-4BA8-AE45-441F754C9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9A6B9D9A-954F-4BA8-AE45-441F754C9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B1A092-76F4-488D-88FC-290C94D40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D4B1A092-76F4-488D-88FC-290C94D40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D4B1A092-76F4-488D-88FC-290C94D40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D4B1A092-76F4-488D-88FC-290C94D40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F1917-1E0B-43E3-A6A4-1FE9D7AE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49CF1917-1E0B-43E3-A6A4-1FE9D7AE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49CF1917-1E0B-43E3-A6A4-1FE9D7AE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49CF1917-1E0B-43E3-A6A4-1FE9D7AEF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8ADE9-721D-425A-A958-93EB3C705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graphicEl>
                                              <a:dgm id="{E1F8ADE9-721D-425A-A958-93EB3C705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E1F8ADE9-721D-425A-A958-93EB3C705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E1F8ADE9-721D-425A-A958-93EB3C705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CCA452-2E14-48E8-A66F-032D1280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2BCCA452-2E14-48E8-A66F-032D12802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2BCCA452-2E14-48E8-A66F-032D1280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2BCCA452-2E14-48E8-A66F-032D1280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5A8B53-145A-7D2D-D6D6-069E0EC311C8}"/>
              </a:ext>
            </a:extLst>
          </p:cNvPr>
          <p:cNvSpPr txBox="1"/>
          <p:nvPr/>
        </p:nvSpPr>
        <p:spPr>
          <a:xfrm>
            <a:off x="0" y="2400964"/>
            <a:ext cx="12192000" cy="22262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softEdge">
              <a:bevelT w="25400" h="38100"/>
            </a:sp3d>
          </a:bodyPr>
          <a:lstStyle/>
          <a:p>
            <a:pPr algn="ctr" defTabSz="609585">
              <a:spcBef>
                <a:spcPts val="800"/>
              </a:spcBef>
            </a:pPr>
            <a:r>
              <a:rPr lang="my-MM" sz="6600" b="1" dirty="0"/>
              <a:t>ဗျာဒိတ်တော်၏</a:t>
            </a:r>
          </a:p>
          <a:p>
            <a:pPr algn="ctr" defTabSz="609585">
              <a:spcBef>
                <a:spcPts val="800"/>
              </a:spcBef>
            </a:pPr>
            <a:r>
              <a:rPr lang="my-MM" sz="6600" b="1" dirty="0"/>
              <a:t>အကျိုးဆက်များ</a:t>
            </a:r>
            <a:r>
              <a:rPr lang="es-ES" sz="6600" b="1" dirty="0">
                <a:latin typeface="Calibri" panose="020F050202020403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02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A90AC48-D7DE-76B6-B922-04CDAAA63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1999" cy="1396269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B252FD-E504-26FD-32AA-36415BA60B2A}"/>
              </a:ext>
            </a:extLst>
          </p:cNvPr>
          <p:cNvSpPr txBox="1"/>
          <p:nvPr/>
        </p:nvSpPr>
        <p:spPr>
          <a:xfrm>
            <a:off x="2530969" y="115827"/>
            <a:ext cx="954588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38100" h="38100" prst="convex"/>
            </a:sp3d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</a:rPr>
              <a:t>ဘုရားသခင်ကိုသိသောမိသားစု</a:t>
            </a:r>
            <a:r>
              <a:rPr lang="en-US" sz="3600" b="1" dirty="0">
                <a:solidFill>
                  <a:prstClr val="white"/>
                </a:solidFill>
              </a:rPr>
              <a:t> </a:t>
            </a:r>
          </a:p>
          <a:p>
            <a:pPr algn="ctr" defTabSz="609585"/>
            <a:r>
              <a:rPr lang="my-MM" sz="3600" b="1" dirty="0">
                <a:solidFill>
                  <a:prstClr val="white"/>
                </a:solidFill>
              </a:rPr>
              <a:t>ဧဖက် ၃</a:t>
            </a:r>
            <a:r>
              <a:rPr lang="en-US" sz="3600" b="1" dirty="0">
                <a:solidFill>
                  <a:prstClr val="white"/>
                </a:solidFill>
              </a:rPr>
              <a:t>:</a:t>
            </a:r>
            <a:r>
              <a:rPr lang="my-MM" sz="3600" b="1" dirty="0">
                <a:solidFill>
                  <a:prstClr val="white"/>
                </a:solidFill>
              </a:rPr>
              <a:t>၁၄</a:t>
            </a:r>
            <a:r>
              <a:rPr lang="en-US" sz="3600" b="1" dirty="0">
                <a:solidFill>
                  <a:prstClr val="white"/>
                </a:solidFill>
              </a:rPr>
              <a:t>-</a:t>
            </a:r>
            <a:r>
              <a:rPr lang="my-MM" sz="3600" b="1" dirty="0">
                <a:solidFill>
                  <a:prstClr val="white"/>
                </a:solidFill>
              </a:rPr>
              <a:t>၁၉</a:t>
            </a:r>
            <a:endParaRPr lang="es-ES" sz="3600" b="1" dirty="0">
              <a:ln w="12700" cmpd="sng">
                <a:solidFill>
                  <a:srgbClr val="33CCCC"/>
                </a:solidFill>
                <a:prstDash val="solid"/>
              </a:ln>
              <a:gradFill>
                <a:gsLst>
                  <a:gs pos="0">
                    <a:srgbClr val="33CCCC"/>
                  </a:gs>
                  <a:gs pos="4000">
                    <a:srgbClr val="33CCCC">
                      <a:lumMod val="60000"/>
                      <a:lumOff val="40000"/>
                    </a:srgbClr>
                  </a:gs>
                  <a:gs pos="87000">
                    <a:srgbClr val="33CCCC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9BC680-B568-EDEC-B90B-EF1124732E6B}"/>
              </a:ext>
            </a:extLst>
          </p:cNvPr>
          <p:cNvSpPr txBox="1"/>
          <p:nvPr/>
        </p:nvSpPr>
        <p:spPr>
          <a:xfrm>
            <a:off x="2701371" y="1425984"/>
            <a:ext cx="629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ပေါလုသည်ခမည်းတော်ထံဆုတောင်းရန်ဒူးထောက်လိုက်သည်။သူသည်လှပသောစကား</a:t>
            </a:r>
            <a:r>
              <a:rPr lang="en-US" sz="2400" b="1" dirty="0">
                <a:solidFill>
                  <a:srgbClr val="000000"/>
                </a:solidFill>
              </a:rPr>
              <a:t>”</a:t>
            </a:r>
            <a:r>
              <a:rPr lang="my-MM" sz="2400" b="1" dirty="0">
                <a:solidFill>
                  <a:srgbClr val="000000"/>
                </a:solidFill>
              </a:rPr>
              <a:t>ဂရိဘာသာ</a:t>
            </a:r>
            <a:r>
              <a:rPr lang="en-US" sz="2400" b="1" dirty="0">
                <a:solidFill>
                  <a:srgbClr val="000000"/>
                </a:solidFill>
              </a:rPr>
              <a:t>” </a:t>
            </a:r>
            <a:r>
              <a:rPr lang="my-MM" sz="2400" b="1" dirty="0">
                <a:solidFill>
                  <a:srgbClr val="000000"/>
                </a:solidFill>
              </a:rPr>
              <a:t>ဖြင့်အစပြုသည်။မိသားစုတိုင်း 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s-ES" sz="2400" b="1" dirty="0">
                <a:solidFill>
                  <a:srgbClr val="000000"/>
                </a:solidFill>
              </a:rPr>
              <a:t>patria) </a:t>
            </a:r>
            <a:r>
              <a:rPr lang="my-MM" sz="2400" b="1" dirty="0">
                <a:solidFill>
                  <a:srgbClr val="000000"/>
                </a:solidFill>
              </a:rPr>
              <a:t>သည် ခမည်းတော်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s-ES" sz="2400" b="1" dirty="0" err="1">
                <a:solidFill>
                  <a:srgbClr val="000000"/>
                </a:solidFill>
              </a:rPr>
              <a:t>patēr</a:t>
            </a:r>
            <a:r>
              <a:rPr lang="es-ES" sz="2400" b="1" dirty="0">
                <a:solidFill>
                  <a:srgbClr val="000000"/>
                </a:solidFill>
              </a:rPr>
              <a:t>) </a:t>
            </a:r>
            <a:r>
              <a:rPr lang="my-MM" sz="2400" b="1" dirty="0">
                <a:solidFill>
                  <a:srgbClr val="000000"/>
                </a:solidFill>
              </a:rPr>
              <a:t>မှ၎င်း၏အမည်ကိုယူသည်။ တစ်နည်းဆိုရသော် မိသားစုအားလုံး 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my-MM" sz="2400" b="1" dirty="0">
                <a:solidFill>
                  <a:srgbClr val="000000"/>
                </a:solidFill>
              </a:rPr>
              <a:t>မည်မျှပင် မစုံလင်ပါစေ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r>
              <a:rPr lang="my-MM" sz="2400" b="1" dirty="0">
                <a:solidFill>
                  <a:srgbClr val="000000"/>
                </a:solidFill>
              </a:rPr>
              <a:t> ခမည်းတော်နှင့် သက်ဆိုင်သည် ၃း၁၅။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014971-9063-C966-C4D2-F54267B83339}"/>
              </a:ext>
            </a:extLst>
          </p:cNvPr>
          <p:cNvSpPr txBox="1"/>
          <p:nvPr/>
        </p:nvSpPr>
        <p:spPr>
          <a:xfrm>
            <a:off x="2765654" y="5880398"/>
            <a:ext cx="9293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ထို့နောက်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my-MM" sz="2400" b="1" dirty="0">
                <a:solidFill>
                  <a:srgbClr val="000000"/>
                </a:solidFill>
              </a:rPr>
              <a:t>သာလွန်သောပညာ</a:t>
            </a:r>
            <a:r>
              <a:rPr lang="en-US" sz="2400" b="1" dirty="0">
                <a:solidFill>
                  <a:srgbClr val="000000"/>
                </a:solidFill>
              </a:rPr>
              <a:t>”</a:t>
            </a:r>
            <a:r>
              <a:rPr lang="my-MM" sz="2400" b="1" dirty="0">
                <a:solidFill>
                  <a:srgbClr val="000000"/>
                </a:solidFill>
              </a:rPr>
              <a:t> ဟူသည် 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my-MM" sz="2400" b="1" dirty="0">
                <a:solidFill>
                  <a:srgbClr val="000000"/>
                </a:solidFill>
              </a:rPr>
              <a:t>လေးမျက်နှာဖြင့်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r>
              <a:rPr lang="my-MM" sz="2400" b="1" dirty="0">
                <a:solidFill>
                  <a:srgbClr val="000000"/>
                </a:solidFill>
              </a:rPr>
              <a:t>သိနိုင်စေခြင်းငှာ မဖြစ်နိုင်သောအရာကိုမေးတော်မူ၏။ခရစ်တော်၏ချစ်ခြင်းမေတ္တာ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၃း၁၈၁၉။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92317-BF0F-AC87-8DC1-BCC3E2F247F6}"/>
              </a:ext>
            </a:extLst>
          </p:cNvPr>
          <p:cNvSpPr txBox="1"/>
          <p:nvPr/>
        </p:nvSpPr>
        <p:spPr>
          <a:xfrm>
            <a:off x="2687575" y="4022523"/>
            <a:ext cx="63127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ထို့နောက်သူသည်ကျွန်ုပ်တို့အားဝိညာဉ်တော်အားဖြင့်ဝိညာဉ်ခွန်အားပေးသနားရန်ဘုရားသခင်ထံတောင်းလျှောက်ခဲ့သည်၃း၁၆၊သို့မှသာသုံးပါးပေါင်းတစ်ဆူ၏ပေါင်းစပ်လုပ်ဆောင်ချက်အားဖြင့်ကျွန်ုပ်တို့သည်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my-MM" sz="2400" b="1" dirty="0">
                <a:solidFill>
                  <a:srgbClr val="000000"/>
                </a:solidFill>
              </a:rPr>
              <a:t>မေတ္တာ၌အမြစ်တွယ်</a:t>
            </a:r>
            <a:r>
              <a:rPr lang="en-US" sz="2400" b="1" dirty="0">
                <a:solidFill>
                  <a:srgbClr val="000000"/>
                </a:solidFill>
              </a:rPr>
              <a:t>”</a:t>
            </a:r>
            <a:r>
              <a:rPr lang="my-MM" sz="2400" b="1" dirty="0">
                <a:solidFill>
                  <a:srgbClr val="000000"/>
                </a:solidFill>
              </a:rPr>
              <a:t> နိုင်စေရန် ၃း၁၇၊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Imagen 8" descr="Imagen que contiene posando, hombre, grupo&#10;&#10;Descripción generada automáticamente">
            <a:extLst>
              <a:ext uri="{FF2B5EF4-FFF2-40B4-BE49-F238E27FC236}">
                <a16:creationId xmlns:a16="http://schemas.microsoft.com/office/drawing/2014/main" id="{FA879D0E-307C-4D76-113A-832F7BE31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" y="193597"/>
            <a:ext cx="2867625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DD1C73D-37CE-C508-3378-EF274BADF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685" y="1522849"/>
            <a:ext cx="2867625" cy="4171539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E177C2C-60F8-6A2F-87D8-90CE9EDA7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38" y="4219574"/>
            <a:ext cx="2528709" cy="2522599"/>
          </a:xfrm>
          <a:prstGeom prst="snip2DiagRect">
            <a:avLst>
              <a:gd name="adj1" fmla="val 1397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1480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53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3530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19</cp:revision>
  <dcterms:created xsi:type="dcterms:W3CDTF">2023-07-18T11:58:22Z</dcterms:created>
  <dcterms:modified xsi:type="dcterms:W3CDTF">2023-07-21T12:24:40Z</dcterms:modified>
</cp:coreProperties>
</file>