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1" r:id="rId3"/>
    <p:sldId id="283" r:id="rId4"/>
    <p:sldId id="257" r:id="rId5"/>
    <p:sldId id="258" r:id="rId6"/>
    <p:sldId id="259" r:id="rId7"/>
    <p:sldId id="260" r:id="rId8"/>
    <p:sldId id="261" r:id="rId9"/>
    <p:sldId id="262" r:id="rId10"/>
    <p:sldId id="287" r:id="rId11"/>
    <p:sldId id="293" r:id="rId12"/>
    <p:sldId id="284" r:id="rId13"/>
    <p:sldId id="285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7" d="100"/>
          <a:sy n="57" d="100"/>
        </p:scale>
        <p:origin x="1020" y="-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1487F7-F163-44A3-A84C-E167B4756F96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20B9A49-C396-4C5D-8BD4-096280331C85}">
      <dgm:prSet custT="1"/>
      <dgm:spPr/>
      <dgm:t>
        <a:bodyPr/>
        <a:lstStyle/>
        <a:p>
          <a:r>
            <a:rPr lang="my-MM" sz="1700" b="1" dirty="0"/>
            <a:t>ငါတို့ကိုချစ်၍ငါတို့အတွက်ကိုယ်ကိုကိုယ်စွန့်တော်မူသည် ဂလာတိ ၂း၂၀၊</a:t>
          </a:r>
          <a:endParaRPr lang="es-ES" sz="1700" dirty="0"/>
        </a:p>
      </dgm:t>
    </dgm:pt>
    <dgm:pt modelId="{30D11454-8303-4380-908F-6797C52D95EE}" type="parTrans" cxnId="{561EC4F9-F831-41E1-B1BE-A7D6BDF2EFBE}">
      <dgm:prSet/>
      <dgm:spPr/>
      <dgm:t>
        <a:bodyPr/>
        <a:lstStyle/>
        <a:p>
          <a:endParaRPr lang="es-ES" sz="1800"/>
        </a:p>
      </dgm:t>
    </dgm:pt>
    <dgm:pt modelId="{057A51FB-F61B-4A4C-9E76-853DEAAAB157}" type="sibTrans" cxnId="{561EC4F9-F831-41E1-B1BE-A7D6BDF2EFBE}">
      <dgm:prSet/>
      <dgm:spPr/>
      <dgm:t>
        <a:bodyPr/>
        <a:lstStyle/>
        <a:p>
          <a:endParaRPr lang="es-ES" sz="1800"/>
        </a:p>
      </dgm:t>
    </dgm:pt>
    <dgm:pt modelId="{6D0AAB23-AA16-485A-B05E-24939A1500ED}">
      <dgm:prSet custT="1"/>
      <dgm:spPr/>
      <dgm:t>
        <a:bodyPr/>
        <a:lstStyle/>
        <a:p>
          <a:r>
            <a:rPr lang="my-MM" sz="1700" b="1" dirty="0"/>
            <a:t>ကျွန်ုပ်တို့၏ဒုစရိုက်များကိုခံ၍အစားထိုးပူဇော်သက္ကာဖြစ်သည် ဟေရှာယ ၅၃း၆။</a:t>
          </a:r>
          <a:endParaRPr lang="es-ES" sz="1700" dirty="0"/>
        </a:p>
      </dgm:t>
    </dgm:pt>
    <dgm:pt modelId="{909F0216-9D55-4475-892C-F3754A8F5C33}" type="parTrans" cxnId="{DD4180AA-5921-49D6-975F-128F5E919522}">
      <dgm:prSet/>
      <dgm:spPr/>
      <dgm:t>
        <a:bodyPr/>
        <a:lstStyle/>
        <a:p>
          <a:endParaRPr lang="es-ES" sz="1800"/>
        </a:p>
      </dgm:t>
    </dgm:pt>
    <dgm:pt modelId="{05E930A7-D840-4120-899D-E6CB77502CAE}" type="sibTrans" cxnId="{DD4180AA-5921-49D6-975F-128F5E919522}">
      <dgm:prSet/>
      <dgm:spPr/>
      <dgm:t>
        <a:bodyPr/>
        <a:lstStyle/>
        <a:p>
          <a:endParaRPr lang="es-ES" sz="1800"/>
        </a:p>
      </dgm:t>
    </dgm:pt>
    <dgm:pt modelId="{F9210115-8655-4260-A4B9-0D7D66B12C1C}">
      <dgm:prSet custT="1"/>
      <dgm:spPr/>
      <dgm:t>
        <a:bodyPr/>
        <a:lstStyle/>
        <a:p>
          <a:r>
            <a:rPr lang="my-MM" sz="1700" b="1" dirty="0"/>
            <a:t>မွှေးကြိုင်သောပူဇော်သက္ကာသည်ဘုရားသခင်နှစ်သက်တော်မူသည်ထွ ၂၉</a:t>
          </a:r>
          <a:r>
            <a:rPr lang="en-US" sz="1700" b="1" dirty="0"/>
            <a:t>:</a:t>
          </a:r>
          <a:r>
            <a:rPr lang="my-MM" sz="1700" b="1" dirty="0"/>
            <a:t>၁၈</a:t>
          </a:r>
          <a:r>
            <a:rPr lang="en-US" sz="1700" b="1" dirty="0"/>
            <a:t>,</a:t>
          </a:r>
          <a:r>
            <a:rPr lang="my-MM" sz="1700" b="1" dirty="0"/>
            <a:t> ၂ ကော</a:t>
          </a:r>
          <a:r>
            <a:rPr lang="en-US" sz="1700" b="1" dirty="0"/>
            <a:t>:</a:t>
          </a:r>
          <a:r>
            <a:rPr lang="my-MM" sz="1700" b="1" dirty="0"/>
            <a:t> ၂</a:t>
          </a:r>
          <a:r>
            <a:rPr lang="en-US" sz="1700" b="1" dirty="0"/>
            <a:t>:</a:t>
          </a:r>
          <a:r>
            <a:rPr lang="my-MM" sz="1700" b="1" dirty="0"/>
            <a:t>၁၅</a:t>
          </a:r>
          <a:r>
            <a:rPr lang="en-US" sz="1700" b="1" dirty="0"/>
            <a:t>,</a:t>
          </a:r>
          <a:r>
            <a:rPr lang="my-MM" sz="1700" b="1" dirty="0"/>
            <a:t> ဖိ</a:t>
          </a:r>
          <a:r>
            <a:rPr lang="en-US" sz="1700" b="1" dirty="0"/>
            <a:t>:</a:t>
          </a:r>
          <a:r>
            <a:rPr lang="my-MM" sz="1700" b="1" dirty="0"/>
            <a:t> ၄</a:t>
          </a:r>
          <a:r>
            <a:rPr lang="en-US" sz="1700" b="1" dirty="0"/>
            <a:t>:</a:t>
          </a:r>
          <a:r>
            <a:rPr lang="my-MM" sz="1700" b="1" dirty="0"/>
            <a:t>၁၈၊</a:t>
          </a:r>
          <a:endParaRPr lang="es-ES" sz="1700" dirty="0"/>
        </a:p>
      </dgm:t>
    </dgm:pt>
    <dgm:pt modelId="{F0F69D00-2573-4B14-857F-7C67F0E97D6C}" type="parTrans" cxnId="{3DEBAFF6-740E-4E61-B042-43B35CF83C1F}">
      <dgm:prSet/>
      <dgm:spPr/>
      <dgm:t>
        <a:bodyPr/>
        <a:lstStyle/>
        <a:p>
          <a:endParaRPr lang="es-ES" sz="1800"/>
        </a:p>
      </dgm:t>
    </dgm:pt>
    <dgm:pt modelId="{69E5C445-406C-4E6C-91A7-E5246924B508}" type="sibTrans" cxnId="{3DEBAFF6-740E-4E61-B042-43B35CF83C1F}">
      <dgm:prSet/>
      <dgm:spPr/>
      <dgm:t>
        <a:bodyPr/>
        <a:lstStyle/>
        <a:p>
          <a:endParaRPr lang="es-ES" sz="1800"/>
        </a:p>
      </dgm:t>
    </dgm:pt>
    <dgm:pt modelId="{F404873F-9136-48F9-90CF-0687BD0F4FE6}" type="pres">
      <dgm:prSet presAssocID="{411487F7-F163-44A3-A84C-E167B4756F96}" presName="linear" presStyleCnt="0">
        <dgm:presLayoutVars>
          <dgm:animLvl val="lvl"/>
          <dgm:resizeHandles val="exact"/>
        </dgm:presLayoutVars>
      </dgm:prSet>
      <dgm:spPr/>
    </dgm:pt>
    <dgm:pt modelId="{4C6174A1-6222-45C7-923C-8B6EB7DA0BC2}" type="pres">
      <dgm:prSet presAssocID="{C20B9A49-C396-4C5D-8BD4-096280331C85}" presName="parentText" presStyleLbl="node1" presStyleIdx="0" presStyleCnt="3" custLinFactY="3149" custLinFactNeighborX="-602" custLinFactNeighborY="100000">
        <dgm:presLayoutVars>
          <dgm:chMax val="0"/>
          <dgm:bulletEnabled val="1"/>
        </dgm:presLayoutVars>
      </dgm:prSet>
      <dgm:spPr/>
    </dgm:pt>
    <dgm:pt modelId="{8DDCE178-002D-46EB-9E97-A6EA3A654600}" type="pres">
      <dgm:prSet presAssocID="{057A51FB-F61B-4A4C-9E76-853DEAAAB157}" presName="spacer" presStyleCnt="0"/>
      <dgm:spPr/>
    </dgm:pt>
    <dgm:pt modelId="{FEAA079D-8953-4647-B7D0-81A0E0650C85}" type="pres">
      <dgm:prSet presAssocID="{6D0AAB23-AA16-485A-B05E-24939A1500E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71A2C69-E1B7-4BCC-A672-5F1F6B252F3C}" type="pres">
      <dgm:prSet presAssocID="{05E930A7-D840-4120-899D-E6CB77502CAE}" presName="spacer" presStyleCnt="0"/>
      <dgm:spPr/>
    </dgm:pt>
    <dgm:pt modelId="{F4E8F9CC-BB15-4B32-9A77-D7AB9EE4A5C8}" type="pres">
      <dgm:prSet presAssocID="{F9210115-8655-4260-A4B9-0D7D66B12C1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9ED811B-5436-4170-999F-01069CA66308}" type="presOf" srcId="{F9210115-8655-4260-A4B9-0D7D66B12C1C}" destId="{F4E8F9CC-BB15-4B32-9A77-D7AB9EE4A5C8}" srcOrd="0" destOrd="0" presId="urn:microsoft.com/office/officeart/2005/8/layout/vList2"/>
    <dgm:cxn modelId="{E054F53F-A7DE-465E-BD11-245310B3478C}" type="presOf" srcId="{6D0AAB23-AA16-485A-B05E-24939A1500ED}" destId="{FEAA079D-8953-4647-B7D0-81A0E0650C85}" srcOrd="0" destOrd="0" presId="urn:microsoft.com/office/officeart/2005/8/layout/vList2"/>
    <dgm:cxn modelId="{4689525B-80B7-4275-9344-1E5EC4153F80}" type="presOf" srcId="{C20B9A49-C396-4C5D-8BD4-096280331C85}" destId="{4C6174A1-6222-45C7-923C-8B6EB7DA0BC2}" srcOrd="0" destOrd="0" presId="urn:microsoft.com/office/officeart/2005/8/layout/vList2"/>
    <dgm:cxn modelId="{DD4180AA-5921-49D6-975F-128F5E919522}" srcId="{411487F7-F163-44A3-A84C-E167B4756F96}" destId="{6D0AAB23-AA16-485A-B05E-24939A1500ED}" srcOrd="1" destOrd="0" parTransId="{909F0216-9D55-4475-892C-F3754A8F5C33}" sibTransId="{05E930A7-D840-4120-899D-E6CB77502CAE}"/>
    <dgm:cxn modelId="{120127E4-9FD9-4F0B-BAA9-8BDB830197A9}" type="presOf" srcId="{411487F7-F163-44A3-A84C-E167B4756F96}" destId="{F404873F-9136-48F9-90CF-0687BD0F4FE6}" srcOrd="0" destOrd="0" presId="urn:microsoft.com/office/officeart/2005/8/layout/vList2"/>
    <dgm:cxn modelId="{3DEBAFF6-740E-4E61-B042-43B35CF83C1F}" srcId="{411487F7-F163-44A3-A84C-E167B4756F96}" destId="{F9210115-8655-4260-A4B9-0D7D66B12C1C}" srcOrd="2" destOrd="0" parTransId="{F0F69D00-2573-4B14-857F-7C67F0E97D6C}" sibTransId="{69E5C445-406C-4E6C-91A7-E5246924B508}"/>
    <dgm:cxn modelId="{561EC4F9-F831-41E1-B1BE-A7D6BDF2EFBE}" srcId="{411487F7-F163-44A3-A84C-E167B4756F96}" destId="{C20B9A49-C396-4C5D-8BD4-096280331C85}" srcOrd="0" destOrd="0" parTransId="{30D11454-8303-4380-908F-6797C52D95EE}" sibTransId="{057A51FB-F61B-4A4C-9E76-853DEAAAB157}"/>
    <dgm:cxn modelId="{14BED689-397D-470F-98A2-44BB6B2FA5B2}" type="presParOf" srcId="{F404873F-9136-48F9-90CF-0687BD0F4FE6}" destId="{4C6174A1-6222-45C7-923C-8B6EB7DA0BC2}" srcOrd="0" destOrd="0" presId="urn:microsoft.com/office/officeart/2005/8/layout/vList2"/>
    <dgm:cxn modelId="{7BD4A4D5-CE56-453A-B477-2FB0FA4F441A}" type="presParOf" srcId="{F404873F-9136-48F9-90CF-0687BD0F4FE6}" destId="{8DDCE178-002D-46EB-9E97-A6EA3A654600}" srcOrd="1" destOrd="0" presId="urn:microsoft.com/office/officeart/2005/8/layout/vList2"/>
    <dgm:cxn modelId="{06290D4E-4A2E-4D02-ADD2-E1E86CD1F7C7}" type="presParOf" srcId="{F404873F-9136-48F9-90CF-0687BD0F4FE6}" destId="{FEAA079D-8953-4647-B7D0-81A0E0650C85}" srcOrd="2" destOrd="0" presId="urn:microsoft.com/office/officeart/2005/8/layout/vList2"/>
    <dgm:cxn modelId="{7403A9B0-536D-4896-BB66-18D69BF9BB30}" type="presParOf" srcId="{F404873F-9136-48F9-90CF-0687BD0F4FE6}" destId="{D71A2C69-E1B7-4BCC-A672-5F1F6B252F3C}" srcOrd="3" destOrd="0" presId="urn:microsoft.com/office/officeart/2005/8/layout/vList2"/>
    <dgm:cxn modelId="{6D4E07E8-2813-4A5F-9815-262CE339924F}" type="presParOf" srcId="{F404873F-9136-48F9-90CF-0687BD0F4FE6}" destId="{F4E8F9CC-BB15-4B32-9A77-D7AB9EE4A5C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227145-6995-47BD-B2E0-BF402C27D8B3}" type="doc">
      <dgm:prSet loTypeId="urn:microsoft.com/office/officeart/2005/8/layout/hierarchy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1793818-6CDF-4087-BA77-2FCF964CF90F}">
      <dgm:prSet phldrT="[Texto]" custT="1"/>
      <dgm:spPr/>
      <dgm:t>
        <a:bodyPr/>
        <a:lstStyle/>
        <a:p>
          <a:pPr algn="l"/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အမည်မဖော်နိုင်သောအရာများ။၃</a:t>
          </a:r>
          <a:endParaRPr lang="es-E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87215-BE65-4B13-8A0F-55971F2D3F3C}" type="parTrans" cxnId="{BBDBEEEA-43CC-48C0-A5C3-06735E09B608}">
      <dgm:prSet/>
      <dgm:spPr/>
      <dgm:t>
        <a:bodyPr/>
        <a:lstStyle/>
        <a:p>
          <a:endParaRPr lang="es-ES" sz="1800" b="1"/>
        </a:p>
      </dgm:t>
    </dgm:pt>
    <dgm:pt modelId="{8DD42FA0-D006-4BCD-991E-36EDE2F51D6A}" type="sibTrans" cxnId="{BBDBEEEA-43CC-48C0-A5C3-06735E09B608}">
      <dgm:prSet/>
      <dgm:spPr/>
      <dgm:t>
        <a:bodyPr/>
        <a:lstStyle/>
        <a:p>
          <a:endParaRPr lang="es-ES" sz="1800" b="1"/>
        </a:p>
      </dgm:t>
    </dgm:pt>
    <dgm:pt modelId="{07345A72-6025-4F68-8594-C38CF9543391}">
      <dgm:prSet phldrT="[Texto]" custT="1"/>
      <dgm:spPr>
        <a:solidFill>
          <a:schemeClr val="lt1">
            <a:hueOff val="0"/>
            <a:satOff val="0"/>
            <a:lumOff val="0"/>
          </a:schemeClr>
        </a:solidFill>
        <a:ln w="1905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my-MM" sz="1600" b="1" dirty="0"/>
            <a:t>မတရားမေထုန်ပြုခြင်း။</a:t>
          </a:r>
          <a:endParaRPr lang="es-ES" sz="1600" b="1" dirty="0"/>
        </a:p>
      </dgm:t>
    </dgm:pt>
    <dgm:pt modelId="{B9800FB0-C80E-4444-A30A-09252BF5FB4D}" type="parTrans" cxnId="{67EA4A28-98DF-4682-986E-36F0B4AF0912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D89643AD-F4E2-4401-8D12-0E0D528648FB}" type="sibTrans" cxnId="{67EA4A28-98DF-4682-986E-36F0B4AF0912}">
      <dgm:prSet/>
      <dgm:spPr/>
      <dgm:t>
        <a:bodyPr/>
        <a:lstStyle/>
        <a:p>
          <a:endParaRPr lang="es-ES" sz="1800" b="1"/>
        </a:p>
      </dgm:t>
    </dgm:pt>
    <dgm:pt modelId="{AEEFF57D-1829-4520-90A2-C4468F3A0B13}">
      <dgm:prSet phldrT="[Texto]" custT="1"/>
      <dgm:spPr>
        <a:solidFill>
          <a:schemeClr val="lt1">
            <a:hueOff val="0"/>
            <a:satOff val="0"/>
            <a:lumOff val="0"/>
          </a:schemeClr>
        </a:solidFill>
        <a:ln w="1905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my-MM" sz="1800" b="1" dirty="0"/>
            <a:t>ညစ်ညူးခြင်း။</a:t>
          </a:r>
          <a:endParaRPr lang="es-ES" sz="1800" b="1" dirty="0"/>
        </a:p>
      </dgm:t>
    </dgm:pt>
    <dgm:pt modelId="{F160A0A6-B194-45C3-A477-D735F53B4FD5}" type="parTrans" cxnId="{3C5694ED-F944-4738-88E5-F35BF2AD4339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82D40294-D4B0-4CEC-A9AE-CC2A98A59B5E}" type="sibTrans" cxnId="{3C5694ED-F944-4738-88E5-F35BF2AD4339}">
      <dgm:prSet/>
      <dgm:spPr/>
      <dgm:t>
        <a:bodyPr/>
        <a:lstStyle/>
        <a:p>
          <a:endParaRPr lang="es-ES" sz="1800" b="1"/>
        </a:p>
      </dgm:t>
    </dgm:pt>
    <dgm:pt modelId="{460B633E-86C1-4CA7-9800-7C4A8D22D7E6}">
      <dgm:prSet phldrT="[Texto]" custT="1"/>
      <dgm:spPr>
        <a:solidFill>
          <a:srgbClr val="C09200"/>
        </a:solidFill>
      </dgm:spPr>
      <dgm:t>
        <a:bodyPr/>
        <a:lstStyle/>
        <a:p>
          <a:pPr algn="l">
            <a:lnSpc>
              <a:spcPct val="50000"/>
            </a:lnSpc>
            <a:spcAft>
              <a:spcPts val="0"/>
            </a:spcAft>
          </a:pPr>
          <a:endParaRPr lang="my-MM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>
            <a:lnSpc>
              <a:spcPct val="50000"/>
            </a:lnSpc>
            <a:spcAft>
              <a:spcPts val="0"/>
            </a:spcAft>
          </a:pPr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သူတို့သည်ဘုရားသခင်၏နိုင်ငံတော်ကိုအမွေမခံရ။၅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FF85E4-DD89-4031-BAFC-A5A3F1507859}" type="parTrans" cxnId="{C7340192-63FF-4BC9-AFF0-E546045E71B7}">
      <dgm:prSet/>
      <dgm:spPr/>
      <dgm:t>
        <a:bodyPr/>
        <a:lstStyle/>
        <a:p>
          <a:endParaRPr lang="es-ES" sz="1800" b="1"/>
        </a:p>
      </dgm:t>
    </dgm:pt>
    <dgm:pt modelId="{5A45C2CB-55D2-4FC1-965D-074B4D7E981B}" type="sibTrans" cxnId="{C7340192-63FF-4BC9-AFF0-E546045E71B7}">
      <dgm:prSet/>
      <dgm:spPr/>
      <dgm:t>
        <a:bodyPr/>
        <a:lstStyle/>
        <a:p>
          <a:endParaRPr lang="es-ES" sz="1800" b="1"/>
        </a:p>
      </dgm:t>
    </dgm:pt>
    <dgm:pt modelId="{BE7715D1-6409-496B-9EB3-903974358B65}">
      <dgm:prSet phldrT="[Texto]" custT="1"/>
      <dgm:spPr>
        <a:ln w="19050">
          <a:solidFill>
            <a:srgbClr val="C09200"/>
          </a:solidFill>
        </a:ln>
      </dgm:spPr>
      <dgm:t>
        <a:bodyPr/>
        <a:lstStyle/>
        <a:p>
          <a:r>
            <a:rPr lang="my-MM" sz="1800" b="1" dirty="0"/>
            <a:t>မတရားသောမေထုန်</a:t>
          </a:r>
          <a:endParaRPr lang="es-ES" sz="1800" b="1" dirty="0"/>
        </a:p>
      </dgm:t>
    </dgm:pt>
    <dgm:pt modelId="{0676B6A3-4DF2-4A78-A690-42A0E21A6059}" type="parTrans" cxnId="{D66F3E80-7F99-4645-8588-693B018B694D}">
      <dgm:prSet/>
      <dgm:spPr>
        <a:ln>
          <a:solidFill>
            <a:srgbClr val="C09200"/>
          </a:solidFill>
        </a:ln>
      </dgm:spPr>
      <dgm:t>
        <a:bodyPr/>
        <a:lstStyle/>
        <a:p>
          <a:endParaRPr lang="es-ES" sz="1800" b="1"/>
        </a:p>
      </dgm:t>
    </dgm:pt>
    <dgm:pt modelId="{C6D7289E-41D1-4C3D-90B7-C7064D0F2E14}" type="sibTrans" cxnId="{D66F3E80-7F99-4645-8588-693B018B694D}">
      <dgm:prSet/>
      <dgm:spPr/>
      <dgm:t>
        <a:bodyPr/>
        <a:lstStyle/>
        <a:p>
          <a:endParaRPr lang="es-ES" sz="1800" b="1"/>
        </a:p>
      </dgm:t>
    </dgm:pt>
    <dgm:pt modelId="{85D01265-E95B-415F-B9BD-473A42549A9C}">
      <dgm:prSet phldrT="[Texto]" custT="1"/>
      <dgm:spPr>
        <a:ln w="19050">
          <a:solidFill>
            <a:srgbClr val="C09200"/>
          </a:solidFill>
        </a:ln>
      </dgm:spPr>
      <dgm:t>
        <a:bodyPr/>
        <a:lstStyle/>
        <a:p>
          <a:r>
            <a:rPr lang="my-MM" sz="1600" b="1" dirty="0"/>
            <a:t>မသန့်ရှင်းသောပုဂ္ဂိုလ်များ</a:t>
          </a:r>
          <a:endParaRPr lang="es-ES" sz="1600" b="1" dirty="0"/>
        </a:p>
      </dgm:t>
    </dgm:pt>
    <dgm:pt modelId="{4559338C-DFB0-41E8-A795-1CC8BCFAAE32}" type="parTrans" cxnId="{73C5F977-32D0-4990-AD42-1D878EC21939}">
      <dgm:prSet/>
      <dgm:spPr>
        <a:ln>
          <a:solidFill>
            <a:srgbClr val="C09200"/>
          </a:solidFill>
        </a:ln>
      </dgm:spPr>
      <dgm:t>
        <a:bodyPr/>
        <a:lstStyle/>
        <a:p>
          <a:endParaRPr lang="es-ES" sz="1800" b="1"/>
        </a:p>
      </dgm:t>
    </dgm:pt>
    <dgm:pt modelId="{F78E8405-ADE6-4965-8509-F7BFA4C3A09A}" type="sibTrans" cxnId="{73C5F977-32D0-4990-AD42-1D878EC21939}">
      <dgm:prSet/>
      <dgm:spPr/>
      <dgm:t>
        <a:bodyPr/>
        <a:lstStyle/>
        <a:p>
          <a:endParaRPr lang="es-ES" sz="1800" b="1"/>
        </a:p>
      </dgm:t>
    </dgm:pt>
    <dgm:pt modelId="{5DB23098-6ACD-4C1B-B7F1-04AD525153A4}">
      <dgm:prSet phldrT="[Texto]" custT="1"/>
      <dgm:spPr>
        <a:solidFill>
          <a:schemeClr val="lt1">
            <a:hueOff val="0"/>
            <a:satOff val="0"/>
            <a:lumOff val="0"/>
          </a:schemeClr>
        </a:solidFill>
        <a:ln w="1905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my-MM" sz="1800" b="1" dirty="0"/>
            <a:t>လောဘ</a:t>
          </a:r>
          <a:endParaRPr lang="es-ES" sz="1800" b="1" dirty="0"/>
        </a:p>
      </dgm:t>
    </dgm:pt>
    <dgm:pt modelId="{CF9FC13B-5AD9-4E5D-807A-03196B822AF8}" type="parTrans" cxnId="{86B91763-A0B3-41B5-8EDB-C8DE7DA4F7B1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DC3A314E-1DC1-415B-AD59-8A0C6770406A}" type="sibTrans" cxnId="{86B91763-A0B3-41B5-8EDB-C8DE7DA4F7B1}">
      <dgm:prSet/>
      <dgm:spPr/>
      <dgm:t>
        <a:bodyPr/>
        <a:lstStyle/>
        <a:p>
          <a:endParaRPr lang="es-ES" sz="1800" b="1"/>
        </a:p>
      </dgm:t>
    </dgm:pt>
    <dgm:pt modelId="{9BD1AAED-736E-4A8A-B16E-F3BA350A7BA3}">
      <dgm:prSet phldrT="[Texto]" custT="1"/>
      <dgm:spPr>
        <a:ln w="19050">
          <a:solidFill>
            <a:srgbClr val="C09200"/>
          </a:solidFill>
        </a:ln>
      </dgm:spPr>
      <dgm:t>
        <a:bodyPr/>
        <a:lstStyle/>
        <a:p>
          <a:pPr>
            <a:lnSpc>
              <a:spcPct val="50000"/>
            </a:lnSpc>
            <a:spcAft>
              <a:spcPts val="0"/>
            </a:spcAft>
          </a:pPr>
          <a:endParaRPr lang="my-MM" sz="1800" b="1" dirty="0"/>
        </a:p>
        <a:p>
          <a:pPr>
            <a:lnSpc>
              <a:spcPct val="50000"/>
            </a:lnSpc>
            <a:spcAft>
              <a:spcPts val="0"/>
            </a:spcAft>
          </a:pPr>
          <a:r>
            <a:rPr lang="my-MM" sz="1800" b="1" dirty="0"/>
            <a:t>လောဘကြီးသူ
ရုပ်တုကိုးကွယ်သူများ</a:t>
          </a:r>
          <a:endParaRPr lang="es-ES" sz="1800" b="1" dirty="0"/>
        </a:p>
      </dgm:t>
    </dgm:pt>
    <dgm:pt modelId="{B2D0BD7F-BED5-4F19-B39E-38B83BF0314C}" type="parTrans" cxnId="{4C950AB1-3D33-48AE-ADB7-BE540F34C093}">
      <dgm:prSet/>
      <dgm:spPr>
        <a:ln>
          <a:solidFill>
            <a:srgbClr val="C09200"/>
          </a:solidFill>
        </a:ln>
      </dgm:spPr>
      <dgm:t>
        <a:bodyPr/>
        <a:lstStyle/>
        <a:p>
          <a:endParaRPr lang="es-ES" sz="1800" b="1"/>
        </a:p>
      </dgm:t>
    </dgm:pt>
    <dgm:pt modelId="{EAA4DB65-7422-446A-B1DD-23BD47BCC7F9}" type="sibTrans" cxnId="{4C950AB1-3D33-48AE-ADB7-BE540F34C093}">
      <dgm:prSet/>
      <dgm:spPr/>
      <dgm:t>
        <a:bodyPr/>
        <a:lstStyle/>
        <a:p>
          <a:endParaRPr lang="es-ES" sz="1800" b="1"/>
        </a:p>
      </dgm:t>
    </dgm:pt>
    <dgm:pt modelId="{BBAAB211-71EB-4820-A3E3-2D2BDF6B7712}" type="pres">
      <dgm:prSet presAssocID="{87227145-6995-47BD-B2E0-BF402C27D8B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966CCD8-DE08-43C4-92A8-F6E1596CAAFD}" type="pres">
      <dgm:prSet presAssocID="{71793818-6CDF-4087-BA77-2FCF964CF90F}" presName="root" presStyleCnt="0"/>
      <dgm:spPr/>
    </dgm:pt>
    <dgm:pt modelId="{CC2CFB5B-C24D-4659-BE34-FBE2C219E3C5}" type="pres">
      <dgm:prSet presAssocID="{71793818-6CDF-4087-BA77-2FCF964CF90F}" presName="rootComposite" presStyleCnt="0"/>
      <dgm:spPr/>
    </dgm:pt>
    <dgm:pt modelId="{7AC6FB78-146E-42B5-A7DB-D4D56513C473}" type="pres">
      <dgm:prSet presAssocID="{71793818-6CDF-4087-BA77-2FCF964CF90F}" presName="rootText" presStyleLbl="node1" presStyleIdx="0" presStyleCnt="2" custScaleX="324947" custScaleY="155357"/>
      <dgm:spPr/>
    </dgm:pt>
    <dgm:pt modelId="{41305EF9-32D4-42EE-A9AF-2C2C62C427B7}" type="pres">
      <dgm:prSet presAssocID="{71793818-6CDF-4087-BA77-2FCF964CF90F}" presName="rootConnector" presStyleLbl="node1" presStyleIdx="0" presStyleCnt="2"/>
      <dgm:spPr/>
    </dgm:pt>
    <dgm:pt modelId="{876A9FE5-D530-44C7-8BD8-F8078D813E6E}" type="pres">
      <dgm:prSet presAssocID="{71793818-6CDF-4087-BA77-2FCF964CF90F}" presName="childShape" presStyleCnt="0"/>
      <dgm:spPr/>
    </dgm:pt>
    <dgm:pt modelId="{A7C2AE20-C397-41F6-B566-8B557DFB160F}" type="pres">
      <dgm:prSet presAssocID="{B9800FB0-C80E-4444-A30A-09252BF5FB4D}" presName="Name13" presStyleLbl="parChTrans1D2" presStyleIdx="0" presStyleCnt="6"/>
      <dgm:spPr/>
    </dgm:pt>
    <dgm:pt modelId="{611A12C5-41A5-479A-818A-2C7F262D3960}" type="pres">
      <dgm:prSet presAssocID="{07345A72-6025-4F68-8594-C38CF9543391}" presName="childText" presStyleLbl="bgAcc1" presStyleIdx="0" presStyleCnt="6" custScaleX="293393">
        <dgm:presLayoutVars>
          <dgm:bulletEnabled val="1"/>
        </dgm:presLayoutVars>
      </dgm:prSet>
      <dgm:spPr/>
    </dgm:pt>
    <dgm:pt modelId="{3CA1515C-9E64-41D5-9D68-BFE335F4384E}" type="pres">
      <dgm:prSet presAssocID="{F160A0A6-B194-45C3-A477-D735F53B4FD5}" presName="Name13" presStyleLbl="parChTrans1D2" presStyleIdx="1" presStyleCnt="6"/>
      <dgm:spPr/>
    </dgm:pt>
    <dgm:pt modelId="{4E7E1A81-8DBA-4555-B204-83EDC81B7823}" type="pres">
      <dgm:prSet presAssocID="{AEEFF57D-1829-4520-90A2-C4468F3A0B13}" presName="childText" presStyleLbl="bgAcc1" presStyleIdx="1" presStyleCnt="6" custScaleX="257184">
        <dgm:presLayoutVars>
          <dgm:bulletEnabled val="1"/>
        </dgm:presLayoutVars>
      </dgm:prSet>
      <dgm:spPr/>
    </dgm:pt>
    <dgm:pt modelId="{E5856CB5-2068-4194-9A78-DC72DD83ABE5}" type="pres">
      <dgm:prSet presAssocID="{CF9FC13B-5AD9-4E5D-807A-03196B822AF8}" presName="Name13" presStyleLbl="parChTrans1D2" presStyleIdx="2" presStyleCnt="6"/>
      <dgm:spPr/>
    </dgm:pt>
    <dgm:pt modelId="{76AA29D5-0895-4BB3-B38D-EF23512E9CF9}" type="pres">
      <dgm:prSet presAssocID="{5DB23098-6ACD-4C1B-B7F1-04AD525153A4}" presName="childText" presStyleLbl="bgAcc1" presStyleIdx="2" presStyleCnt="6" custScaleX="257184">
        <dgm:presLayoutVars>
          <dgm:bulletEnabled val="1"/>
        </dgm:presLayoutVars>
      </dgm:prSet>
      <dgm:spPr/>
    </dgm:pt>
    <dgm:pt modelId="{DE253330-52CA-41FB-9C46-095931212FFB}" type="pres">
      <dgm:prSet presAssocID="{460B633E-86C1-4CA7-9800-7C4A8D22D7E6}" presName="root" presStyleCnt="0"/>
      <dgm:spPr/>
    </dgm:pt>
    <dgm:pt modelId="{3BF4A235-995B-41F2-9BC1-5AEA4E5629D2}" type="pres">
      <dgm:prSet presAssocID="{460B633E-86C1-4CA7-9800-7C4A8D22D7E6}" presName="rootComposite" presStyleCnt="0"/>
      <dgm:spPr/>
    </dgm:pt>
    <dgm:pt modelId="{20EC5A9E-8AA7-4FED-B934-EFB35E110E94}" type="pres">
      <dgm:prSet presAssocID="{460B633E-86C1-4CA7-9800-7C4A8D22D7E6}" presName="rootText" presStyleLbl="node1" presStyleIdx="1" presStyleCnt="2" custScaleX="362085" custScaleY="155357"/>
      <dgm:spPr/>
    </dgm:pt>
    <dgm:pt modelId="{10938166-EE25-46F0-83FA-572A766BBF3E}" type="pres">
      <dgm:prSet presAssocID="{460B633E-86C1-4CA7-9800-7C4A8D22D7E6}" presName="rootConnector" presStyleLbl="node1" presStyleIdx="1" presStyleCnt="2"/>
      <dgm:spPr/>
    </dgm:pt>
    <dgm:pt modelId="{03ECB6DC-9994-47FF-B33F-FBB3DA74F912}" type="pres">
      <dgm:prSet presAssocID="{460B633E-86C1-4CA7-9800-7C4A8D22D7E6}" presName="childShape" presStyleCnt="0"/>
      <dgm:spPr/>
    </dgm:pt>
    <dgm:pt modelId="{994C8395-450E-4B34-AC44-1348042E6309}" type="pres">
      <dgm:prSet presAssocID="{0676B6A3-4DF2-4A78-A690-42A0E21A6059}" presName="Name13" presStyleLbl="parChTrans1D2" presStyleIdx="3" presStyleCnt="6"/>
      <dgm:spPr/>
    </dgm:pt>
    <dgm:pt modelId="{38352508-8D7A-4703-8FEB-02653646296A}" type="pres">
      <dgm:prSet presAssocID="{BE7715D1-6409-496B-9EB3-903974358B65}" presName="childText" presStyleLbl="bgAcc1" presStyleIdx="3" presStyleCnt="6" custScaleX="338265">
        <dgm:presLayoutVars>
          <dgm:bulletEnabled val="1"/>
        </dgm:presLayoutVars>
      </dgm:prSet>
      <dgm:spPr/>
    </dgm:pt>
    <dgm:pt modelId="{FCAB7867-F96F-44A2-8BE9-35CF5337D838}" type="pres">
      <dgm:prSet presAssocID="{4559338C-DFB0-41E8-A795-1CC8BCFAAE32}" presName="Name13" presStyleLbl="parChTrans1D2" presStyleIdx="4" presStyleCnt="6"/>
      <dgm:spPr/>
    </dgm:pt>
    <dgm:pt modelId="{C64B4D40-B52B-4947-8DCE-DD5538E06E3B}" type="pres">
      <dgm:prSet presAssocID="{85D01265-E95B-415F-B9BD-473A42549A9C}" presName="childText" presStyleLbl="bgAcc1" presStyleIdx="4" presStyleCnt="6" custScaleX="338265">
        <dgm:presLayoutVars>
          <dgm:bulletEnabled val="1"/>
        </dgm:presLayoutVars>
      </dgm:prSet>
      <dgm:spPr/>
    </dgm:pt>
    <dgm:pt modelId="{96EAF94D-8D5B-4F9C-A5F1-12162AD87F5C}" type="pres">
      <dgm:prSet presAssocID="{B2D0BD7F-BED5-4F19-B39E-38B83BF0314C}" presName="Name13" presStyleLbl="parChTrans1D2" presStyleIdx="5" presStyleCnt="6"/>
      <dgm:spPr/>
    </dgm:pt>
    <dgm:pt modelId="{BDE682A9-7015-471B-B7C9-AB855B912A37}" type="pres">
      <dgm:prSet presAssocID="{9BD1AAED-736E-4A8A-B16E-F3BA350A7BA3}" presName="childText" presStyleLbl="bgAcc1" presStyleIdx="5" presStyleCnt="6" custScaleX="338265">
        <dgm:presLayoutVars>
          <dgm:bulletEnabled val="1"/>
        </dgm:presLayoutVars>
      </dgm:prSet>
      <dgm:spPr/>
    </dgm:pt>
  </dgm:ptLst>
  <dgm:cxnLst>
    <dgm:cxn modelId="{7D014E11-CBFF-4908-B48D-29B5CDB1993C}" type="presOf" srcId="{07345A72-6025-4F68-8594-C38CF9543391}" destId="{611A12C5-41A5-479A-818A-2C7F262D3960}" srcOrd="0" destOrd="0" presId="urn:microsoft.com/office/officeart/2005/8/layout/hierarchy3"/>
    <dgm:cxn modelId="{5E96611E-D3D7-4ED2-B8ED-DF5FE7B00F9C}" type="presOf" srcId="{5DB23098-6ACD-4C1B-B7F1-04AD525153A4}" destId="{76AA29D5-0895-4BB3-B38D-EF23512E9CF9}" srcOrd="0" destOrd="0" presId="urn:microsoft.com/office/officeart/2005/8/layout/hierarchy3"/>
    <dgm:cxn modelId="{67EA4A28-98DF-4682-986E-36F0B4AF0912}" srcId="{71793818-6CDF-4087-BA77-2FCF964CF90F}" destId="{07345A72-6025-4F68-8594-C38CF9543391}" srcOrd="0" destOrd="0" parTransId="{B9800FB0-C80E-4444-A30A-09252BF5FB4D}" sibTransId="{D89643AD-F4E2-4401-8D12-0E0D528648FB}"/>
    <dgm:cxn modelId="{3584BC3C-AFD2-4DF6-AD03-8E19E16BFD6E}" type="presOf" srcId="{4559338C-DFB0-41E8-A795-1CC8BCFAAE32}" destId="{FCAB7867-F96F-44A2-8BE9-35CF5337D838}" srcOrd="0" destOrd="0" presId="urn:microsoft.com/office/officeart/2005/8/layout/hierarchy3"/>
    <dgm:cxn modelId="{AD14EE5E-1FF3-4C81-81C5-3BA2EFE85992}" type="presOf" srcId="{B9800FB0-C80E-4444-A30A-09252BF5FB4D}" destId="{A7C2AE20-C397-41F6-B566-8B557DFB160F}" srcOrd="0" destOrd="0" presId="urn:microsoft.com/office/officeart/2005/8/layout/hierarchy3"/>
    <dgm:cxn modelId="{DF766961-1479-428F-AB17-2BFA9B974705}" type="presOf" srcId="{BE7715D1-6409-496B-9EB3-903974358B65}" destId="{38352508-8D7A-4703-8FEB-02653646296A}" srcOrd="0" destOrd="0" presId="urn:microsoft.com/office/officeart/2005/8/layout/hierarchy3"/>
    <dgm:cxn modelId="{86B91763-A0B3-41B5-8EDB-C8DE7DA4F7B1}" srcId="{71793818-6CDF-4087-BA77-2FCF964CF90F}" destId="{5DB23098-6ACD-4C1B-B7F1-04AD525153A4}" srcOrd="2" destOrd="0" parTransId="{CF9FC13B-5AD9-4E5D-807A-03196B822AF8}" sibTransId="{DC3A314E-1DC1-415B-AD59-8A0C6770406A}"/>
    <dgm:cxn modelId="{63AA2572-C102-4DB0-A98F-E5EE84E9E58A}" type="presOf" srcId="{460B633E-86C1-4CA7-9800-7C4A8D22D7E6}" destId="{10938166-EE25-46F0-83FA-572A766BBF3E}" srcOrd="1" destOrd="0" presId="urn:microsoft.com/office/officeart/2005/8/layout/hierarchy3"/>
    <dgm:cxn modelId="{8441FF74-AA03-4620-B0EA-75165C1B54EB}" type="presOf" srcId="{0676B6A3-4DF2-4A78-A690-42A0E21A6059}" destId="{994C8395-450E-4B34-AC44-1348042E6309}" srcOrd="0" destOrd="0" presId="urn:microsoft.com/office/officeart/2005/8/layout/hierarchy3"/>
    <dgm:cxn modelId="{7C97EF56-9F54-46EF-8C75-025F9B3E50CB}" type="presOf" srcId="{460B633E-86C1-4CA7-9800-7C4A8D22D7E6}" destId="{20EC5A9E-8AA7-4FED-B934-EFB35E110E94}" srcOrd="0" destOrd="0" presId="urn:microsoft.com/office/officeart/2005/8/layout/hierarchy3"/>
    <dgm:cxn modelId="{1DB27957-BF2B-4277-AA54-2B71D9456B06}" type="presOf" srcId="{F160A0A6-B194-45C3-A477-D735F53B4FD5}" destId="{3CA1515C-9E64-41D5-9D68-BFE335F4384E}" srcOrd="0" destOrd="0" presId="urn:microsoft.com/office/officeart/2005/8/layout/hierarchy3"/>
    <dgm:cxn modelId="{73C5F977-32D0-4990-AD42-1D878EC21939}" srcId="{460B633E-86C1-4CA7-9800-7C4A8D22D7E6}" destId="{85D01265-E95B-415F-B9BD-473A42549A9C}" srcOrd="1" destOrd="0" parTransId="{4559338C-DFB0-41E8-A795-1CC8BCFAAE32}" sibTransId="{F78E8405-ADE6-4965-8509-F7BFA4C3A09A}"/>
    <dgm:cxn modelId="{8A02E15A-2956-4CB1-8A3D-297608148058}" type="presOf" srcId="{71793818-6CDF-4087-BA77-2FCF964CF90F}" destId="{7AC6FB78-146E-42B5-A7DB-D4D56513C473}" srcOrd="0" destOrd="0" presId="urn:microsoft.com/office/officeart/2005/8/layout/hierarchy3"/>
    <dgm:cxn modelId="{D66F3E80-7F99-4645-8588-693B018B694D}" srcId="{460B633E-86C1-4CA7-9800-7C4A8D22D7E6}" destId="{BE7715D1-6409-496B-9EB3-903974358B65}" srcOrd="0" destOrd="0" parTransId="{0676B6A3-4DF2-4A78-A690-42A0E21A6059}" sibTransId="{C6D7289E-41D1-4C3D-90B7-C7064D0F2E14}"/>
    <dgm:cxn modelId="{30F40A91-54AF-48EA-BEDE-D625B1AF4DAA}" type="presOf" srcId="{85D01265-E95B-415F-B9BD-473A42549A9C}" destId="{C64B4D40-B52B-4947-8DCE-DD5538E06E3B}" srcOrd="0" destOrd="0" presId="urn:microsoft.com/office/officeart/2005/8/layout/hierarchy3"/>
    <dgm:cxn modelId="{C7340192-63FF-4BC9-AFF0-E546045E71B7}" srcId="{87227145-6995-47BD-B2E0-BF402C27D8B3}" destId="{460B633E-86C1-4CA7-9800-7C4A8D22D7E6}" srcOrd="1" destOrd="0" parTransId="{97FF85E4-DD89-4031-BAFC-A5A3F1507859}" sibTransId="{5A45C2CB-55D2-4FC1-965D-074B4D7E981B}"/>
    <dgm:cxn modelId="{E9597FA8-04B6-4B32-A5D0-75F5DAAD5B58}" type="presOf" srcId="{B2D0BD7F-BED5-4F19-B39E-38B83BF0314C}" destId="{96EAF94D-8D5B-4F9C-A5F1-12162AD87F5C}" srcOrd="0" destOrd="0" presId="urn:microsoft.com/office/officeart/2005/8/layout/hierarchy3"/>
    <dgm:cxn modelId="{5D40C7AB-7EF8-4F08-9F15-DB0C0DB7A2D9}" type="presOf" srcId="{71793818-6CDF-4087-BA77-2FCF964CF90F}" destId="{41305EF9-32D4-42EE-A9AF-2C2C62C427B7}" srcOrd="1" destOrd="0" presId="urn:microsoft.com/office/officeart/2005/8/layout/hierarchy3"/>
    <dgm:cxn modelId="{F12A25AE-35CB-4B31-99F7-9E77EF57DD15}" type="presOf" srcId="{CF9FC13B-5AD9-4E5D-807A-03196B822AF8}" destId="{E5856CB5-2068-4194-9A78-DC72DD83ABE5}" srcOrd="0" destOrd="0" presId="urn:microsoft.com/office/officeart/2005/8/layout/hierarchy3"/>
    <dgm:cxn modelId="{4C950AB1-3D33-48AE-ADB7-BE540F34C093}" srcId="{460B633E-86C1-4CA7-9800-7C4A8D22D7E6}" destId="{9BD1AAED-736E-4A8A-B16E-F3BA350A7BA3}" srcOrd="2" destOrd="0" parTransId="{B2D0BD7F-BED5-4F19-B39E-38B83BF0314C}" sibTransId="{EAA4DB65-7422-446A-B1DD-23BD47BCC7F9}"/>
    <dgm:cxn modelId="{F77EADB7-C4B8-4816-A251-1EFAB17DE999}" type="presOf" srcId="{AEEFF57D-1829-4520-90A2-C4468F3A0B13}" destId="{4E7E1A81-8DBA-4555-B204-83EDC81B7823}" srcOrd="0" destOrd="0" presId="urn:microsoft.com/office/officeart/2005/8/layout/hierarchy3"/>
    <dgm:cxn modelId="{7C5FC2CB-E530-44C5-BFE1-012B48F3CC76}" type="presOf" srcId="{87227145-6995-47BD-B2E0-BF402C27D8B3}" destId="{BBAAB211-71EB-4820-A3E3-2D2BDF6B7712}" srcOrd="0" destOrd="0" presId="urn:microsoft.com/office/officeart/2005/8/layout/hierarchy3"/>
    <dgm:cxn modelId="{E2F9FFD2-353C-471B-A5B7-99B9C5F7B71F}" type="presOf" srcId="{9BD1AAED-736E-4A8A-B16E-F3BA350A7BA3}" destId="{BDE682A9-7015-471B-B7C9-AB855B912A37}" srcOrd="0" destOrd="0" presId="urn:microsoft.com/office/officeart/2005/8/layout/hierarchy3"/>
    <dgm:cxn modelId="{BBDBEEEA-43CC-48C0-A5C3-06735E09B608}" srcId="{87227145-6995-47BD-B2E0-BF402C27D8B3}" destId="{71793818-6CDF-4087-BA77-2FCF964CF90F}" srcOrd="0" destOrd="0" parTransId="{B6E87215-BE65-4B13-8A0F-55971F2D3F3C}" sibTransId="{8DD42FA0-D006-4BCD-991E-36EDE2F51D6A}"/>
    <dgm:cxn modelId="{3C5694ED-F944-4738-88E5-F35BF2AD4339}" srcId="{71793818-6CDF-4087-BA77-2FCF964CF90F}" destId="{AEEFF57D-1829-4520-90A2-C4468F3A0B13}" srcOrd="1" destOrd="0" parTransId="{F160A0A6-B194-45C3-A477-D735F53B4FD5}" sibTransId="{82D40294-D4B0-4CEC-A9AE-CC2A98A59B5E}"/>
    <dgm:cxn modelId="{ED3D5150-69DD-42E9-BA00-683ECCB9594A}" type="presParOf" srcId="{BBAAB211-71EB-4820-A3E3-2D2BDF6B7712}" destId="{3966CCD8-DE08-43C4-92A8-F6E1596CAAFD}" srcOrd="0" destOrd="0" presId="urn:microsoft.com/office/officeart/2005/8/layout/hierarchy3"/>
    <dgm:cxn modelId="{1BB5CA04-7C26-4870-8DF9-E78AFF7C6461}" type="presParOf" srcId="{3966CCD8-DE08-43C4-92A8-F6E1596CAAFD}" destId="{CC2CFB5B-C24D-4659-BE34-FBE2C219E3C5}" srcOrd="0" destOrd="0" presId="urn:microsoft.com/office/officeart/2005/8/layout/hierarchy3"/>
    <dgm:cxn modelId="{10B89E89-6696-4945-8CC3-DF6376D1615E}" type="presParOf" srcId="{CC2CFB5B-C24D-4659-BE34-FBE2C219E3C5}" destId="{7AC6FB78-146E-42B5-A7DB-D4D56513C473}" srcOrd="0" destOrd="0" presId="urn:microsoft.com/office/officeart/2005/8/layout/hierarchy3"/>
    <dgm:cxn modelId="{14DA9151-B22E-49A5-85AC-5857CC8183EE}" type="presParOf" srcId="{CC2CFB5B-C24D-4659-BE34-FBE2C219E3C5}" destId="{41305EF9-32D4-42EE-A9AF-2C2C62C427B7}" srcOrd="1" destOrd="0" presId="urn:microsoft.com/office/officeart/2005/8/layout/hierarchy3"/>
    <dgm:cxn modelId="{424BD5CF-E891-4DD5-A03B-C2F5960D3196}" type="presParOf" srcId="{3966CCD8-DE08-43C4-92A8-F6E1596CAAFD}" destId="{876A9FE5-D530-44C7-8BD8-F8078D813E6E}" srcOrd="1" destOrd="0" presId="urn:microsoft.com/office/officeart/2005/8/layout/hierarchy3"/>
    <dgm:cxn modelId="{CED953A1-B95D-4930-8C8E-8CA1637E98A0}" type="presParOf" srcId="{876A9FE5-D530-44C7-8BD8-F8078D813E6E}" destId="{A7C2AE20-C397-41F6-B566-8B557DFB160F}" srcOrd="0" destOrd="0" presId="urn:microsoft.com/office/officeart/2005/8/layout/hierarchy3"/>
    <dgm:cxn modelId="{FCC2197E-ACFC-4AAE-9467-0F9B4175D5EC}" type="presParOf" srcId="{876A9FE5-D530-44C7-8BD8-F8078D813E6E}" destId="{611A12C5-41A5-479A-818A-2C7F262D3960}" srcOrd="1" destOrd="0" presId="urn:microsoft.com/office/officeart/2005/8/layout/hierarchy3"/>
    <dgm:cxn modelId="{D7BA8470-B973-4C5F-A52A-FD5F42CC35F2}" type="presParOf" srcId="{876A9FE5-D530-44C7-8BD8-F8078D813E6E}" destId="{3CA1515C-9E64-41D5-9D68-BFE335F4384E}" srcOrd="2" destOrd="0" presId="urn:microsoft.com/office/officeart/2005/8/layout/hierarchy3"/>
    <dgm:cxn modelId="{F59FE35D-1127-4F33-AC6B-71F4C294B921}" type="presParOf" srcId="{876A9FE5-D530-44C7-8BD8-F8078D813E6E}" destId="{4E7E1A81-8DBA-4555-B204-83EDC81B7823}" srcOrd="3" destOrd="0" presId="urn:microsoft.com/office/officeart/2005/8/layout/hierarchy3"/>
    <dgm:cxn modelId="{A9D9F986-B046-4A81-AF0C-3B1D79DECE54}" type="presParOf" srcId="{876A9FE5-D530-44C7-8BD8-F8078D813E6E}" destId="{E5856CB5-2068-4194-9A78-DC72DD83ABE5}" srcOrd="4" destOrd="0" presId="urn:microsoft.com/office/officeart/2005/8/layout/hierarchy3"/>
    <dgm:cxn modelId="{90C84146-0D0E-4940-8D23-8975BA296EC9}" type="presParOf" srcId="{876A9FE5-D530-44C7-8BD8-F8078D813E6E}" destId="{76AA29D5-0895-4BB3-B38D-EF23512E9CF9}" srcOrd="5" destOrd="0" presId="urn:microsoft.com/office/officeart/2005/8/layout/hierarchy3"/>
    <dgm:cxn modelId="{4DA843D5-2022-4BF3-826E-28058D4089B5}" type="presParOf" srcId="{BBAAB211-71EB-4820-A3E3-2D2BDF6B7712}" destId="{DE253330-52CA-41FB-9C46-095931212FFB}" srcOrd="1" destOrd="0" presId="urn:microsoft.com/office/officeart/2005/8/layout/hierarchy3"/>
    <dgm:cxn modelId="{FDCB78F0-64E8-459C-A9EE-C722CFA54C01}" type="presParOf" srcId="{DE253330-52CA-41FB-9C46-095931212FFB}" destId="{3BF4A235-995B-41F2-9BC1-5AEA4E5629D2}" srcOrd="0" destOrd="0" presId="urn:microsoft.com/office/officeart/2005/8/layout/hierarchy3"/>
    <dgm:cxn modelId="{B9D92A7B-33E7-44A0-89F3-F5F839FD917F}" type="presParOf" srcId="{3BF4A235-995B-41F2-9BC1-5AEA4E5629D2}" destId="{20EC5A9E-8AA7-4FED-B934-EFB35E110E94}" srcOrd="0" destOrd="0" presId="urn:microsoft.com/office/officeart/2005/8/layout/hierarchy3"/>
    <dgm:cxn modelId="{D0C4AD8A-AB08-436D-B5AA-90BD2D5EA67D}" type="presParOf" srcId="{3BF4A235-995B-41F2-9BC1-5AEA4E5629D2}" destId="{10938166-EE25-46F0-83FA-572A766BBF3E}" srcOrd="1" destOrd="0" presId="urn:microsoft.com/office/officeart/2005/8/layout/hierarchy3"/>
    <dgm:cxn modelId="{19977C9A-51EC-46B3-BB82-38037A6E2FE0}" type="presParOf" srcId="{DE253330-52CA-41FB-9C46-095931212FFB}" destId="{03ECB6DC-9994-47FF-B33F-FBB3DA74F912}" srcOrd="1" destOrd="0" presId="urn:microsoft.com/office/officeart/2005/8/layout/hierarchy3"/>
    <dgm:cxn modelId="{0E4B6FCF-F077-4B27-AEE3-32726CA9E940}" type="presParOf" srcId="{03ECB6DC-9994-47FF-B33F-FBB3DA74F912}" destId="{994C8395-450E-4B34-AC44-1348042E6309}" srcOrd="0" destOrd="0" presId="urn:microsoft.com/office/officeart/2005/8/layout/hierarchy3"/>
    <dgm:cxn modelId="{09B3E55E-2D2D-4927-B531-171B3A834A49}" type="presParOf" srcId="{03ECB6DC-9994-47FF-B33F-FBB3DA74F912}" destId="{38352508-8D7A-4703-8FEB-02653646296A}" srcOrd="1" destOrd="0" presId="urn:microsoft.com/office/officeart/2005/8/layout/hierarchy3"/>
    <dgm:cxn modelId="{40CC6A9E-5D3D-4C30-9E20-FEBE2C9F2F4A}" type="presParOf" srcId="{03ECB6DC-9994-47FF-B33F-FBB3DA74F912}" destId="{FCAB7867-F96F-44A2-8BE9-35CF5337D838}" srcOrd="2" destOrd="0" presId="urn:microsoft.com/office/officeart/2005/8/layout/hierarchy3"/>
    <dgm:cxn modelId="{B88E92A4-8D42-4F84-8449-9EB42B13A377}" type="presParOf" srcId="{03ECB6DC-9994-47FF-B33F-FBB3DA74F912}" destId="{C64B4D40-B52B-4947-8DCE-DD5538E06E3B}" srcOrd="3" destOrd="0" presId="urn:microsoft.com/office/officeart/2005/8/layout/hierarchy3"/>
    <dgm:cxn modelId="{412FD28C-E3D8-49EE-8586-939BD1742CF8}" type="presParOf" srcId="{03ECB6DC-9994-47FF-B33F-FBB3DA74F912}" destId="{96EAF94D-8D5B-4F9C-A5F1-12162AD87F5C}" srcOrd="4" destOrd="0" presId="urn:microsoft.com/office/officeart/2005/8/layout/hierarchy3"/>
    <dgm:cxn modelId="{C04552D0-B600-48B7-B57A-031B61B93643}" type="presParOf" srcId="{03ECB6DC-9994-47FF-B33F-FBB3DA74F912}" destId="{BDE682A9-7015-471B-B7C9-AB855B912A3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227145-6995-47BD-B2E0-BF402C27D8B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1793818-6CDF-4087-BA77-2FCF964CF90F}">
      <dgm:prSet phldrT="[Texto]" custT="1"/>
      <dgm:spPr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34290" tIns="22860" rIns="34290" bIns="22860" numCol="1" spcCol="1270" anchor="ctr" anchorCtr="0"/>
        <a:lstStyle/>
        <a:p>
          <a:pPr>
            <a:lnSpc>
              <a:spcPct val="50000"/>
            </a:lnSpc>
            <a:spcAft>
              <a:spcPts val="0"/>
            </a:spcAft>
          </a:pPr>
          <a:endParaRPr lang="my-MM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ct val="50000"/>
            </a:lnSpc>
            <a:spcAft>
              <a:spcPts val="0"/>
            </a:spcAft>
          </a:pPr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မသင့်လျော်သောအရာများ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4a):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E87215-BE65-4B13-8A0F-55971F2D3F3C}" type="parTrans" cxnId="{BBDBEEEA-43CC-48C0-A5C3-06735E09B608}">
      <dgm:prSet/>
      <dgm:spPr/>
      <dgm:t>
        <a:bodyPr/>
        <a:lstStyle/>
        <a:p>
          <a:endParaRPr lang="es-ES" sz="1800" b="1"/>
        </a:p>
      </dgm:t>
    </dgm:pt>
    <dgm:pt modelId="{8DD42FA0-D006-4BCD-991E-36EDE2F51D6A}" type="sibTrans" cxnId="{BBDBEEEA-43CC-48C0-A5C3-06735E09B608}">
      <dgm:prSet/>
      <dgm:spPr/>
      <dgm:t>
        <a:bodyPr/>
        <a:lstStyle/>
        <a:p>
          <a:endParaRPr lang="es-ES" sz="1800" b="1"/>
        </a:p>
      </dgm:t>
    </dgm:pt>
    <dgm:pt modelId="{460B633E-86C1-4CA7-9800-7C4A8D22D7E6}">
      <dgm:prSet phldrT="[Texto]" custT="1"/>
      <dgm:spPr>
        <a:solidFill>
          <a:srgbClr val="38AA38"/>
        </a:solidFill>
        <a:ln w="1270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endParaRPr lang="my-MM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လျောက်ပတ်သည်
</a:t>
          </a:r>
          <a:r>
            <a:rPr lang="en-U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v. 4b):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97FF85E4-DD89-4031-BAFC-A5A3F1507859}" type="parTrans" cxnId="{C7340192-63FF-4BC9-AFF0-E546045E71B7}">
      <dgm:prSet/>
      <dgm:spPr/>
      <dgm:t>
        <a:bodyPr/>
        <a:lstStyle/>
        <a:p>
          <a:endParaRPr lang="es-ES" sz="1800" b="1"/>
        </a:p>
      </dgm:t>
    </dgm:pt>
    <dgm:pt modelId="{5A45C2CB-55D2-4FC1-965D-074B4D7E981B}" type="sibTrans" cxnId="{C7340192-63FF-4BC9-AFF0-E546045E71B7}">
      <dgm:prSet/>
      <dgm:spPr/>
      <dgm:t>
        <a:bodyPr/>
        <a:lstStyle/>
        <a:p>
          <a:endParaRPr lang="es-ES" sz="1800" b="1"/>
        </a:p>
      </dgm:t>
    </dgm:pt>
    <dgm:pt modelId="{BE7715D1-6409-496B-9EB3-903974358B65}">
      <dgm:prSet phldrT="[Texto]" custT="1"/>
      <dgm:spPr>
        <a:solidFill>
          <a:prstClr val="white">
            <a:hueOff val="0"/>
            <a:satOff val="0"/>
            <a:lumOff val="0"/>
          </a:prstClr>
        </a:solidFill>
        <a:ln w="19050" cap="flat" cmpd="sng" algn="ctr">
          <a:solidFill>
            <a:srgbClr val="38AA38"/>
          </a:solidFill>
          <a:prstDash val="solid"/>
          <a:miter lim="800000"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ကျေးဇူးတော်ချီးမွမ်းခြင်း။</a:t>
          </a:r>
          <a:endParaRPr lang="es-E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0676B6A3-4DF2-4A78-A690-42A0E21A6059}" type="parTrans" cxnId="{D66F3E80-7F99-4645-8588-693B018B694D}">
      <dgm:prSet/>
      <dgm:spPr>
        <a:ln>
          <a:solidFill>
            <a:srgbClr val="38AA38"/>
          </a:solidFill>
        </a:ln>
      </dgm:spPr>
      <dgm:t>
        <a:bodyPr/>
        <a:lstStyle/>
        <a:p>
          <a:endParaRPr lang="es-ES" sz="1800" b="1"/>
        </a:p>
      </dgm:t>
    </dgm:pt>
    <dgm:pt modelId="{C6D7289E-41D1-4C3D-90B7-C7064D0F2E14}" type="sibTrans" cxnId="{D66F3E80-7F99-4645-8588-693B018B694D}">
      <dgm:prSet/>
      <dgm:spPr/>
      <dgm:t>
        <a:bodyPr/>
        <a:lstStyle/>
        <a:p>
          <a:endParaRPr lang="es-ES" sz="1800" b="1"/>
        </a:p>
      </dgm:t>
    </dgm:pt>
    <dgm:pt modelId="{07345A72-6025-4F68-8594-C38CF9543391}">
      <dgm:prSet phldrT="[Texto]" custT="1"/>
      <dgm:spPr>
        <a:solidFill>
          <a:prstClr val="white">
            <a:hueOff val="0"/>
            <a:satOff val="0"/>
            <a:lumOff val="0"/>
          </a:prstClr>
        </a:solidFill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အညစ်အကြေး</a:t>
          </a:r>
          <a:endParaRPr lang="es-E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D89643AD-F4E2-4401-8D12-0E0D528648FB}" type="sibTrans" cxnId="{67EA4A28-98DF-4682-986E-36F0B4AF0912}">
      <dgm:prSet/>
      <dgm:spPr/>
      <dgm:t>
        <a:bodyPr/>
        <a:lstStyle/>
        <a:p>
          <a:endParaRPr lang="es-ES" sz="1800" b="1"/>
        </a:p>
      </dgm:t>
    </dgm:pt>
    <dgm:pt modelId="{B9800FB0-C80E-4444-A30A-09252BF5FB4D}" type="parTrans" cxnId="{67EA4A28-98DF-4682-986E-36F0B4AF0912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045B7F4E-5FC6-4226-AF7C-BC605E799AAC}">
      <dgm:prSet phldrT="[Texto]" custT="1"/>
      <dgm:spPr>
        <a:solidFill>
          <a:prstClr val="white">
            <a:hueOff val="0"/>
            <a:satOff val="0"/>
            <a:lumOff val="0"/>
          </a:prstClr>
        </a:solidFill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မိုက်မဲစွာပြောခြင်း</a:t>
          </a:r>
          <a:endParaRPr lang="es-E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A2B6FE56-A355-498C-81BD-3A12B113566E}" type="sibTrans" cxnId="{828F549E-13BB-4F62-9FE5-ECAF78EF105E}">
      <dgm:prSet/>
      <dgm:spPr/>
      <dgm:t>
        <a:bodyPr/>
        <a:lstStyle/>
        <a:p>
          <a:endParaRPr lang="es-ES"/>
        </a:p>
      </dgm:t>
    </dgm:pt>
    <dgm:pt modelId="{8192F4E5-50E7-4E01-ACDB-70AD5CBF0771}" type="parTrans" cxnId="{828F549E-13BB-4F62-9FE5-ECAF78EF105E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/>
        </a:p>
      </dgm:t>
    </dgm:pt>
    <dgm:pt modelId="{E8351329-3593-4868-9417-282A9A7108BA}">
      <dgm:prSet phldrT="[Texto]" custT="1"/>
      <dgm:spPr>
        <a:solidFill>
          <a:prstClr val="white">
            <a:hueOff val="0"/>
            <a:satOff val="0"/>
            <a:lumOff val="0"/>
          </a:prstClr>
        </a:solidFill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ကြမ်းကြုတ်ခြင်း</a:t>
          </a:r>
          <a:endParaRPr lang="es-E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3B3CB294-C01F-47F1-A545-D92678A8A167}" type="sibTrans" cxnId="{929E231C-3DFB-4074-AB58-73596F53B10D}">
      <dgm:prSet/>
      <dgm:spPr/>
      <dgm:t>
        <a:bodyPr/>
        <a:lstStyle/>
        <a:p>
          <a:endParaRPr lang="es-ES"/>
        </a:p>
      </dgm:t>
    </dgm:pt>
    <dgm:pt modelId="{44496774-ABC2-4FA4-9969-4ED1D562EF09}" type="parTrans" cxnId="{929E231C-3DFB-4074-AB58-73596F53B10D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/>
        </a:p>
      </dgm:t>
    </dgm:pt>
    <dgm:pt modelId="{BBAAB211-71EB-4820-A3E3-2D2BDF6B7712}" type="pres">
      <dgm:prSet presAssocID="{87227145-6995-47BD-B2E0-BF402C27D8B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966CCD8-DE08-43C4-92A8-F6E1596CAAFD}" type="pres">
      <dgm:prSet presAssocID="{71793818-6CDF-4087-BA77-2FCF964CF90F}" presName="root" presStyleCnt="0"/>
      <dgm:spPr/>
    </dgm:pt>
    <dgm:pt modelId="{CC2CFB5B-C24D-4659-BE34-FBE2C219E3C5}" type="pres">
      <dgm:prSet presAssocID="{71793818-6CDF-4087-BA77-2FCF964CF90F}" presName="rootComposite" presStyleCnt="0"/>
      <dgm:spPr/>
    </dgm:pt>
    <dgm:pt modelId="{7AC6FB78-146E-42B5-A7DB-D4D56513C473}" type="pres">
      <dgm:prSet presAssocID="{71793818-6CDF-4087-BA77-2FCF964CF90F}" presName="rootText" presStyleLbl="node1" presStyleIdx="0" presStyleCnt="2" custScaleX="291144" custScaleY="155357"/>
      <dgm:spPr>
        <a:xfrm>
          <a:off x="1375" y="33144"/>
          <a:ext cx="1736808" cy="463388"/>
        </a:xfrm>
        <a:prstGeom prst="roundRect">
          <a:avLst>
            <a:gd name="adj" fmla="val 10000"/>
          </a:avLst>
        </a:prstGeom>
      </dgm:spPr>
    </dgm:pt>
    <dgm:pt modelId="{41305EF9-32D4-42EE-A9AF-2C2C62C427B7}" type="pres">
      <dgm:prSet presAssocID="{71793818-6CDF-4087-BA77-2FCF964CF90F}" presName="rootConnector" presStyleLbl="node1" presStyleIdx="0" presStyleCnt="2"/>
      <dgm:spPr/>
    </dgm:pt>
    <dgm:pt modelId="{876A9FE5-D530-44C7-8BD8-F8078D813E6E}" type="pres">
      <dgm:prSet presAssocID="{71793818-6CDF-4087-BA77-2FCF964CF90F}" presName="childShape" presStyleCnt="0"/>
      <dgm:spPr/>
    </dgm:pt>
    <dgm:pt modelId="{A7C2AE20-C397-41F6-B566-8B557DFB160F}" type="pres">
      <dgm:prSet presAssocID="{B9800FB0-C80E-4444-A30A-09252BF5FB4D}" presName="Name13" presStyleLbl="parChTrans1D2" presStyleIdx="0" presStyleCnt="4"/>
      <dgm:spPr/>
    </dgm:pt>
    <dgm:pt modelId="{611A12C5-41A5-479A-818A-2C7F262D3960}" type="pres">
      <dgm:prSet presAssocID="{07345A72-6025-4F68-8594-C38CF9543391}" presName="childText" presStyleLbl="bgAcc1" presStyleIdx="0" presStyleCnt="4" custScaleX="339736" custScaleY="163487">
        <dgm:presLayoutVars>
          <dgm:bulletEnabled val="1"/>
        </dgm:presLayoutVars>
      </dgm:prSet>
      <dgm:spPr>
        <a:xfrm>
          <a:off x="348737" y="571101"/>
          <a:ext cx="1359500" cy="487637"/>
        </a:xfrm>
        <a:prstGeom prst="roundRect">
          <a:avLst>
            <a:gd name="adj" fmla="val 10000"/>
          </a:avLst>
        </a:prstGeom>
      </dgm:spPr>
    </dgm:pt>
    <dgm:pt modelId="{54E154B9-B1DF-436A-B8DA-DCAABA45F2B0}" type="pres">
      <dgm:prSet presAssocID="{8192F4E5-50E7-4E01-ACDB-70AD5CBF0771}" presName="Name13" presStyleLbl="parChTrans1D2" presStyleIdx="1" presStyleCnt="4"/>
      <dgm:spPr/>
    </dgm:pt>
    <dgm:pt modelId="{83595FF4-B351-4FDA-9EAC-A714FA0148AE}" type="pres">
      <dgm:prSet presAssocID="{045B7F4E-5FC6-4226-AF7C-BC605E799AAC}" presName="childText" presStyleLbl="bgAcc1" presStyleIdx="1" presStyleCnt="4" custScaleX="339642">
        <dgm:presLayoutVars>
          <dgm:bulletEnabled val="1"/>
        </dgm:presLayoutVars>
      </dgm:prSet>
      <dgm:spPr>
        <a:xfrm>
          <a:off x="348737" y="1133307"/>
          <a:ext cx="1359123" cy="298273"/>
        </a:xfrm>
        <a:prstGeom prst="roundRect">
          <a:avLst>
            <a:gd name="adj" fmla="val 10000"/>
          </a:avLst>
        </a:prstGeom>
      </dgm:spPr>
    </dgm:pt>
    <dgm:pt modelId="{D7AA4BCF-7193-4E4F-AB1D-D2554FBC5020}" type="pres">
      <dgm:prSet presAssocID="{44496774-ABC2-4FA4-9969-4ED1D562EF09}" presName="Name13" presStyleLbl="parChTrans1D2" presStyleIdx="2" presStyleCnt="4"/>
      <dgm:spPr/>
    </dgm:pt>
    <dgm:pt modelId="{E9422AF0-6E99-4663-8513-59210060D07E}" type="pres">
      <dgm:prSet presAssocID="{E8351329-3593-4868-9417-282A9A7108BA}" presName="childText" presStyleLbl="bgAcc1" presStyleIdx="2" presStyleCnt="4" custScaleX="339642">
        <dgm:presLayoutVars>
          <dgm:bulletEnabled val="1"/>
        </dgm:presLayoutVars>
      </dgm:prSet>
      <dgm:spPr>
        <a:xfrm>
          <a:off x="348737" y="1506148"/>
          <a:ext cx="1359123" cy="298273"/>
        </a:xfrm>
        <a:prstGeom prst="roundRect">
          <a:avLst>
            <a:gd name="adj" fmla="val 10000"/>
          </a:avLst>
        </a:prstGeom>
      </dgm:spPr>
    </dgm:pt>
    <dgm:pt modelId="{DE253330-52CA-41FB-9C46-095931212FFB}" type="pres">
      <dgm:prSet presAssocID="{460B633E-86C1-4CA7-9800-7C4A8D22D7E6}" presName="root" presStyleCnt="0"/>
      <dgm:spPr/>
    </dgm:pt>
    <dgm:pt modelId="{3BF4A235-995B-41F2-9BC1-5AEA4E5629D2}" type="pres">
      <dgm:prSet presAssocID="{460B633E-86C1-4CA7-9800-7C4A8D22D7E6}" presName="rootComposite" presStyleCnt="0"/>
      <dgm:spPr/>
    </dgm:pt>
    <dgm:pt modelId="{20EC5A9E-8AA7-4FED-B934-EFB35E110E94}" type="pres">
      <dgm:prSet presAssocID="{460B633E-86C1-4CA7-9800-7C4A8D22D7E6}" presName="rootText" presStyleLbl="node1" presStyleIdx="1" presStyleCnt="2" custScaleX="294198" custScaleY="155357"/>
      <dgm:spPr>
        <a:xfrm>
          <a:off x="1887320" y="33144"/>
          <a:ext cx="1755026" cy="463388"/>
        </a:xfrm>
        <a:prstGeom prst="roundRect">
          <a:avLst>
            <a:gd name="adj" fmla="val 10000"/>
          </a:avLst>
        </a:prstGeom>
      </dgm:spPr>
    </dgm:pt>
    <dgm:pt modelId="{10938166-EE25-46F0-83FA-572A766BBF3E}" type="pres">
      <dgm:prSet presAssocID="{460B633E-86C1-4CA7-9800-7C4A8D22D7E6}" presName="rootConnector" presStyleLbl="node1" presStyleIdx="1" presStyleCnt="2"/>
      <dgm:spPr/>
    </dgm:pt>
    <dgm:pt modelId="{03ECB6DC-9994-47FF-B33F-FBB3DA74F912}" type="pres">
      <dgm:prSet presAssocID="{460B633E-86C1-4CA7-9800-7C4A8D22D7E6}" presName="childShape" presStyleCnt="0"/>
      <dgm:spPr/>
    </dgm:pt>
    <dgm:pt modelId="{994C8395-450E-4B34-AC44-1348042E6309}" type="pres">
      <dgm:prSet presAssocID="{0676B6A3-4DF2-4A78-A690-42A0E21A6059}" presName="Name13" presStyleLbl="parChTrans1D2" presStyleIdx="3" presStyleCnt="4"/>
      <dgm:spPr/>
    </dgm:pt>
    <dgm:pt modelId="{38352508-8D7A-4703-8FEB-02653646296A}" type="pres">
      <dgm:prSet presAssocID="{BE7715D1-6409-496B-9EB3-903974358B65}" presName="childText" presStyleLbl="bgAcc1" presStyleIdx="3" presStyleCnt="4" custScaleX="338265" custScaleY="414366">
        <dgm:presLayoutVars>
          <dgm:bulletEnabled val="1"/>
        </dgm:presLayoutVars>
      </dgm:prSet>
      <dgm:spPr>
        <a:xfrm>
          <a:off x="2238325" y="571101"/>
          <a:ext cx="1614325" cy="1235942"/>
        </a:xfrm>
        <a:prstGeom prst="roundRect">
          <a:avLst>
            <a:gd name="adj" fmla="val 10000"/>
          </a:avLst>
        </a:prstGeom>
      </dgm:spPr>
    </dgm:pt>
  </dgm:ptLst>
  <dgm:cxnLst>
    <dgm:cxn modelId="{98668B0B-EC27-4BEB-8D64-A02E61B8320F}" type="presOf" srcId="{8192F4E5-50E7-4E01-ACDB-70AD5CBF0771}" destId="{54E154B9-B1DF-436A-B8DA-DCAABA45F2B0}" srcOrd="0" destOrd="0" presId="urn:microsoft.com/office/officeart/2005/8/layout/hierarchy3"/>
    <dgm:cxn modelId="{7D014E11-CBFF-4908-B48D-29B5CDB1993C}" type="presOf" srcId="{07345A72-6025-4F68-8594-C38CF9543391}" destId="{611A12C5-41A5-479A-818A-2C7F262D3960}" srcOrd="0" destOrd="0" presId="urn:microsoft.com/office/officeart/2005/8/layout/hierarchy3"/>
    <dgm:cxn modelId="{929E231C-3DFB-4074-AB58-73596F53B10D}" srcId="{71793818-6CDF-4087-BA77-2FCF964CF90F}" destId="{E8351329-3593-4868-9417-282A9A7108BA}" srcOrd="2" destOrd="0" parTransId="{44496774-ABC2-4FA4-9969-4ED1D562EF09}" sibTransId="{3B3CB294-C01F-47F1-A545-D92678A8A167}"/>
    <dgm:cxn modelId="{0DBD0B23-924D-4390-8722-FF346BB2BCB7}" type="presOf" srcId="{045B7F4E-5FC6-4226-AF7C-BC605E799AAC}" destId="{83595FF4-B351-4FDA-9EAC-A714FA0148AE}" srcOrd="0" destOrd="0" presId="urn:microsoft.com/office/officeart/2005/8/layout/hierarchy3"/>
    <dgm:cxn modelId="{67EA4A28-98DF-4682-986E-36F0B4AF0912}" srcId="{71793818-6CDF-4087-BA77-2FCF964CF90F}" destId="{07345A72-6025-4F68-8594-C38CF9543391}" srcOrd="0" destOrd="0" parTransId="{B9800FB0-C80E-4444-A30A-09252BF5FB4D}" sibTransId="{D89643AD-F4E2-4401-8D12-0E0D528648FB}"/>
    <dgm:cxn modelId="{AD14EE5E-1FF3-4C81-81C5-3BA2EFE85992}" type="presOf" srcId="{B9800FB0-C80E-4444-A30A-09252BF5FB4D}" destId="{A7C2AE20-C397-41F6-B566-8B557DFB160F}" srcOrd="0" destOrd="0" presId="urn:microsoft.com/office/officeart/2005/8/layout/hierarchy3"/>
    <dgm:cxn modelId="{DF766961-1479-428F-AB17-2BFA9B974705}" type="presOf" srcId="{BE7715D1-6409-496B-9EB3-903974358B65}" destId="{38352508-8D7A-4703-8FEB-02653646296A}" srcOrd="0" destOrd="0" presId="urn:microsoft.com/office/officeart/2005/8/layout/hierarchy3"/>
    <dgm:cxn modelId="{63AA2572-C102-4DB0-A98F-E5EE84E9E58A}" type="presOf" srcId="{460B633E-86C1-4CA7-9800-7C4A8D22D7E6}" destId="{10938166-EE25-46F0-83FA-572A766BBF3E}" srcOrd="1" destOrd="0" presId="urn:microsoft.com/office/officeart/2005/8/layout/hierarchy3"/>
    <dgm:cxn modelId="{8441FF74-AA03-4620-B0EA-75165C1B54EB}" type="presOf" srcId="{0676B6A3-4DF2-4A78-A690-42A0E21A6059}" destId="{994C8395-450E-4B34-AC44-1348042E6309}" srcOrd="0" destOrd="0" presId="urn:microsoft.com/office/officeart/2005/8/layout/hierarchy3"/>
    <dgm:cxn modelId="{7C97EF56-9F54-46EF-8C75-025F9B3E50CB}" type="presOf" srcId="{460B633E-86C1-4CA7-9800-7C4A8D22D7E6}" destId="{20EC5A9E-8AA7-4FED-B934-EFB35E110E94}" srcOrd="0" destOrd="0" presId="urn:microsoft.com/office/officeart/2005/8/layout/hierarchy3"/>
    <dgm:cxn modelId="{CD2D9777-4029-476F-A501-9D60FAB3EC64}" type="presOf" srcId="{E8351329-3593-4868-9417-282A9A7108BA}" destId="{E9422AF0-6E99-4663-8513-59210060D07E}" srcOrd="0" destOrd="0" presId="urn:microsoft.com/office/officeart/2005/8/layout/hierarchy3"/>
    <dgm:cxn modelId="{8A02E15A-2956-4CB1-8A3D-297608148058}" type="presOf" srcId="{71793818-6CDF-4087-BA77-2FCF964CF90F}" destId="{7AC6FB78-146E-42B5-A7DB-D4D56513C473}" srcOrd="0" destOrd="0" presId="urn:microsoft.com/office/officeart/2005/8/layout/hierarchy3"/>
    <dgm:cxn modelId="{D66F3E80-7F99-4645-8588-693B018B694D}" srcId="{460B633E-86C1-4CA7-9800-7C4A8D22D7E6}" destId="{BE7715D1-6409-496B-9EB3-903974358B65}" srcOrd="0" destOrd="0" parTransId="{0676B6A3-4DF2-4A78-A690-42A0E21A6059}" sibTransId="{C6D7289E-41D1-4C3D-90B7-C7064D0F2E14}"/>
    <dgm:cxn modelId="{C7340192-63FF-4BC9-AFF0-E546045E71B7}" srcId="{87227145-6995-47BD-B2E0-BF402C27D8B3}" destId="{460B633E-86C1-4CA7-9800-7C4A8D22D7E6}" srcOrd="1" destOrd="0" parTransId="{97FF85E4-DD89-4031-BAFC-A5A3F1507859}" sibTransId="{5A45C2CB-55D2-4FC1-965D-074B4D7E981B}"/>
    <dgm:cxn modelId="{828F549E-13BB-4F62-9FE5-ECAF78EF105E}" srcId="{71793818-6CDF-4087-BA77-2FCF964CF90F}" destId="{045B7F4E-5FC6-4226-AF7C-BC605E799AAC}" srcOrd="1" destOrd="0" parTransId="{8192F4E5-50E7-4E01-ACDB-70AD5CBF0771}" sibTransId="{A2B6FE56-A355-498C-81BD-3A12B113566E}"/>
    <dgm:cxn modelId="{5D40C7AB-7EF8-4F08-9F15-DB0C0DB7A2D9}" type="presOf" srcId="{71793818-6CDF-4087-BA77-2FCF964CF90F}" destId="{41305EF9-32D4-42EE-A9AF-2C2C62C427B7}" srcOrd="1" destOrd="0" presId="urn:microsoft.com/office/officeart/2005/8/layout/hierarchy3"/>
    <dgm:cxn modelId="{7C5FC2CB-E530-44C5-BFE1-012B48F3CC76}" type="presOf" srcId="{87227145-6995-47BD-B2E0-BF402C27D8B3}" destId="{BBAAB211-71EB-4820-A3E3-2D2BDF6B7712}" srcOrd="0" destOrd="0" presId="urn:microsoft.com/office/officeart/2005/8/layout/hierarchy3"/>
    <dgm:cxn modelId="{BBDBEEEA-43CC-48C0-A5C3-06735E09B608}" srcId="{87227145-6995-47BD-B2E0-BF402C27D8B3}" destId="{71793818-6CDF-4087-BA77-2FCF964CF90F}" srcOrd="0" destOrd="0" parTransId="{B6E87215-BE65-4B13-8A0F-55971F2D3F3C}" sibTransId="{8DD42FA0-D006-4BCD-991E-36EDE2F51D6A}"/>
    <dgm:cxn modelId="{D51ED4EB-6479-411C-9304-249764CF54A7}" type="presOf" srcId="{44496774-ABC2-4FA4-9969-4ED1D562EF09}" destId="{D7AA4BCF-7193-4E4F-AB1D-D2554FBC5020}" srcOrd="0" destOrd="0" presId="urn:microsoft.com/office/officeart/2005/8/layout/hierarchy3"/>
    <dgm:cxn modelId="{ED3D5150-69DD-42E9-BA00-683ECCB9594A}" type="presParOf" srcId="{BBAAB211-71EB-4820-A3E3-2D2BDF6B7712}" destId="{3966CCD8-DE08-43C4-92A8-F6E1596CAAFD}" srcOrd="0" destOrd="0" presId="urn:microsoft.com/office/officeart/2005/8/layout/hierarchy3"/>
    <dgm:cxn modelId="{1BB5CA04-7C26-4870-8DF9-E78AFF7C6461}" type="presParOf" srcId="{3966CCD8-DE08-43C4-92A8-F6E1596CAAFD}" destId="{CC2CFB5B-C24D-4659-BE34-FBE2C219E3C5}" srcOrd="0" destOrd="0" presId="urn:microsoft.com/office/officeart/2005/8/layout/hierarchy3"/>
    <dgm:cxn modelId="{10B89E89-6696-4945-8CC3-DF6376D1615E}" type="presParOf" srcId="{CC2CFB5B-C24D-4659-BE34-FBE2C219E3C5}" destId="{7AC6FB78-146E-42B5-A7DB-D4D56513C473}" srcOrd="0" destOrd="0" presId="urn:microsoft.com/office/officeart/2005/8/layout/hierarchy3"/>
    <dgm:cxn modelId="{14DA9151-B22E-49A5-85AC-5857CC8183EE}" type="presParOf" srcId="{CC2CFB5B-C24D-4659-BE34-FBE2C219E3C5}" destId="{41305EF9-32D4-42EE-A9AF-2C2C62C427B7}" srcOrd="1" destOrd="0" presId="urn:microsoft.com/office/officeart/2005/8/layout/hierarchy3"/>
    <dgm:cxn modelId="{424BD5CF-E891-4DD5-A03B-C2F5960D3196}" type="presParOf" srcId="{3966CCD8-DE08-43C4-92A8-F6E1596CAAFD}" destId="{876A9FE5-D530-44C7-8BD8-F8078D813E6E}" srcOrd="1" destOrd="0" presId="urn:microsoft.com/office/officeart/2005/8/layout/hierarchy3"/>
    <dgm:cxn modelId="{CED953A1-B95D-4930-8C8E-8CA1637E98A0}" type="presParOf" srcId="{876A9FE5-D530-44C7-8BD8-F8078D813E6E}" destId="{A7C2AE20-C397-41F6-B566-8B557DFB160F}" srcOrd="0" destOrd="0" presId="urn:microsoft.com/office/officeart/2005/8/layout/hierarchy3"/>
    <dgm:cxn modelId="{FCC2197E-ACFC-4AAE-9467-0F9B4175D5EC}" type="presParOf" srcId="{876A9FE5-D530-44C7-8BD8-F8078D813E6E}" destId="{611A12C5-41A5-479A-818A-2C7F262D3960}" srcOrd="1" destOrd="0" presId="urn:microsoft.com/office/officeart/2005/8/layout/hierarchy3"/>
    <dgm:cxn modelId="{9377AD8E-33FB-47FD-8E87-790388E08786}" type="presParOf" srcId="{876A9FE5-D530-44C7-8BD8-F8078D813E6E}" destId="{54E154B9-B1DF-436A-B8DA-DCAABA45F2B0}" srcOrd="2" destOrd="0" presId="urn:microsoft.com/office/officeart/2005/8/layout/hierarchy3"/>
    <dgm:cxn modelId="{04532A8B-8F83-4502-9D10-E3D1DBEDF8B6}" type="presParOf" srcId="{876A9FE5-D530-44C7-8BD8-F8078D813E6E}" destId="{83595FF4-B351-4FDA-9EAC-A714FA0148AE}" srcOrd="3" destOrd="0" presId="urn:microsoft.com/office/officeart/2005/8/layout/hierarchy3"/>
    <dgm:cxn modelId="{6DBB708C-AF55-4C5F-85AA-3EA583DC5F65}" type="presParOf" srcId="{876A9FE5-D530-44C7-8BD8-F8078D813E6E}" destId="{D7AA4BCF-7193-4E4F-AB1D-D2554FBC5020}" srcOrd="4" destOrd="0" presId="urn:microsoft.com/office/officeart/2005/8/layout/hierarchy3"/>
    <dgm:cxn modelId="{DB3E05CE-0A77-4155-BB23-8477597E8F72}" type="presParOf" srcId="{876A9FE5-D530-44C7-8BD8-F8078D813E6E}" destId="{E9422AF0-6E99-4663-8513-59210060D07E}" srcOrd="5" destOrd="0" presId="urn:microsoft.com/office/officeart/2005/8/layout/hierarchy3"/>
    <dgm:cxn modelId="{4DA843D5-2022-4BF3-826E-28058D4089B5}" type="presParOf" srcId="{BBAAB211-71EB-4820-A3E3-2D2BDF6B7712}" destId="{DE253330-52CA-41FB-9C46-095931212FFB}" srcOrd="1" destOrd="0" presId="urn:microsoft.com/office/officeart/2005/8/layout/hierarchy3"/>
    <dgm:cxn modelId="{FDCB78F0-64E8-459C-A9EE-C722CFA54C01}" type="presParOf" srcId="{DE253330-52CA-41FB-9C46-095931212FFB}" destId="{3BF4A235-995B-41F2-9BC1-5AEA4E5629D2}" srcOrd="0" destOrd="0" presId="urn:microsoft.com/office/officeart/2005/8/layout/hierarchy3"/>
    <dgm:cxn modelId="{B9D92A7B-33E7-44A0-89F3-F5F839FD917F}" type="presParOf" srcId="{3BF4A235-995B-41F2-9BC1-5AEA4E5629D2}" destId="{20EC5A9E-8AA7-4FED-B934-EFB35E110E94}" srcOrd="0" destOrd="0" presId="urn:microsoft.com/office/officeart/2005/8/layout/hierarchy3"/>
    <dgm:cxn modelId="{D0C4AD8A-AB08-436D-B5AA-90BD2D5EA67D}" type="presParOf" srcId="{3BF4A235-995B-41F2-9BC1-5AEA4E5629D2}" destId="{10938166-EE25-46F0-83FA-572A766BBF3E}" srcOrd="1" destOrd="0" presId="urn:microsoft.com/office/officeart/2005/8/layout/hierarchy3"/>
    <dgm:cxn modelId="{19977C9A-51EC-46B3-BB82-38037A6E2FE0}" type="presParOf" srcId="{DE253330-52CA-41FB-9C46-095931212FFB}" destId="{03ECB6DC-9994-47FF-B33F-FBB3DA74F912}" srcOrd="1" destOrd="0" presId="urn:microsoft.com/office/officeart/2005/8/layout/hierarchy3"/>
    <dgm:cxn modelId="{0E4B6FCF-F077-4B27-AEE3-32726CA9E940}" type="presParOf" srcId="{03ECB6DC-9994-47FF-B33F-FBB3DA74F912}" destId="{994C8395-450E-4B34-AC44-1348042E6309}" srcOrd="0" destOrd="0" presId="urn:microsoft.com/office/officeart/2005/8/layout/hierarchy3"/>
    <dgm:cxn modelId="{09B3E55E-2D2D-4927-B531-171B3A834A49}" type="presParOf" srcId="{03ECB6DC-9994-47FF-B33F-FBB3DA74F912}" destId="{38352508-8D7A-4703-8FEB-02653646296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0C3CB1-6B3E-471C-8B3F-219B70085FA2}" type="doc">
      <dgm:prSet loTypeId="urn:microsoft.com/office/officeart/2005/8/layout/hList9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6467F4E-2DBC-413C-A093-77D9806AE955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15</a:t>
          </a:r>
        </a:p>
      </dgm:t>
    </dgm:pt>
    <dgm:pt modelId="{4522889D-627E-4C39-8E6B-891B88207208}" type="parTrans" cxnId="{AF63B9BD-FF84-4C2D-B948-E96B745D6C74}">
      <dgm:prSet/>
      <dgm:spPr/>
      <dgm:t>
        <a:bodyPr/>
        <a:lstStyle/>
        <a:p>
          <a:endParaRPr lang="es-ES" sz="1800" b="1"/>
        </a:p>
      </dgm:t>
    </dgm:pt>
    <dgm:pt modelId="{ABE504C4-3327-40B7-8C44-8D59733883F3}" type="sibTrans" cxnId="{AF63B9BD-FF84-4C2D-B948-E96B745D6C74}">
      <dgm:prSet/>
      <dgm:spPr/>
      <dgm:t>
        <a:bodyPr/>
        <a:lstStyle/>
        <a:p>
          <a:endParaRPr lang="es-ES" sz="1800" b="1"/>
        </a:p>
      </dgm:t>
    </dgm:pt>
    <dgm:pt modelId="{EE6ADE85-C89A-4621-A90D-3327AFDCE160}">
      <dgm:prSet phldrT="[Texto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my-MM" sz="1800" b="1" dirty="0"/>
            <a:t>လူမိုက်ကဲ့သို့မကျင့်နှင့်</a:t>
          </a:r>
          <a:endParaRPr lang="es-ES" sz="1800" b="1" dirty="0"/>
        </a:p>
      </dgm:t>
    </dgm:pt>
    <dgm:pt modelId="{FA67B355-95D6-429C-B8C9-4DC5E0B38107}" type="parTrans" cxnId="{71E84853-7B2E-4768-A951-354B6AEE1A34}">
      <dgm:prSet/>
      <dgm:spPr/>
      <dgm:t>
        <a:bodyPr/>
        <a:lstStyle/>
        <a:p>
          <a:endParaRPr lang="es-ES" sz="1800" b="1"/>
        </a:p>
      </dgm:t>
    </dgm:pt>
    <dgm:pt modelId="{87B91F0F-C73E-4D93-95B0-9A482B7C977B}" type="sibTrans" cxnId="{71E84853-7B2E-4768-A951-354B6AEE1A34}">
      <dgm:prSet/>
      <dgm:spPr/>
      <dgm:t>
        <a:bodyPr/>
        <a:lstStyle/>
        <a:p>
          <a:endParaRPr lang="es-ES" sz="1800" b="1"/>
        </a:p>
      </dgm:t>
    </dgm:pt>
    <dgm:pt modelId="{0BC04C47-0A61-4F55-B0C9-23B508555789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my-MM" sz="1800" b="1" dirty="0"/>
            <a:t>ပညာရှိအတိုင်းကျင့်ပါ။</a:t>
          </a:r>
          <a:endParaRPr lang="es-ES" sz="1800" b="1" dirty="0"/>
        </a:p>
      </dgm:t>
    </dgm:pt>
    <dgm:pt modelId="{F0818ECF-5014-40A5-BE98-E14C764B993A}" type="parTrans" cxnId="{660A46E0-1D54-4818-8A3F-EBA0FADC5830}">
      <dgm:prSet/>
      <dgm:spPr/>
      <dgm:t>
        <a:bodyPr/>
        <a:lstStyle/>
        <a:p>
          <a:endParaRPr lang="es-ES" sz="1800" b="1"/>
        </a:p>
      </dgm:t>
    </dgm:pt>
    <dgm:pt modelId="{4B928344-CF6E-455D-9783-A45D8808C835}" type="sibTrans" cxnId="{660A46E0-1D54-4818-8A3F-EBA0FADC5830}">
      <dgm:prSet/>
      <dgm:spPr/>
      <dgm:t>
        <a:bodyPr/>
        <a:lstStyle/>
        <a:p>
          <a:endParaRPr lang="es-ES" sz="1800" b="1"/>
        </a:p>
      </dgm:t>
    </dgm:pt>
    <dgm:pt modelId="{D0CDF37B-EE63-4340-92B5-7DCAAF6B2BFB}">
      <dgm:prSet phldrT="[Texto]" custT="1"/>
      <dgm:spPr>
        <a:solidFill>
          <a:srgbClr val="319331"/>
        </a:solidFill>
      </dgm:spPr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17</a:t>
          </a:r>
        </a:p>
      </dgm:t>
    </dgm:pt>
    <dgm:pt modelId="{A221B8CC-06A9-464B-B5AA-B392E41CE4D6}" type="parTrans" cxnId="{B70085DE-B3B0-4F35-B36A-2C122BD7F8AE}">
      <dgm:prSet/>
      <dgm:spPr/>
      <dgm:t>
        <a:bodyPr/>
        <a:lstStyle/>
        <a:p>
          <a:endParaRPr lang="es-ES" sz="1800" b="1"/>
        </a:p>
      </dgm:t>
    </dgm:pt>
    <dgm:pt modelId="{6AFB8298-AA49-4055-BC95-00783653EDAF}" type="sibTrans" cxnId="{B70085DE-B3B0-4F35-B36A-2C122BD7F8AE}">
      <dgm:prSet/>
      <dgm:spPr/>
      <dgm:t>
        <a:bodyPr/>
        <a:lstStyle/>
        <a:p>
          <a:endParaRPr lang="es-ES" sz="1800" b="1"/>
        </a:p>
      </dgm:t>
    </dgm:pt>
    <dgm:pt modelId="{8C31A397-01D5-485D-B479-93081623F7C2}">
      <dgm:prSet phldrT="[Texto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my-MM" sz="1800" b="1" dirty="0"/>
            <a:t>ပညာမဲ့မဖြစ်ပါစေနှင့်</a:t>
          </a:r>
          <a:endParaRPr lang="es-ES" sz="1800" b="1" dirty="0"/>
        </a:p>
      </dgm:t>
    </dgm:pt>
    <dgm:pt modelId="{1DDDD105-AFAE-493C-80BB-1344E5B85C47}" type="parTrans" cxnId="{78F2B625-FA03-43EE-B095-8F1D9F9E0C89}">
      <dgm:prSet/>
      <dgm:spPr/>
      <dgm:t>
        <a:bodyPr/>
        <a:lstStyle/>
        <a:p>
          <a:endParaRPr lang="es-ES" sz="1800" b="1"/>
        </a:p>
      </dgm:t>
    </dgm:pt>
    <dgm:pt modelId="{C95842BB-D881-47F5-A792-FD6E4B3DAB01}" type="sibTrans" cxnId="{78F2B625-FA03-43EE-B095-8F1D9F9E0C89}">
      <dgm:prSet/>
      <dgm:spPr/>
      <dgm:t>
        <a:bodyPr/>
        <a:lstStyle/>
        <a:p>
          <a:endParaRPr lang="es-ES" sz="1800" b="1"/>
        </a:p>
      </dgm:t>
    </dgm:pt>
    <dgm:pt modelId="{8DB1CD43-AE92-4C08-B0A5-1DA3AE9ED104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my-MM" sz="1800" b="1" dirty="0"/>
            <a:t>သခင်ဘုရား၏အလိုတော်ကိုနားလည်ပါ။</a:t>
          </a:r>
          <a:endParaRPr lang="es-ES" sz="1800" b="1" dirty="0"/>
        </a:p>
      </dgm:t>
    </dgm:pt>
    <dgm:pt modelId="{E2CCA7AA-3E96-4BF7-959D-6EF30485483E}" type="parTrans" cxnId="{5C14CC2A-B28B-4750-81BC-A010007A53DF}">
      <dgm:prSet/>
      <dgm:spPr/>
      <dgm:t>
        <a:bodyPr/>
        <a:lstStyle/>
        <a:p>
          <a:endParaRPr lang="es-ES" sz="1800" b="1"/>
        </a:p>
      </dgm:t>
    </dgm:pt>
    <dgm:pt modelId="{C9AC293C-A2B3-4F7E-9DEA-9D531C6A0776}" type="sibTrans" cxnId="{5C14CC2A-B28B-4750-81BC-A010007A53DF}">
      <dgm:prSet/>
      <dgm:spPr/>
      <dgm:t>
        <a:bodyPr/>
        <a:lstStyle/>
        <a:p>
          <a:endParaRPr lang="es-ES" sz="1800" b="1"/>
        </a:p>
      </dgm:t>
    </dgm:pt>
    <dgm:pt modelId="{94E51146-8BB8-41E0-AD0B-BE46E43B1D33}" type="pres">
      <dgm:prSet presAssocID="{250C3CB1-6B3E-471C-8B3F-219B70085FA2}" presName="list" presStyleCnt="0">
        <dgm:presLayoutVars>
          <dgm:dir/>
          <dgm:animLvl val="lvl"/>
        </dgm:presLayoutVars>
      </dgm:prSet>
      <dgm:spPr/>
    </dgm:pt>
    <dgm:pt modelId="{DC5EF6F5-2A4B-409C-8933-A7FB517AC280}" type="pres">
      <dgm:prSet presAssocID="{86467F4E-2DBC-413C-A093-77D9806AE955}" presName="posSpace" presStyleCnt="0"/>
      <dgm:spPr/>
    </dgm:pt>
    <dgm:pt modelId="{9F400571-C6F8-4BC0-95BA-41615F63AFA7}" type="pres">
      <dgm:prSet presAssocID="{86467F4E-2DBC-413C-A093-77D9806AE955}" presName="vertFlow" presStyleCnt="0"/>
      <dgm:spPr/>
    </dgm:pt>
    <dgm:pt modelId="{13DF8A59-7A4C-492B-8182-A2C44C1948E9}" type="pres">
      <dgm:prSet presAssocID="{86467F4E-2DBC-413C-A093-77D9806AE955}" presName="topSpace" presStyleCnt="0"/>
      <dgm:spPr/>
    </dgm:pt>
    <dgm:pt modelId="{88E4CC5A-5F6D-4891-9955-EECCA09AD797}" type="pres">
      <dgm:prSet presAssocID="{86467F4E-2DBC-413C-A093-77D9806AE955}" presName="firstComp" presStyleCnt="0"/>
      <dgm:spPr/>
    </dgm:pt>
    <dgm:pt modelId="{9DC26F73-1D2F-4A8E-A1B5-8C96C4882EB4}" type="pres">
      <dgm:prSet presAssocID="{86467F4E-2DBC-413C-A093-77D9806AE955}" presName="firstChild" presStyleLbl="bgAccFollowNode1" presStyleIdx="0" presStyleCnt="4" custScaleX="118179"/>
      <dgm:spPr/>
    </dgm:pt>
    <dgm:pt modelId="{035B62EB-80BB-4360-AC16-987AE3893197}" type="pres">
      <dgm:prSet presAssocID="{86467F4E-2DBC-413C-A093-77D9806AE955}" presName="firstChildTx" presStyleLbl="bgAccFollowNode1" presStyleIdx="0" presStyleCnt="4">
        <dgm:presLayoutVars>
          <dgm:bulletEnabled val="1"/>
        </dgm:presLayoutVars>
      </dgm:prSet>
      <dgm:spPr/>
    </dgm:pt>
    <dgm:pt modelId="{5DE27096-D9EC-43B2-845F-1385E82A23BA}" type="pres">
      <dgm:prSet presAssocID="{0BC04C47-0A61-4F55-B0C9-23B508555789}" presName="comp" presStyleCnt="0"/>
      <dgm:spPr/>
    </dgm:pt>
    <dgm:pt modelId="{BF77624B-7DEE-45D8-8774-42214463757D}" type="pres">
      <dgm:prSet presAssocID="{0BC04C47-0A61-4F55-B0C9-23B508555789}" presName="child" presStyleLbl="bgAccFollowNode1" presStyleIdx="1" presStyleCnt="4" custScaleX="118179"/>
      <dgm:spPr/>
    </dgm:pt>
    <dgm:pt modelId="{955D2108-9248-44A6-8AB1-A3DAB27BF194}" type="pres">
      <dgm:prSet presAssocID="{0BC04C47-0A61-4F55-B0C9-23B508555789}" presName="childTx" presStyleLbl="bgAccFollowNode1" presStyleIdx="1" presStyleCnt="4">
        <dgm:presLayoutVars>
          <dgm:bulletEnabled val="1"/>
        </dgm:presLayoutVars>
      </dgm:prSet>
      <dgm:spPr/>
    </dgm:pt>
    <dgm:pt modelId="{BF26326F-4688-4C0D-8C31-28176F462128}" type="pres">
      <dgm:prSet presAssocID="{86467F4E-2DBC-413C-A093-77D9806AE955}" presName="negSpace" presStyleCnt="0"/>
      <dgm:spPr/>
    </dgm:pt>
    <dgm:pt modelId="{7A837FA5-D0F1-4B37-9E56-B27FC59EE18C}" type="pres">
      <dgm:prSet presAssocID="{86467F4E-2DBC-413C-A093-77D9806AE955}" presName="circle" presStyleLbl="node1" presStyleIdx="0" presStyleCnt="2" custLinFactNeighborX="-31181"/>
      <dgm:spPr/>
    </dgm:pt>
    <dgm:pt modelId="{3B5C2DFB-7B1D-469C-9A0A-268EC1BE82C5}" type="pres">
      <dgm:prSet presAssocID="{ABE504C4-3327-40B7-8C44-8D59733883F3}" presName="transSpace" presStyleCnt="0"/>
      <dgm:spPr/>
    </dgm:pt>
    <dgm:pt modelId="{94F8CBCF-9120-44E3-9A6F-39C7E46A5E49}" type="pres">
      <dgm:prSet presAssocID="{D0CDF37B-EE63-4340-92B5-7DCAAF6B2BFB}" presName="posSpace" presStyleCnt="0"/>
      <dgm:spPr/>
    </dgm:pt>
    <dgm:pt modelId="{C518F045-C71A-48FC-8551-4078388F7353}" type="pres">
      <dgm:prSet presAssocID="{D0CDF37B-EE63-4340-92B5-7DCAAF6B2BFB}" presName="vertFlow" presStyleCnt="0"/>
      <dgm:spPr/>
    </dgm:pt>
    <dgm:pt modelId="{8D0DE89F-1317-40CB-AD7F-12F49EFA58D9}" type="pres">
      <dgm:prSet presAssocID="{D0CDF37B-EE63-4340-92B5-7DCAAF6B2BFB}" presName="topSpace" presStyleCnt="0"/>
      <dgm:spPr/>
    </dgm:pt>
    <dgm:pt modelId="{20EF5097-E3CD-4967-AF02-CDE74B6F2B9A}" type="pres">
      <dgm:prSet presAssocID="{D0CDF37B-EE63-4340-92B5-7DCAAF6B2BFB}" presName="firstComp" presStyleCnt="0"/>
      <dgm:spPr/>
    </dgm:pt>
    <dgm:pt modelId="{F139AB31-EABB-4535-909A-CF26866AE94B}" type="pres">
      <dgm:prSet presAssocID="{D0CDF37B-EE63-4340-92B5-7DCAAF6B2BFB}" presName="firstChild" presStyleLbl="bgAccFollowNode1" presStyleIdx="2" presStyleCnt="4" custScaleX="118179" custLinFactNeighborX="-7917"/>
      <dgm:spPr/>
    </dgm:pt>
    <dgm:pt modelId="{7B62851E-B0D9-4740-8656-AE2E26ED7887}" type="pres">
      <dgm:prSet presAssocID="{D0CDF37B-EE63-4340-92B5-7DCAAF6B2BFB}" presName="firstChildTx" presStyleLbl="bgAccFollowNode1" presStyleIdx="2" presStyleCnt="4">
        <dgm:presLayoutVars>
          <dgm:bulletEnabled val="1"/>
        </dgm:presLayoutVars>
      </dgm:prSet>
      <dgm:spPr/>
    </dgm:pt>
    <dgm:pt modelId="{15CD9001-BF50-4C05-BEBB-A6B04912B4A6}" type="pres">
      <dgm:prSet presAssocID="{8DB1CD43-AE92-4C08-B0A5-1DA3AE9ED104}" presName="comp" presStyleCnt="0"/>
      <dgm:spPr/>
    </dgm:pt>
    <dgm:pt modelId="{F1DA0050-F85F-48D4-B039-127951DB3465}" type="pres">
      <dgm:prSet presAssocID="{8DB1CD43-AE92-4C08-B0A5-1DA3AE9ED104}" presName="child" presStyleLbl="bgAccFollowNode1" presStyleIdx="3" presStyleCnt="4" custScaleX="118179" custLinFactNeighborX="-7917"/>
      <dgm:spPr/>
    </dgm:pt>
    <dgm:pt modelId="{D54961A2-59AB-415D-AD24-229341114180}" type="pres">
      <dgm:prSet presAssocID="{8DB1CD43-AE92-4C08-B0A5-1DA3AE9ED104}" presName="childTx" presStyleLbl="bgAccFollowNode1" presStyleIdx="3" presStyleCnt="4">
        <dgm:presLayoutVars>
          <dgm:bulletEnabled val="1"/>
        </dgm:presLayoutVars>
      </dgm:prSet>
      <dgm:spPr/>
    </dgm:pt>
    <dgm:pt modelId="{E11AD74C-00BC-41E9-ADD2-9C9AB91469C3}" type="pres">
      <dgm:prSet presAssocID="{D0CDF37B-EE63-4340-92B5-7DCAAF6B2BFB}" presName="negSpace" presStyleCnt="0"/>
      <dgm:spPr/>
    </dgm:pt>
    <dgm:pt modelId="{65A34EF8-9F13-41AB-A7C9-F14DF063EEB1}" type="pres">
      <dgm:prSet presAssocID="{D0CDF37B-EE63-4340-92B5-7DCAAF6B2BFB}" presName="circle" presStyleLbl="node1" presStyleIdx="1" presStyleCnt="2" custLinFactNeighborX="-16344"/>
      <dgm:spPr/>
    </dgm:pt>
  </dgm:ptLst>
  <dgm:cxnLst>
    <dgm:cxn modelId="{4558131F-3069-43B0-8EF9-94A4B44101D8}" type="presOf" srcId="{D0CDF37B-EE63-4340-92B5-7DCAAF6B2BFB}" destId="{65A34EF8-9F13-41AB-A7C9-F14DF063EEB1}" srcOrd="0" destOrd="0" presId="urn:microsoft.com/office/officeart/2005/8/layout/hList9"/>
    <dgm:cxn modelId="{78F2B625-FA03-43EE-B095-8F1D9F9E0C89}" srcId="{D0CDF37B-EE63-4340-92B5-7DCAAF6B2BFB}" destId="{8C31A397-01D5-485D-B479-93081623F7C2}" srcOrd="0" destOrd="0" parTransId="{1DDDD105-AFAE-493C-80BB-1344E5B85C47}" sibTransId="{C95842BB-D881-47F5-A792-FD6E4B3DAB01}"/>
    <dgm:cxn modelId="{5C14CC2A-B28B-4750-81BC-A010007A53DF}" srcId="{D0CDF37B-EE63-4340-92B5-7DCAAF6B2BFB}" destId="{8DB1CD43-AE92-4C08-B0A5-1DA3AE9ED104}" srcOrd="1" destOrd="0" parTransId="{E2CCA7AA-3E96-4BF7-959D-6EF30485483E}" sibTransId="{C9AC293C-A2B3-4F7E-9DEA-9D531C6A0776}"/>
    <dgm:cxn modelId="{BBF46560-C866-4C59-B2F3-EE2D906ED7DC}" type="presOf" srcId="{86467F4E-2DBC-413C-A093-77D9806AE955}" destId="{7A837FA5-D0F1-4B37-9E56-B27FC59EE18C}" srcOrd="0" destOrd="0" presId="urn:microsoft.com/office/officeart/2005/8/layout/hList9"/>
    <dgm:cxn modelId="{96156F41-1A27-4306-90BA-534FB258D488}" type="presOf" srcId="{8C31A397-01D5-485D-B479-93081623F7C2}" destId="{7B62851E-B0D9-4740-8656-AE2E26ED7887}" srcOrd="1" destOrd="0" presId="urn:microsoft.com/office/officeart/2005/8/layout/hList9"/>
    <dgm:cxn modelId="{4D465661-1B2A-4254-BF8A-2349E9727906}" type="presOf" srcId="{0BC04C47-0A61-4F55-B0C9-23B508555789}" destId="{BF77624B-7DEE-45D8-8774-42214463757D}" srcOrd="0" destOrd="0" presId="urn:microsoft.com/office/officeart/2005/8/layout/hList9"/>
    <dgm:cxn modelId="{71E84853-7B2E-4768-A951-354B6AEE1A34}" srcId="{86467F4E-2DBC-413C-A093-77D9806AE955}" destId="{EE6ADE85-C89A-4621-A90D-3327AFDCE160}" srcOrd="0" destOrd="0" parTransId="{FA67B355-95D6-429C-B8C9-4DC5E0B38107}" sibTransId="{87B91F0F-C73E-4D93-95B0-9A482B7C977B}"/>
    <dgm:cxn modelId="{2A067C75-F0D1-442F-839F-AEF198C2238C}" type="presOf" srcId="{8C31A397-01D5-485D-B479-93081623F7C2}" destId="{F139AB31-EABB-4535-909A-CF26866AE94B}" srcOrd="0" destOrd="0" presId="urn:microsoft.com/office/officeart/2005/8/layout/hList9"/>
    <dgm:cxn modelId="{0D96907A-8CC1-4B1D-AD97-07F391910799}" type="presOf" srcId="{EE6ADE85-C89A-4621-A90D-3327AFDCE160}" destId="{9DC26F73-1D2F-4A8E-A1B5-8C96C4882EB4}" srcOrd="0" destOrd="0" presId="urn:microsoft.com/office/officeart/2005/8/layout/hList9"/>
    <dgm:cxn modelId="{3A0E5A91-D5F4-46A2-AFA8-E18ACA1133F3}" type="presOf" srcId="{EE6ADE85-C89A-4621-A90D-3327AFDCE160}" destId="{035B62EB-80BB-4360-AC16-987AE3893197}" srcOrd="1" destOrd="0" presId="urn:microsoft.com/office/officeart/2005/8/layout/hList9"/>
    <dgm:cxn modelId="{AF63B9BD-FF84-4C2D-B948-E96B745D6C74}" srcId="{250C3CB1-6B3E-471C-8B3F-219B70085FA2}" destId="{86467F4E-2DBC-413C-A093-77D9806AE955}" srcOrd="0" destOrd="0" parTransId="{4522889D-627E-4C39-8E6B-891B88207208}" sibTransId="{ABE504C4-3327-40B7-8C44-8D59733883F3}"/>
    <dgm:cxn modelId="{FC2F23CB-6621-413B-AC4A-08E6B59F3485}" type="presOf" srcId="{250C3CB1-6B3E-471C-8B3F-219B70085FA2}" destId="{94E51146-8BB8-41E0-AD0B-BE46E43B1D33}" srcOrd="0" destOrd="0" presId="urn:microsoft.com/office/officeart/2005/8/layout/hList9"/>
    <dgm:cxn modelId="{4E5E74CF-B9AD-4022-87E7-A8090BB688D4}" type="presOf" srcId="{0BC04C47-0A61-4F55-B0C9-23B508555789}" destId="{955D2108-9248-44A6-8AB1-A3DAB27BF194}" srcOrd="1" destOrd="0" presId="urn:microsoft.com/office/officeart/2005/8/layout/hList9"/>
    <dgm:cxn modelId="{9F1C5CD0-909C-4B7F-98D7-9632A86D55D9}" type="presOf" srcId="{8DB1CD43-AE92-4C08-B0A5-1DA3AE9ED104}" destId="{D54961A2-59AB-415D-AD24-229341114180}" srcOrd="1" destOrd="0" presId="urn:microsoft.com/office/officeart/2005/8/layout/hList9"/>
    <dgm:cxn modelId="{E6EDC3D2-FD14-47C0-A429-9F411CB32736}" type="presOf" srcId="{8DB1CD43-AE92-4C08-B0A5-1DA3AE9ED104}" destId="{F1DA0050-F85F-48D4-B039-127951DB3465}" srcOrd="0" destOrd="0" presId="urn:microsoft.com/office/officeart/2005/8/layout/hList9"/>
    <dgm:cxn modelId="{B70085DE-B3B0-4F35-B36A-2C122BD7F8AE}" srcId="{250C3CB1-6B3E-471C-8B3F-219B70085FA2}" destId="{D0CDF37B-EE63-4340-92B5-7DCAAF6B2BFB}" srcOrd="1" destOrd="0" parTransId="{A221B8CC-06A9-464B-B5AA-B392E41CE4D6}" sibTransId="{6AFB8298-AA49-4055-BC95-00783653EDAF}"/>
    <dgm:cxn modelId="{660A46E0-1D54-4818-8A3F-EBA0FADC5830}" srcId="{86467F4E-2DBC-413C-A093-77D9806AE955}" destId="{0BC04C47-0A61-4F55-B0C9-23B508555789}" srcOrd="1" destOrd="0" parTransId="{F0818ECF-5014-40A5-BE98-E14C764B993A}" sibTransId="{4B928344-CF6E-455D-9783-A45D8808C835}"/>
    <dgm:cxn modelId="{F6609979-1E3C-4EF6-90A3-7488ABDF3DD0}" type="presParOf" srcId="{94E51146-8BB8-41E0-AD0B-BE46E43B1D33}" destId="{DC5EF6F5-2A4B-409C-8933-A7FB517AC280}" srcOrd="0" destOrd="0" presId="urn:microsoft.com/office/officeart/2005/8/layout/hList9"/>
    <dgm:cxn modelId="{5AB6D8DA-0B8D-4B0A-9D8F-CF533583BB11}" type="presParOf" srcId="{94E51146-8BB8-41E0-AD0B-BE46E43B1D33}" destId="{9F400571-C6F8-4BC0-95BA-41615F63AFA7}" srcOrd="1" destOrd="0" presId="urn:microsoft.com/office/officeart/2005/8/layout/hList9"/>
    <dgm:cxn modelId="{CEE85EBB-BE77-4699-AB2C-5E33BB03F656}" type="presParOf" srcId="{9F400571-C6F8-4BC0-95BA-41615F63AFA7}" destId="{13DF8A59-7A4C-492B-8182-A2C44C1948E9}" srcOrd="0" destOrd="0" presId="urn:microsoft.com/office/officeart/2005/8/layout/hList9"/>
    <dgm:cxn modelId="{FAD3E494-72EA-4559-8CCF-BFEBAE3573DE}" type="presParOf" srcId="{9F400571-C6F8-4BC0-95BA-41615F63AFA7}" destId="{88E4CC5A-5F6D-4891-9955-EECCA09AD797}" srcOrd="1" destOrd="0" presId="urn:microsoft.com/office/officeart/2005/8/layout/hList9"/>
    <dgm:cxn modelId="{8DBA50B1-E896-4C80-89A9-ADDA55405D18}" type="presParOf" srcId="{88E4CC5A-5F6D-4891-9955-EECCA09AD797}" destId="{9DC26F73-1D2F-4A8E-A1B5-8C96C4882EB4}" srcOrd="0" destOrd="0" presId="urn:microsoft.com/office/officeart/2005/8/layout/hList9"/>
    <dgm:cxn modelId="{1EA9957A-CFC8-43F0-B2E4-3C73FA04AB7C}" type="presParOf" srcId="{88E4CC5A-5F6D-4891-9955-EECCA09AD797}" destId="{035B62EB-80BB-4360-AC16-987AE3893197}" srcOrd="1" destOrd="0" presId="urn:microsoft.com/office/officeart/2005/8/layout/hList9"/>
    <dgm:cxn modelId="{6B0229BD-AE7B-42AF-A5ED-6104FE70D561}" type="presParOf" srcId="{9F400571-C6F8-4BC0-95BA-41615F63AFA7}" destId="{5DE27096-D9EC-43B2-845F-1385E82A23BA}" srcOrd="2" destOrd="0" presId="urn:microsoft.com/office/officeart/2005/8/layout/hList9"/>
    <dgm:cxn modelId="{D19911E7-64D9-47D9-ADEA-1C5654B58480}" type="presParOf" srcId="{5DE27096-D9EC-43B2-845F-1385E82A23BA}" destId="{BF77624B-7DEE-45D8-8774-42214463757D}" srcOrd="0" destOrd="0" presId="urn:microsoft.com/office/officeart/2005/8/layout/hList9"/>
    <dgm:cxn modelId="{9E088AAC-42A6-41DC-9CEA-BAC176E255B1}" type="presParOf" srcId="{5DE27096-D9EC-43B2-845F-1385E82A23BA}" destId="{955D2108-9248-44A6-8AB1-A3DAB27BF194}" srcOrd="1" destOrd="0" presId="urn:microsoft.com/office/officeart/2005/8/layout/hList9"/>
    <dgm:cxn modelId="{6417DA77-970C-4FFC-A30C-61A5F1781827}" type="presParOf" srcId="{94E51146-8BB8-41E0-AD0B-BE46E43B1D33}" destId="{BF26326F-4688-4C0D-8C31-28176F462128}" srcOrd="2" destOrd="0" presId="urn:microsoft.com/office/officeart/2005/8/layout/hList9"/>
    <dgm:cxn modelId="{A9C01E94-1DB8-4D56-990B-E5689C8DE910}" type="presParOf" srcId="{94E51146-8BB8-41E0-AD0B-BE46E43B1D33}" destId="{7A837FA5-D0F1-4B37-9E56-B27FC59EE18C}" srcOrd="3" destOrd="0" presId="urn:microsoft.com/office/officeart/2005/8/layout/hList9"/>
    <dgm:cxn modelId="{A1555841-319C-4F1D-ACA9-C9E45D3A08B5}" type="presParOf" srcId="{94E51146-8BB8-41E0-AD0B-BE46E43B1D33}" destId="{3B5C2DFB-7B1D-469C-9A0A-268EC1BE82C5}" srcOrd="4" destOrd="0" presId="urn:microsoft.com/office/officeart/2005/8/layout/hList9"/>
    <dgm:cxn modelId="{37FE29C4-2D6D-47F4-8AA5-7EF402653178}" type="presParOf" srcId="{94E51146-8BB8-41E0-AD0B-BE46E43B1D33}" destId="{94F8CBCF-9120-44E3-9A6F-39C7E46A5E49}" srcOrd="5" destOrd="0" presId="urn:microsoft.com/office/officeart/2005/8/layout/hList9"/>
    <dgm:cxn modelId="{C6FEA49F-C0A0-4803-B6D8-3A0DEB8F3E42}" type="presParOf" srcId="{94E51146-8BB8-41E0-AD0B-BE46E43B1D33}" destId="{C518F045-C71A-48FC-8551-4078388F7353}" srcOrd="6" destOrd="0" presId="urn:microsoft.com/office/officeart/2005/8/layout/hList9"/>
    <dgm:cxn modelId="{6050D139-3149-4E66-8FAF-004EBB316282}" type="presParOf" srcId="{C518F045-C71A-48FC-8551-4078388F7353}" destId="{8D0DE89F-1317-40CB-AD7F-12F49EFA58D9}" srcOrd="0" destOrd="0" presId="urn:microsoft.com/office/officeart/2005/8/layout/hList9"/>
    <dgm:cxn modelId="{4A26DE3F-E5E4-4C63-94F2-576EE5824272}" type="presParOf" srcId="{C518F045-C71A-48FC-8551-4078388F7353}" destId="{20EF5097-E3CD-4967-AF02-CDE74B6F2B9A}" srcOrd="1" destOrd="0" presId="urn:microsoft.com/office/officeart/2005/8/layout/hList9"/>
    <dgm:cxn modelId="{49FB103C-D7C0-4546-89E9-B1775D35AF24}" type="presParOf" srcId="{20EF5097-E3CD-4967-AF02-CDE74B6F2B9A}" destId="{F139AB31-EABB-4535-909A-CF26866AE94B}" srcOrd="0" destOrd="0" presId="urn:microsoft.com/office/officeart/2005/8/layout/hList9"/>
    <dgm:cxn modelId="{BFC377E7-8323-4852-BF0C-2B3A307CDB46}" type="presParOf" srcId="{20EF5097-E3CD-4967-AF02-CDE74B6F2B9A}" destId="{7B62851E-B0D9-4740-8656-AE2E26ED7887}" srcOrd="1" destOrd="0" presId="urn:microsoft.com/office/officeart/2005/8/layout/hList9"/>
    <dgm:cxn modelId="{4CD3E40C-7677-418C-8C32-608005FAFD17}" type="presParOf" srcId="{C518F045-C71A-48FC-8551-4078388F7353}" destId="{15CD9001-BF50-4C05-BEBB-A6B04912B4A6}" srcOrd="2" destOrd="0" presId="urn:microsoft.com/office/officeart/2005/8/layout/hList9"/>
    <dgm:cxn modelId="{9C3588B9-5106-4D19-B62C-AFA6F86FCE32}" type="presParOf" srcId="{15CD9001-BF50-4C05-BEBB-A6B04912B4A6}" destId="{F1DA0050-F85F-48D4-B039-127951DB3465}" srcOrd="0" destOrd="0" presId="urn:microsoft.com/office/officeart/2005/8/layout/hList9"/>
    <dgm:cxn modelId="{29702474-B076-4781-B068-940B59D99747}" type="presParOf" srcId="{15CD9001-BF50-4C05-BEBB-A6B04912B4A6}" destId="{D54961A2-59AB-415D-AD24-229341114180}" srcOrd="1" destOrd="0" presId="urn:microsoft.com/office/officeart/2005/8/layout/hList9"/>
    <dgm:cxn modelId="{C9020766-9250-4C3E-94E4-A9161363F4F6}" type="presParOf" srcId="{94E51146-8BB8-41E0-AD0B-BE46E43B1D33}" destId="{E11AD74C-00BC-41E9-ADD2-9C9AB91469C3}" srcOrd="7" destOrd="0" presId="urn:microsoft.com/office/officeart/2005/8/layout/hList9"/>
    <dgm:cxn modelId="{02845F14-F8E2-4A0D-88B6-6179DC5A11C1}" type="presParOf" srcId="{94E51146-8BB8-41E0-AD0B-BE46E43B1D33}" destId="{65A34EF8-9F13-41AB-A7C9-F14DF063EEB1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7DE055-9B34-4359-A78B-5F1C3C66083A}" type="doc">
      <dgm:prSet loTypeId="urn:microsoft.com/office/officeart/2008/layout/PictureStrips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FBA34BB-D077-4DE3-B2DF-8A27A6DA7732}">
      <dgm:prSet custT="1"/>
      <dgm:spPr>
        <a:solidFill>
          <a:schemeClr val="accent5">
            <a:lumMod val="40000"/>
            <a:lumOff val="60000"/>
          </a:schemeClr>
        </a:solid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i="0" u="sng" dirty="0" err="1">
              <a:solidFill>
                <a:schemeClr val="accent5">
                  <a:lumMod val="50000"/>
                </a:schemeClr>
              </a:solidFill>
            </a:rPr>
            <a:t>exagorazō</a:t>
          </a:r>
          <a:r>
            <a:rPr lang="en-US" sz="1600" b="1" i="0" u="sng" dirty="0">
              <a:solidFill>
                <a:schemeClr val="accent5">
                  <a:lumMod val="50000"/>
                </a:schemeClr>
              </a:solidFill>
            </a:rPr>
            <a:t> [</a:t>
          </a:r>
          <a:r>
            <a:rPr lang="my-MM" sz="1600" b="1" i="0" u="sng" dirty="0">
              <a:solidFill>
                <a:schemeClr val="accent5">
                  <a:lumMod val="50000"/>
                </a:schemeClr>
              </a:solidFill>
            </a:rPr>
            <a:t>ရွေးနှုတ်၊အများဆုံးအသုံးပြုပါ]။၎င်းကိုစျေးကွက်တွင်ကမ်းလှမ်းထားသော စျေးလျှော့ခြင်းများအတွက်အသုံးပြုခဲ့သည်</a:t>
          </a:r>
          <a:endParaRPr lang="es-ES" sz="1600" b="1" i="0" dirty="0"/>
        </a:p>
      </dgm:t>
    </dgm:pt>
    <dgm:pt modelId="{15CD0139-56C7-420B-811B-BCF7864F4706}" type="parTrans" cxnId="{57B257D1-736A-44D5-BA43-BC9353BAA663}">
      <dgm:prSet/>
      <dgm:spPr/>
      <dgm:t>
        <a:bodyPr/>
        <a:lstStyle/>
        <a:p>
          <a:endParaRPr lang="es-ES" sz="1800"/>
        </a:p>
      </dgm:t>
    </dgm:pt>
    <dgm:pt modelId="{6FC2DF27-0A8B-423F-8D30-D7F14AC299F3}" type="sibTrans" cxnId="{57B257D1-736A-44D5-BA43-BC9353BAA663}">
      <dgm:prSet/>
      <dgm:spPr/>
      <dgm:t>
        <a:bodyPr/>
        <a:lstStyle/>
        <a:p>
          <a:endParaRPr lang="es-ES" sz="1800"/>
        </a:p>
      </dgm:t>
    </dgm:pt>
    <dgm:pt modelId="{12BCA8EF-CF96-44D3-924C-F9328E6C4A16}">
      <dgm:prSet custT="1"/>
      <dgm:spPr>
        <a:solidFill>
          <a:srgbClr val="CBA9E5"/>
        </a:solidFill>
        <a:ln w="28575" cap="flat" cmpd="sng" algn="ctr">
          <a:solidFill>
            <a:srgbClr val="7030A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729167" tIns="68580" rIns="68580" bIns="6858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sng" kern="1200" dirty="0" err="1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kairos</a:t>
          </a:r>
          <a:r>
            <a:rPr lang="en-US" sz="1800" b="1" i="0" u="sng" kern="1200" dirty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 [</a:t>
          </a:r>
          <a:r>
            <a:rPr lang="my-MM" sz="1800" b="1" i="0" u="sng" kern="1200" dirty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အချိန်၊ အခိုက်အတန့်]။ တစ်ခုခုလုပ်ရန် အခွင့်ကောင်းကို ညွှန်ပြသည်။</a:t>
          </a:r>
          <a:endParaRPr lang="es-ES" sz="1800" b="1" i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C244274B-003C-48DC-8303-C266028EDAD9}" type="parTrans" cxnId="{4F0F0BF3-E061-4A35-9AFB-D0D858E65EA5}">
      <dgm:prSet/>
      <dgm:spPr/>
      <dgm:t>
        <a:bodyPr/>
        <a:lstStyle/>
        <a:p>
          <a:endParaRPr lang="es-ES" sz="1800"/>
        </a:p>
      </dgm:t>
    </dgm:pt>
    <dgm:pt modelId="{12FE0900-D1B6-4172-AFE5-EFC8DE4BA115}" type="sibTrans" cxnId="{4F0F0BF3-E061-4A35-9AFB-D0D858E65EA5}">
      <dgm:prSet/>
      <dgm:spPr/>
      <dgm:t>
        <a:bodyPr/>
        <a:lstStyle/>
        <a:p>
          <a:endParaRPr lang="es-ES" sz="1800"/>
        </a:p>
      </dgm:t>
    </dgm:pt>
    <dgm:pt modelId="{660C321D-6B95-410A-B80D-B539E93D287B}" type="pres">
      <dgm:prSet presAssocID="{E97DE055-9B34-4359-A78B-5F1C3C66083A}" presName="Name0" presStyleCnt="0">
        <dgm:presLayoutVars>
          <dgm:dir/>
          <dgm:resizeHandles val="exact"/>
        </dgm:presLayoutVars>
      </dgm:prSet>
      <dgm:spPr/>
    </dgm:pt>
    <dgm:pt modelId="{DDC2E5F2-CE58-4791-BAE2-F5F8D0FE8FFF}" type="pres">
      <dgm:prSet presAssocID="{AFBA34BB-D077-4DE3-B2DF-8A27A6DA7732}" presName="composite" presStyleCnt="0"/>
      <dgm:spPr/>
    </dgm:pt>
    <dgm:pt modelId="{8B3EFB3B-D13B-4685-AF14-5B4E37A9796B}" type="pres">
      <dgm:prSet presAssocID="{AFBA34BB-D077-4DE3-B2DF-8A27A6DA7732}" presName="rect1" presStyleLbl="trAlignAcc1" presStyleIdx="0" presStyleCnt="2">
        <dgm:presLayoutVars>
          <dgm:bulletEnabled val="1"/>
        </dgm:presLayoutVars>
      </dgm:prSet>
      <dgm:spPr/>
    </dgm:pt>
    <dgm:pt modelId="{1DEC5D8D-5172-4011-9653-6350E93CBCE5}" type="pres">
      <dgm:prSet presAssocID="{AFBA34BB-D077-4DE3-B2DF-8A27A6DA7732}" presName="rect2" presStyleLbl="fgImgPlace1" presStyleIdx="0" presStyleCnt="2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274"/>
          </a:stretch>
        </a:blipFill>
      </dgm:spPr>
    </dgm:pt>
    <dgm:pt modelId="{6F80683E-AF2F-48BC-9BFC-CC67B1F3BAC0}" type="pres">
      <dgm:prSet presAssocID="{6FC2DF27-0A8B-423F-8D30-D7F14AC299F3}" presName="sibTrans" presStyleCnt="0"/>
      <dgm:spPr/>
    </dgm:pt>
    <dgm:pt modelId="{64A17522-4A2A-4B13-B335-DA2824A3567C}" type="pres">
      <dgm:prSet presAssocID="{12BCA8EF-CF96-44D3-924C-F9328E6C4A16}" presName="composite" presStyleCnt="0"/>
      <dgm:spPr/>
    </dgm:pt>
    <dgm:pt modelId="{D292E320-530C-4872-BB73-2790FDE91799}" type="pres">
      <dgm:prSet presAssocID="{12BCA8EF-CF96-44D3-924C-F9328E6C4A16}" presName="rect1" presStyleLbl="trAlignAcc1" presStyleIdx="1" presStyleCnt="2">
        <dgm:presLayoutVars>
          <dgm:bulletEnabled val="1"/>
        </dgm:presLayoutVars>
      </dgm:prSet>
      <dgm:spPr>
        <a:xfrm>
          <a:off x="222182" y="1581075"/>
          <a:ext cx="3444883" cy="1076526"/>
        </a:xfrm>
        <a:prstGeom prst="rect">
          <a:avLst/>
        </a:prstGeom>
      </dgm:spPr>
    </dgm:pt>
    <dgm:pt modelId="{A90A7F7F-C507-4033-97CC-A2E7A837B402}" type="pres">
      <dgm:prSet presAssocID="{12BCA8EF-CF96-44D3-924C-F9328E6C4A16}" presName="rect2" presStyleLbl="fgImgPlace1" presStyleIdx="1" presStyleCnt="2" custLinFactNeighborX="-14915" custLinFactNeighborY="14048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055EA92C-F79F-4D25-997E-45C61423A1BF}" type="presOf" srcId="{AFBA34BB-D077-4DE3-B2DF-8A27A6DA7732}" destId="{8B3EFB3B-D13B-4685-AF14-5B4E37A9796B}" srcOrd="0" destOrd="0" presId="urn:microsoft.com/office/officeart/2008/layout/PictureStrips"/>
    <dgm:cxn modelId="{2B949751-E861-4293-94B1-17F88116BFB4}" type="presOf" srcId="{12BCA8EF-CF96-44D3-924C-F9328E6C4A16}" destId="{D292E320-530C-4872-BB73-2790FDE91799}" srcOrd="0" destOrd="0" presId="urn:microsoft.com/office/officeart/2008/layout/PictureStrips"/>
    <dgm:cxn modelId="{57B257D1-736A-44D5-BA43-BC9353BAA663}" srcId="{E97DE055-9B34-4359-A78B-5F1C3C66083A}" destId="{AFBA34BB-D077-4DE3-B2DF-8A27A6DA7732}" srcOrd="0" destOrd="0" parTransId="{15CD0139-56C7-420B-811B-BCF7864F4706}" sibTransId="{6FC2DF27-0A8B-423F-8D30-D7F14AC299F3}"/>
    <dgm:cxn modelId="{4F0F0BF3-E061-4A35-9AFB-D0D858E65EA5}" srcId="{E97DE055-9B34-4359-A78B-5F1C3C66083A}" destId="{12BCA8EF-CF96-44D3-924C-F9328E6C4A16}" srcOrd="1" destOrd="0" parTransId="{C244274B-003C-48DC-8303-C266028EDAD9}" sibTransId="{12FE0900-D1B6-4172-AFE5-EFC8DE4BA115}"/>
    <dgm:cxn modelId="{3865FFF9-2796-4D0D-A204-3928B763E12D}" type="presOf" srcId="{E97DE055-9B34-4359-A78B-5F1C3C66083A}" destId="{660C321D-6B95-410A-B80D-B539E93D287B}" srcOrd="0" destOrd="0" presId="urn:microsoft.com/office/officeart/2008/layout/PictureStrips"/>
    <dgm:cxn modelId="{C0F56ECB-4D5F-4117-B209-058622A14C04}" type="presParOf" srcId="{660C321D-6B95-410A-B80D-B539E93D287B}" destId="{DDC2E5F2-CE58-4791-BAE2-F5F8D0FE8FFF}" srcOrd="0" destOrd="0" presId="urn:microsoft.com/office/officeart/2008/layout/PictureStrips"/>
    <dgm:cxn modelId="{75D0E474-65B1-4401-B1EB-E8278B258F7B}" type="presParOf" srcId="{DDC2E5F2-CE58-4791-BAE2-F5F8D0FE8FFF}" destId="{8B3EFB3B-D13B-4685-AF14-5B4E37A9796B}" srcOrd="0" destOrd="0" presId="urn:microsoft.com/office/officeart/2008/layout/PictureStrips"/>
    <dgm:cxn modelId="{DF004DBA-4949-4ECE-B2F7-59B46B116C55}" type="presParOf" srcId="{DDC2E5F2-CE58-4791-BAE2-F5F8D0FE8FFF}" destId="{1DEC5D8D-5172-4011-9653-6350E93CBCE5}" srcOrd="1" destOrd="0" presId="urn:microsoft.com/office/officeart/2008/layout/PictureStrips"/>
    <dgm:cxn modelId="{34B65D3B-6CC5-4B2E-BEF6-57B8FF963D3B}" type="presParOf" srcId="{660C321D-6B95-410A-B80D-B539E93D287B}" destId="{6F80683E-AF2F-48BC-9BFC-CC67B1F3BAC0}" srcOrd="1" destOrd="0" presId="urn:microsoft.com/office/officeart/2008/layout/PictureStrips"/>
    <dgm:cxn modelId="{AF07F956-5E1C-46E9-920D-7986BFA088EC}" type="presParOf" srcId="{660C321D-6B95-410A-B80D-B539E93D287B}" destId="{64A17522-4A2A-4B13-B335-DA2824A3567C}" srcOrd="2" destOrd="0" presId="urn:microsoft.com/office/officeart/2008/layout/PictureStrips"/>
    <dgm:cxn modelId="{A7E5D782-45DF-4B7F-9757-34A03CD8B8B3}" type="presParOf" srcId="{64A17522-4A2A-4B13-B335-DA2824A3567C}" destId="{D292E320-530C-4872-BB73-2790FDE91799}" srcOrd="0" destOrd="0" presId="urn:microsoft.com/office/officeart/2008/layout/PictureStrips"/>
    <dgm:cxn modelId="{F3EC6502-565D-4F0C-AFE0-831E5371CD70}" type="presParOf" srcId="{64A17522-4A2A-4B13-B335-DA2824A3567C}" destId="{A90A7F7F-C507-4033-97CC-A2E7A837B40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174A1-6222-45C7-923C-8B6EB7DA0BC2}">
      <dsp:nvSpPr>
        <dsp:cNvPr id="0" name=""/>
        <dsp:cNvSpPr/>
      </dsp:nvSpPr>
      <dsp:spPr>
        <a:xfrm>
          <a:off x="0" y="24356"/>
          <a:ext cx="9164076" cy="43669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700" b="1" kern="1200" dirty="0"/>
            <a:t>ငါတို့ကိုချစ်၍ငါတို့အတွက်ကိုယ်ကိုကိုယ်စွန့်တော်မူသည် ဂလာတိ ၂း၂၀၊</a:t>
          </a:r>
          <a:endParaRPr lang="es-ES" sz="1700" kern="1200" dirty="0"/>
        </a:p>
      </dsp:txBody>
      <dsp:txXfrm>
        <a:off x="21318" y="45674"/>
        <a:ext cx="9121440" cy="394057"/>
      </dsp:txXfrm>
    </dsp:sp>
    <dsp:sp modelId="{FEAA079D-8953-4647-B7D0-81A0E0650C85}">
      <dsp:nvSpPr>
        <dsp:cNvPr id="0" name=""/>
        <dsp:cNvSpPr/>
      </dsp:nvSpPr>
      <dsp:spPr>
        <a:xfrm>
          <a:off x="0" y="447298"/>
          <a:ext cx="9164076" cy="436693"/>
        </a:xfrm>
        <a:prstGeom prst="roundRect">
          <a:avLst/>
        </a:prstGeom>
        <a:gradFill rotWithShape="0">
          <a:gsLst>
            <a:gs pos="0">
              <a:schemeClr val="accent2">
                <a:hueOff val="-5849996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5849996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5849996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700" b="1" kern="1200" dirty="0"/>
            <a:t>ကျွန်ုပ်တို့၏ဒုစရိုက်များကိုခံ၍အစားထိုးပူဇော်သက္ကာဖြစ်သည် ဟေရှာယ ၅၃း၆။</a:t>
          </a:r>
          <a:endParaRPr lang="es-ES" sz="1700" kern="1200" dirty="0"/>
        </a:p>
      </dsp:txBody>
      <dsp:txXfrm>
        <a:off x="21318" y="468616"/>
        <a:ext cx="9121440" cy="394057"/>
      </dsp:txXfrm>
    </dsp:sp>
    <dsp:sp modelId="{F4E8F9CC-BB15-4B32-9A77-D7AB9EE4A5C8}">
      <dsp:nvSpPr>
        <dsp:cNvPr id="0" name=""/>
        <dsp:cNvSpPr/>
      </dsp:nvSpPr>
      <dsp:spPr>
        <a:xfrm>
          <a:off x="0" y="894328"/>
          <a:ext cx="9164076" cy="436693"/>
        </a:xfrm>
        <a:prstGeom prst="roundRect">
          <a:avLst/>
        </a:prstGeom>
        <a:gradFill rotWithShape="0">
          <a:gsLst>
            <a:gs pos="0">
              <a:schemeClr val="accent2">
                <a:hueOff val="-11699993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1699993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1699993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700" b="1" kern="1200" dirty="0"/>
            <a:t>မွှေးကြိုင်သောပူဇော်သက္ကာသည်ဘုရားသခင်နှစ်သက်တော်မူသည်ထွ ၂၉</a:t>
          </a:r>
          <a:r>
            <a:rPr lang="en-US" sz="1700" b="1" kern="1200" dirty="0"/>
            <a:t>:</a:t>
          </a:r>
          <a:r>
            <a:rPr lang="my-MM" sz="1700" b="1" kern="1200" dirty="0"/>
            <a:t>၁၈</a:t>
          </a:r>
          <a:r>
            <a:rPr lang="en-US" sz="1700" b="1" kern="1200" dirty="0"/>
            <a:t>,</a:t>
          </a:r>
          <a:r>
            <a:rPr lang="my-MM" sz="1700" b="1" kern="1200" dirty="0"/>
            <a:t> ၂ ကော</a:t>
          </a:r>
          <a:r>
            <a:rPr lang="en-US" sz="1700" b="1" kern="1200" dirty="0"/>
            <a:t>:</a:t>
          </a:r>
          <a:r>
            <a:rPr lang="my-MM" sz="1700" b="1" kern="1200" dirty="0"/>
            <a:t> ၂</a:t>
          </a:r>
          <a:r>
            <a:rPr lang="en-US" sz="1700" b="1" kern="1200" dirty="0"/>
            <a:t>:</a:t>
          </a:r>
          <a:r>
            <a:rPr lang="my-MM" sz="1700" b="1" kern="1200" dirty="0"/>
            <a:t>၁၅</a:t>
          </a:r>
          <a:r>
            <a:rPr lang="en-US" sz="1700" b="1" kern="1200" dirty="0"/>
            <a:t>,</a:t>
          </a:r>
          <a:r>
            <a:rPr lang="my-MM" sz="1700" b="1" kern="1200" dirty="0"/>
            <a:t> ဖိ</a:t>
          </a:r>
          <a:r>
            <a:rPr lang="en-US" sz="1700" b="1" kern="1200" dirty="0"/>
            <a:t>:</a:t>
          </a:r>
          <a:r>
            <a:rPr lang="my-MM" sz="1700" b="1" kern="1200" dirty="0"/>
            <a:t> ၄</a:t>
          </a:r>
          <a:r>
            <a:rPr lang="en-US" sz="1700" b="1" kern="1200" dirty="0"/>
            <a:t>:</a:t>
          </a:r>
          <a:r>
            <a:rPr lang="my-MM" sz="1700" b="1" kern="1200" dirty="0"/>
            <a:t>၁၈၊</a:t>
          </a:r>
          <a:endParaRPr lang="es-ES" sz="1700" kern="1200" dirty="0"/>
        </a:p>
      </dsp:txBody>
      <dsp:txXfrm>
        <a:off x="21318" y="915646"/>
        <a:ext cx="9121440" cy="3940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6FB78-146E-42B5-A7DB-D4D56513C473}">
      <dsp:nvSpPr>
        <dsp:cNvPr id="0" name=""/>
        <dsp:cNvSpPr/>
      </dsp:nvSpPr>
      <dsp:spPr>
        <a:xfrm>
          <a:off x="1417" y="36672"/>
          <a:ext cx="2916721" cy="6972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အမည်မဖော်နိုင်သောအရာများ။၃</a:t>
          </a:r>
          <a:endParaRPr lang="es-E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838" y="57093"/>
        <a:ext cx="2875879" cy="656399"/>
      </dsp:txXfrm>
    </dsp:sp>
    <dsp:sp modelId="{A7C2AE20-C397-41F6-B566-8B557DFB160F}">
      <dsp:nvSpPr>
        <dsp:cNvPr id="0" name=""/>
        <dsp:cNvSpPr/>
      </dsp:nvSpPr>
      <dsp:spPr>
        <a:xfrm>
          <a:off x="293089" y="733913"/>
          <a:ext cx="291672" cy="336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599"/>
              </a:lnTo>
              <a:lnTo>
                <a:pt x="291672" y="336599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A12C5-41A5-479A-818A-2C7F262D3960}">
      <dsp:nvSpPr>
        <dsp:cNvPr id="0" name=""/>
        <dsp:cNvSpPr/>
      </dsp:nvSpPr>
      <dsp:spPr>
        <a:xfrm>
          <a:off x="584761" y="846113"/>
          <a:ext cx="2106794" cy="4487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မတရားမေထုန်ပြုခြင်း။</a:t>
          </a:r>
          <a:endParaRPr lang="es-ES" sz="1600" b="1" kern="1200" dirty="0"/>
        </a:p>
      </dsp:txBody>
      <dsp:txXfrm>
        <a:off x="597906" y="859258"/>
        <a:ext cx="2080504" cy="422509"/>
      </dsp:txXfrm>
    </dsp:sp>
    <dsp:sp modelId="{3CA1515C-9E64-41D5-9D68-BFE335F4384E}">
      <dsp:nvSpPr>
        <dsp:cNvPr id="0" name=""/>
        <dsp:cNvSpPr/>
      </dsp:nvSpPr>
      <dsp:spPr>
        <a:xfrm>
          <a:off x="293089" y="733913"/>
          <a:ext cx="291672" cy="897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599"/>
              </a:lnTo>
              <a:lnTo>
                <a:pt x="291672" y="897599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E1A81-8DBA-4555-B204-83EDC81B7823}">
      <dsp:nvSpPr>
        <dsp:cNvPr id="0" name=""/>
        <dsp:cNvSpPr/>
      </dsp:nvSpPr>
      <dsp:spPr>
        <a:xfrm>
          <a:off x="584761" y="1407112"/>
          <a:ext cx="1846784" cy="4487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ညစ်ညူးခြင်း။</a:t>
          </a:r>
          <a:endParaRPr lang="es-ES" sz="1800" b="1" kern="1200" dirty="0"/>
        </a:p>
      </dsp:txBody>
      <dsp:txXfrm>
        <a:off x="597906" y="1420257"/>
        <a:ext cx="1820494" cy="422509"/>
      </dsp:txXfrm>
    </dsp:sp>
    <dsp:sp modelId="{E5856CB5-2068-4194-9A78-DC72DD83ABE5}">
      <dsp:nvSpPr>
        <dsp:cNvPr id="0" name=""/>
        <dsp:cNvSpPr/>
      </dsp:nvSpPr>
      <dsp:spPr>
        <a:xfrm>
          <a:off x="293089" y="733913"/>
          <a:ext cx="291672" cy="1458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8598"/>
              </a:lnTo>
              <a:lnTo>
                <a:pt x="291672" y="1458598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AA29D5-0895-4BB3-B38D-EF23512E9CF9}">
      <dsp:nvSpPr>
        <dsp:cNvPr id="0" name=""/>
        <dsp:cNvSpPr/>
      </dsp:nvSpPr>
      <dsp:spPr>
        <a:xfrm>
          <a:off x="584761" y="1968112"/>
          <a:ext cx="1846784" cy="4487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လောဘ</a:t>
          </a:r>
          <a:endParaRPr lang="es-ES" sz="1800" b="1" kern="1200" dirty="0"/>
        </a:p>
      </dsp:txBody>
      <dsp:txXfrm>
        <a:off x="597906" y="1981257"/>
        <a:ext cx="1820494" cy="422509"/>
      </dsp:txXfrm>
    </dsp:sp>
    <dsp:sp modelId="{20EC5A9E-8AA7-4FED-B934-EFB35E110E94}">
      <dsp:nvSpPr>
        <dsp:cNvPr id="0" name=""/>
        <dsp:cNvSpPr/>
      </dsp:nvSpPr>
      <dsp:spPr>
        <a:xfrm>
          <a:off x="3142538" y="36672"/>
          <a:ext cx="3250071" cy="697241"/>
        </a:xfrm>
        <a:prstGeom prst="roundRect">
          <a:avLst>
            <a:gd name="adj" fmla="val 10000"/>
          </a:avLst>
        </a:prstGeom>
        <a:solidFill>
          <a:srgbClr val="C092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endParaRPr lang="my-MM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8001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သူတို့သည်ဘုရားသခင်၏နိုင်ငံတော်ကိုအမွေမခံရ။၅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2959" y="57093"/>
        <a:ext cx="3209229" cy="656399"/>
      </dsp:txXfrm>
    </dsp:sp>
    <dsp:sp modelId="{994C8395-450E-4B34-AC44-1348042E6309}">
      <dsp:nvSpPr>
        <dsp:cNvPr id="0" name=""/>
        <dsp:cNvSpPr/>
      </dsp:nvSpPr>
      <dsp:spPr>
        <a:xfrm>
          <a:off x="3467545" y="733913"/>
          <a:ext cx="325007" cy="336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599"/>
              </a:lnTo>
              <a:lnTo>
                <a:pt x="325007" y="336599"/>
              </a:lnTo>
            </a:path>
          </a:pathLst>
        </a:custGeom>
        <a:noFill/>
        <a:ln w="12700" cap="flat" cmpd="sng" algn="ctr">
          <a:solidFill>
            <a:srgbClr val="C092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52508-8D7A-4703-8FEB-02653646296A}">
      <dsp:nvSpPr>
        <dsp:cNvPr id="0" name=""/>
        <dsp:cNvSpPr/>
      </dsp:nvSpPr>
      <dsp:spPr>
        <a:xfrm>
          <a:off x="3792552" y="846113"/>
          <a:ext cx="2429010" cy="448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92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မတရားသောမေထုန်</a:t>
          </a:r>
          <a:endParaRPr lang="es-ES" sz="1800" b="1" kern="1200" dirty="0"/>
        </a:p>
      </dsp:txBody>
      <dsp:txXfrm>
        <a:off x="3805697" y="859258"/>
        <a:ext cx="2402720" cy="422509"/>
      </dsp:txXfrm>
    </dsp:sp>
    <dsp:sp modelId="{FCAB7867-F96F-44A2-8BE9-35CF5337D838}">
      <dsp:nvSpPr>
        <dsp:cNvPr id="0" name=""/>
        <dsp:cNvSpPr/>
      </dsp:nvSpPr>
      <dsp:spPr>
        <a:xfrm>
          <a:off x="3467545" y="733913"/>
          <a:ext cx="325007" cy="897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599"/>
              </a:lnTo>
              <a:lnTo>
                <a:pt x="325007" y="897599"/>
              </a:lnTo>
            </a:path>
          </a:pathLst>
        </a:custGeom>
        <a:noFill/>
        <a:ln w="12700" cap="flat" cmpd="sng" algn="ctr">
          <a:solidFill>
            <a:srgbClr val="C092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4B4D40-B52B-4947-8DCE-DD5538E06E3B}">
      <dsp:nvSpPr>
        <dsp:cNvPr id="0" name=""/>
        <dsp:cNvSpPr/>
      </dsp:nvSpPr>
      <dsp:spPr>
        <a:xfrm>
          <a:off x="3792552" y="1407112"/>
          <a:ext cx="2429010" cy="448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92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မသန့်ရှင်းသောပုဂ္ဂိုလ်များ</a:t>
          </a:r>
          <a:endParaRPr lang="es-ES" sz="1600" b="1" kern="1200" dirty="0"/>
        </a:p>
      </dsp:txBody>
      <dsp:txXfrm>
        <a:off x="3805697" y="1420257"/>
        <a:ext cx="2402720" cy="422509"/>
      </dsp:txXfrm>
    </dsp:sp>
    <dsp:sp modelId="{96EAF94D-8D5B-4F9C-A5F1-12162AD87F5C}">
      <dsp:nvSpPr>
        <dsp:cNvPr id="0" name=""/>
        <dsp:cNvSpPr/>
      </dsp:nvSpPr>
      <dsp:spPr>
        <a:xfrm>
          <a:off x="3467545" y="733913"/>
          <a:ext cx="325007" cy="1458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8598"/>
              </a:lnTo>
              <a:lnTo>
                <a:pt x="325007" y="1458598"/>
              </a:lnTo>
            </a:path>
          </a:pathLst>
        </a:custGeom>
        <a:noFill/>
        <a:ln w="12700" cap="flat" cmpd="sng" algn="ctr">
          <a:solidFill>
            <a:srgbClr val="C092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682A9-7015-471B-B7C9-AB855B912A37}">
      <dsp:nvSpPr>
        <dsp:cNvPr id="0" name=""/>
        <dsp:cNvSpPr/>
      </dsp:nvSpPr>
      <dsp:spPr>
        <a:xfrm>
          <a:off x="3792552" y="1968112"/>
          <a:ext cx="2429010" cy="4487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92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endParaRPr lang="my-MM" sz="1800" b="1" kern="1200" dirty="0"/>
        </a:p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/>
            <a:t>လောဘကြီးသူ
ရုပ်တုကိုးကွယ်သူများ</a:t>
          </a:r>
          <a:endParaRPr lang="es-ES" sz="1800" b="1" kern="1200" dirty="0"/>
        </a:p>
      </dsp:txBody>
      <dsp:txXfrm>
        <a:off x="3805697" y="1981257"/>
        <a:ext cx="2402720" cy="422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6FB78-146E-42B5-A7DB-D4D56513C473}">
      <dsp:nvSpPr>
        <dsp:cNvPr id="0" name=""/>
        <dsp:cNvSpPr/>
      </dsp:nvSpPr>
      <dsp:spPr>
        <a:xfrm>
          <a:off x="1834" y="44192"/>
          <a:ext cx="2315744" cy="61785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endParaRPr lang="my-MM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မသင့်လျော်သောအရာများ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4a):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930" y="62288"/>
        <a:ext cx="2279552" cy="581658"/>
      </dsp:txXfrm>
    </dsp:sp>
    <dsp:sp modelId="{A7C2AE20-C397-41F6-B566-8B557DFB160F}">
      <dsp:nvSpPr>
        <dsp:cNvPr id="0" name=""/>
        <dsp:cNvSpPr/>
      </dsp:nvSpPr>
      <dsp:spPr>
        <a:xfrm>
          <a:off x="233408" y="662043"/>
          <a:ext cx="231574" cy="424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516"/>
              </a:lnTo>
              <a:lnTo>
                <a:pt x="231574" y="424516"/>
              </a:lnTo>
            </a:path>
          </a:pathLst>
        </a:custGeom>
        <a:noFill/>
        <a:ln w="1270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A12C5-41A5-479A-818A-2C7F262D3960}">
      <dsp:nvSpPr>
        <dsp:cNvPr id="0" name=""/>
        <dsp:cNvSpPr/>
      </dsp:nvSpPr>
      <dsp:spPr>
        <a:xfrm>
          <a:off x="464983" y="761468"/>
          <a:ext cx="2161794" cy="650183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</a:prstClr>
        </a:solidFill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အညစ်အကြေး</a:t>
          </a:r>
          <a:endParaRPr lang="es-E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484026" y="780511"/>
        <a:ext cx="2123708" cy="612097"/>
      </dsp:txXfrm>
    </dsp:sp>
    <dsp:sp modelId="{54E154B9-B1DF-436A-B8DA-DCAABA45F2B0}">
      <dsp:nvSpPr>
        <dsp:cNvPr id="0" name=""/>
        <dsp:cNvSpPr/>
      </dsp:nvSpPr>
      <dsp:spPr>
        <a:xfrm>
          <a:off x="233408" y="662043"/>
          <a:ext cx="231574" cy="1047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7881"/>
              </a:lnTo>
              <a:lnTo>
                <a:pt x="231574" y="1047881"/>
              </a:lnTo>
            </a:path>
          </a:pathLst>
        </a:custGeom>
        <a:noFill/>
        <a:ln w="1270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95FF4-B351-4FDA-9EAC-A714FA0148AE}">
      <dsp:nvSpPr>
        <dsp:cNvPr id="0" name=""/>
        <dsp:cNvSpPr/>
      </dsp:nvSpPr>
      <dsp:spPr>
        <a:xfrm>
          <a:off x="464983" y="1511076"/>
          <a:ext cx="2161196" cy="397697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</a:prstClr>
        </a:solidFill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မိုက်မဲစွာပြောခြင်း</a:t>
          </a:r>
          <a:endParaRPr lang="es-E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476631" y="1522724"/>
        <a:ext cx="2137900" cy="374401"/>
      </dsp:txXfrm>
    </dsp:sp>
    <dsp:sp modelId="{D7AA4BCF-7193-4E4F-AB1D-D2554FBC5020}">
      <dsp:nvSpPr>
        <dsp:cNvPr id="0" name=""/>
        <dsp:cNvSpPr/>
      </dsp:nvSpPr>
      <dsp:spPr>
        <a:xfrm>
          <a:off x="233408" y="662043"/>
          <a:ext cx="231574" cy="1545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5002"/>
              </a:lnTo>
              <a:lnTo>
                <a:pt x="231574" y="1545002"/>
              </a:lnTo>
            </a:path>
          </a:pathLst>
        </a:custGeom>
        <a:noFill/>
        <a:ln w="1270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22AF0-6E99-4663-8513-59210060D07E}">
      <dsp:nvSpPr>
        <dsp:cNvPr id="0" name=""/>
        <dsp:cNvSpPr/>
      </dsp:nvSpPr>
      <dsp:spPr>
        <a:xfrm>
          <a:off x="464983" y="2008197"/>
          <a:ext cx="2161196" cy="397697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</a:prstClr>
        </a:solidFill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ကြမ်းကြုတ်ခြင်း</a:t>
          </a:r>
          <a:endParaRPr lang="es-E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476631" y="2019845"/>
        <a:ext cx="2137900" cy="374401"/>
      </dsp:txXfrm>
    </dsp:sp>
    <dsp:sp modelId="{20EC5A9E-8AA7-4FED-B934-EFB35E110E94}">
      <dsp:nvSpPr>
        <dsp:cNvPr id="0" name=""/>
        <dsp:cNvSpPr/>
      </dsp:nvSpPr>
      <dsp:spPr>
        <a:xfrm>
          <a:off x="2516427" y="44192"/>
          <a:ext cx="2340036" cy="617850"/>
        </a:xfrm>
        <a:prstGeom prst="roundRect">
          <a:avLst>
            <a:gd name="adj" fmla="val 10000"/>
          </a:avLst>
        </a:prstGeom>
        <a:solidFill>
          <a:srgbClr val="38AA38"/>
        </a:solidFill>
        <a:ln w="1270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endParaRPr lang="my-MM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လျောက်ပတ်သည်
</a:t>
          </a:r>
          <a:r>
            <a:rPr lang="en-U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+mn-ea"/>
              <a:cs typeface="+mn-cs"/>
            </a:rPr>
            <a:t>v. 4b):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2534523" y="62288"/>
        <a:ext cx="2303844" cy="581658"/>
      </dsp:txXfrm>
    </dsp:sp>
    <dsp:sp modelId="{994C8395-450E-4B34-AC44-1348042E6309}">
      <dsp:nvSpPr>
        <dsp:cNvPr id="0" name=""/>
        <dsp:cNvSpPr/>
      </dsp:nvSpPr>
      <dsp:spPr>
        <a:xfrm>
          <a:off x="2750431" y="662043"/>
          <a:ext cx="234003" cy="92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3385"/>
              </a:lnTo>
              <a:lnTo>
                <a:pt x="234003" y="923385"/>
              </a:lnTo>
            </a:path>
          </a:pathLst>
        </a:custGeom>
        <a:noFill/>
        <a:ln w="12700" cap="flat" cmpd="sng" algn="ctr">
          <a:solidFill>
            <a:srgbClr val="38AA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52508-8D7A-4703-8FEB-02653646296A}">
      <dsp:nvSpPr>
        <dsp:cNvPr id="0" name=""/>
        <dsp:cNvSpPr/>
      </dsp:nvSpPr>
      <dsp:spPr>
        <a:xfrm>
          <a:off x="2984434" y="761468"/>
          <a:ext cx="2152434" cy="1647923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</a:prstClr>
        </a:solidFill>
        <a:ln w="19050" cap="flat" cmpd="sng" algn="ctr">
          <a:solidFill>
            <a:srgbClr val="38AA3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ကျေးဇူးတော်ချီးမွမ်းခြင်း။</a:t>
          </a:r>
          <a:endParaRPr lang="es-ES" sz="18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3032700" y="809734"/>
        <a:ext cx="2055902" cy="15513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26F73-1D2F-4A8E-A1B5-8C96C4882EB4}">
      <dsp:nvSpPr>
        <dsp:cNvPr id="0" name=""/>
        <dsp:cNvSpPr/>
      </dsp:nvSpPr>
      <dsp:spPr>
        <a:xfrm>
          <a:off x="864987" y="520193"/>
          <a:ext cx="2723346" cy="1300613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လူမိုက်ကဲ့သို့မကျင့်နှင့်</a:t>
          </a:r>
          <a:endParaRPr lang="es-ES" sz="1800" b="1" kern="1200" dirty="0"/>
        </a:p>
      </dsp:txBody>
      <dsp:txXfrm>
        <a:off x="1300722" y="520193"/>
        <a:ext cx="2287610" cy="1300613"/>
      </dsp:txXfrm>
    </dsp:sp>
    <dsp:sp modelId="{BF77624B-7DEE-45D8-8774-42214463757D}">
      <dsp:nvSpPr>
        <dsp:cNvPr id="0" name=""/>
        <dsp:cNvSpPr/>
      </dsp:nvSpPr>
      <dsp:spPr>
        <a:xfrm>
          <a:off x="864987" y="1820806"/>
          <a:ext cx="2723346" cy="1300613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chemeClr val="accent2">
              <a:tint val="40000"/>
              <a:alpha val="90000"/>
              <a:hueOff val="-4137692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ပညာရှိအတိုင်းကျင့်ပါ။</a:t>
          </a:r>
          <a:endParaRPr lang="es-ES" sz="1800" b="1" kern="1200" dirty="0"/>
        </a:p>
      </dsp:txBody>
      <dsp:txXfrm>
        <a:off x="1300722" y="1820806"/>
        <a:ext cx="2287610" cy="1300613"/>
      </dsp:txXfrm>
    </dsp:sp>
    <dsp:sp modelId="{7A837FA5-D0F1-4B37-9E56-B27FC59EE18C}">
      <dsp:nvSpPr>
        <dsp:cNvPr id="0" name=""/>
        <dsp:cNvSpPr/>
      </dsp:nvSpPr>
      <dsp:spPr>
        <a:xfrm>
          <a:off x="0" y="207"/>
          <a:ext cx="1299963" cy="1299963"/>
        </a:xfrm>
        <a:prstGeom prst="ellipse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15</a:t>
          </a:r>
        </a:p>
      </dsp:txBody>
      <dsp:txXfrm>
        <a:off x="190375" y="190582"/>
        <a:ext cx="919213" cy="919213"/>
      </dsp:txXfrm>
    </dsp:sp>
    <dsp:sp modelId="{F139AB31-EABB-4535-909A-CF26866AE94B}">
      <dsp:nvSpPr>
        <dsp:cNvPr id="0" name=""/>
        <dsp:cNvSpPr/>
      </dsp:nvSpPr>
      <dsp:spPr>
        <a:xfrm>
          <a:off x="4705855" y="520193"/>
          <a:ext cx="2723346" cy="1300613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6350" cap="flat" cmpd="sng" algn="ctr">
          <a:solidFill>
            <a:schemeClr val="accent2">
              <a:tint val="40000"/>
              <a:alpha val="90000"/>
              <a:hueOff val="-8275384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ပညာမဲ့မဖြစ်ပါစေနှင့်</a:t>
          </a:r>
          <a:endParaRPr lang="es-ES" sz="1800" b="1" kern="1200" dirty="0"/>
        </a:p>
      </dsp:txBody>
      <dsp:txXfrm>
        <a:off x="5141590" y="520193"/>
        <a:ext cx="2287610" cy="1300613"/>
      </dsp:txXfrm>
    </dsp:sp>
    <dsp:sp modelId="{F1DA0050-F85F-48D4-B039-127951DB3465}">
      <dsp:nvSpPr>
        <dsp:cNvPr id="0" name=""/>
        <dsp:cNvSpPr/>
      </dsp:nvSpPr>
      <dsp:spPr>
        <a:xfrm>
          <a:off x="4705855" y="1820806"/>
          <a:ext cx="2723346" cy="1300613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6350" cap="flat" cmpd="sng" algn="ctr">
          <a:solidFill>
            <a:schemeClr val="accent2">
              <a:tint val="40000"/>
              <a:alpha val="90000"/>
              <a:hueOff val="-12413075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သခင်ဘုရား၏အလိုတော်ကိုနားလည်ပါ။</a:t>
          </a:r>
          <a:endParaRPr lang="es-ES" sz="1800" b="1" kern="1200" dirty="0"/>
        </a:p>
      </dsp:txBody>
      <dsp:txXfrm>
        <a:off x="5141590" y="1820806"/>
        <a:ext cx="2287610" cy="1300613"/>
      </dsp:txXfrm>
    </dsp:sp>
    <dsp:sp modelId="{65A34EF8-9F13-41AB-A7C9-F14DF063EEB1}">
      <dsp:nvSpPr>
        <dsp:cNvPr id="0" name=""/>
        <dsp:cNvSpPr/>
      </dsp:nvSpPr>
      <dsp:spPr>
        <a:xfrm>
          <a:off x="4133056" y="207"/>
          <a:ext cx="1299963" cy="1299963"/>
        </a:xfrm>
        <a:prstGeom prst="ellipse">
          <a:avLst/>
        </a:prstGeom>
        <a:solidFill>
          <a:srgbClr val="31933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v. 17</a:t>
          </a:r>
        </a:p>
      </dsp:txBody>
      <dsp:txXfrm>
        <a:off x="4323431" y="190582"/>
        <a:ext cx="919213" cy="9192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EFB3B-D13B-4685-AF14-5B4E37A9796B}">
      <dsp:nvSpPr>
        <dsp:cNvPr id="0" name=""/>
        <dsp:cNvSpPr/>
      </dsp:nvSpPr>
      <dsp:spPr>
        <a:xfrm>
          <a:off x="520025" y="273382"/>
          <a:ext cx="4429404" cy="1384188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7557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sng" kern="1200" dirty="0" err="1">
              <a:solidFill>
                <a:schemeClr val="accent5">
                  <a:lumMod val="50000"/>
                </a:schemeClr>
              </a:solidFill>
            </a:rPr>
            <a:t>exagorazō</a:t>
          </a:r>
          <a:r>
            <a:rPr lang="en-US" sz="1600" b="1" i="0" u="sng" kern="1200" dirty="0">
              <a:solidFill>
                <a:schemeClr val="accent5">
                  <a:lumMod val="50000"/>
                </a:schemeClr>
              </a:solidFill>
            </a:rPr>
            <a:t> [</a:t>
          </a:r>
          <a:r>
            <a:rPr lang="my-MM" sz="1600" b="1" i="0" u="sng" kern="1200" dirty="0">
              <a:solidFill>
                <a:schemeClr val="accent5">
                  <a:lumMod val="50000"/>
                </a:schemeClr>
              </a:solidFill>
            </a:rPr>
            <a:t>ရွေးနှုတ်၊အများဆုံးအသုံးပြုပါ]။၎င်းကိုစျေးကွက်တွင်ကမ်းလှမ်းထားသော စျေးလျှော့ခြင်းများအတွက်အသုံးပြုခဲ့သည်</a:t>
          </a:r>
          <a:endParaRPr lang="es-ES" sz="1600" b="1" i="0" kern="1200" dirty="0"/>
        </a:p>
      </dsp:txBody>
      <dsp:txXfrm>
        <a:off x="520025" y="273382"/>
        <a:ext cx="4429404" cy="1384188"/>
      </dsp:txXfrm>
    </dsp:sp>
    <dsp:sp modelId="{1DEC5D8D-5172-4011-9653-6350E93CBCE5}">
      <dsp:nvSpPr>
        <dsp:cNvPr id="0" name=""/>
        <dsp:cNvSpPr/>
      </dsp:nvSpPr>
      <dsp:spPr>
        <a:xfrm>
          <a:off x="335467" y="73444"/>
          <a:ext cx="968932" cy="1453398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274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292E320-530C-4872-BB73-2790FDE91799}">
      <dsp:nvSpPr>
        <dsp:cNvPr id="0" name=""/>
        <dsp:cNvSpPr/>
      </dsp:nvSpPr>
      <dsp:spPr>
        <a:xfrm>
          <a:off x="520025" y="2015922"/>
          <a:ext cx="4429404" cy="1384188"/>
        </a:xfrm>
        <a:prstGeom prst="rect">
          <a:avLst/>
        </a:prstGeom>
        <a:solidFill>
          <a:srgbClr val="CBA9E5"/>
        </a:solidFill>
        <a:ln w="28575" cap="flat" cmpd="sng" algn="ctr">
          <a:solidFill>
            <a:srgbClr val="7030A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167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sng" kern="1200" dirty="0" err="1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kairos</a:t>
          </a:r>
          <a:r>
            <a:rPr lang="en-US" sz="1800" b="1" i="0" u="sng" kern="1200" dirty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 [</a:t>
          </a:r>
          <a:r>
            <a:rPr lang="my-MM" sz="1800" b="1" i="0" u="sng" kern="1200" dirty="0">
              <a:solidFill>
                <a:srgbClr val="7030A0"/>
              </a:solidFill>
              <a:latin typeface="Calibri" panose="020F0502020204030204"/>
              <a:ea typeface="+mn-ea"/>
              <a:cs typeface="+mn-cs"/>
            </a:rPr>
            <a:t>အချိန်၊ အခိုက်အတန့်]။ တစ်ခုခုလုပ်ရန် အခွင့်ကောင်းကို ညွှန်ပြသည်။</a:t>
          </a:r>
          <a:endParaRPr lang="es-ES" sz="1800" b="1" i="0" u="none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520025" y="2015922"/>
        <a:ext cx="4429404" cy="1384188"/>
      </dsp:txXfrm>
    </dsp:sp>
    <dsp:sp modelId="{A90A7F7F-C507-4033-97CC-A2E7A837B402}">
      <dsp:nvSpPr>
        <dsp:cNvPr id="0" name=""/>
        <dsp:cNvSpPr/>
      </dsp:nvSpPr>
      <dsp:spPr>
        <a:xfrm>
          <a:off x="190950" y="2020157"/>
          <a:ext cx="968932" cy="1453398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E907-3FFC-496E-A03F-118332D4B7B6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D96A-B6F9-4039-9C9B-13D0795D250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818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E907-3FFC-496E-A03F-118332D4B7B6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D96A-B6F9-4039-9C9B-13D0795D250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876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E907-3FFC-496E-A03F-118332D4B7B6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D96A-B6F9-4039-9C9B-13D0795D250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604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AD3D9-B3DB-C39C-3DB4-7A9CA3286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DCDE70-20E2-94E5-38F0-2461F41F7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62E9F6-3BB6-BFBA-1BB8-2DD8F4CA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BA155A-EFB3-ED65-F2BE-1ED861E3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153495-FF41-4A0A-6B4C-274AF6B7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66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8C158-3E81-4E23-BA10-B611A33B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30846A-67E0-E38F-AFA2-061C317F7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9CC658-1018-4B62-7076-9DE26138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CF9770-F8FF-5FA3-B63A-0FDD7697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CF5CBF-A580-7C57-5A4E-67AFBAC4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777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BAB77-92C5-5C33-AF16-985958C6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EAEC50-2311-C58D-B96D-9E81AEDA9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3EAA0F-6554-7A54-14DC-3A46D577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B8CC78-8655-0A96-1EC4-64859255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E4384E-CA6B-CB35-FDF3-0EA8FE2E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6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C684A-6EA8-26E8-85AE-6F35E53FD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8AA8E-9397-4BAD-EF9C-96660EBCB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A275E7-FB90-E21A-CC6F-B138E0074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3CAE79-FD9B-A79B-3FBE-79F1F972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CACEFD-514A-1794-1E30-27C24125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9C5DED-3C9B-B523-A431-904B330B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43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7EA489-CA05-8085-587A-F653CC07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A3CDDF-FEDC-3EA0-7AD7-83F560028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FBCE96-1CC5-F16D-ACEA-1E53BECB5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6FD511-906B-23F5-5A95-F6112BD94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78B51A-E75B-EC1A-7158-0DECB4F4D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04D6CE2-6E29-A4DE-7FAF-A582237DB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026CE0-BD9E-3858-DEA7-EC30066D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E8EFA2E-531A-6422-1EAF-75FAE9FD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815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65EF8-5DBA-3D31-4CEE-F2209C9E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C677CF-90A4-16E6-1C9E-46156553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9DB5F3-B883-B17F-4DB5-C63110A98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BB94FA-079B-A0AD-E0CA-EDB1265C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56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1B32CF7-92BF-4DC5-F914-CBD7D65A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2CE1AB-7B9C-6238-CC50-5D74B62A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3FF6DB-55A5-7147-1902-96093C82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0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3F3507-B4E3-A519-D4AD-DD4B7724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426A4E-30AB-078A-A303-9B5255DD5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F457C3-8888-C25E-B938-D37ACFD1B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8D751B-9066-E586-22E0-B0A0D746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F985E2-EFAD-6C51-0E11-408B2395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5A9959-35C1-FC8B-2155-825F1BDF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94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E907-3FFC-496E-A03F-118332D4B7B6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D96A-B6F9-4039-9C9B-13D0795D250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62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146A3-B2C3-9019-0314-A0EE07C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94B84DF-C709-2184-8C16-6272ABD42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06F5AB-BEE2-3141-4B2C-78603A4ED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FC431-2A70-A09F-EB96-E2126E62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A45ABB-DDF7-71FF-0C30-FC159EC8E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CD4638-4F2E-B6A3-016E-8F8B49C3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22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1C914-4948-4329-885E-3DA70EDCF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C427AD-9E2E-9D22-ED18-0FBEA1F85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0E9ABB-CAC2-FB85-0B1D-CF3EF58C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478466-6CEF-AF46-F0EE-426E26B6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C19A1F-373A-4A0C-52D3-E4DDA760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734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C4C406-9F64-03C5-45F7-6515896F5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1E190F-2F43-9C60-9BE4-64CF094D8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E0697B-BCE4-A813-8BB9-F77C1515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9C6152-76CB-D0B4-6712-809175BF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10C1A4-584E-D916-7574-4E1A210E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100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E907-3FFC-496E-A03F-118332D4B7B6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D96A-B6F9-4039-9C9B-13D0795D250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21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E907-3FFC-496E-A03F-118332D4B7B6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D96A-B6F9-4039-9C9B-13D0795D250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19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E907-3FFC-496E-A03F-118332D4B7B6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D96A-B6F9-4039-9C9B-13D0795D250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255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E907-3FFC-496E-A03F-118332D4B7B6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D96A-B6F9-4039-9C9B-13D0795D250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75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E907-3FFC-496E-A03F-118332D4B7B6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D96A-B6F9-4039-9C9B-13D0795D250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271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E907-3FFC-496E-A03F-118332D4B7B6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D96A-B6F9-4039-9C9B-13D0795D250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11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EE907-3FFC-496E-A03F-118332D4B7B6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7D96A-B6F9-4039-9C9B-13D0795D250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92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EE907-3FFC-496E-A03F-118332D4B7B6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D96A-B6F9-4039-9C9B-13D0795D250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39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3424FE-8A42-1C82-C0A7-4EBAE2CF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2C5616-72CD-38B1-EB7F-BBA48D1CB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041721-17EA-69B1-9124-82154BDE2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6B645-7F65-43CC-BC8B-8884ACC8048C}" type="datetimeFigureOut">
              <a:rPr lang="es-ES" smtClean="0"/>
              <a:t>16/08/2023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FEF990-EDC3-9DFB-7278-A508EEA1F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A2BD33-A30C-E342-B4CF-032034C48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90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8.jpe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D7E4C9F-7EC2-4C52-9146-0E1435CC2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Imagen 14" descr="Una caja de cartón&#10;&#10;Descripción generada automáticamente con confianza baja">
            <a:extLst>
              <a:ext uri="{FF2B5EF4-FFF2-40B4-BE49-F238E27FC236}">
                <a16:creationId xmlns:a16="http://schemas.microsoft.com/office/drawing/2014/main" id="{7D9F97DA-2C25-4AFB-3F80-E2110E8CBC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43" y="120078"/>
            <a:ext cx="3922748" cy="3937609"/>
          </a:xfrm>
          <a:prstGeom prst="roundRect">
            <a:avLst>
              <a:gd name="adj" fmla="val 513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Hombre parado junto a un árbol&#10;&#10;Descripción generada automáticamente con confianza media">
            <a:extLst>
              <a:ext uri="{FF2B5EF4-FFF2-40B4-BE49-F238E27FC236}">
                <a16:creationId xmlns:a16="http://schemas.microsoft.com/office/drawing/2014/main" id="{CB6AFB48-1B2B-76EA-4740-31009C6E294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131632" y="120087"/>
            <a:ext cx="3922776" cy="3937595"/>
          </a:xfrm>
          <a:prstGeom prst="roundRect">
            <a:avLst>
              <a:gd name="adj" fmla="val 465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677BBB0-8A66-4619-B31B-5097655C5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349" y="4335457"/>
            <a:ext cx="7475145" cy="2093976"/>
          </a:xfrm>
          <a:prstGeom prst="roundRect">
            <a:avLst>
              <a:gd name="adj" fmla="val 10933"/>
            </a:avLst>
          </a:prstGeom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n 12" descr="Un libro sobre una mesa&#10;&#10;Descripción generada automáticamente con confianza baja">
            <a:extLst>
              <a:ext uri="{FF2B5EF4-FFF2-40B4-BE49-F238E27FC236}">
                <a16:creationId xmlns:a16="http://schemas.microsoft.com/office/drawing/2014/main" id="{CEC2A680-F5AF-E224-C565-6DC9A5A4F1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3"/>
          <a:stretch/>
        </p:blipFill>
        <p:spPr>
          <a:xfrm>
            <a:off x="8207850" y="120087"/>
            <a:ext cx="3928733" cy="3937595"/>
          </a:xfrm>
          <a:prstGeom prst="roundRect">
            <a:avLst>
              <a:gd name="adj" fmla="val 491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B56C437-7CF8-4D2B-8C62-6F9CEA561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7972" y="503159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7" name="Imagen 16" descr="Una persona caminando con una tabla de surf en el mar&#10;&#10;Descripción generada automáticamente con confianza media">
            <a:extLst>
              <a:ext uri="{FF2B5EF4-FFF2-40B4-BE49-F238E27FC236}">
                <a16:creationId xmlns:a16="http://schemas.microsoft.com/office/drawing/2014/main" id="{D69C65C0-7DD7-4EB2-2479-6B1871B41D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3807" y="4263568"/>
            <a:ext cx="3922776" cy="2149184"/>
          </a:xfrm>
          <a:prstGeom prst="roundRect">
            <a:avLst>
              <a:gd name="adj" fmla="val 936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885F715-F48C-98D8-3724-0BFAB2AC1762}"/>
              </a:ext>
            </a:extLst>
          </p:cNvPr>
          <p:cNvSpPr txBox="1"/>
          <p:nvPr/>
        </p:nvSpPr>
        <p:spPr>
          <a:xfrm>
            <a:off x="405989" y="4846198"/>
            <a:ext cx="741450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9050">
              <a:bevelT w="38100" h="38100" prst="relaxedInset"/>
              <a:contourClr>
                <a:schemeClr val="accent2"/>
              </a:contourClr>
            </a:sp3d>
          </a:bodyPr>
          <a:lstStyle/>
          <a:p>
            <a:pPr algn="ctr" defTabSz="609585"/>
            <a:r>
              <a:rPr lang="my-MM" sz="4000" b="1" dirty="0">
                <a:ln w="22225">
                  <a:noFill/>
                  <a:prstDash val="solid"/>
                </a:ln>
                <a:solidFill>
                  <a:srgbClr val="0099CC">
                    <a:lumMod val="40000"/>
                    <a:lumOff val="60000"/>
                  </a:srgbClr>
                </a:solidFill>
                <a:latin typeface="Calibri" panose="020F0502020204030204"/>
              </a:rPr>
              <a:t>ပညာရှိစွာအသက်ရှင်နေထိုင်ပါ</a:t>
            </a:r>
            <a:endParaRPr lang="es-ES" sz="4000" b="1" dirty="0">
              <a:ln w="22225">
                <a:noFill/>
                <a:prstDash val="solid"/>
              </a:ln>
              <a:solidFill>
                <a:srgbClr val="0099CC">
                  <a:lumMod val="40000"/>
                  <a:lumOff val="60000"/>
                </a:srgbClr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209C582-9575-0C03-F4B7-8D6AF101EE37}"/>
              </a:ext>
            </a:extLst>
          </p:cNvPr>
          <p:cNvSpPr txBox="1"/>
          <p:nvPr/>
        </p:nvSpPr>
        <p:spPr>
          <a:xfrm>
            <a:off x="7738570" y="6476303"/>
            <a:ext cx="4434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s-ES" sz="2800" b="1" dirty="0" err="1">
                <a:solidFill>
                  <a:srgbClr val="339933">
                    <a:lumMod val="75000"/>
                  </a:srgbClr>
                </a:solidFill>
                <a:latin typeface="Calibri" panose="020F0502020204030204"/>
              </a:rPr>
              <a:t>Lesson</a:t>
            </a:r>
            <a:r>
              <a:rPr lang="es-ES" sz="2800" b="1" dirty="0">
                <a:solidFill>
                  <a:srgbClr val="339933">
                    <a:lumMod val="75000"/>
                  </a:srgbClr>
                </a:solidFill>
                <a:latin typeface="Calibri" panose="020F0502020204030204"/>
              </a:rPr>
              <a:t> 9 </a:t>
            </a:r>
            <a:r>
              <a:rPr lang="es-ES" sz="2800" b="1" dirty="0" err="1">
                <a:solidFill>
                  <a:srgbClr val="339933">
                    <a:lumMod val="75000"/>
                  </a:srgbClr>
                </a:solidFill>
                <a:latin typeface="Calibri" panose="020F0502020204030204"/>
              </a:rPr>
              <a:t>for</a:t>
            </a:r>
            <a:r>
              <a:rPr lang="es-ES" sz="2800" b="1" dirty="0">
                <a:solidFill>
                  <a:srgbClr val="339933">
                    <a:lumMod val="75000"/>
                  </a:srgbClr>
                </a:solidFill>
                <a:latin typeface="Calibri" panose="020F0502020204030204"/>
              </a:rPr>
              <a:t> August 26, 2023</a:t>
            </a:r>
          </a:p>
        </p:txBody>
      </p:sp>
    </p:spTree>
    <p:extLst>
      <p:ext uri="{BB962C8B-B14F-4D97-AF65-F5344CB8AC3E}">
        <p14:creationId xmlns:p14="http://schemas.microsoft.com/office/powerpoint/2010/main" val="417069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299315F3-77B9-3D36-5EF5-A3569CC8B5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147288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9688717-8474-8F5F-9C22-92E4BEFBAC2A}"/>
              </a:ext>
            </a:extLst>
          </p:cNvPr>
          <p:cNvSpPr txBox="1"/>
          <p:nvPr/>
        </p:nvSpPr>
        <p:spPr>
          <a:xfrm>
            <a:off x="0" y="181015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contourW="25400" prstMaterial="softEdge">
              <a:bevelT w="25400" h="38100"/>
              <a:contourClr>
                <a:srgbClr val="0070C0"/>
              </a:contourClr>
            </a:sp3d>
          </a:bodyPr>
          <a:lstStyle/>
          <a:p>
            <a:pPr algn="ctr" defTabSz="609585"/>
            <a:r>
              <a:rPr lang="my-MM" sz="3600" b="1" dirty="0">
                <a:solidFill>
                  <a:schemeClr val="bg1"/>
                </a:solidFill>
              </a:rPr>
              <a:t>ခရစ်တော်အားဖြင့်ဉာဏ်အလင်းပေးခဲ့သည်။</a:t>
            </a:r>
          </a:p>
          <a:p>
            <a:pPr algn="ctr" defTabSz="609585"/>
            <a:r>
              <a:rPr lang="my-MM" sz="3600" b="1" dirty="0">
                <a:solidFill>
                  <a:schemeClr val="bg1"/>
                </a:solidFill>
              </a:rPr>
              <a:t>ဧဖက်၅</a:t>
            </a:r>
            <a:r>
              <a:rPr lang="en-US" sz="3600" b="1" dirty="0">
                <a:solidFill>
                  <a:schemeClr val="bg1"/>
                </a:solidFill>
              </a:rPr>
              <a:t>:</a:t>
            </a:r>
            <a:r>
              <a:rPr lang="my-MM" sz="3600" b="1" dirty="0">
                <a:solidFill>
                  <a:schemeClr val="bg1"/>
                </a:solidFill>
              </a:rPr>
              <a:t>၁၅</a:t>
            </a:r>
            <a:r>
              <a:rPr lang="en-US" sz="3600" b="1" dirty="0">
                <a:solidFill>
                  <a:schemeClr val="bg1"/>
                </a:solidFill>
              </a:rPr>
              <a:t>-</a:t>
            </a:r>
            <a:r>
              <a:rPr lang="my-MM" sz="3600" b="1" dirty="0">
                <a:solidFill>
                  <a:schemeClr val="bg1"/>
                </a:solidFill>
              </a:rPr>
              <a:t>၁၇</a:t>
            </a:r>
            <a:endParaRPr lang="es-ES" sz="3600" b="1" spc="400" dirty="0">
              <a:ln/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A0C70C-EA23-14A8-8F91-284DC6D0ABC5}"/>
              </a:ext>
            </a:extLst>
          </p:cNvPr>
          <p:cNvSpPr txBox="1"/>
          <p:nvPr/>
        </p:nvSpPr>
        <p:spPr>
          <a:xfrm>
            <a:off x="3116655" y="1544662"/>
            <a:ext cx="38101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အလယ်တွင်ပေါလုပါဝင်သည့်တိုက်တွန်းချက်သည်ဤဆိုးယုတ်သောကာလ”တွင်ပညာရှိစွာလျှောက်လှမ်းပါကကျွန်ုပ်တို့ကိုမည်သို့နေထိုင်သင့်သည်ကို ပြောပြသည် ၅း၁၆။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8EF8C03-446C-FD9F-35AC-15E135FF39F6}"/>
              </a:ext>
            </a:extLst>
          </p:cNvPr>
          <p:cNvSpPr txBox="1"/>
          <p:nvPr/>
        </p:nvSpPr>
        <p:spPr>
          <a:xfrm>
            <a:off x="135464" y="5313338"/>
            <a:ext cx="12056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ခရစ်တော်ကြွလာမည့်အချိန်ကိုစောင့်မျှော်နေချိန်တွင်ယုံကြည်သူများသည်ခက်ခဲသောအချိန်များတွင် နေထိုင်ကြသည်။ရောင်းချမှုအတွင်းဈေးဆစ်မုဆိုးများကဲ့သို့ကျန်ရှိနေသည့်အချိန်ကိုကျွန်ုပ်တို့မည်သို့အသုံးပြုသည်ကိုကျွန်ုပ်တို့ဂရုပြုရပါမည်။ခရစ်တော်၌ဘုရားသခင်သည်ကျွန်ုပ်တို့အားပေးဆောင်သောအရာများကို ချက်ခြင်း ဆုပ်ကိုင်ထားရမည် ဟေရှာယ ၅၅</a:t>
            </a:r>
            <a:r>
              <a:rPr lang="en-US" sz="2400" b="1" dirty="0">
                <a:solidFill>
                  <a:prstClr val="black"/>
                </a:solidFill>
              </a:rPr>
              <a:t>:</a:t>
            </a:r>
            <a:r>
              <a:rPr lang="my-MM" sz="2400" b="1" dirty="0">
                <a:solidFill>
                  <a:prstClr val="black"/>
                </a:solidFill>
              </a:rPr>
              <a:t>၁၊ ဗျာဒိတ် ၂၂း၁၇။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45293F4-FC0A-B1D5-E460-1104358BDA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7544049"/>
              </p:ext>
            </p:extLst>
          </p:nvPr>
        </p:nvGraphicFramePr>
        <p:xfrm>
          <a:off x="6803571" y="1472883"/>
          <a:ext cx="5284897" cy="3473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F1ACEB48-9860-73BA-8C7C-0BA4C994327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31" y="1634256"/>
            <a:ext cx="2677336" cy="3589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B9E7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6B17243-D456-1F2E-DE5B-2038B286BF3C}"/>
              </a:ext>
            </a:extLst>
          </p:cNvPr>
          <p:cNvSpPr txBox="1"/>
          <p:nvPr/>
        </p:nvSpPr>
        <p:spPr>
          <a:xfrm>
            <a:off x="3184388" y="3376778"/>
            <a:ext cx="38101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ဤကိစ္စတွင်၊မူရင်းဂရိစကားကကျွန်ုပ်တို့အားတိုက်တွန်းချက်၏အဓိပ္ပာယ်ကိုပိုမိုနားလည်ရန်ကူညီပေးသည်-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38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EC5D8D-5172-4011-9653-6350E93CB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1DEC5D8D-5172-4011-9653-6350E93CB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1DEC5D8D-5172-4011-9653-6350E93CB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1DEC5D8D-5172-4011-9653-6350E93CBC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DEC5D8D-5172-4011-9653-6350E93CB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1DEC5D8D-5172-4011-9653-6350E93CB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3EFB3B-D13B-4685-AF14-5B4E37A97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8B3EFB3B-D13B-4685-AF14-5B4E37A97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8B3EFB3B-D13B-4685-AF14-5B4E37A97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8B3EFB3B-D13B-4685-AF14-5B4E37A979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8B3EFB3B-D13B-4685-AF14-5B4E37A97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8B3EFB3B-D13B-4685-AF14-5B4E37A97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0A7F7F-C507-4033-97CC-A2E7A837B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90A7F7F-C507-4033-97CC-A2E7A837B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90A7F7F-C507-4033-97CC-A2E7A837B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90A7F7F-C507-4033-97CC-A2E7A837B4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A90A7F7F-C507-4033-97CC-A2E7A837B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A90A7F7F-C507-4033-97CC-A2E7A837B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92E320-530C-4872-BB73-2790FDE91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D292E320-530C-4872-BB73-2790FDE91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D292E320-530C-4872-BB73-2790FDE91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D292E320-530C-4872-BB73-2790FDE91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D292E320-530C-4872-BB73-2790FDE91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D292E320-530C-4872-BB73-2790FDE91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00100B-6538-2984-FB25-06BCDF989F3A}"/>
              </a:ext>
            </a:extLst>
          </p:cNvPr>
          <p:cNvSpPr txBox="1"/>
          <p:nvPr/>
        </p:nvSpPr>
        <p:spPr>
          <a:xfrm>
            <a:off x="2371200" y="2136339"/>
            <a:ext cx="7449600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6000" b="1" dirty="0">
                <a:solidFill>
                  <a:srgbClr val="BC7000"/>
                </a:solidFill>
              </a:rPr>
              <a:t>ဝိညာဉ်တော်အားဖြင့်</a:t>
            </a:r>
          </a:p>
          <a:p>
            <a:pPr algn="ctr" defTabSz="609585">
              <a:spcBef>
                <a:spcPts val="800"/>
              </a:spcBef>
            </a:pPr>
            <a:r>
              <a:rPr lang="my-MM" sz="6000" b="1" dirty="0">
                <a:solidFill>
                  <a:srgbClr val="BC7000"/>
                </a:solidFill>
              </a:rPr>
              <a:t>ချီးမွမ်းခြင်း၊</a:t>
            </a:r>
            <a:r>
              <a:rPr lang="es-ES" sz="60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endParaRPr lang="my-MM" sz="60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001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2E6F2E-110E-8083-FAA3-45FA0AEAF9A0}"/>
              </a:ext>
            </a:extLst>
          </p:cNvPr>
          <p:cNvSpPr txBox="1"/>
          <p:nvPr/>
        </p:nvSpPr>
        <p:spPr>
          <a:xfrm>
            <a:off x="0" y="251666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ဆာလံသီချင်းများ၊ဓမ္မသီချင်းများနှင့်ဝိညာဉ်ရေးသီချင်းများ။</a:t>
            </a:r>
          </a:p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ဧဖက်၅</a:t>
            </a:r>
            <a:r>
              <a:rPr lang="en-US" sz="3600" b="1" dirty="0">
                <a:solidFill>
                  <a:prstClr val="black"/>
                </a:solidFill>
              </a:rPr>
              <a:t>:</a:t>
            </a:r>
            <a:r>
              <a:rPr lang="my-MM" sz="3600" b="1" dirty="0">
                <a:solidFill>
                  <a:prstClr val="black"/>
                </a:solidFill>
              </a:rPr>
              <a:t>၁၈</a:t>
            </a:r>
            <a:r>
              <a:rPr lang="en-US" sz="3600" b="1" dirty="0">
                <a:solidFill>
                  <a:prstClr val="black"/>
                </a:solidFill>
              </a:rPr>
              <a:t>-</a:t>
            </a:r>
            <a:r>
              <a:rPr lang="my-MM" sz="3600" b="1" dirty="0">
                <a:solidFill>
                  <a:prstClr val="black"/>
                </a:solidFill>
              </a:rPr>
              <a:t>၂၀ </a:t>
            </a:r>
            <a:endParaRPr lang="es-ES" sz="3600" dirty="0">
              <a:ln w="0"/>
              <a:solidFill>
                <a:srgbClr val="339933">
                  <a:lumMod val="75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3E1645A-0BEF-F8FC-A03C-4B964943E049}"/>
              </a:ext>
            </a:extLst>
          </p:cNvPr>
          <p:cNvSpPr txBox="1"/>
          <p:nvPr/>
        </p:nvSpPr>
        <p:spPr>
          <a:xfrm>
            <a:off x="198995" y="1717181"/>
            <a:ext cx="6909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white"/>
                </a:solidFill>
                <a:effectLst>
                  <a:glow rad="127000">
                    <a:srgbClr val="339933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တဖန်ပေါလုသည်ကျွန်ုပ်တို့၏စိတ်ကိုအရက်နှင့်ဖြည့်သွင်းခြင်းသို့မဟုတ်သန့်ရှင်းသောဝိညာဉ်တော်ဖြင့်ဖြည့်သွင်း ခြင်း ၅း၁၈။</a:t>
            </a:r>
            <a:endParaRPr lang="es-ES" sz="2400" b="1" dirty="0">
              <a:solidFill>
                <a:prstClr val="white"/>
              </a:solidFill>
              <a:effectLst>
                <a:glow rad="127000">
                  <a:srgbClr val="339933">
                    <a:lumMod val="5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5" name="Imagen 4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885B52E-E39B-071B-74EE-867C0D1FEC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0423" y="1797299"/>
            <a:ext cx="2313240" cy="2311315"/>
          </a:xfrm>
          <a:prstGeom prst="snip2DiagRect">
            <a:avLst>
              <a:gd name="adj1" fmla="val 0"/>
              <a:gd name="adj2" fmla="val 33281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7948E6F-F164-45F4-63DB-44D5B56425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06685" y="1797379"/>
            <a:ext cx="2313240" cy="2311155"/>
          </a:xfrm>
          <a:prstGeom prst="snip2DiagRect">
            <a:avLst>
              <a:gd name="adj1" fmla="val 0"/>
              <a:gd name="adj2" fmla="val 328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AE165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grupo de hombres jugando video juegos&#10;&#10;Descripción generada automáticamente">
            <a:extLst>
              <a:ext uri="{FF2B5EF4-FFF2-40B4-BE49-F238E27FC236}">
                <a16:creationId xmlns:a16="http://schemas.microsoft.com/office/drawing/2014/main" id="{067C03E5-72E3-4ECF-D6EB-0CBB09CFE4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54" y="4528207"/>
            <a:ext cx="2638829" cy="2191571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6B2097C-94D7-4776-014A-33CDBAE124D8}"/>
              </a:ext>
            </a:extLst>
          </p:cNvPr>
          <p:cNvSpPr txBox="1"/>
          <p:nvPr/>
        </p:nvSpPr>
        <p:spPr>
          <a:xfrm>
            <a:off x="3147343" y="4413801"/>
            <a:ext cx="66866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white"/>
                </a:solidFill>
                <a:effectLst>
                  <a:glow rad="127000">
                    <a:srgbClr val="339933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ကျွန်ုပ်တို့၏စိတ်နှလုံးသည်သန့်ရှင်းသောဝိညာဉ်တော်နှင့်ပြည့်သောအခါ၊ကျွန်ုပ်တို့သည်ကျွန်ုပ်တို့၏ညီအစ်ကိုညီအစ်မများနှင့်ဆာလံသီချင်းများ၊ဓမ္မသီချင်းများ၊ ငါတို့သည်ဘုရားသခင်ကိုသီချင်းဆို၍ ချီးမွမ်းကြသည်၅း၁၉။</a:t>
            </a:r>
            <a:endParaRPr lang="es-ES" sz="2000" b="1" dirty="0">
              <a:solidFill>
                <a:prstClr val="white"/>
              </a:solidFill>
              <a:effectLst>
                <a:glow rad="127000">
                  <a:srgbClr val="339933">
                    <a:lumMod val="5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6B47B14-2E74-4005-36AC-6E7E0B494E06}"/>
              </a:ext>
            </a:extLst>
          </p:cNvPr>
          <p:cNvGrpSpPr/>
          <p:nvPr/>
        </p:nvGrpSpPr>
        <p:grpSpPr>
          <a:xfrm>
            <a:off x="9834042" y="4307113"/>
            <a:ext cx="2144721" cy="2412665"/>
            <a:chOff x="7375531" y="3230334"/>
            <a:chExt cx="1608541" cy="1809499"/>
          </a:xfrm>
        </p:grpSpPr>
        <p:pic>
          <p:nvPicPr>
            <p:cNvPr id="15" name="Imagen 14" descr="Dibujo animado de una persona&#10;&#10;Descripción generada automáticamente con confianza baja">
              <a:extLst>
                <a:ext uri="{FF2B5EF4-FFF2-40B4-BE49-F238E27FC236}">
                  <a16:creationId xmlns:a16="http://schemas.microsoft.com/office/drawing/2014/main" id="{D35EE3EC-9EAB-2812-2E67-43AAC5E00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5531" y="3230334"/>
              <a:ext cx="1604254" cy="1809499"/>
            </a:xfrm>
            <a:prstGeom prst="rect">
              <a:avLst/>
            </a:prstGeom>
            <a:ln w="38100" cap="sq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Imagen 12" descr="Mano de una persona con la boca abierta&#10;&#10;Descripción generada automáticamente con confianza media">
              <a:extLst>
                <a:ext uri="{FF2B5EF4-FFF2-40B4-BE49-F238E27FC236}">
                  <a16:creationId xmlns:a16="http://schemas.microsoft.com/office/drawing/2014/main" id="{8C88B3A6-ABF1-E514-1825-A3F5FC80C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4389" y="4097079"/>
              <a:ext cx="1279683" cy="942754"/>
            </a:xfrm>
            <a:prstGeom prst="rect">
              <a:avLst/>
            </a:prstGeom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BFC284E-FD63-BA72-6F38-317AEC9FEECA}"/>
              </a:ext>
            </a:extLst>
          </p:cNvPr>
          <p:cNvSpPr txBox="1"/>
          <p:nvPr/>
        </p:nvSpPr>
        <p:spPr>
          <a:xfrm>
            <a:off x="198995" y="2948288"/>
            <a:ext cx="68114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white"/>
                </a:solidFill>
                <a:effectLst>
                  <a:glow rad="127000">
                    <a:srgbClr val="339933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မ္မာကျမ်းစာကဖော်ပြသည့်အတိုင်းအရက်သည်ကျွန်ုပ်တို့၏စိတ်ကိုတိမ်မြုပ်စေသည်သု၂၀း၁၊၂၃း၂၉၃၅။ယစ်မူးခြင်း၏လွှမ်းမိုးမှုအောက်တွင်ကျွန်ုပ်တို့သည်မတရားမေထုန်ပြုခြင်း၊ညစ်ညူးခြင်းနှင့်ဆိုးသောဘာသာစကားသို့ အလွယ်တကူပို့ဆောင်ခံရသည်။</a:t>
            </a:r>
            <a:endParaRPr lang="es-ES" sz="2000" b="1" dirty="0">
              <a:solidFill>
                <a:prstClr val="white"/>
              </a:solidFill>
              <a:effectLst>
                <a:glow rad="127000">
                  <a:srgbClr val="339933">
                    <a:lumMod val="5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FAF3385-F2FF-656F-DDF2-C7B7AC67019F}"/>
              </a:ext>
            </a:extLst>
          </p:cNvPr>
          <p:cNvSpPr txBox="1"/>
          <p:nvPr/>
        </p:nvSpPr>
        <p:spPr>
          <a:xfrm>
            <a:off x="3141626" y="6014241"/>
            <a:ext cx="66866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white"/>
                </a:solidFill>
                <a:effectLst>
                  <a:glow rad="127000">
                    <a:srgbClr val="339933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ဝိညာဉ်တော်နှင့်ပြည့်ဝသောသားတော်၏နာမဖြင့်ခမည်းတော်အားကျွန်ုပ်တို့ချီးမွမ်းကြသည်၅း၂၀။မင်္ဂလာရှိသောသုံးပါးတစ်ဆူ။</a:t>
            </a:r>
            <a:endParaRPr lang="es-ES" sz="2000" b="1" dirty="0">
              <a:solidFill>
                <a:prstClr val="white"/>
              </a:solidFill>
              <a:effectLst>
                <a:glow rad="127000">
                  <a:srgbClr val="339933">
                    <a:lumMod val="5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363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1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87CDE3-6DF8-8668-7A14-A8E5524AD4F8}"/>
              </a:ext>
            </a:extLst>
          </p:cNvPr>
          <p:cNvSpPr txBox="1"/>
          <p:nvPr/>
        </p:nvSpPr>
        <p:spPr>
          <a:xfrm>
            <a:off x="533400" y="313972"/>
            <a:ext cx="11125200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lnSpc>
                <a:spcPct val="150000"/>
              </a:lnSpc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“ခရစ်တော်နှင့်ပေါင်းစည်းခြင်းရှိလျှင်ချစ်ခြင်းမေတ္တာရှိ၏ […ကျွန်ုပ်တို့သည်ခရစ်တော်နှင့် စည်းလုံးညီညွတ်သောအခါတွင်ခရစ်တော်၏စိတ်သဘောရှိသည်။ဖြူစင်မှုနှင့်ချစ်ခြင်းမေတ္တာသည်ဇာတ်ကောင်စရိုက်တွင်ထွန်းလင်းတောက်ပပြီး၊နူးညံ့သိမ်မွေ့မှုနှင့်သမ္မာတရားသည် အသက်ကိုထိန်းချုပ်ထားသည်။မျက်နှာ၏အမူအရာသည်ပြောင်းလဲသွားသည်[…ကျွန်ုပ်တို့ သည်အလင်းနှင့်ချိတ်ဆက်ပါက၊ကျွန်ုပ်တို့သည်အလင်းလမ်းကြောင်းများဖြစ်ကြပြီးကျွန်ုပ်တို့၏စကားများနှင့်လုပ်ဆောင်မှုများအားဖြင့်ကျွန်ုပ်တို့သည်ကမ္ဘာကြီးအားအလင်းရောင်ပြန်ဟပ်မည်ဖြစ်သည်။စစ်မှန်သောခရစ်ယာန်များသည်အဆုံးမရှိသောလူသားအားအဆုံးမရှိဘုရား သခင်နှင့်ချည်နှောင်ထားသည့်ကမ္ဘာမြေကြီးကိုကောင်းကင်နှင့်ချိတ်ဆက်ပေးသည့်ချစ်ခြင်းကြိုးဖြင့်ချည်နှောင်ထားသည်။ယေရှုခရစ်၏မျက်နှာ၌ထွန်းလင်းသောအလင်းသည်သူ၏ နောက်လိုက်များ၏စိတ်နှလုံး၌ဘုရားသခင်၏ဘုန်းတော်ကိုထင်ရှားစေ၏။</a:t>
            </a:r>
            <a:endParaRPr lang="es-ES" sz="24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78CFE0-ED2B-D914-83E2-60FD37BEDCD9}"/>
              </a:ext>
            </a:extLst>
          </p:cNvPr>
          <p:cNvSpPr txBox="1"/>
          <p:nvPr/>
        </p:nvSpPr>
        <p:spPr>
          <a:xfrm>
            <a:off x="2760518" y="5900117"/>
            <a:ext cx="7820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E. G. W. (Selected Messages, book 1, Ch. 51, p. 337)</a:t>
            </a:r>
            <a:endParaRPr lang="es-E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9710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2596BA-5136-24F6-1845-994A9C829E02}"/>
              </a:ext>
            </a:extLst>
          </p:cNvPr>
          <p:cNvSpPr txBox="1"/>
          <p:nvPr/>
        </p:nvSpPr>
        <p:spPr>
          <a:xfrm>
            <a:off x="4791538" y="155929"/>
            <a:ext cx="7239281" cy="2308324"/>
          </a:xfrm>
          <a:prstGeom prst="rect">
            <a:avLst/>
          </a:prstGeom>
          <a:solidFill>
            <a:srgbClr val="E0BC7F"/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377"/>
            <a:r>
              <a:rPr lang="my-MM" sz="2400" b="1" dirty="0">
                <a:solidFill>
                  <a:srgbClr val="826300"/>
                </a:solidFill>
                <a:latin typeface="Comic Sans MS" panose="030F0702030302020204" pitchFamily="66" charset="0"/>
              </a:rPr>
              <a:t>‘‘ထိုကြောင့်ပညာမဲ့ကဲ့သို့မဟုတ်၊ပညာရှိကဲ့သို့စေ့စေ့မြေ့မြေ့ကျင့်ဆောင်မည်အကြောင်းသတိပြုကြလော့။ယခုနေ့ရက်ကာလတို့သည်ဆိုးယုတ်သောကြောင့်ကာလအချိန်ကိုရွေး နုတ်ကြလော့။ထိုကြောင့်သတိမရှိသောသူမဖြစ်၊သခင်ဘုရား၏အလိုတော်ရှိရာကိုပိုင်းခြား၍သိသောသူဖြစ်ကြလော့’’ (ဧဖက်၊ ၅း၁၅-၁၇)။</a:t>
            </a:r>
          </a:p>
        </p:txBody>
      </p:sp>
    </p:spTree>
    <p:extLst>
      <p:ext uri="{BB962C8B-B14F-4D97-AF65-F5344CB8AC3E}">
        <p14:creationId xmlns:p14="http://schemas.microsoft.com/office/powerpoint/2010/main" val="402031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199A295-53A4-E96A-EDD0-E625570A7ABD}"/>
              </a:ext>
            </a:extLst>
          </p:cNvPr>
          <p:cNvSpPr txBox="1"/>
          <p:nvPr/>
        </p:nvSpPr>
        <p:spPr>
          <a:xfrm>
            <a:off x="3856724" y="3270791"/>
            <a:ext cx="8248190" cy="32726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my-MM" sz="2000" b="1" dirty="0">
                <a:solidFill>
                  <a:srgbClr val="BF1D8C"/>
                </a:solidFill>
              </a:rPr>
              <a:t>	ဘုရားသခင်ကိုအတုယူခြင်း</a:t>
            </a:r>
          </a:p>
          <a:p>
            <a:pPr defTabSz="609585"/>
            <a:r>
              <a:rPr lang="es-ES" sz="20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000" b="1" dirty="0">
                <a:solidFill>
                  <a:prstClr val="black"/>
                </a:solidFill>
              </a:rPr>
              <a:t>ချစ်ခြင်းမေတ္တာ၌လျှောက်လှမ်းခြင်း။ ဧဖက် ၅</a:t>
            </a:r>
            <a:r>
              <a:rPr lang="en-US" sz="2000" b="1" dirty="0">
                <a:solidFill>
                  <a:prstClr val="black"/>
                </a:solidFill>
              </a:rPr>
              <a:t>း</a:t>
            </a:r>
            <a:r>
              <a:rPr lang="my-MM" sz="2000" b="1" dirty="0">
                <a:solidFill>
                  <a:prstClr val="black"/>
                </a:solidFill>
              </a:rPr>
              <a:t>၁</a:t>
            </a:r>
            <a:r>
              <a:rPr lang="en-US" sz="2000" b="1" dirty="0">
                <a:solidFill>
                  <a:prstClr val="black"/>
                </a:solidFill>
              </a:rPr>
              <a:t>-</a:t>
            </a:r>
            <a:r>
              <a:rPr lang="my-MM" sz="2000" b="1" dirty="0">
                <a:solidFill>
                  <a:prstClr val="black"/>
                </a:solidFill>
              </a:rPr>
              <a:t>၅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000" b="1" dirty="0">
                <a:solidFill>
                  <a:prstClr val="black"/>
                </a:solidFill>
              </a:rPr>
              <a:t>အလင်းကလေးများကဲ့သို့လမ်းလျှောက်ခြင်း။ဧဖက် ၅</a:t>
            </a:r>
            <a:r>
              <a:rPr lang="en-US" sz="2000" b="1" dirty="0">
                <a:solidFill>
                  <a:prstClr val="black"/>
                </a:solidFill>
              </a:rPr>
              <a:t>:</a:t>
            </a:r>
            <a:r>
              <a:rPr lang="my-MM" sz="2000" b="1" dirty="0">
                <a:solidFill>
                  <a:prstClr val="black"/>
                </a:solidFill>
              </a:rPr>
              <a:t>၆</a:t>
            </a:r>
            <a:r>
              <a:rPr lang="en-US" sz="2000" b="1" dirty="0">
                <a:solidFill>
                  <a:prstClr val="black"/>
                </a:solidFill>
              </a:rPr>
              <a:t>-</a:t>
            </a:r>
            <a:r>
              <a:rPr lang="my-MM" sz="2000" b="1" dirty="0">
                <a:solidFill>
                  <a:prstClr val="black"/>
                </a:solidFill>
              </a:rPr>
              <a:t>၁၀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srgbClr val="0F9B48"/>
                </a:solidFill>
              </a:rPr>
              <a:t>	အလင်းထဲတွင် လမ်းလျှောက်ခြင်း</a:t>
            </a:r>
          </a:p>
          <a:p>
            <a:pPr defTabSz="609585">
              <a:spcBef>
                <a:spcPts val="800"/>
              </a:spcBef>
            </a:pPr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000" b="1" dirty="0">
                <a:solidFill>
                  <a:prstClr val="black"/>
                </a:solidFill>
              </a:rPr>
              <a:t>အလင်းသည်အရာအားလုံးကိုဖော်ထုတ်ပေးသည်။ဧဖက် ၅</a:t>
            </a:r>
            <a:r>
              <a:rPr lang="en-US" sz="2000" b="1" dirty="0">
                <a:solidFill>
                  <a:prstClr val="black"/>
                </a:solidFill>
              </a:rPr>
              <a:t>:</a:t>
            </a:r>
            <a:r>
              <a:rPr lang="my-MM" sz="2000" b="1" dirty="0">
                <a:solidFill>
                  <a:prstClr val="black"/>
                </a:solidFill>
              </a:rPr>
              <a:t>၁၁</a:t>
            </a:r>
            <a:r>
              <a:rPr lang="en-US" sz="2000" b="1" dirty="0">
                <a:solidFill>
                  <a:prstClr val="black"/>
                </a:solidFill>
              </a:rPr>
              <a:t>-</a:t>
            </a:r>
            <a:r>
              <a:rPr lang="my-MM" sz="2000" b="1" dirty="0">
                <a:solidFill>
                  <a:prstClr val="black"/>
                </a:solidFill>
              </a:rPr>
              <a:t>၁၄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000" b="1" dirty="0">
                <a:solidFill>
                  <a:prstClr val="black"/>
                </a:solidFill>
              </a:rPr>
              <a:t>ခရစ်တော်အားဖြင့်ဉာဏ်အလင်းပေးခဲ့သည်။ဧဖက်၅</a:t>
            </a:r>
            <a:r>
              <a:rPr lang="en-US" sz="2000" b="1" dirty="0">
                <a:solidFill>
                  <a:prstClr val="black"/>
                </a:solidFill>
              </a:rPr>
              <a:t>:</a:t>
            </a:r>
            <a:r>
              <a:rPr lang="my-MM" sz="2000" b="1" dirty="0">
                <a:solidFill>
                  <a:prstClr val="black"/>
                </a:solidFill>
              </a:rPr>
              <a:t>၁၅</a:t>
            </a:r>
            <a:r>
              <a:rPr lang="en-US" sz="2000" b="1" dirty="0">
                <a:solidFill>
                  <a:prstClr val="black"/>
                </a:solidFill>
              </a:rPr>
              <a:t>-</a:t>
            </a:r>
            <a:r>
              <a:rPr lang="my-MM" sz="2000" b="1" dirty="0">
                <a:solidFill>
                  <a:prstClr val="black"/>
                </a:solidFill>
              </a:rPr>
              <a:t>၁၇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srgbClr val="BC7000"/>
                </a:solidFill>
              </a:rPr>
              <a:t>	ဝိညာဉ်တော်အားဖြင့်ချီးမွမ်းခြင်း၊</a:t>
            </a:r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endParaRPr lang="my-MM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   </a:t>
            </a:r>
            <a:r>
              <a:rPr lang="my-MM" sz="2000" b="1" dirty="0">
                <a:solidFill>
                  <a:prstClr val="black"/>
                </a:solidFill>
              </a:rPr>
              <a:t>ဆာလံသီချင်းများ၊ဓမ္မသီချင်းများနှင့်ဝိညာဉ်ရေးသီချင်းများ။ဧဖက်၅</a:t>
            </a:r>
            <a:r>
              <a:rPr lang="en-US" sz="2000" b="1" dirty="0">
                <a:solidFill>
                  <a:prstClr val="black"/>
                </a:solidFill>
              </a:rPr>
              <a:t>:</a:t>
            </a:r>
            <a:r>
              <a:rPr lang="my-MM" sz="2000" b="1" dirty="0">
                <a:solidFill>
                  <a:prstClr val="black"/>
                </a:solidFill>
              </a:rPr>
              <a:t>၁၈</a:t>
            </a:r>
            <a:r>
              <a:rPr lang="en-US" sz="2000" b="1" dirty="0">
                <a:solidFill>
                  <a:prstClr val="black"/>
                </a:solidFill>
              </a:rPr>
              <a:t>:</a:t>
            </a:r>
            <a:r>
              <a:rPr lang="my-MM" sz="2000" b="1" dirty="0">
                <a:solidFill>
                  <a:prstClr val="black"/>
                </a:solidFill>
              </a:rPr>
              <a:t>၂၀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6B5AF5B-D33B-5D33-D6C0-3A70C7CDEE02}"/>
              </a:ext>
            </a:extLst>
          </p:cNvPr>
          <p:cNvSpPr txBox="1"/>
          <p:nvPr/>
        </p:nvSpPr>
        <p:spPr>
          <a:xfrm>
            <a:off x="175750" y="295098"/>
            <a:ext cx="8674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ဘုရားသခင်ကိုဘယ်လိုတုပမလဲ။ချစ်ခြင်းမေတ္တာ၌ကျင်လည်ခြင်း၊အလင်း၏သားကဲ့သို့လမ်းလျှောက်ခြင်း၊ပညာရှိကဲ့သို့လျှောက်လှမ်းခြင်းဖြင့်သင်၏အချိန်ကိုအကျိုးရှိစေ၏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73AB573-16A4-09C5-9183-F0B8F36BDB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1404" y="295098"/>
            <a:ext cx="2980267" cy="3133903"/>
          </a:xfrm>
          <a:prstGeom prst="rect">
            <a:avLst/>
          </a:prstGeom>
          <a:ln w="889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Imagen 8" descr="Una persona en un campo&#10;&#10;Descripción generada automáticamente con confianza media">
            <a:extLst>
              <a:ext uri="{FF2B5EF4-FFF2-40B4-BE49-F238E27FC236}">
                <a16:creationId xmlns:a16="http://schemas.microsoft.com/office/drawing/2014/main" id="{04C1F63B-C72D-910B-F615-F348451F0C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878" y="3767325"/>
            <a:ext cx="3435932" cy="2475881"/>
          </a:xfrm>
          <a:prstGeom prst="rect">
            <a:avLst/>
          </a:prstGeom>
          <a:ln w="889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8DC8AC4A-76C3-D22A-45F5-D56235DE8F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207" y="3986935"/>
            <a:ext cx="217593" cy="2925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Forma, Círculo&#10;&#10;Descripción generada automáticamente">
            <a:extLst>
              <a:ext uri="{FF2B5EF4-FFF2-40B4-BE49-F238E27FC236}">
                <a16:creationId xmlns:a16="http://schemas.microsoft.com/office/drawing/2014/main" id="{7D6F14E4-6DFD-8E74-3C41-96135233D5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300" y="3647252"/>
            <a:ext cx="217593" cy="2925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 descr="Forma, Icono&#10;&#10;Descripción generada automáticamente">
            <a:extLst>
              <a:ext uri="{FF2B5EF4-FFF2-40B4-BE49-F238E27FC236}">
                <a16:creationId xmlns:a16="http://schemas.microsoft.com/office/drawing/2014/main" id="{03B4BB49-CEDC-11E8-8D1E-FB30371B9B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5299" y="5221645"/>
            <a:ext cx="217593" cy="2925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n 40" descr="Logotipo, Icono&#10;&#10;Descripción generada automáticamente">
            <a:extLst>
              <a:ext uri="{FF2B5EF4-FFF2-40B4-BE49-F238E27FC236}">
                <a16:creationId xmlns:a16="http://schemas.microsoft.com/office/drawing/2014/main" id="{5DC40573-A400-9358-7F07-5EF27ED5C5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4144" y="6146453"/>
            <a:ext cx="217593" cy="2925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Imagen 43" descr="Icono&#10;&#10;Descripción generada automáticamente">
            <a:extLst>
              <a:ext uri="{FF2B5EF4-FFF2-40B4-BE49-F238E27FC236}">
                <a16:creationId xmlns:a16="http://schemas.microsoft.com/office/drawing/2014/main" id="{3FCF1CAC-2A46-3E14-63B2-12EEA1EAD4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207" y="4838119"/>
            <a:ext cx="217593" cy="2925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Icono&#10;&#10;Descripción generada automáticamente">
            <a:extLst>
              <a:ext uri="{FF2B5EF4-FFF2-40B4-BE49-F238E27FC236}">
                <a16:creationId xmlns:a16="http://schemas.microsoft.com/office/drawing/2014/main" id="{DDB0A759-57BE-688D-2B48-F09CEBB871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862" y="5698943"/>
            <a:ext cx="352689" cy="262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8" name="Imagen 47" descr="Icono&#10;&#10;Descripción generada automáticamente">
            <a:extLst>
              <a:ext uri="{FF2B5EF4-FFF2-40B4-BE49-F238E27FC236}">
                <a16:creationId xmlns:a16="http://schemas.microsoft.com/office/drawing/2014/main" id="{22ED1BDC-EF3C-6C39-215F-8F3877F3D8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864" y="3360503"/>
            <a:ext cx="352873" cy="262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5" name="Imagen 54" descr="Imagen que contiene luz&#10;&#10;Descripción generada automáticamente">
            <a:extLst>
              <a:ext uri="{FF2B5EF4-FFF2-40B4-BE49-F238E27FC236}">
                <a16:creationId xmlns:a16="http://schemas.microsoft.com/office/drawing/2014/main" id="{4C2865E8-2F3C-ADF9-D679-2A2F2012806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212" y="4429671"/>
            <a:ext cx="352525" cy="262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C136FD1-4B3F-C3D3-7138-F7B7BAE26912}"/>
              </a:ext>
            </a:extLst>
          </p:cNvPr>
          <p:cNvSpPr txBox="1"/>
          <p:nvPr/>
        </p:nvSpPr>
        <p:spPr>
          <a:xfrm>
            <a:off x="177987" y="2028058"/>
            <a:ext cx="87379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ဘုရားသခင်ကိုတုပပြီးအမှားလုပ်ခြင်းမှရှောင်ကြဉ်သောအသက်တာ၏ရလဒ်ကားအဘယ်နည်း။ကျွန်ုပ်တို့သည်ခရစ်တော်အားဖြင့်ဉာဏ်အလင်းရရှိပြီး၊ငါတို့သည်လောက၏အလင်းဖြစ်ကြ၏။ငါတို့သည်ယေရှုခရစ်အားဖြင့်ဘုရားသခင်ကိုသီချင်းဆို၍ချီးမွမ်းလျက်၊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E7BC3A-5476-703C-E943-DECA9029FF5E}"/>
              </a:ext>
            </a:extLst>
          </p:cNvPr>
          <p:cNvSpPr txBox="1"/>
          <p:nvPr/>
        </p:nvSpPr>
        <p:spPr>
          <a:xfrm>
            <a:off x="230329" y="1143309"/>
            <a:ext cx="86201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ဧဖက်၅း၁၂၀ကလည်းရှောင်ကြဉ်ရမည့်အရာအကျင့်ယိုယွင်းမှု၊လောဘ၊ဖောက်ပြန်သောစကား၊မိုက်မဲမှု၊ယဇ်မူးခြင်း၊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7634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97AC79C-4640-B96E-FCA7-8366C69796E0}"/>
              </a:ext>
            </a:extLst>
          </p:cNvPr>
          <p:cNvSpPr txBox="1"/>
          <p:nvPr/>
        </p:nvSpPr>
        <p:spPr>
          <a:xfrm>
            <a:off x="0" y="2751892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6000" b="1" dirty="0">
                <a:solidFill>
                  <a:srgbClr val="BF1D8C"/>
                </a:solidFill>
              </a:rPr>
              <a:t>ဘုရားသခင်ကိုအတုယူခြင်း</a:t>
            </a:r>
            <a:endParaRPr lang="es-ES" sz="6000" b="1" dirty="0">
              <a:ln w="12700">
                <a:solidFill>
                  <a:srgbClr val="339933">
                    <a:lumMod val="50000"/>
                  </a:srgbClr>
                </a:solidFill>
                <a:prstDash val="solid"/>
              </a:ln>
              <a:pattFill prst="narHorz">
                <a:fgClr>
                  <a:srgbClr val="339933"/>
                </a:fgClr>
                <a:bgClr>
                  <a:srgbClr val="339933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339933">
                    <a:lumMod val="50000"/>
                  </a:srgbClr>
                </a:inn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6054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C0F2ECE-8D3B-CE7E-5B42-42040B91E78A}"/>
              </a:ext>
            </a:extLst>
          </p:cNvPr>
          <p:cNvSpPr txBox="1"/>
          <p:nvPr/>
        </p:nvSpPr>
        <p:spPr>
          <a:xfrm>
            <a:off x="12788" y="239486"/>
            <a:ext cx="93000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3600" b="1" dirty="0">
                <a:solidFill>
                  <a:schemeClr val="bg1"/>
                </a:solidFill>
              </a:rPr>
              <a:t>ချစ်ခြင်းမေတ္တာ၌လျှောက်လှမ်းခြင်း။ </a:t>
            </a:r>
          </a:p>
          <a:p>
            <a:pPr algn="ctr" defTabSz="609585"/>
            <a:r>
              <a:rPr lang="my-MM" sz="3600" b="1" dirty="0">
                <a:solidFill>
                  <a:schemeClr val="bg1"/>
                </a:solidFill>
              </a:rPr>
              <a:t>ဧဖက် ၅</a:t>
            </a:r>
            <a:r>
              <a:rPr lang="en-US" sz="3600" b="1" dirty="0">
                <a:solidFill>
                  <a:schemeClr val="bg1"/>
                </a:solidFill>
              </a:rPr>
              <a:t>:</a:t>
            </a:r>
            <a:r>
              <a:rPr lang="my-MM" sz="3600" b="1" dirty="0">
                <a:solidFill>
                  <a:schemeClr val="bg1"/>
                </a:solidFill>
              </a:rPr>
              <a:t>၁</a:t>
            </a:r>
            <a:r>
              <a:rPr lang="en-US" sz="3600" b="1" dirty="0">
                <a:solidFill>
                  <a:schemeClr val="bg1"/>
                </a:solidFill>
              </a:rPr>
              <a:t>-</a:t>
            </a:r>
            <a:r>
              <a:rPr lang="my-MM" sz="3600" b="1" dirty="0">
                <a:solidFill>
                  <a:schemeClr val="bg1"/>
                </a:solidFill>
              </a:rPr>
              <a:t>၅</a:t>
            </a:r>
            <a:endParaRPr lang="es-ES" sz="3600" b="1" spc="67" dirty="0">
              <a:ln w="9525" cmpd="sng">
                <a:solidFill>
                  <a:srgbClr val="38AA38"/>
                </a:solidFill>
                <a:prstDash val="solid"/>
              </a:ln>
              <a:solidFill>
                <a:schemeClr val="bg1"/>
              </a:solidFill>
              <a:effectLst>
                <a:glow rad="12700">
                  <a:srgbClr val="38AA38">
                    <a:alpha val="40000"/>
                  </a:srgbClr>
                </a:glow>
              </a:effectLst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BD713E-193B-25C8-4E25-31C204465AA7}"/>
              </a:ext>
            </a:extLst>
          </p:cNvPr>
          <p:cNvSpPr txBox="1"/>
          <p:nvPr/>
        </p:nvSpPr>
        <p:spPr>
          <a:xfrm>
            <a:off x="12788" y="1382143"/>
            <a:ext cx="9164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ပေါလုသည်ကြိယာလမ်းလျှောက်ရန်ကိုအမူအကျင့်သို့မဟုတ်နေထိုင်မှုပုံစံအတွက်အဓိပ္ပါယ်တူအဖြစ်အသုံးပြုသည်။မေတ္တာဖြင့်အသက်ရှင်ရန်ကျွန်ုပ်တို့၏လှုံ့ဆော်မှုသည် ယေရှု၏ယဇ်ပူဇော်ခြင်းဖြစ်သည် ၅း၁</a:t>
            </a:r>
            <a:r>
              <a:rPr lang="en-US" sz="2400" b="1" dirty="0">
                <a:solidFill>
                  <a:prstClr val="black"/>
                </a:solidFill>
              </a:rPr>
              <a:t>-</a:t>
            </a:r>
            <a:r>
              <a:rPr lang="my-MM" sz="2400" b="1" dirty="0">
                <a:solidFill>
                  <a:prstClr val="black"/>
                </a:solidFill>
              </a:rPr>
              <a:t>၂။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9618F59-7F87-5D36-AA9D-5852DDA68F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8068505"/>
              </p:ext>
            </p:extLst>
          </p:nvPr>
        </p:nvGraphicFramePr>
        <p:xfrm>
          <a:off x="135965" y="2524800"/>
          <a:ext cx="9164076" cy="1331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388248E3-B55C-3186-4937-CC3B64E02068}"/>
              </a:ext>
            </a:extLst>
          </p:cNvPr>
          <p:cNvSpPr txBox="1"/>
          <p:nvPr/>
        </p:nvSpPr>
        <p:spPr>
          <a:xfrm>
            <a:off x="0" y="3830933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1600" b="1" dirty="0">
                <a:solidFill>
                  <a:prstClr val="black"/>
                </a:solidFill>
              </a:rPr>
              <a:t>ချစ်ခြင်းမေတ္တာ၌လျှောက်လှမ်းရာတွင်အဘယ်အရာကိုရှောင်သင့်သနည်း၊အဘယ်ကြောင့်နည်း။</a:t>
            </a:r>
            <a:endParaRPr lang="es-ES" sz="16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FCF1E8B-4B86-31A9-07B9-0364B49091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0766465"/>
              </p:ext>
            </p:extLst>
          </p:nvPr>
        </p:nvGraphicFramePr>
        <p:xfrm>
          <a:off x="-14294" y="4280749"/>
          <a:ext cx="6394027" cy="2453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8726C4B0-C823-6499-034D-E4A132B27D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2634957"/>
              </p:ext>
            </p:extLst>
          </p:nvPr>
        </p:nvGraphicFramePr>
        <p:xfrm>
          <a:off x="6773334" y="4295441"/>
          <a:ext cx="5138703" cy="2453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2F8B6383-7151-3ABD-3C4F-BCE297C20DC6}"/>
              </a:ext>
            </a:extLst>
          </p:cNvPr>
          <p:cNvSpPr txBox="1"/>
          <p:nvPr/>
        </p:nvSpPr>
        <p:spPr>
          <a:xfrm>
            <a:off x="7307109" y="3992243"/>
            <a:ext cx="51387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my-MM" sz="1600" b="1" dirty="0">
                <a:solidFill>
                  <a:prstClr val="black"/>
                </a:solidFill>
              </a:rPr>
              <a:t>ဘယ်အရာကသင့်တော်ပြီးဘယ်ဟာကအဆင်မပြေတာလဲ?</a:t>
            </a:r>
            <a:endParaRPr lang="es-E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Imagen 10" descr="Un grupo de personas junto a un cuerpo de agua&#10;&#10;Descripción generada automáticamente">
            <a:extLst>
              <a:ext uri="{FF2B5EF4-FFF2-40B4-BE49-F238E27FC236}">
                <a16:creationId xmlns:a16="http://schemas.microsoft.com/office/drawing/2014/main" id="{36F8B6EC-5790-125A-D570-A10DA3F3A4A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5617" y="127777"/>
            <a:ext cx="2744539" cy="366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38AA3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181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6174A1-6222-45C7-923C-8B6EB7DA0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4C6174A1-6222-45C7-923C-8B6EB7DA0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4C6174A1-6222-45C7-923C-8B6EB7DA0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4C6174A1-6222-45C7-923C-8B6EB7DA0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4C6174A1-6222-45C7-923C-8B6EB7DA0B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A079D-8953-4647-B7D0-81A0E0650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FEAA079D-8953-4647-B7D0-81A0E0650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FEAA079D-8953-4647-B7D0-81A0E0650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FEAA079D-8953-4647-B7D0-81A0E0650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FEAA079D-8953-4647-B7D0-81A0E0650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E8F9CC-BB15-4B32-9A77-D7AB9EE4A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F4E8F9CC-BB15-4B32-9A77-D7AB9EE4A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F4E8F9CC-BB15-4B32-9A77-D7AB9EE4A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F4E8F9CC-BB15-4B32-9A77-D7AB9EE4A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F4E8F9CC-BB15-4B32-9A77-D7AB9EE4A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C6FB78-146E-42B5-A7DB-D4D56513C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7AC6FB78-146E-42B5-A7DB-D4D56513C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7AC6FB78-146E-42B5-A7DB-D4D56513C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7AC6FB78-146E-42B5-A7DB-D4D56513C4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C2AE20-C397-41F6-B566-8B557DFB1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graphicEl>
                                              <a:dgm id="{A7C2AE20-C397-41F6-B566-8B557DFB16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graphicEl>
                                              <a:dgm id="{A7C2AE20-C397-41F6-B566-8B557DFB1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graphicEl>
                                              <a:dgm id="{A7C2AE20-C397-41F6-B566-8B557DFB1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1A12C5-41A5-479A-818A-2C7F262D3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graphicEl>
                                              <a:dgm id="{611A12C5-41A5-479A-818A-2C7F262D39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graphicEl>
                                              <a:dgm id="{611A12C5-41A5-479A-818A-2C7F262D3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graphicEl>
                                              <a:dgm id="{611A12C5-41A5-479A-818A-2C7F262D3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A1515C-9E64-41D5-9D68-BFE335F43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>
                                            <p:graphicEl>
                                              <a:dgm id="{3CA1515C-9E64-41D5-9D68-BFE335F43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>
                                            <p:graphicEl>
                                              <a:dgm id="{3CA1515C-9E64-41D5-9D68-BFE335F43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graphicEl>
                                              <a:dgm id="{3CA1515C-9E64-41D5-9D68-BFE335F43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7E1A81-8DBA-4555-B204-83EDC81B7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">
                                            <p:graphicEl>
                                              <a:dgm id="{4E7E1A81-8DBA-4555-B204-83EDC81B7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4E7E1A81-8DBA-4555-B204-83EDC81B7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graphicEl>
                                              <a:dgm id="{4E7E1A81-8DBA-4555-B204-83EDC81B7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856CB5-2068-4194-9A78-DC72DD83A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">
                                            <p:graphicEl>
                                              <a:dgm id="{E5856CB5-2068-4194-9A78-DC72DD83A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>
                                            <p:graphicEl>
                                              <a:dgm id="{E5856CB5-2068-4194-9A78-DC72DD83A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>
                                            <p:graphicEl>
                                              <a:dgm id="{E5856CB5-2068-4194-9A78-DC72DD83A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AA29D5-0895-4BB3-B38D-EF23512E9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graphicEl>
                                              <a:dgm id="{76AA29D5-0895-4BB3-B38D-EF23512E9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graphicEl>
                                              <a:dgm id="{76AA29D5-0895-4BB3-B38D-EF23512E9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76AA29D5-0895-4BB3-B38D-EF23512E9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EC5A9E-8AA7-4FED-B934-EFB35E110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graphicEl>
                                              <a:dgm id="{20EC5A9E-8AA7-4FED-B934-EFB35E110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>
                                            <p:graphicEl>
                                              <a:dgm id="{20EC5A9E-8AA7-4FED-B934-EFB35E110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>
                                            <p:graphicEl>
                                              <a:dgm id="{20EC5A9E-8AA7-4FED-B934-EFB35E110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4C8395-450E-4B34-AC44-1348042E6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">
                                            <p:graphicEl>
                                              <a:dgm id="{994C8395-450E-4B34-AC44-1348042E63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>
                                            <p:graphicEl>
                                              <a:dgm id="{994C8395-450E-4B34-AC44-1348042E6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>
                                            <p:graphicEl>
                                              <a:dgm id="{994C8395-450E-4B34-AC44-1348042E6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352508-8D7A-4703-8FEB-026536462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">
                                            <p:graphicEl>
                                              <a:dgm id="{38352508-8D7A-4703-8FEB-026536462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">
                                            <p:graphicEl>
                                              <a:dgm id="{38352508-8D7A-4703-8FEB-026536462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>
                                            <p:graphicEl>
                                              <a:dgm id="{38352508-8D7A-4703-8FEB-026536462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AB7867-F96F-44A2-8BE9-35CF5337D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">
                                            <p:graphicEl>
                                              <a:dgm id="{FCAB7867-F96F-44A2-8BE9-35CF5337D8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graphicEl>
                                              <a:dgm id="{FCAB7867-F96F-44A2-8BE9-35CF5337D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>
                                            <p:graphicEl>
                                              <a:dgm id="{FCAB7867-F96F-44A2-8BE9-35CF5337D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4B4D40-B52B-4947-8DCE-DD5538E06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">
                                            <p:graphicEl>
                                              <a:dgm id="{C64B4D40-B52B-4947-8DCE-DD5538E06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graphicEl>
                                              <a:dgm id="{C64B4D40-B52B-4947-8DCE-DD5538E06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">
                                            <p:graphicEl>
                                              <a:dgm id="{C64B4D40-B52B-4947-8DCE-DD5538E06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EAF94D-8D5B-4F9C-A5F1-12162AD87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>
                                            <p:graphicEl>
                                              <a:dgm id="{96EAF94D-8D5B-4F9C-A5F1-12162AD87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graphicEl>
                                              <a:dgm id="{96EAF94D-8D5B-4F9C-A5F1-12162AD87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graphicEl>
                                              <a:dgm id="{96EAF94D-8D5B-4F9C-A5F1-12162AD87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E682A9-7015-471B-B7C9-AB855B912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graphicEl>
                                              <a:dgm id="{BDE682A9-7015-471B-B7C9-AB855B912A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graphicEl>
                                              <a:dgm id="{BDE682A9-7015-471B-B7C9-AB855B912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graphicEl>
                                              <a:dgm id="{BDE682A9-7015-471B-B7C9-AB855B912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C6FB78-146E-42B5-A7DB-D4D56513C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">
                                            <p:graphicEl>
                                              <a:dgm id="{7AC6FB78-146E-42B5-A7DB-D4D56513C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>
                                            <p:graphicEl>
                                              <a:dgm id="{7AC6FB78-146E-42B5-A7DB-D4D56513C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">
                                            <p:graphicEl>
                                              <a:dgm id="{7AC6FB78-146E-42B5-A7DB-D4D56513C4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C2AE20-C397-41F6-B566-8B557DFB1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9">
                                            <p:graphicEl>
                                              <a:dgm id="{A7C2AE20-C397-41F6-B566-8B557DFB16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11A12C5-41A5-479A-818A-2C7F262D3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9">
                                            <p:graphicEl>
                                              <a:dgm id="{611A12C5-41A5-479A-818A-2C7F262D39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E154B9-B1DF-436A-B8DA-DCAABA45F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9">
                                            <p:graphicEl>
                                              <a:dgm id="{54E154B9-B1DF-436A-B8DA-DCAABA45F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3595FF4-B351-4FDA-9EAC-A714FA014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9">
                                            <p:graphicEl>
                                              <a:dgm id="{83595FF4-B351-4FDA-9EAC-A714FA014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7AA4BCF-7193-4E4F-AB1D-D2554FBC5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9">
                                            <p:graphicEl>
                                              <a:dgm id="{D7AA4BCF-7193-4E4F-AB1D-D2554FBC50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422AF0-6E99-4663-8513-59210060D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9">
                                            <p:graphicEl>
                                              <a:dgm id="{E9422AF0-6E99-4663-8513-59210060D0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EC5A9E-8AA7-4FED-B934-EFB35E110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>
                                            <p:graphicEl>
                                              <a:dgm id="{20EC5A9E-8AA7-4FED-B934-EFB35E110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>
                                            <p:graphicEl>
                                              <a:dgm id="{20EC5A9E-8AA7-4FED-B934-EFB35E110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>
                                            <p:graphicEl>
                                              <a:dgm id="{20EC5A9E-8AA7-4FED-B934-EFB35E110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94C8395-450E-4B34-AC44-1348042E6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9">
                                            <p:graphicEl>
                                              <a:dgm id="{994C8395-450E-4B34-AC44-1348042E63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8352508-8D7A-4703-8FEB-026536462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9">
                                            <p:graphicEl>
                                              <a:dgm id="{38352508-8D7A-4703-8FEB-026536462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>
        <p:bldSub>
          <a:bldDgm bld="one"/>
        </p:bldSub>
      </p:bldGraphic>
      <p:bldP spid="6" grpId="0"/>
      <p:bldGraphic spid="7" grpId="0" uiExpand="1">
        <p:bldSub>
          <a:bldDgm bld="one"/>
        </p:bldSub>
      </p:bldGraphic>
      <p:bldGraphic spid="9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2D2BC86-80EE-21A2-EAC8-47BEE71CE46E}"/>
              </a:ext>
            </a:extLst>
          </p:cNvPr>
          <p:cNvSpPr txBox="1"/>
          <p:nvPr/>
        </p:nvSpPr>
        <p:spPr>
          <a:xfrm>
            <a:off x="1" y="111813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အလင်းကလေးများကဲ့သို့လမ်းလျှောက်ခြင်း။</a:t>
            </a:r>
          </a:p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ဧဖက် ၅</a:t>
            </a:r>
            <a:r>
              <a:rPr lang="en-US" sz="3600" b="1" dirty="0">
                <a:solidFill>
                  <a:prstClr val="black"/>
                </a:solidFill>
              </a:rPr>
              <a:t>:</a:t>
            </a:r>
            <a:r>
              <a:rPr lang="my-MM" sz="3600" b="1" dirty="0">
                <a:solidFill>
                  <a:prstClr val="black"/>
                </a:solidFill>
              </a:rPr>
              <a:t>၆</a:t>
            </a:r>
            <a:r>
              <a:rPr lang="en-US" sz="3600" b="1" dirty="0">
                <a:solidFill>
                  <a:prstClr val="black"/>
                </a:solidFill>
              </a:rPr>
              <a:t>-</a:t>
            </a:r>
            <a:r>
              <a:rPr lang="my-MM" sz="3600" b="1" dirty="0">
                <a:solidFill>
                  <a:prstClr val="black"/>
                </a:solidFill>
              </a:rPr>
              <a:t>၁၀</a:t>
            </a:r>
            <a:endParaRPr lang="es-ES" sz="3600" b="1" dirty="0">
              <a:ln w="6600">
                <a:solidFill>
                  <a:srgbClr val="0099CC"/>
                </a:solidFill>
                <a:prstDash val="solid"/>
              </a:ln>
              <a:solidFill>
                <a:srgbClr val="FFFFFF"/>
              </a:solidFill>
              <a:effectLst>
                <a:glow rad="50800">
                  <a:srgbClr val="FFFF66">
                    <a:lumMod val="75000"/>
                  </a:srgbClr>
                </a:glow>
                <a:outerShdw dist="38100" dir="2700000" algn="tl" rotWithShape="0">
                  <a:srgbClr val="0099CC"/>
                </a:outerShdw>
              </a:effectLst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315CFA-5A00-E244-55AB-2AF5E9C57A83}"/>
              </a:ext>
            </a:extLst>
          </p:cNvPr>
          <p:cNvSpPr txBox="1"/>
          <p:nvPr/>
        </p:nvSpPr>
        <p:spPr>
          <a:xfrm>
            <a:off x="0" y="1492162"/>
            <a:ext cx="8237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white"/>
                </a:solidFill>
                <a:effectLst>
                  <a:glow rad="63500">
                    <a:srgbClr val="6A0F0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ေါလုသည်အဘယ်ကြောင့်"မတရားသောမေထုန်၊ညစ်ညူးမှု၊လောဘ"သည်သင့်လျော်ခြင်းမရှိကြောင်း၊ထိုသို့သောအမှု၌ပါ၀င်သူများကိုအဘယ်ကြောင့်မထောက်မသင့်သနည်း၊၎င်းတို့သည်၎င်းတို့၏မနာခံမှုကြောင့်ဘုရားသခင်၏အမျက်တော် အောက်တွင်ရှိနေကြသည်း၆</a:t>
            </a:r>
            <a:r>
              <a:rPr lang="en-US" sz="2000" b="1" dirty="0">
                <a:solidFill>
                  <a:prstClr val="white"/>
                </a:solidFill>
                <a:effectLst>
                  <a:glow rad="63500">
                    <a:srgbClr val="6A0F0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my-MM" sz="2000" b="1" dirty="0">
                <a:solidFill>
                  <a:prstClr val="white"/>
                </a:solidFill>
                <a:effectLst>
                  <a:glow rad="63500">
                    <a:srgbClr val="6A0F0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၇။</a:t>
            </a:r>
            <a:endParaRPr lang="es-ES" sz="2000" b="1" dirty="0">
              <a:solidFill>
                <a:prstClr val="white"/>
              </a:solidFill>
              <a:effectLst>
                <a:glow rad="63500">
                  <a:srgbClr val="6A0F0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5" name="Imagen 4" descr="Imagen que contiene tabla, taza&#10;&#10;Descripción generada automáticamente">
            <a:extLst>
              <a:ext uri="{FF2B5EF4-FFF2-40B4-BE49-F238E27FC236}">
                <a16:creationId xmlns:a16="http://schemas.microsoft.com/office/drawing/2014/main" id="{19D129C1-0801-B4F7-D409-736208F72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4828" y="1359059"/>
            <a:ext cx="3647939" cy="5309525"/>
          </a:xfrm>
          <a:prstGeom prst="rect">
            <a:avLst/>
          </a:prstGeom>
          <a:ln w="38100" cap="sq">
            <a:solidFill>
              <a:srgbClr val="26A8B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pasto, perro, parado, campo&#10;&#10;Descripción generada automáticamente">
            <a:extLst>
              <a:ext uri="{FF2B5EF4-FFF2-40B4-BE49-F238E27FC236}">
                <a16:creationId xmlns:a16="http://schemas.microsoft.com/office/drawing/2014/main" id="{6E66B5B4-597F-FE3D-88AA-070B151D6B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3613" y="5094178"/>
            <a:ext cx="3470368" cy="14728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Imagen 10" descr="Imagen que contiene alimentos, fuego, comida, borroso&#10;&#10;Descripción generada automáticamente">
            <a:extLst>
              <a:ext uri="{FF2B5EF4-FFF2-40B4-BE49-F238E27FC236}">
                <a16:creationId xmlns:a16="http://schemas.microsoft.com/office/drawing/2014/main" id="{795E1FB2-5693-F4A3-D260-7F146DC29C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404" y="4362027"/>
            <a:ext cx="2837296" cy="2395996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7946B93-7E10-F695-D8EA-E3B82C554FBB}"/>
              </a:ext>
            </a:extLst>
          </p:cNvPr>
          <p:cNvSpPr txBox="1"/>
          <p:nvPr/>
        </p:nvSpPr>
        <p:spPr>
          <a:xfrm>
            <a:off x="3043485" y="4557770"/>
            <a:ext cx="531134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white"/>
                </a:solidFill>
                <a:effectLst>
                  <a:glow rad="63500">
                    <a:srgbClr val="6A0F0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ဘုရားသခင်ကိုငြင်းပယ်သောသို့မဟုတ်မသိသောသူတို့၏အပြုအမူဖြစ်သောမှောင်မိုက်သောအမှုတွင် ကျွန်ုပ်တို့မပါဝင်တော့ပေ ၂ကော ၆း၁၄။ ယခု ကျွန်ုပ်တို့သည်“အလင်းမဿဲ၅း၁၄၊ဝိညာဉ်တော်အားဖြင့်ကျွန်ုပ်တို့၏အသီးမှာဘုရားသခင်နှစ်သက်တော်မူသည့် ကောင်းမြတ်ခြင်း၊ ဖြောင့်မတ်ခြင်း၊ သမ္မာတရား” ဖြစ်သည် ၅း၈</a:t>
            </a:r>
            <a:r>
              <a:rPr lang="en-US" sz="2000" b="1" dirty="0">
                <a:solidFill>
                  <a:prstClr val="white"/>
                </a:solidFill>
                <a:effectLst>
                  <a:glow rad="63500">
                    <a:srgbClr val="6A0F0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my-MM" sz="2000" b="1" dirty="0">
                <a:solidFill>
                  <a:prstClr val="white"/>
                </a:solidFill>
                <a:effectLst>
                  <a:glow rad="63500">
                    <a:srgbClr val="6A0F0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၁၀။</a:t>
            </a:r>
            <a:endParaRPr lang="es-ES" sz="2000" b="1" dirty="0">
              <a:solidFill>
                <a:prstClr val="white"/>
              </a:solidFill>
              <a:effectLst>
                <a:glow rad="63500">
                  <a:srgbClr val="6A0F0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C07D4A2-89DC-5FAA-065E-2D6EE202B73C}"/>
              </a:ext>
            </a:extLst>
          </p:cNvPr>
          <p:cNvSpPr txBox="1"/>
          <p:nvPr/>
        </p:nvSpPr>
        <p:spPr>
          <a:xfrm>
            <a:off x="65833" y="2849732"/>
            <a:ext cx="81057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white"/>
                </a:solidFill>
                <a:effectLst>
                  <a:glow rad="63500">
                    <a:srgbClr val="6A0F0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ဘုရားသခင်၏အမျက်တော်သည်ကျွန်ုပ်တို့နှင့်တူသည်မဟုတ်—ကြမ်းတမ်း၍ ဆင်ခြင်တုံတရားမဲ့စွာပေါက်ကွဲခြင်း—ဒုစရိုက်ကို မျှတစွာတုံ့ပြန်ခြင်း ယာကုပ် ၁</a:t>
            </a:r>
            <a:r>
              <a:rPr lang="en-US" sz="2400" b="1" dirty="0">
                <a:solidFill>
                  <a:prstClr val="white"/>
                </a:solidFill>
                <a:effectLst>
                  <a:glow rad="63500">
                    <a:srgbClr val="6A0F0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my-MM" sz="2400" b="1" dirty="0">
                <a:solidFill>
                  <a:prstClr val="white"/>
                </a:solidFill>
                <a:effectLst>
                  <a:glow rad="63500">
                    <a:srgbClr val="6A0F0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၂၀၊ ၂ ရာဇဝင်ချုပ် ၂၄း၁၈၊ ရောမ ၁း၁၈။</a:t>
            </a:r>
            <a:endParaRPr lang="es-ES" sz="2400" b="1" dirty="0">
              <a:solidFill>
                <a:prstClr val="white"/>
              </a:solidFill>
              <a:effectLst>
                <a:glow rad="63500">
                  <a:srgbClr val="6A0F0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17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D2E957D-809F-31E1-C528-0BD3AFA8EFCA}"/>
              </a:ext>
            </a:extLst>
          </p:cNvPr>
          <p:cNvSpPr txBox="1"/>
          <p:nvPr/>
        </p:nvSpPr>
        <p:spPr>
          <a:xfrm>
            <a:off x="2" y="2751891"/>
            <a:ext cx="121919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6600" b="1" dirty="0">
                <a:solidFill>
                  <a:srgbClr val="0F9B48"/>
                </a:solidFill>
              </a:rPr>
              <a:t>  အလင်းထဲတွင်လမ်းလျှောက်ခြင်း</a:t>
            </a:r>
          </a:p>
        </p:txBody>
      </p:sp>
    </p:spTree>
    <p:extLst>
      <p:ext uri="{BB962C8B-B14F-4D97-AF65-F5344CB8AC3E}">
        <p14:creationId xmlns:p14="http://schemas.microsoft.com/office/powerpoint/2010/main" val="214522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33D0451-E17B-B6C8-4EC6-418DD3DC0603}"/>
              </a:ext>
            </a:extLst>
          </p:cNvPr>
          <p:cNvSpPr txBox="1"/>
          <p:nvPr/>
        </p:nvSpPr>
        <p:spPr>
          <a:xfrm>
            <a:off x="0" y="123347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12700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အလင်းသည်အရာအားလုံးကိုဖော်ထုတ်ပေးသည်။</a:t>
            </a:r>
            <a:endParaRPr lang="en-US" sz="3600" b="1" dirty="0">
              <a:solidFill>
                <a:prstClr val="black"/>
              </a:solidFill>
            </a:endParaRPr>
          </a:p>
          <a:p>
            <a:pPr algn="ctr" defTabSz="609585"/>
            <a:r>
              <a:rPr lang="my-MM" sz="3600" b="1" dirty="0">
                <a:solidFill>
                  <a:prstClr val="black"/>
                </a:solidFill>
              </a:rPr>
              <a:t>ဧဖက် ၅</a:t>
            </a:r>
            <a:r>
              <a:rPr lang="en-US" sz="3600" b="1" dirty="0">
                <a:solidFill>
                  <a:prstClr val="black"/>
                </a:solidFill>
              </a:rPr>
              <a:t>:</a:t>
            </a:r>
            <a:r>
              <a:rPr lang="my-MM" sz="3600" b="1" dirty="0">
                <a:solidFill>
                  <a:prstClr val="black"/>
                </a:solidFill>
              </a:rPr>
              <a:t>၁၁</a:t>
            </a:r>
            <a:r>
              <a:rPr lang="en-US" sz="3600" b="1" dirty="0">
                <a:solidFill>
                  <a:prstClr val="black"/>
                </a:solidFill>
              </a:rPr>
              <a:t>-</a:t>
            </a:r>
            <a:r>
              <a:rPr lang="my-MM" sz="3600" b="1" dirty="0">
                <a:solidFill>
                  <a:prstClr val="black"/>
                </a:solidFill>
              </a:rPr>
              <a:t>၁၄</a:t>
            </a:r>
            <a:endParaRPr lang="es-ES" sz="3600" b="1" dirty="0">
              <a:ln w="12700" cmpd="sng">
                <a:noFill/>
                <a:prstDash val="solid"/>
              </a:ln>
              <a:solidFill>
                <a:srgbClr val="CC9900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D55650B-FD81-9D19-F8F3-28D8A9B3929F}"/>
              </a:ext>
            </a:extLst>
          </p:cNvPr>
          <p:cNvSpPr txBox="1"/>
          <p:nvPr/>
        </p:nvSpPr>
        <p:spPr>
          <a:xfrm>
            <a:off x="3406547" y="1323676"/>
            <a:ext cx="61303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ပေါလုသည်ဘုရားသခင်ကိုဆန့်ကျင်သောအကျင့်ပျက်ဘဝပုံစံဖြင့်နေထိုင်ခြင်းနှင့်ဘုရားသခင်ကိုရိုသေသောနေထိုင်မှုပုံစံ ဖြင့်နေထိုင်ခြင်းတွင်နှစ်မျိုးခွဲပြခြင်းဖြင့်</a:t>
            </a:r>
            <a:r>
              <a:rPr lang="en-US" sz="2000" b="1" dirty="0"/>
              <a:t>dichotomy</a:t>
            </a:r>
            <a:r>
              <a:rPr lang="my-MM" sz="2000" b="1" dirty="0">
                <a:solidFill>
                  <a:prstClr val="black"/>
                </a:solidFill>
              </a:rPr>
              <a:t>အဆက်မပြတ်အသုံးပြုသည်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B1C1EB3-8EA0-7515-AAC7-00B91C7C5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58" y="4426330"/>
            <a:ext cx="4513036" cy="2166257"/>
          </a:xfrm>
          <a:prstGeom prst="round2DiagRect">
            <a:avLst>
              <a:gd name="adj1" fmla="val 0"/>
              <a:gd name="adj2" fmla="val 21715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83F4EC0-A680-9D7A-E6AA-653F6B15D7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171" y="1472881"/>
            <a:ext cx="3114216" cy="27068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9257D88-DD1A-9CAB-A832-10CBC8DAA730}"/>
              </a:ext>
            </a:extLst>
          </p:cNvPr>
          <p:cNvSpPr txBox="1"/>
          <p:nvPr/>
        </p:nvSpPr>
        <p:spPr>
          <a:xfrm>
            <a:off x="4911409" y="4674778"/>
            <a:ext cx="70894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ပေါလုသည်အချည်းနှီးသောအမှောင်ထု</a:t>
            </a:r>
            <a:r>
              <a:rPr lang="en-US" sz="2000" b="1" dirty="0">
                <a:solidFill>
                  <a:prstClr val="black"/>
                </a:solidFill>
              </a:rPr>
              <a:t> "the unfruitful works of darkness"</a:t>
            </a:r>
            <a:r>
              <a:rPr lang="my-MM" sz="2000" b="1" dirty="0">
                <a:solidFill>
                  <a:prstClr val="black"/>
                </a:solidFill>
              </a:rPr>
              <a:t>တွင်ပါဝင်သည့်ခရစ်ယာန်ကိုအိပ်ပျော်သည်ဟုယူမှတ်သည်။ထို့ကြောင့်၊ဓမ္မသီချင်း၏စာသားကိုအသုံးပြု၍နိုးကြားထမြောက်ရန်သေခြင်းမှထမြောက်ရန်၅း၁၄။ထိုသို့ပြုလုပ်ခြင်းဖြင့်၎င်းတို့သည်မှောင်မိုက်လောကတွင်ခရစ်တော်၏အလင်းကို ထင်ဟပ်စေလိမ့်မည် ဖိလိပ္ပိ ၂း၁၅။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3" name="Imagen 12" descr="Imagen que contiene tabla, pequeño, iluminado, frente&#10;&#10;Descripción generada automáticamente">
            <a:extLst>
              <a:ext uri="{FF2B5EF4-FFF2-40B4-BE49-F238E27FC236}">
                <a16:creationId xmlns:a16="http://schemas.microsoft.com/office/drawing/2014/main" id="{D4353831-82CD-8E61-FAB2-3134AECF7C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8017" y="1476023"/>
            <a:ext cx="2362815" cy="2950307"/>
          </a:xfrm>
          <a:prstGeom prst="roundRect">
            <a:avLst>
              <a:gd name="adj" fmla="val 4185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EC824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6F5495-DDD2-0FA5-7815-CC7A0865E1F4}"/>
              </a:ext>
            </a:extLst>
          </p:cNvPr>
          <p:cNvSpPr txBox="1"/>
          <p:nvPr/>
        </p:nvSpPr>
        <p:spPr>
          <a:xfrm>
            <a:off x="3406547" y="2541620"/>
            <a:ext cx="62314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ဘုရားသခင်ကိုချီးမြှောက်သောအသက်တာတွင်နေထိုင်ရန် ရွေးချယ်ခဲ့သောကျွန်ုပ်တို့သည်ကျွန်ုပ်တို့၏အသက်ရှင်နေထိုင်မှုနည်းလမ်းအားဖြင့်မှန်ကန်သောရွေးချယ်မှုကိုပြသခြင်းဖြင့် အမှောင်၏အကျင့်များကိုပြစ်တင်ဆုံးမသည်။ကျွန်ုပ်တို့သည် အလင်းဖြစ်၍“အလင်းသည်ခပ်သိမ်းသောအရာတို့ကိုထင်ရှားစေသည် ၅း၁၁</a:t>
            </a:r>
            <a:r>
              <a:rPr lang="en-US" sz="2000" b="1" dirty="0">
                <a:solidFill>
                  <a:prstClr val="black"/>
                </a:solidFill>
              </a:rPr>
              <a:t>-</a:t>
            </a:r>
            <a:r>
              <a:rPr lang="my-MM" sz="2000" b="1" dirty="0">
                <a:solidFill>
                  <a:prstClr val="black"/>
                </a:solidFill>
              </a:rPr>
              <a:t>၁၃။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0518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299315F3-77B9-3D36-5EF5-A3569CC8B5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147288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BABF4B3-6E9D-A77E-3C4E-557617FABE46}"/>
              </a:ext>
            </a:extLst>
          </p:cNvPr>
          <p:cNvSpPr txBox="1"/>
          <p:nvPr/>
        </p:nvSpPr>
        <p:spPr>
          <a:xfrm>
            <a:off x="1" y="1472881"/>
            <a:ext cx="7897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နိုးနေသောသူတို့အားပေါလုကခရစ်တော်သည်သင့်အပေါ်၌ထွန်း လင်းစေလိမ့်မည်၅း၁၄။ခရစ်တော်သည်ကျွန်ုပ်တို့ကိုအလင်းပေးသောအခါဘာဖြစ်သွားသနည်း။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17C0971-237C-EB56-14EE-56369AD946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6349271"/>
              </p:ext>
            </p:extLst>
          </p:nvPr>
        </p:nvGraphicFramePr>
        <p:xfrm>
          <a:off x="99339" y="3569573"/>
          <a:ext cx="7436660" cy="3121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Imagen 10" descr="Persona en el agua&#10;&#10;Descripción generada automáticamente con confianza media">
            <a:extLst>
              <a:ext uri="{FF2B5EF4-FFF2-40B4-BE49-F238E27FC236}">
                <a16:creationId xmlns:a16="http://schemas.microsoft.com/office/drawing/2014/main" id="{73422210-9EA7-FBE3-2704-35DBF4B74D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879" y="1536805"/>
            <a:ext cx="4090088" cy="4090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CC86699C-88DC-6E41-8DC9-516B4738FE9E}"/>
              </a:ext>
            </a:extLst>
          </p:cNvPr>
          <p:cNvGrpSpPr/>
          <p:nvPr/>
        </p:nvGrpSpPr>
        <p:grpSpPr>
          <a:xfrm>
            <a:off x="0" y="119197"/>
            <a:ext cx="12192000" cy="1298911"/>
            <a:chOff x="0" y="89398"/>
            <a:chExt cx="9144000" cy="974183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F9688717-8474-8F5F-9C22-92E4BEFBAC2A}"/>
                </a:ext>
              </a:extLst>
            </p:cNvPr>
            <p:cNvSpPr txBox="1"/>
            <p:nvPr/>
          </p:nvSpPr>
          <p:spPr>
            <a:xfrm>
              <a:off x="0" y="89398"/>
              <a:ext cx="9143999" cy="900247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morning" dir="t"/>
              </a:scene3d>
              <a:sp3d extrusionH="57150" contourW="25400" prstMaterial="softEdge">
                <a:bevelT w="25400" h="38100"/>
                <a:contourClr>
                  <a:srgbClr val="0070C0"/>
                </a:contourClr>
              </a:sp3d>
            </a:bodyPr>
            <a:lstStyle/>
            <a:p>
              <a:pPr algn="ctr" defTabSz="609585"/>
              <a:r>
                <a:rPr lang="my-MM" sz="3600" b="1" dirty="0">
                  <a:solidFill>
                    <a:schemeClr val="bg1"/>
                  </a:solidFill>
                </a:rPr>
                <a:t>ခရစ်တော်အားဖြင့်ဉာဏ်အလင်းပေးခဲ့သည်။</a:t>
              </a:r>
            </a:p>
            <a:p>
              <a:pPr algn="ctr" defTabSz="609585"/>
              <a:r>
                <a:rPr lang="my-MM" sz="3600" b="1" dirty="0">
                  <a:solidFill>
                    <a:schemeClr val="bg1"/>
                  </a:solidFill>
                </a:rPr>
                <a:t>ဧဖက်၅</a:t>
              </a:r>
              <a:r>
                <a:rPr lang="en-US" sz="3600" b="1" dirty="0">
                  <a:solidFill>
                    <a:schemeClr val="bg1"/>
                  </a:solidFill>
                </a:rPr>
                <a:t>:</a:t>
              </a:r>
              <a:r>
                <a:rPr lang="my-MM" sz="3600" b="1" dirty="0">
                  <a:solidFill>
                    <a:schemeClr val="bg1"/>
                  </a:solidFill>
                </a:rPr>
                <a:t>၁၅</a:t>
              </a:r>
              <a:r>
                <a:rPr lang="en-US" sz="3600" b="1" dirty="0">
                  <a:solidFill>
                    <a:schemeClr val="bg1"/>
                  </a:solidFill>
                </a:rPr>
                <a:t>-</a:t>
              </a:r>
              <a:r>
                <a:rPr lang="my-MM" sz="3600" b="1" dirty="0">
                  <a:solidFill>
                    <a:schemeClr val="bg1"/>
                  </a:solidFill>
                </a:rPr>
                <a:t>၁၇</a:t>
              </a:r>
              <a:endParaRPr lang="es-ES" sz="3600" b="1" spc="400" dirty="0">
                <a:ln/>
                <a:solidFill>
                  <a:schemeClr val="bg1"/>
                </a:solidFill>
                <a:latin typeface="Calibri" panose="020F0502020204030204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C59B5E34-E779-F8B5-9D79-1A09E12AAC0D}"/>
                </a:ext>
              </a:extLst>
            </p:cNvPr>
            <p:cNvSpPr txBox="1"/>
            <p:nvPr/>
          </p:nvSpPr>
          <p:spPr>
            <a:xfrm>
              <a:off x="0" y="563492"/>
              <a:ext cx="9144000" cy="500089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morning" dir="t"/>
              </a:scene3d>
              <a:sp3d extrusionH="57150" prstMaterial="softEdge">
                <a:bevelT w="25400" h="38100"/>
                <a:contourClr>
                  <a:srgbClr val="0070C0"/>
                </a:contourClr>
              </a:sp3d>
            </a:bodyPr>
            <a:lstStyle>
              <a:defPPr>
                <a:defRPr lang="en-US"/>
              </a:defPPr>
              <a:lvl1pPr algn="ctr">
                <a:defRPr sz="4400" b="1">
                  <a:ln/>
                  <a:solidFill>
                    <a:schemeClr val="accent4"/>
                  </a:solidFill>
                </a:defRPr>
              </a:lvl1pPr>
            </a:lstStyle>
            <a:p>
              <a:pPr defTabSz="609585"/>
              <a:endParaRPr lang="es-ES" sz="3733" dirty="0">
                <a:solidFill>
                  <a:srgbClr val="FFFF00"/>
                </a:solidFill>
                <a:latin typeface="Calibri" panose="020F0502020204030204"/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661438E1-1F26-C050-6739-F754F0F850BB}"/>
              </a:ext>
            </a:extLst>
          </p:cNvPr>
          <p:cNvSpPr txBox="1"/>
          <p:nvPr/>
        </p:nvSpPr>
        <p:spPr>
          <a:xfrm>
            <a:off x="307056" y="2703989"/>
            <a:ext cx="73153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အလယ်တွင်တိုက်တွန်းချက်</a:t>
            </a:r>
            <a:r>
              <a:rPr lang="en-US" sz="2400" b="1" dirty="0">
                <a:solidFill>
                  <a:prstClr val="black"/>
                </a:solidFill>
              </a:rPr>
              <a:t>v. 16) </a:t>
            </a:r>
            <a:r>
              <a:rPr lang="my-MM" sz="2400" b="1" dirty="0">
                <a:solidFill>
                  <a:prstClr val="black"/>
                </a:solidFill>
              </a:rPr>
              <a:t>ဖြင့်</a:t>
            </a:r>
            <a:r>
              <a:rPr lang="en-US" sz="2400" b="1" dirty="0">
                <a:solidFill>
                  <a:prstClr val="black"/>
                </a:solidFill>
              </a:rPr>
              <a:t>sandwich" </a:t>
            </a:r>
            <a:r>
              <a:rPr lang="my-MM" sz="2400" b="1" dirty="0">
                <a:solidFill>
                  <a:prstClr val="black"/>
                </a:solidFill>
              </a:rPr>
              <a:t>ဖွဲ့စည်းပုံ </a:t>
            </a:r>
            <a:r>
              <a:rPr lang="en-US" sz="2400" b="1" dirty="0">
                <a:solidFill>
                  <a:prstClr val="black"/>
                </a:solidFill>
              </a:rPr>
              <a:t>v. 15 </a:t>
            </a:r>
            <a:r>
              <a:rPr lang="my-MM" sz="2400" b="1" dirty="0">
                <a:solidFill>
                  <a:prstClr val="black"/>
                </a:solidFill>
              </a:rPr>
              <a:t>နှင့် 17)ကို အသုံးပြု၍၎င်းကိုရှင်းပြသည်။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4B6DF3-6EEA-F115-C449-E46375BF3BEB}"/>
              </a:ext>
            </a:extLst>
          </p:cNvPr>
          <p:cNvSpPr txBox="1"/>
          <p:nvPr/>
        </p:nvSpPr>
        <p:spPr>
          <a:xfrm>
            <a:off x="7723407" y="5779293"/>
            <a:ext cx="446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ပညာရှိရန်၊ဘုရားသခင်၏အလိုတော်ကိုနားလည်ရမည်သု၉း၁၀။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052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837FA5-D0F1-4B37-9E56-B27FC59EE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A837FA5-D0F1-4B37-9E56-B27FC59EE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A837FA5-D0F1-4B37-9E56-B27FC59EE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A837FA5-D0F1-4B37-9E56-B27FC59EE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C26F73-1D2F-4A8E-A1B5-8C96C4882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9DC26F73-1D2F-4A8E-A1B5-8C96C4882E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77624B-7DEE-45D8-8774-42214463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BF77624B-7DEE-45D8-8774-42214463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34EF8-9F13-41AB-A7C9-F14DF063E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5A34EF8-9F13-41AB-A7C9-F14DF063E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5A34EF8-9F13-41AB-A7C9-F14DF063E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5A34EF8-9F13-41AB-A7C9-F14DF063E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39AB31-EABB-4535-909A-CF26866AE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139AB31-EABB-4535-909A-CF26866AE9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DA0050-F85F-48D4-B039-127951DB3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F1DA0050-F85F-48D4-B039-127951DB3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2" grpId="0" uiExpand="1">
        <p:bldSub>
          <a:bldDgm bld="one"/>
        </p:bldSub>
      </p:bldGraphic>
      <p:bldGraphic spid="2" grpId="1" uiExpand="1">
        <p:bldSub>
          <a:bldDgm bld="one"/>
        </p:bldSub>
      </p:bldGraphic>
      <p:bldP spid="8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4279</Words>
  <Application>Microsoft Office PowerPoint</Application>
  <PresentationFormat>Widescreen</PresentationFormat>
  <Paragraphs>80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20</cp:revision>
  <dcterms:created xsi:type="dcterms:W3CDTF">2023-08-09T15:52:35Z</dcterms:created>
  <dcterms:modified xsi:type="dcterms:W3CDTF">2023-08-16T09:15:12Z</dcterms:modified>
</cp:coreProperties>
</file>