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94" r:id="rId3"/>
    <p:sldId id="290" r:id="rId4"/>
    <p:sldId id="293" r:id="rId5"/>
    <p:sldId id="258" r:id="rId6"/>
    <p:sldId id="295" r:id="rId7"/>
    <p:sldId id="260" r:id="rId8"/>
    <p:sldId id="261" r:id="rId9"/>
    <p:sldId id="296" r:id="rId10"/>
    <p:sldId id="297" r:id="rId11"/>
    <p:sldId id="29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Relationship Id="rId4" Type="http://schemas.openxmlformats.org/officeDocument/2006/relationships/image" Target="../media/image27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image" Target="../media/image52.jpeg"/><Relationship Id="rId6" Type="http://schemas.microsoft.com/office/2007/relationships/hdphoto" Target="../media/hdphoto2.wdp"/><Relationship Id="rId5" Type="http://schemas.openxmlformats.org/officeDocument/2006/relationships/image" Target="../media/image55.png"/><Relationship Id="rId4" Type="http://schemas.microsoft.com/office/2007/relationships/hdphoto" Target="../media/hdphoto1.wdp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jpeg"/><Relationship Id="rId2" Type="http://schemas.openxmlformats.org/officeDocument/2006/relationships/image" Target="../media/image61.png"/><Relationship Id="rId1" Type="http://schemas.openxmlformats.org/officeDocument/2006/relationships/image" Target="../media/image60.png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Relationship Id="rId4" Type="http://schemas.openxmlformats.org/officeDocument/2006/relationships/image" Target="../media/image27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image" Target="../media/image52.jpeg"/><Relationship Id="rId6" Type="http://schemas.microsoft.com/office/2007/relationships/hdphoto" Target="../media/hdphoto2.wdp"/><Relationship Id="rId5" Type="http://schemas.openxmlformats.org/officeDocument/2006/relationships/image" Target="../media/image55.png"/><Relationship Id="rId4" Type="http://schemas.microsoft.com/office/2007/relationships/hdphoto" Target="../media/hdphoto1.wdp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jpeg"/><Relationship Id="rId2" Type="http://schemas.openxmlformats.org/officeDocument/2006/relationships/image" Target="../media/image61.png"/><Relationship Id="rId1" Type="http://schemas.openxmlformats.org/officeDocument/2006/relationships/image" Target="../media/image60.png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D5BA53-C50D-459C-9534-C18CD3AC969B}" type="doc">
      <dgm:prSet loTypeId="urn:microsoft.com/office/officeart/2008/layout/BendingPictureCaptionList" loCatId="pictur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F1A77A6-49F9-4EB1-B226-2B7D557AFE60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Ephesians 1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1C2A69-5D70-417C-8079-76E78D3B0752}" type="parTrans" cxnId="{72EE21E4-672E-4FC2-B198-980D6478447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3927E1-E633-49FD-AFF1-DD7701BAD5A4}" type="sibTrans" cxnId="{72EE21E4-672E-4FC2-B198-980D6478447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A7181E-68B3-4D6C-AA1F-1B6142C2784B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Ephesians 2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69961D-16AD-45A3-AEAA-D80CC43BDF34}" type="parTrans" cxnId="{663CDD95-91B6-4671-B996-3798C711B91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2F788E-1D18-4474-8B82-13A48BB9F47C}" type="sibTrans" cxnId="{663CDD95-91B6-4671-B996-3798C711B91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BB3DBF-E1BD-4BD6-9A6A-30FACC78F586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Ephesians 3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E6247D-C147-4714-A31D-39AEE84DC083}" type="parTrans" cxnId="{A12BAEE6-68DE-467D-A25A-E4F04842DAD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660E46-7E2F-4CE9-BBA0-7FD51E8B16E9}" type="sibTrans" cxnId="{A12BAEE6-68DE-467D-A25A-E4F04842DAD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C146D7-D590-40CD-8A02-A1D0A2F5CDF8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Ephesians 4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A228F9-F7CE-4A8C-A5BC-25C148CAFC02}" type="parTrans" cxnId="{B9C8408E-B70A-47A4-B5A5-C73ECD9F827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066177-FC3A-4264-B564-A43370CEEC9A}" type="sibTrans" cxnId="{B9C8408E-B70A-47A4-B5A5-C73ECD9F827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7257ED-404A-44F0-99D6-9252F699D0A3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Ephesians 5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ADAF5F-5A72-4EE5-AA66-F8570A65FEFC}" type="parTrans" cxnId="{7BA2141D-9A03-48F4-BC42-C92310D5310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CD08B8-4FCD-45EC-9A7E-3EF6976F34DB}" type="sibTrans" cxnId="{7BA2141D-9A03-48F4-BC42-C92310D5310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D84B8A-BA7E-4754-BE49-67E95E010261}">
      <dgm:prSet custT="1"/>
      <dgm:spPr/>
      <dgm:t>
        <a:bodyPr/>
        <a:lstStyle/>
        <a:p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Ephesians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6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229291-8F7E-4E6E-8080-4D82FC9D18C8}" type="parTrans" cxnId="{98AAF7BE-1B64-4110-BC3F-10E726DD93A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438BA7-7B2C-4028-AC28-4CA066A015A7}" type="sibTrans" cxnId="{98AAF7BE-1B64-4110-BC3F-10E726DD93A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317061-2DC2-49E9-A655-DC87BFB6DBBC}" type="pres">
      <dgm:prSet presAssocID="{31D5BA53-C50D-459C-9534-C18CD3AC969B}" presName="Name0" presStyleCnt="0">
        <dgm:presLayoutVars>
          <dgm:dir/>
          <dgm:resizeHandles val="exact"/>
        </dgm:presLayoutVars>
      </dgm:prSet>
      <dgm:spPr/>
    </dgm:pt>
    <dgm:pt modelId="{7D6668E7-3F27-4986-851D-17BC79279303}" type="pres">
      <dgm:prSet presAssocID="{8F1A77A6-49F9-4EB1-B226-2B7D557AFE60}" presName="composite" presStyleCnt="0"/>
      <dgm:spPr/>
    </dgm:pt>
    <dgm:pt modelId="{2B34E65E-F4DB-4A38-8900-3221EDD85B54}" type="pres">
      <dgm:prSet presAssocID="{8F1A77A6-49F9-4EB1-B226-2B7D557AFE60}" presName="rect1" presStyleLbl="bgImgPlace1" presStyleIdx="0" presStyleCnt="6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651" r="79"/>
          </a:stretch>
        </a:blipFill>
      </dgm:spPr>
    </dgm:pt>
    <dgm:pt modelId="{568A59CD-A569-4E8A-B2E4-E5A2A0418B4C}" type="pres">
      <dgm:prSet presAssocID="{8F1A77A6-49F9-4EB1-B226-2B7D557AFE60}" presName="wedgeRectCallout1" presStyleLbl="node1" presStyleIdx="0" presStyleCnt="6" custScaleX="103541">
        <dgm:presLayoutVars>
          <dgm:bulletEnabled val="1"/>
        </dgm:presLayoutVars>
      </dgm:prSet>
      <dgm:spPr/>
    </dgm:pt>
    <dgm:pt modelId="{105E84C5-3F10-44EF-85F5-CE7FC27744FE}" type="pres">
      <dgm:prSet presAssocID="{063927E1-E633-49FD-AFF1-DD7701BAD5A4}" presName="sibTrans" presStyleCnt="0"/>
      <dgm:spPr/>
    </dgm:pt>
    <dgm:pt modelId="{3BD6C0C1-926D-42F8-816D-00556DCF6B85}" type="pres">
      <dgm:prSet presAssocID="{1FA7181E-68B3-4D6C-AA1F-1B6142C2784B}" presName="composite" presStyleCnt="0"/>
      <dgm:spPr/>
    </dgm:pt>
    <dgm:pt modelId="{095BA5A0-2833-493E-AA40-F5C2AC70F53A}" type="pres">
      <dgm:prSet presAssocID="{1FA7181E-68B3-4D6C-AA1F-1B6142C2784B}" presName="rect1" presStyleLbl="bgImgPlace1" presStyleIdx="1" presStyleCnt="6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B588DDC-F00A-4728-BE45-F1A076867040}" type="pres">
      <dgm:prSet presAssocID="{1FA7181E-68B3-4D6C-AA1F-1B6142C2784B}" presName="wedgeRectCallout1" presStyleLbl="node1" presStyleIdx="1" presStyleCnt="6" custScaleX="105264">
        <dgm:presLayoutVars>
          <dgm:bulletEnabled val="1"/>
        </dgm:presLayoutVars>
      </dgm:prSet>
      <dgm:spPr/>
    </dgm:pt>
    <dgm:pt modelId="{ECF0764E-FA4D-4FAD-A076-E0C1A9638D36}" type="pres">
      <dgm:prSet presAssocID="{ED2F788E-1D18-4474-8B82-13A48BB9F47C}" presName="sibTrans" presStyleCnt="0"/>
      <dgm:spPr/>
    </dgm:pt>
    <dgm:pt modelId="{BF1DB25C-5095-47C1-B6CC-52A8B8933E63}" type="pres">
      <dgm:prSet presAssocID="{22BB3DBF-E1BD-4BD6-9A6A-30FACC78F586}" presName="composite" presStyleCnt="0"/>
      <dgm:spPr/>
    </dgm:pt>
    <dgm:pt modelId="{D5CC8592-C3A3-4945-B1F0-36EA676D61E3}" type="pres">
      <dgm:prSet presAssocID="{22BB3DBF-E1BD-4BD6-9A6A-30FACC78F586}" presName="rect1" presStyleLbl="bgImgPlace1" presStyleIdx="2" presStyleCnt="6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E9EB347-1D66-4810-AD5F-44AD61F64A89}" type="pres">
      <dgm:prSet presAssocID="{22BB3DBF-E1BD-4BD6-9A6A-30FACC78F586}" presName="wedgeRectCallout1" presStyleLbl="node1" presStyleIdx="2" presStyleCnt="6" custScaleX="105264">
        <dgm:presLayoutVars>
          <dgm:bulletEnabled val="1"/>
        </dgm:presLayoutVars>
      </dgm:prSet>
      <dgm:spPr/>
    </dgm:pt>
    <dgm:pt modelId="{F1048595-B2E2-4C0E-8855-09460A84299C}" type="pres">
      <dgm:prSet presAssocID="{54660E46-7E2F-4CE9-BBA0-7FD51E8B16E9}" presName="sibTrans" presStyleCnt="0"/>
      <dgm:spPr/>
    </dgm:pt>
    <dgm:pt modelId="{29671B61-FD23-4035-80B9-732CBEAFEDB7}" type="pres">
      <dgm:prSet presAssocID="{DFC146D7-D590-40CD-8A02-A1D0A2F5CDF8}" presName="composite" presStyleCnt="0"/>
      <dgm:spPr/>
    </dgm:pt>
    <dgm:pt modelId="{F8BE0B59-446C-4CED-A06B-4C6BD8B75FEB}" type="pres">
      <dgm:prSet presAssocID="{DFC146D7-D590-40CD-8A02-A1D0A2F5CDF8}" presName="rect1" presStyleLbl="bgImgPlace1" presStyleIdx="3" presStyleCnt="6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3809F79-2935-4F38-931E-B73017FD1074}" type="pres">
      <dgm:prSet presAssocID="{DFC146D7-D590-40CD-8A02-A1D0A2F5CDF8}" presName="wedgeRectCallout1" presStyleLbl="node1" presStyleIdx="3" presStyleCnt="6" custScaleX="105264">
        <dgm:presLayoutVars>
          <dgm:bulletEnabled val="1"/>
        </dgm:presLayoutVars>
      </dgm:prSet>
      <dgm:spPr/>
    </dgm:pt>
    <dgm:pt modelId="{22210B44-8483-45E0-8402-37DC9A849BE7}" type="pres">
      <dgm:prSet presAssocID="{CF066177-FC3A-4264-B564-A43370CEEC9A}" presName="sibTrans" presStyleCnt="0"/>
      <dgm:spPr/>
    </dgm:pt>
    <dgm:pt modelId="{EB4CBF28-D755-42BE-8D55-D855D4ABAFB0}" type="pres">
      <dgm:prSet presAssocID="{E97257ED-404A-44F0-99D6-9252F699D0A3}" presName="composite" presStyleCnt="0"/>
      <dgm:spPr/>
    </dgm:pt>
    <dgm:pt modelId="{2255A2CD-C4C1-4081-86CE-7B822119CBD7}" type="pres">
      <dgm:prSet presAssocID="{E97257ED-404A-44F0-99D6-9252F699D0A3}" presName="rect1" presStyleLbl="bgImgPlace1" presStyleIdx="4" presStyleCnt="6"/>
      <dgm:spPr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066F3F0-997F-44C9-B147-ACAF39C475E6}" type="pres">
      <dgm:prSet presAssocID="{E97257ED-404A-44F0-99D6-9252F699D0A3}" presName="wedgeRectCallout1" presStyleLbl="node1" presStyleIdx="4" presStyleCnt="6" custScaleX="105264">
        <dgm:presLayoutVars>
          <dgm:bulletEnabled val="1"/>
        </dgm:presLayoutVars>
      </dgm:prSet>
      <dgm:spPr/>
    </dgm:pt>
    <dgm:pt modelId="{F86EB1DD-337D-4052-8F81-C207E80941F5}" type="pres">
      <dgm:prSet presAssocID="{5DCD08B8-4FCD-45EC-9A7E-3EF6976F34DB}" presName="sibTrans" presStyleCnt="0"/>
      <dgm:spPr/>
    </dgm:pt>
    <dgm:pt modelId="{08BE4932-AE0F-4F98-A280-32283ADDE14C}" type="pres">
      <dgm:prSet presAssocID="{05D84B8A-BA7E-4754-BE49-67E95E010261}" presName="composite" presStyleCnt="0"/>
      <dgm:spPr/>
    </dgm:pt>
    <dgm:pt modelId="{01B05FBC-73AB-40A2-BB80-A833FB656BDB}" type="pres">
      <dgm:prSet presAssocID="{05D84B8A-BA7E-4754-BE49-67E95E010261}" presName="rect1" presStyleLbl="bgImgPlace1" presStyleIdx="5" presStyleCnt="6"/>
      <dgm:spPr>
        <a:blipFill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B6D07D8-5496-4908-898E-A5059BCAC98F}" type="pres">
      <dgm:prSet presAssocID="{05D84B8A-BA7E-4754-BE49-67E95E010261}" presName="wedgeRectCallout1" presStyleLbl="node1" presStyleIdx="5" presStyleCnt="6" custScaleX="105264">
        <dgm:presLayoutVars>
          <dgm:bulletEnabled val="1"/>
        </dgm:presLayoutVars>
      </dgm:prSet>
      <dgm:spPr/>
    </dgm:pt>
  </dgm:ptLst>
  <dgm:cxnLst>
    <dgm:cxn modelId="{CD751C0B-ADC8-4E0E-ABF4-E1FBF543EC6E}" type="presOf" srcId="{1FA7181E-68B3-4D6C-AA1F-1B6142C2784B}" destId="{CB588DDC-F00A-4728-BE45-F1A076867040}" srcOrd="0" destOrd="0" presId="urn:microsoft.com/office/officeart/2008/layout/BendingPictureCaptionList"/>
    <dgm:cxn modelId="{7BA2141D-9A03-48F4-BC42-C92310D53109}" srcId="{31D5BA53-C50D-459C-9534-C18CD3AC969B}" destId="{E97257ED-404A-44F0-99D6-9252F699D0A3}" srcOrd="4" destOrd="0" parTransId="{28ADAF5F-5A72-4EE5-AA66-F8570A65FEFC}" sibTransId="{5DCD08B8-4FCD-45EC-9A7E-3EF6976F34DB}"/>
    <dgm:cxn modelId="{F9589621-1565-43F6-ACBD-73D660E991E2}" type="presOf" srcId="{DFC146D7-D590-40CD-8A02-A1D0A2F5CDF8}" destId="{63809F79-2935-4F38-931E-B73017FD1074}" srcOrd="0" destOrd="0" presId="urn:microsoft.com/office/officeart/2008/layout/BendingPictureCaptionList"/>
    <dgm:cxn modelId="{CD73503C-EB66-4121-ABD0-0F32FF64C370}" type="presOf" srcId="{05D84B8A-BA7E-4754-BE49-67E95E010261}" destId="{4B6D07D8-5496-4908-898E-A5059BCAC98F}" srcOrd="0" destOrd="0" presId="urn:microsoft.com/office/officeart/2008/layout/BendingPictureCaptionList"/>
    <dgm:cxn modelId="{B0815D83-4D85-42F2-8FB1-108A110FF82D}" type="presOf" srcId="{31D5BA53-C50D-459C-9534-C18CD3AC969B}" destId="{50317061-2DC2-49E9-A655-DC87BFB6DBBC}" srcOrd="0" destOrd="0" presId="urn:microsoft.com/office/officeart/2008/layout/BendingPictureCaptionList"/>
    <dgm:cxn modelId="{B9C8408E-B70A-47A4-B5A5-C73ECD9F827A}" srcId="{31D5BA53-C50D-459C-9534-C18CD3AC969B}" destId="{DFC146D7-D590-40CD-8A02-A1D0A2F5CDF8}" srcOrd="3" destOrd="0" parTransId="{EFA228F9-F7CE-4A8C-A5BC-25C148CAFC02}" sibTransId="{CF066177-FC3A-4264-B564-A43370CEEC9A}"/>
    <dgm:cxn modelId="{663CDD95-91B6-4671-B996-3798C711B912}" srcId="{31D5BA53-C50D-459C-9534-C18CD3AC969B}" destId="{1FA7181E-68B3-4D6C-AA1F-1B6142C2784B}" srcOrd="1" destOrd="0" parTransId="{F369961D-16AD-45A3-AEAA-D80CC43BDF34}" sibTransId="{ED2F788E-1D18-4474-8B82-13A48BB9F47C}"/>
    <dgm:cxn modelId="{D54149B4-776E-4DCD-AEF2-529B0A1A8C2A}" type="presOf" srcId="{8F1A77A6-49F9-4EB1-B226-2B7D557AFE60}" destId="{568A59CD-A569-4E8A-B2E4-E5A2A0418B4C}" srcOrd="0" destOrd="0" presId="urn:microsoft.com/office/officeart/2008/layout/BendingPictureCaptionList"/>
    <dgm:cxn modelId="{714B76BA-D81F-4640-B1DC-F7F9B0B65EF4}" type="presOf" srcId="{22BB3DBF-E1BD-4BD6-9A6A-30FACC78F586}" destId="{6E9EB347-1D66-4810-AD5F-44AD61F64A89}" srcOrd="0" destOrd="0" presId="urn:microsoft.com/office/officeart/2008/layout/BendingPictureCaptionList"/>
    <dgm:cxn modelId="{98AAF7BE-1B64-4110-BC3F-10E726DD93AA}" srcId="{31D5BA53-C50D-459C-9534-C18CD3AC969B}" destId="{05D84B8A-BA7E-4754-BE49-67E95E010261}" srcOrd="5" destOrd="0" parTransId="{B9229291-8F7E-4E6E-8080-4D82FC9D18C8}" sibTransId="{54438BA7-7B2C-4028-AC28-4CA066A015A7}"/>
    <dgm:cxn modelId="{43782FDA-2E77-44F1-8753-03D6BC1DEDBF}" type="presOf" srcId="{E97257ED-404A-44F0-99D6-9252F699D0A3}" destId="{1066F3F0-997F-44C9-B147-ACAF39C475E6}" srcOrd="0" destOrd="0" presId="urn:microsoft.com/office/officeart/2008/layout/BendingPictureCaptionList"/>
    <dgm:cxn modelId="{72EE21E4-672E-4FC2-B198-980D6478447E}" srcId="{31D5BA53-C50D-459C-9534-C18CD3AC969B}" destId="{8F1A77A6-49F9-4EB1-B226-2B7D557AFE60}" srcOrd="0" destOrd="0" parTransId="{811C2A69-5D70-417C-8079-76E78D3B0752}" sibTransId="{063927E1-E633-49FD-AFF1-DD7701BAD5A4}"/>
    <dgm:cxn modelId="{A12BAEE6-68DE-467D-A25A-E4F04842DADA}" srcId="{31D5BA53-C50D-459C-9534-C18CD3AC969B}" destId="{22BB3DBF-E1BD-4BD6-9A6A-30FACC78F586}" srcOrd="2" destOrd="0" parTransId="{86E6247D-C147-4714-A31D-39AEE84DC083}" sibTransId="{54660E46-7E2F-4CE9-BBA0-7FD51E8B16E9}"/>
    <dgm:cxn modelId="{BF7AFF3E-9349-4A57-8094-6931FD88BD2D}" type="presParOf" srcId="{50317061-2DC2-49E9-A655-DC87BFB6DBBC}" destId="{7D6668E7-3F27-4986-851D-17BC79279303}" srcOrd="0" destOrd="0" presId="urn:microsoft.com/office/officeart/2008/layout/BendingPictureCaptionList"/>
    <dgm:cxn modelId="{AB66CC3F-28FB-428C-9D9F-739054E08EED}" type="presParOf" srcId="{7D6668E7-3F27-4986-851D-17BC79279303}" destId="{2B34E65E-F4DB-4A38-8900-3221EDD85B54}" srcOrd="0" destOrd="0" presId="urn:microsoft.com/office/officeart/2008/layout/BendingPictureCaptionList"/>
    <dgm:cxn modelId="{CCC77ECD-F4B3-4A64-BA9B-7DC7D0E82B52}" type="presParOf" srcId="{7D6668E7-3F27-4986-851D-17BC79279303}" destId="{568A59CD-A569-4E8A-B2E4-E5A2A0418B4C}" srcOrd="1" destOrd="0" presId="urn:microsoft.com/office/officeart/2008/layout/BendingPictureCaptionList"/>
    <dgm:cxn modelId="{3223015E-8285-44FB-82BB-D88F96A01CC4}" type="presParOf" srcId="{50317061-2DC2-49E9-A655-DC87BFB6DBBC}" destId="{105E84C5-3F10-44EF-85F5-CE7FC27744FE}" srcOrd="1" destOrd="0" presId="urn:microsoft.com/office/officeart/2008/layout/BendingPictureCaptionList"/>
    <dgm:cxn modelId="{3B733F34-D0AC-4400-8DE2-B09799F9F420}" type="presParOf" srcId="{50317061-2DC2-49E9-A655-DC87BFB6DBBC}" destId="{3BD6C0C1-926D-42F8-816D-00556DCF6B85}" srcOrd="2" destOrd="0" presId="urn:microsoft.com/office/officeart/2008/layout/BendingPictureCaptionList"/>
    <dgm:cxn modelId="{C9C45A1A-B1EE-4E77-8303-9C6CD641287F}" type="presParOf" srcId="{3BD6C0C1-926D-42F8-816D-00556DCF6B85}" destId="{095BA5A0-2833-493E-AA40-F5C2AC70F53A}" srcOrd="0" destOrd="0" presId="urn:microsoft.com/office/officeart/2008/layout/BendingPictureCaptionList"/>
    <dgm:cxn modelId="{B283AD4F-7F3E-424B-A543-F81E7F58F8A3}" type="presParOf" srcId="{3BD6C0C1-926D-42F8-816D-00556DCF6B85}" destId="{CB588DDC-F00A-4728-BE45-F1A076867040}" srcOrd="1" destOrd="0" presId="urn:microsoft.com/office/officeart/2008/layout/BendingPictureCaptionList"/>
    <dgm:cxn modelId="{46F72932-13C5-4FC6-9027-0B03F8CAA379}" type="presParOf" srcId="{50317061-2DC2-49E9-A655-DC87BFB6DBBC}" destId="{ECF0764E-FA4D-4FAD-A076-E0C1A9638D36}" srcOrd="3" destOrd="0" presId="urn:microsoft.com/office/officeart/2008/layout/BendingPictureCaptionList"/>
    <dgm:cxn modelId="{FDF702B0-2CAF-4DC2-863A-E4E98CDE7370}" type="presParOf" srcId="{50317061-2DC2-49E9-A655-DC87BFB6DBBC}" destId="{BF1DB25C-5095-47C1-B6CC-52A8B8933E63}" srcOrd="4" destOrd="0" presId="urn:microsoft.com/office/officeart/2008/layout/BendingPictureCaptionList"/>
    <dgm:cxn modelId="{ACD30E55-1EAB-4F8C-89E4-29BF9636A226}" type="presParOf" srcId="{BF1DB25C-5095-47C1-B6CC-52A8B8933E63}" destId="{D5CC8592-C3A3-4945-B1F0-36EA676D61E3}" srcOrd="0" destOrd="0" presId="urn:microsoft.com/office/officeart/2008/layout/BendingPictureCaptionList"/>
    <dgm:cxn modelId="{1BCB97A2-3114-44C8-A412-72D9947D89DD}" type="presParOf" srcId="{BF1DB25C-5095-47C1-B6CC-52A8B8933E63}" destId="{6E9EB347-1D66-4810-AD5F-44AD61F64A89}" srcOrd="1" destOrd="0" presId="urn:microsoft.com/office/officeart/2008/layout/BendingPictureCaptionList"/>
    <dgm:cxn modelId="{7B3EF6A9-73DC-43F0-B90D-4721D4B3A4E5}" type="presParOf" srcId="{50317061-2DC2-49E9-A655-DC87BFB6DBBC}" destId="{F1048595-B2E2-4C0E-8855-09460A84299C}" srcOrd="5" destOrd="0" presId="urn:microsoft.com/office/officeart/2008/layout/BendingPictureCaptionList"/>
    <dgm:cxn modelId="{FD4FD804-1883-43CE-BCAD-6D1803240610}" type="presParOf" srcId="{50317061-2DC2-49E9-A655-DC87BFB6DBBC}" destId="{29671B61-FD23-4035-80B9-732CBEAFEDB7}" srcOrd="6" destOrd="0" presId="urn:microsoft.com/office/officeart/2008/layout/BendingPictureCaptionList"/>
    <dgm:cxn modelId="{2BB90EB4-8A89-451B-8B37-88011078AF0B}" type="presParOf" srcId="{29671B61-FD23-4035-80B9-732CBEAFEDB7}" destId="{F8BE0B59-446C-4CED-A06B-4C6BD8B75FEB}" srcOrd="0" destOrd="0" presId="urn:microsoft.com/office/officeart/2008/layout/BendingPictureCaptionList"/>
    <dgm:cxn modelId="{32C2562F-7A12-40F7-A1F8-1A9D16B92A13}" type="presParOf" srcId="{29671B61-FD23-4035-80B9-732CBEAFEDB7}" destId="{63809F79-2935-4F38-931E-B73017FD1074}" srcOrd="1" destOrd="0" presId="urn:microsoft.com/office/officeart/2008/layout/BendingPictureCaptionList"/>
    <dgm:cxn modelId="{8304C546-B016-43C3-96BC-0F57D0CFAA70}" type="presParOf" srcId="{50317061-2DC2-49E9-A655-DC87BFB6DBBC}" destId="{22210B44-8483-45E0-8402-37DC9A849BE7}" srcOrd="7" destOrd="0" presId="urn:microsoft.com/office/officeart/2008/layout/BendingPictureCaptionList"/>
    <dgm:cxn modelId="{04482CB7-D653-4C8E-ABE4-ABCEFF7B15B5}" type="presParOf" srcId="{50317061-2DC2-49E9-A655-DC87BFB6DBBC}" destId="{EB4CBF28-D755-42BE-8D55-D855D4ABAFB0}" srcOrd="8" destOrd="0" presId="urn:microsoft.com/office/officeart/2008/layout/BendingPictureCaptionList"/>
    <dgm:cxn modelId="{3D724E22-F132-4446-B1BF-48CD46E35964}" type="presParOf" srcId="{EB4CBF28-D755-42BE-8D55-D855D4ABAFB0}" destId="{2255A2CD-C4C1-4081-86CE-7B822119CBD7}" srcOrd="0" destOrd="0" presId="urn:microsoft.com/office/officeart/2008/layout/BendingPictureCaptionList"/>
    <dgm:cxn modelId="{B172617C-AF02-4943-8612-EB01B422DF86}" type="presParOf" srcId="{EB4CBF28-D755-42BE-8D55-D855D4ABAFB0}" destId="{1066F3F0-997F-44C9-B147-ACAF39C475E6}" srcOrd="1" destOrd="0" presId="urn:microsoft.com/office/officeart/2008/layout/BendingPictureCaptionList"/>
    <dgm:cxn modelId="{A5DE9125-BC09-443F-94B0-7A67AD840E97}" type="presParOf" srcId="{50317061-2DC2-49E9-A655-DC87BFB6DBBC}" destId="{F86EB1DD-337D-4052-8F81-C207E80941F5}" srcOrd="9" destOrd="0" presId="urn:microsoft.com/office/officeart/2008/layout/BendingPictureCaptionList"/>
    <dgm:cxn modelId="{FDA8A9FD-0BB2-4089-9767-DD2F74E21EF9}" type="presParOf" srcId="{50317061-2DC2-49E9-A655-DC87BFB6DBBC}" destId="{08BE4932-AE0F-4F98-A280-32283ADDE14C}" srcOrd="10" destOrd="0" presId="urn:microsoft.com/office/officeart/2008/layout/BendingPictureCaptionList"/>
    <dgm:cxn modelId="{EC7A890D-3F0B-44DD-BC26-4C70512E8F03}" type="presParOf" srcId="{08BE4932-AE0F-4F98-A280-32283ADDE14C}" destId="{01B05FBC-73AB-40A2-BB80-A833FB656BDB}" srcOrd="0" destOrd="0" presId="urn:microsoft.com/office/officeart/2008/layout/BendingPictureCaptionList"/>
    <dgm:cxn modelId="{8EABCACD-0DB5-4240-AD1C-53237BFB4A88}" type="presParOf" srcId="{08BE4932-AE0F-4F98-A280-32283ADDE14C}" destId="{4B6D07D8-5496-4908-898E-A5059BCAC98F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D5BA53-C50D-459C-9534-C18CD3AC969B}" type="doc">
      <dgm:prSet loTypeId="urn:microsoft.com/office/officeart/2005/8/layout/hList6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E67CD964-2C70-4E30-BCC0-4086F7D50791}">
      <dgm:prSet custT="1"/>
      <dgm:spPr/>
      <dgm:t>
        <a:bodyPr/>
        <a:lstStyle/>
        <a:p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ခရစ်တော်၌ လက်ဆောင်များ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732E1B-8EBF-4B93-BEC5-6F204461FB30}" type="parTrans" cxnId="{8832DB82-9491-480E-B303-A12C018E2AE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A93854-59F1-4633-A6E8-2B38D71AA3D8}" type="sibTrans" cxnId="{8832DB82-9491-480E-B303-A12C018E2AE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C13734-6E12-4918-B366-151BB6436E00}">
      <dgm:prSet custT="1"/>
      <dgm:spPr/>
      <dgm:t>
        <a:bodyPr/>
        <a:lstStyle/>
        <a:p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နံရံများကို ဖြိုဖျက်သော ကျေးဇူးတော်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8B8BB0-DA35-4D54-9D4E-8FFA23F7286A}" type="parTrans" cxnId="{E207AB5E-2B9E-478E-A773-84CFAA8C236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48355B-02AA-4BB2-B1EF-1B5CE925A389}" type="sibTrans" cxnId="{E207AB5E-2B9E-478E-A773-84CFAA8C236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C1740B-2DB8-4D6F-95D9-3B838D77D210}">
      <dgm:prSet custT="1"/>
      <dgm:spPr/>
      <dgm:t>
        <a:bodyPr/>
        <a:lstStyle/>
        <a:p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ခရစ်တော်၏နက်နဲသောအရာ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3C7B7A-0261-4C3D-AC05-C4A9366D3FC4}" type="parTrans" cxnId="{04BB2C89-34C8-46C6-BDBD-FA6FDAD7A38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B3B036-E714-4E98-A622-7A94CC7A0325}" type="sibTrans" cxnId="{04BB2C89-34C8-46C6-BDBD-FA6FDAD7A38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9B34A3-D25C-43DE-8439-EAF4932F5A72}">
      <dgm:prSet custT="1"/>
      <dgm:spPr/>
      <dgm:t>
        <a:bodyPr/>
        <a:lstStyle/>
        <a:p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စည်းလုံးမှုနှင့် ဘဝသစ်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DDECED-1D63-44F9-B2A1-0A026DD6BEB1}" type="parTrans" cxnId="{9577077E-B4A7-4FE1-A7CE-B297B215987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BC57AD-5A20-4EA5-A19F-2EDE2BDB055D}" type="sibTrans" cxnId="{9577077E-B4A7-4FE1-A7CE-B297B215987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F7F0A6-96AC-4EBF-A1F3-082403505A36}">
      <dgm:prSet custT="1"/>
      <dgm:spPr/>
      <dgm:t>
        <a:bodyPr/>
        <a:lstStyle/>
        <a:p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ချစ်ခြင်းမေတ္တာ၌ လျှောက်လှမ်း ခြင်း။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3CE554-9887-43EC-A13F-FC7F96E68CE8}" type="parTrans" cxnId="{332E4BFF-2D05-4F56-B9C7-A3AAE86A8F9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B1F912-7877-4EBD-BF03-0FD9AB00DF33}" type="sibTrans" cxnId="{332E4BFF-2D05-4F56-B9C7-A3AAE86A8F9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A261FD-CFF9-4BAD-9FF4-3B94596FE1E4}">
      <dgm:prSet custT="1"/>
      <dgm:spPr/>
      <dgm:t>
        <a:bodyPr/>
        <a:lstStyle/>
        <a:p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တိုက်ပွဲအတွက် လက်နက်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87B325-21D4-45B7-B57C-162D3D3AF505}" type="parTrans" cxnId="{01FE6FEF-8C61-4319-BBB2-4C263CDD566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1B493E-0914-4C11-8F9A-67FFFD6DA814}" type="sibTrans" cxnId="{01FE6FEF-8C61-4319-BBB2-4C263CDD566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A324FB-0507-420D-8D27-D0C1F76D1A0F}" type="pres">
      <dgm:prSet presAssocID="{31D5BA53-C50D-459C-9534-C18CD3AC969B}" presName="Name0" presStyleCnt="0">
        <dgm:presLayoutVars>
          <dgm:dir/>
          <dgm:resizeHandles val="exact"/>
        </dgm:presLayoutVars>
      </dgm:prSet>
      <dgm:spPr/>
    </dgm:pt>
    <dgm:pt modelId="{3FB231D0-7302-4AA4-A650-85BFBD44D99D}" type="pres">
      <dgm:prSet presAssocID="{E67CD964-2C70-4E30-BCC0-4086F7D50791}" presName="node" presStyleLbl="node1" presStyleIdx="0" presStyleCnt="6">
        <dgm:presLayoutVars>
          <dgm:bulletEnabled val="1"/>
        </dgm:presLayoutVars>
      </dgm:prSet>
      <dgm:spPr/>
    </dgm:pt>
    <dgm:pt modelId="{02734C28-132C-42B3-93EF-7FD1572910B3}" type="pres">
      <dgm:prSet presAssocID="{ADA93854-59F1-4633-A6E8-2B38D71AA3D8}" presName="sibTrans" presStyleCnt="0"/>
      <dgm:spPr/>
    </dgm:pt>
    <dgm:pt modelId="{C8DE30B3-F6E3-4AA8-989B-4BCE241D9DCE}" type="pres">
      <dgm:prSet presAssocID="{E2C13734-6E12-4918-B366-151BB6436E00}" presName="node" presStyleLbl="node1" presStyleIdx="1" presStyleCnt="6">
        <dgm:presLayoutVars>
          <dgm:bulletEnabled val="1"/>
        </dgm:presLayoutVars>
      </dgm:prSet>
      <dgm:spPr/>
    </dgm:pt>
    <dgm:pt modelId="{2829DECC-60F5-4455-A13A-B141C1141D7A}" type="pres">
      <dgm:prSet presAssocID="{CF48355B-02AA-4BB2-B1EF-1B5CE925A389}" presName="sibTrans" presStyleCnt="0"/>
      <dgm:spPr/>
    </dgm:pt>
    <dgm:pt modelId="{C3C80456-6F62-4ADB-84D5-A80400650FAB}" type="pres">
      <dgm:prSet presAssocID="{AEC1740B-2DB8-4D6F-95D9-3B838D77D210}" presName="node" presStyleLbl="node1" presStyleIdx="2" presStyleCnt="6">
        <dgm:presLayoutVars>
          <dgm:bulletEnabled val="1"/>
        </dgm:presLayoutVars>
      </dgm:prSet>
      <dgm:spPr/>
    </dgm:pt>
    <dgm:pt modelId="{72BFE838-099F-497C-B1AB-7FC58B0ECE59}" type="pres">
      <dgm:prSet presAssocID="{1FB3B036-E714-4E98-A622-7A94CC7A0325}" presName="sibTrans" presStyleCnt="0"/>
      <dgm:spPr/>
    </dgm:pt>
    <dgm:pt modelId="{047A7F06-18EE-4A8A-B230-26EE7FE36BFA}" type="pres">
      <dgm:prSet presAssocID="{D69B34A3-D25C-43DE-8439-EAF4932F5A72}" presName="node" presStyleLbl="node1" presStyleIdx="3" presStyleCnt="6">
        <dgm:presLayoutVars>
          <dgm:bulletEnabled val="1"/>
        </dgm:presLayoutVars>
      </dgm:prSet>
      <dgm:spPr/>
    </dgm:pt>
    <dgm:pt modelId="{9D162B92-E454-4C1B-A348-24D518EA81CD}" type="pres">
      <dgm:prSet presAssocID="{EBBC57AD-5A20-4EA5-A19F-2EDE2BDB055D}" presName="sibTrans" presStyleCnt="0"/>
      <dgm:spPr/>
    </dgm:pt>
    <dgm:pt modelId="{706B27DB-7782-4296-A595-B498686A8F50}" type="pres">
      <dgm:prSet presAssocID="{42F7F0A6-96AC-4EBF-A1F3-082403505A36}" presName="node" presStyleLbl="node1" presStyleIdx="4" presStyleCnt="6">
        <dgm:presLayoutVars>
          <dgm:bulletEnabled val="1"/>
        </dgm:presLayoutVars>
      </dgm:prSet>
      <dgm:spPr/>
    </dgm:pt>
    <dgm:pt modelId="{BB3B8587-3D94-46F9-83DF-59C9B70EDC9F}" type="pres">
      <dgm:prSet presAssocID="{E9B1F912-7877-4EBD-BF03-0FD9AB00DF33}" presName="sibTrans" presStyleCnt="0"/>
      <dgm:spPr/>
    </dgm:pt>
    <dgm:pt modelId="{793BF8B9-D430-44AB-BEF2-21519467F413}" type="pres">
      <dgm:prSet presAssocID="{3FA261FD-CFF9-4BAD-9FF4-3B94596FE1E4}" presName="node" presStyleLbl="node1" presStyleIdx="5" presStyleCnt="6" custLinFactNeighborX="3376" custLinFactNeighborY="2249">
        <dgm:presLayoutVars>
          <dgm:bulletEnabled val="1"/>
        </dgm:presLayoutVars>
      </dgm:prSet>
      <dgm:spPr/>
    </dgm:pt>
  </dgm:ptLst>
  <dgm:cxnLst>
    <dgm:cxn modelId="{3CE1055B-7DB7-4164-9E0E-C1AEF1C25781}" type="presOf" srcId="{D69B34A3-D25C-43DE-8439-EAF4932F5A72}" destId="{047A7F06-18EE-4A8A-B230-26EE7FE36BFA}" srcOrd="0" destOrd="0" presId="urn:microsoft.com/office/officeart/2005/8/layout/hList6"/>
    <dgm:cxn modelId="{E207AB5E-2B9E-478E-A773-84CFAA8C2360}" srcId="{31D5BA53-C50D-459C-9534-C18CD3AC969B}" destId="{E2C13734-6E12-4918-B366-151BB6436E00}" srcOrd="1" destOrd="0" parTransId="{968B8BB0-DA35-4D54-9D4E-8FFA23F7286A}" sibTransId="{CF48355B-02AA-4BB2-B1EF-1B5CE925A389}"/>
    <dgm:cxn modelId="{E11B9A42-9626-4CCF-A5E8-77AE6387D55F}" type="presOf" srcId="{AEC1740B-2DB8-4D6F-95D9-3B838D77D210}" destId="{C3C80456-6F62-4ADB-84D5-A80400650FAB}" srcOrd="0" destOrd="0" presId="urn:microsoft.com/office/officeart/2005/8/layout/hList6"/>
    <dgm:cxn modelId="{812ED272-A1D2-4505-8BEF-5F757C56D1AE}" type="presOf" srcId="{31D5BA53-C50D-459C-9534-C18CD3AC969B}" destId="{5AA324FB-0507-420D-8D27-D0C1F76D1A0F}" srcOrd="0" destOrd="0" presId="urn:microsoft.com/office/officeart/2005/8/layout/hList6"/>
    <dgm:cxn modelId="{9577077E-B4A7-4FE1-A7CE-B297B215987C}" srcId="{31D5BA53-C50D-459C-9534-C18CD3AC969B}" destId="{D69B34A3-D25C-43DE-8439-EAF4932F5A72}" srcOrd="3" destOrd="0" parTransId="{51DDECED-1D63-44F9-B2A1-0A026DD6BEB1}" sibTransId="{EBBC57AD-5A20-4EA5-A19F-2EDE2BDB055D}"/>
    <dgm:cxn modelId="{8832DB82-9491-480E-B303-A12C018E2AE5}" srcId="{31D5BA53-C50D-459C-9534-C18CD3AC969B}" destId="{E67CD964-2C70-4E30-BCC0-4086F7D50791}" srcOrd="0" destOrd="0" parTransId="{98732E1B-8EBF-4B93-BEC5-6F204461FB30}" sibTransId="{ADA93854-59F1-4633-A6E8-2B38D71AA3D8}"/>
    <dgm:cxn modelId="{04BB2C89-34C8-46C6-BDBD-FA6FDAD7A38F}" srcId="{31D5BA53-C50D-459C-9534-C18CD3AC969B}" destId="{AEC1740B-2DB8-4D6F-95D9-3B838D77D210}" srcOrd="2" destOrd="0" parTransId="{873C7B7A-0261-4C3D-AC05-C4A9366D3FC4}" sibTransId="{1FB3B036-E714-4E98-A622-7A94CC7A0325}"/>
    <dgm:cxn modelId="{F77C529C-C04A-4895-B949-2696BDBACB1D}" type="presOf" srcId="{42F7F0A6-96AC-4EBF-A1F3-082403505A36}" destId="{706B27DB-7782-4296-A595-B498686A8F50}" srcOrd="0" destOrd="0" presId="urn:microsoft.com/office/officeart/2005/8/layout/hList6"/>
    <dgm:cxn modelId="{CF05D9C5-E323-4B8F-9A5B-76B577752E31}" type="presOf" srcId="{3FA261FD-CFF9-4BAD-9FF4-3B94596FE1E4}" destId="{793BF8B9-D430-44AB-BEF2-21519467F413}" srcOrd="0" destOrd="0" presId="urn:microsoft.com/office/officeart/2005/8/layout/hList6"/>
    <dgm:cxn modelId="{353B64D5-A6BE-4DEE-86CB-CE30BEF63BEC}" type="presOf" srcId="{E2C13734-6E12-4918-B366-151BB6436E00}" destId="{C8DE30B3-F6E3-4AA8-989B-4BCE241D9DCE}" srcOrd="0" destOrd="0" presId="urn:microsoft.com/office/officeart/2005/8/layout/hList6"/>
    <dgm:cxn modelId="{01FE6FEF-8C61-4319-BBB2-4C263CDD5664}" srcId="{31D5BA53-C50D-459C-9534-C18CD3AC969B}" destId="{3FA261FD-CFF9-4BAD-9FF4-3B94596FE1E4}" srcOrd="5" destOrd="0" parTransId="{2A87B325-21D4-45B7-B57C-162D3D3AF505}" sibTransId="{A01B493E-0914-4C11-8F9A-67FFFD6DA814}"/>
    <dgm:cxn modelId="{993147F6-4799-4A3D-B4DC-2BEC54D99D7C}" type="presOf" srcId="{E67CD964-2C70-4E30-BCC0-4086F7D50791}" destId="{3FB231D0-7302-4AA4-A650-85BFBD44D99D}" srcOrd="0" destOrd="0" presId="urn:microsoft.com/office/officeart/2005/8/layout/hList6"/>
    <dgm:cxn modelId="{332E4BFF-2D05-4F56-B9C7-A3AAE86A8F92}" srcId="{31D5BA53-C50D-459C-9534-C18CD3AC969B}" destId="{42F7F0A6-96AC-4EBF-A1F3-082403505A36}" srcOrd="4" destOrd="0" parTransId="{F43CE554-9887-43EC-A13F-FC7F96E68CE8}" sibTransId="{E9B1F912-7877-4EBD-BF03-0FD9AB00DF33}"/>
    <dgm:cxn modelId="{40949EE6-5698-46F2-AB17-12891BC7C57E}" type="presParOf" srcId="{5AA324FB-0507-420D-8D27-D0C1F76D1A0F}" destId="{3FB231D0-7302-4AA4-A650-85BFBD44D99D}" srcOrd="0" destOrd="0" presId="urn:microsoft.com/office/officeart/2005/8/layout/hList6"/>
    <dgm:cxn modelId="{5BB500A0-2884-43A2-A91D-0984352C35F8}" type="presParOf" srcId="{5AA324FB-0507-420D-8D27-D0C1F76D1A0F}" destId="{02734C28-132C-42B3-93EF-7FD1572910B3}" srcOrd="1" destOrd="0" presId="urn:microsoft.com/office/officeart/2005/8/layout/hList6"/>
    <dgm:cxn modelId="{59B7C602-27CE-4AA4-8407-D3AE0A206767}" type="presParOf" srcId="{5AA324FB-0507-420D-8D27-D0C1F76D1A0F}" destId="{C8DE30B3-F6E3-4AA8-989B-4BCE241D9DCE}" srcOrd="2" destOrd="0" presId="urn:microsoft.com/office/officeart/2005/8/layout/hList6"/>
    <dgm:cxn modelId="{478E1F44-A761-4854-8FA3-A6B66D334828}" type="presParOf" srcId="{5AA324FB-0507-420D-8D27-D0C1F76D1A0F}" destId="{2829DECC-60F5-4455-A13A-B141C1141D7A}" srcOrd="3" destOrd="0" presId="urn:microsoft.com/office/officeart/2005/8/layout/hList6"/>
    <dgm:cxn modelId="{97515B5D-E212-49D5-9607-E3C055011CDC}" type="presParOf" srcId="{5AA324FB-0507-420D-8D27-D0C1F76D1A0F}" destId="{C3C80456-6F62-4ADB-84D5-A80400650FAB}" srcOrd="4" destOrd="0" presId="urn:microsoft.com/office/officeart/2005/8/layout/hList6"/>
    <dgm:cxn modelId="{B9F882AE-B623-4F9D-BF53-95D35E257FC5}" type="presParOf" srcId="{5AA324FB-0507-420D-8D27-D0C1F76D1A0F}" destId="{72BFE838-099F-497C-B1AB-7FC58B0ECE59}" srcOrd="5" destOrd="0" presId="urn:microsoft.com/office/officeart/2005/8/layout/hList6"/>
    <dgm:cxn modelId="{7130E3D1-9716-4604-8D04-01FA8789AC83}" type="presParOf" srcId="{5AA324FB-0507-420D-8D27-D0C1F76D1A0F}" destId="{047A7F06-18EE-4A8A-B230-26EE7FE36BFA}" srcOrd="6" destOrd="0" presId="urn:microsoft.com/office/officeart/2005/8/layout/hList6"/>
    <dgm:cxn modelId="{377C2E76-EF57-4913-B92F-98D0FA7236B9}" type="presParOf" srcId="{5AA324FB-0507-420D-8D27-D0C1F76D1A0F}" destId="{9D162B92-E454-4C1B-A348-24D518EA81CD}" srcOrd="7" destOrd="0" presId="urn:microsoft.com/office/officeart/2005/8/layout/hList6"/>
    <dgm:cxn modelId="{73337452-61E4-4891-A31A-27AA1F00E865}" type="presParOf" srcId="{5AA324FB-0507-420D-8D27-D0C1F76D1A0F}" destId="{706B27DB-7782-4296-A595-B498686A8F50}" srcOrd="8" destOrd="0" presId="urn:microsoft.com/office/officeart/2005/8/layout/hList6"/>
    <dgm:cxn modelId="{51C2C664-3C76-43AF-B7A7-CAB9CAC57CEF}" type="presParOf" srcId="{5AA324FB-0507-420D-8D27-D0C1F76D1A0F}" destId="{BB3B8587-3D94-46F9-83DF-59C9B70EDC9F}" srcOrd="9" destOrd="0" presId="urn:microsoft.com/office/officeart/2005/8/layout/hList6"/>
    <dgm:cxn modelId="{6A817B03-FAB0-4329-808F-C135E09ABB51}" type="presParOf" srcId="{5AA324FB-0507-420D-8D27-D0C1F76D1A0F}" destId="{793BF8B9-D430-44AB-BEF2-21519467F413}" srcOrd="1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576CCE-3DC7-47F6-82C5-71C9025EC27B}" type="doc">
      <dgm:prSet loTypeId="urn:microsoft.com/office/officeart/2005/8/layout/vList3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638D99CF-6C17-47DE-8CC6-3CCDF24D8895}">
      <dgm:prSet custT="1"/>
      <dgm:spPr/>
      <dgm:t>
        <a:bodyPr/>
        <a:lstStyle/>
        <a:p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ကျွန်ုပ်တို့အားဝိညာဉ်ရေးကောင်းချီးများပေးသည် (း၃)။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0EA889-52EC-4031-9BF7-B0B5A61BFF36}" type="parTrans" cxnId="{14912F87-F469-433B-811B-54451498C5C5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4B6DEB-0A79-4EA5-8C93-7DE7805888DF}" type="sibTrans" cxnId="{14912F87-F469-433B-811B-54451498C5C5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E5017F-25E0-4BC6-8FE0-2AF21F29C595}">
      <dgm:prSet custT="1"/>
      <dgm:spPr/>
      <dgm:t>
        <a:bodyPr/>
        <a:lstStyle/>
        <a:p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ငါတို့ကိုသန့်ရှင်းစေပြီးအပြစ်ကင်းစေတယ် (း၄)။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AD796D-8CBA-4A57-9E42-B43B3DC64D85}" type="parTrans" cxnId="{190862F1-8988-406F-916A-D330FE9D0CB5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AF8475-26BE-4ACE-8427-C9CAC2F29CD1}" type="sibTrans" cxnId="{190862F1-8988-406F-916A-D330FE9D0CB5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DCF31E-9398-4D8B-9009-3077F770DB89}">
      <dgm:prSet custT="1"/>
      <dgm:spPr/>
      <dgm:t>
        <a:bodyPr/>
        <a:lstStyle/>
        <a:p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ကျွန်ုပ်တို့ကိုသားအဖြစ်မွေးစားသည် (း၅)၊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F3C906-791E-4CAE-97F2-E997FA3EF92C}" type="parTrans" cxnId="{B12EB6CC-804A-424F-9F1C-8C3DC496E6A0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238AA8-5EC7-4C19-BB28-997C450C38EA}" type="sibTrans" cxnId="{B12EB6CC-804A-424F-9F1C-8C3DC496E6A0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43F366-DF06-4257-B1DE-4ED019AE1EA3}">
      <dgm:prSet custT="1"/>
      <dgm:spPr/>
      <dgm:t>
        <a:bodyPr/>
        <a:lstStyle/>
        <a:p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ငါတို့ကို ရွေးနှုတ်တော်မူ (း၇)၊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8F098D-F1FD-431C-B722-5DEE4270F9EB}" type="parTrans" cxnId="{ED44268C-AAD7-4CCD-AACC-08CAE1D94D7E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6335C8-3E26-4264-A62C-1D8B83019BAD}" type="sibTrans" cxnId="{ED44268C-AAD7-4CCD-AACC-08CAE1D94D7E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823AA7-1280-4D65-910C-B3FFFD096EB4}">
      <dgm:prSet custT="1"/>
      <dgm:spPr/>
      <dgm:t>
        <a:bodyPr/>
        <a:lstStyle/>
        <a:p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ဥာဏ်ပညာနှင့် ဥာဏ်ကိုပေးတော်မူ၏။ (း၈)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7AD79E-E0D7-4F16-BEC4-4611D5FF6570}" type="parTrans" cxnId="{EC4478C6-B43E-4903-85C8-AE1C197BBFA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373A41-1232-4AD4-B440-C01659BFC44A}" type="sibTrans" cxnId="{EC4478C6-B43E-4903-85C8-AE1C197BBFA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5AC4F8-A01C-4DEC-BA90-93B47BDD4F55}">
      <dgm:prSet custT="1"/>
      <dgm:spPr/>
      <dgm:t>
        <a:bodyPr/>
        <a:lstStyle/>
        <a:p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ငါတို့ကို အမွေပေးသည် (း၁၁)၊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B012DE-81CB-4A9A-8DCF-66DE9D84D5B9}" type="parTrans" cxnId="{4953B466-3594-4A16-9096-701881463E07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06BC99-D924-402C-9B97-B3FA4EB477CA}" type="sibTrans" cxnId="{4953B466-3594-4A16-9096-701881463E07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C4ECB4-FA26-4A57-88C9-D05FDCE583AC}">
      <dgm:prSet custT="1"/>
      <dgm:spPr/>
      <dgm:t>
        <a:bodyPr/>
        <a:lstStyle/>
        <a:p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သန့်ရှင်းသောဝိညာဉ်တော်ဖြင့် ငါတို့ကိုတံဆိပ်ခတ်တော်မူသည် (း၁၃)။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B8A437-B0AE-415B-8DE7-AE8890DF793B}" type="parTrans" cxnId="{9BB83628-BD64-44DC-96C6-E5BEBB0772D0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10E639-7894-49C8-BA18-67D985E3D50E}" type="sibTrans" cxnId="{9BB83628-BD64-44DC-96C6-E5BEBB0772D0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C8BEBA-3E62-4958-8782-1E1D49EC9874}" type="pres">
      <dgm:prSet presAssocID="{45576CCE-3DC7-47F6-82C5-71C9025EC27B}" presName="linearFlow" presStyleCnt="0">
        <dgm:presLayoutVars>
          <dgm:dir/>
          <dgm:resizeHandles val="exact"/>
        </dgm:presLayoutVars>
      </dgm:prSet>
      <dgm:spPr/>
    </dgm:pt>
    <dgm:pt modelId="{B7BFD6F9-6A28-4924-B5AB-FF997224EC33}" type="pres">
      <dgm:prSet presAssocID="{638D99CF-6C17-47DE-8CC6-3CCDF24D8895}" presName="composite" presStyleCnt="0"/>
      <dgm:spPr/>
    </dgm:pt>
    <dgm:pt modelId="{823D9D33-357B-472E-8B65-D0C7BB07807D}" type="pres">
      <dgm:prSet presAssocID="{638D99CF-6C17-47DE-8CC6-3CCDF24D8895}" presName="imgShp" presStyleLbl="fgImgPlace1" presStyleIdx="0" presStyleCnt="7" custScaleX="118460" custLinFactX="-100000" custLinFactNeighborX="-180506"/>
      <dgm:spPr>
        <a:prstGeom prst="round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gm:spPr>
      <dgm:extLst>
        <a:ext uri="{E40237B7-FDA0-4F09-8148-C483321AD2D9}">
          <dgm14:cNvPr xmlns:dgm14="http://schemas.microsoft.com/office/drawing/2010/diagram" id="0" name="" descr="Regalo con relleno sólido"/>
        </a:ext>
      </dgm:extLst>
    </dgm:pt>
    <dgm:pt modelId="{1B780370-0415-4280-A65D-404E3AC0F062}" type="pres">
      <dgm:prSet presAssocID="{638D99CF-6C17-47DE-8CC6-3CCDF24D8895}" presName="txShp" presStyleLbl="node1" presStyleIdx="0" presStyleCnt="7" custScaleX="131943" custLinFactNeighborX="3420">
        <dgm:presLayoutVars>
          <dgm:bulletEnabled val="1"/>
        </dgm:presLayoutVars>
      </dgm:prSet>
      <dgm:spPr/>
    </dgm:pt>
    <dgm:pt modelId="{257AAD44-6C4F-4A05-AD25-999CA81314EB}" type="pres">
      <dgm:prSet presAssocID="{B74B6DEB-0A79-4EA5-8C93-7DE7805888DF}" presName="spacing" presStyleCnt="0"/>
      <dgm:spPr/>
    </dgm:pt>
    <dgm:pt modelId="{0415BC06-FDE6-4079-AF28-A106E99D4E94}" type="pres">
      <dgm:prSet presAssocID="{13E5017F-25E0-4BC6-8FE0-2AF21F29C595}" presName="composite" presStyleCnt="0"/>
      <dgm:spPr/>
    </dgm:pt>
    <dgm:pt modelId="{C0E736A2-44D6-4D58-BD39-8DF11363CD0B}" type="pres">
      <dgm:prSet presAssocID="{13E5017F-25E0-4BC6-8FE0-2AF21F29C595}" presName="imgShp" presStyleLbl="fgImgPlace1" presStyleIdx="1" presStyleCnt="7" custScaleX="118460" custLinFactX="-100000" custLinFactNeighborX="-180506"/>
      <dgm:spPr>
        <a:prstGeom prst="roundRect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gm:spPr>
    </dgm:pt>
    <dgm:pt modelId="{D44E8C9D-0D2A-4866-AC7B-753917BD0199}" type="pres">
      <dgm:prSet presAssocID="{13E5017F-25E0-4BC6-8FE0-2AF21F29C595}" presName="txShp" presStyleLbl="node1" presStyleIdx="1" presStyleCnt="7" custScaleX="131943" custLinFactNeighborX="3420">
        <dgm:presLayoutVars>
          <dgm:bulletEnabled val="1"/>
        </dgm:presLayoutVars>
      </dgm:prSet>
      <dgm:spPr/>
    </dgm:pt>
    <dgm:pt modelId="{A924C9D3-07C6-4F38-A55F-F052E2DBF35A}" type="pres">
      <dgm:prSet presAssocID="{8CAF8475-26BE-4ACE-8427-C9CAC2F29CD1}" presName="spacing" presStyleCnt="0"/>
      <dgm:spPr/>
    </dgm:pt>
    <dgm:pt modelId="{998E8117-6525-4825-A734-A72DB225ECC4}" type="pres">
      <dgm:prSet presAssocID="{A0DCF31E-9398-4D8B-9009-3077F770DB89}" presName="composite" presStyleCnt="0"/>
      <dgm:spPr/>
    </dgm:pt>
    <dgm:pt modelId="{8811F74B-39BA-4560-A627-A68083DE6342}" type="pres">
      <dgm:prSet presAssocID="{A0DCF31E-9398-4D8B-9009-3077F770DB89}" presName="imgShp" presStyleLbl="fgImgPlace1" presStyleIdx="2" presStyleCnt="7" custScaleX="118460" custLinFactX="-100000" custLinFactNeighborX="-180506"/>
      <dgm:spPr>
        <a:prstGeom prst="roundRect">
          <a:avLst/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6800" t="11222" r="35772" b="6032"/>
          </a:stretch>
        </a:blipFill>
        <a:ln>
          <a:solidFill>
            <a:schemeClr val="tx1"/>
          </a:solidFill>
        </a:ln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gm:spPr>
    </dgm:pt>
    <dgm:pt modelId="{FE6C9995-CB35-4293-9D4A-A5E5F6EB2129}" type="pres">
      <dgm:prSet presAssocID="{A0DCF31E-9398-4D8B-9009-3077F770DB89}" presName="txShp" presStyleLbl="node1" presStyleIdx="2" presStyleCnt="7" custScaleX="131943" custLinFactNeighborX="3420">
        <dgm:presLayoutVars>
          <dgm:bulletEnabled val="1"/>
        </dgm:presLayoutVars>
      </dgm:prSet>
      <dgm:spPr/>
    </dgm:pt>
    <dgm:pt modelId="{F5132D16-1CD7-4742-969E-134A974598C9}" type="pres">
      <dgm:prSet presAssocID="{97238AA8-5EC7-4C19-BB28-997C450C38EA}" presName="spacing" presStyleCnt="0"/>
      <dgm:spPr/>
    </dgm:pt>
    <dgm:pt modelId="{E0BAA25B-FC11-4FBC-900F-DD7AE1F088A0}" type="pres">
      <dgm:prSet presAssocID="{1B43F366-DF06-4257-B1DE-4ED019AE1EA3}" presName="composite" presStyleCnt="0"/>
      <dgm:spPr/>
    </dgm:pt>
    <dgm:pt modelId="{397DD284-11DF-4202-99D2-D2172E229F19}" type="pres">
      <dgm:prSet presAssocID="{1B43F366-DF06-4257-B1DE-4ED019AE1EA3}" presName="imgShp" presStyleLbl="fgImgPlace1" presStyleIdx="3" presStyleCnt="7" custScaleX="118460" custLinFactX="-100000" custLinFactNeighborX="-180506"/>
      <dgm:spPr>
        <a:prstGeom prst="roundRect">
          <a:avLst/>
        </a:prstGeom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gm:spPr>
    </dgm:pt>
    <dgm:pt modelId="{CA6B1AEC-373E-41CB-91B2-6163D26641BA}" type="pres">
      <dgm:prSet presAssocID="{1B43F366-DF06-4257-B1DE-4ED019AE1EA3}" presName="txShp" presStyleLbl="node1" presStyleIdx="3" presStyleCnt="7" custScaleX="131943" custLinFactNeighborX="3420">
        <dgm:presLayoutVars>
          <dgm:bulletEnabled val="1"/>
        </dgm:presLayoutVars>
      </dgm:prSet>
      <dgm:spPr/>
    </dgm:pt>
    <dgm:pt modelId="{594ED325-1D73-41E1-BDA5-A1ECE6EC5566}" type="pres">
      <dgm:prSet presAssocID="{C66335C8-3E26-4264-A62C-1D8B83019BAD}" presName="spacing" presStyleCnt="0"/>
      <dgm:spPr/>
    </dgm:pt>
    <dgm:pt modelId="{4331CF27-8AF0-405B-8609-2C7907D6B448}" type="pres">
      <dgm:prSet presAssocID="{69823AA7-1280-4D65-910C-B3FFFD096EB4}" presName="composite" presStyleCnt="0"/>
      <dgm:spPr/>
    </dgm:pt>
    <dgm:pt modelId="{2C3F043A-08EB-4B9D-A74F-545DF22A6411}" type="pres">
      <dgm:prSet presAssocID="{69823AA7-1280-4D65-910C-B3FFFD096EB4}" presName="imgShp" presStyleLbl="fgImgPlace1" presStyleIdx="4" presStyleCnt="7" custScaleX="118460" custLinFactX="-100000" custLinFactNeighborX="-180506"/>
      <dgm:spPr>
        <a:prstGeom prst="roundRect">
          <a:avLst/>
        </a:prstGeom>
        <a:blipFill dpi="0"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3114" t="1309" r="16070"/>
          </a:stretch>
        </a:blipFill>
        <a:ln>
          <a:solidFill>
            <a:schemeClr val="tx1"/>
          </a:solidFill>
        </a:ln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gm:spPr>
    </dgm:pt>
    <dgm:pt modelId="{8A008513-B41C-41F2-964D-0E0D646042B0}" type="pres">
      <dgm:prSet presAssocID="{69823AA7-1280-4D65-910C-B3FFFD096EB4}" presName="txShp" presStyleLbl="node1" presStyleIdx="4" presStyleCnt="7" custScaleX="131943" custLinFactNeighborX="3420">
        <dgm:presLayoutVars>
          <dgm:bulletEnabled val="1"/>
        </dgm:presLayoutVars>
      </dgm:prSet>
      <dgm:spPr/>
    </dgm:pt>
    <dgm:pt modelId="{80A9101D-7C72-466E-8182-D108013221DD}" type="pres">
      <dgm:prSet presAssocID="{9B373A41-1232-4AD4-B440-C01659BFC44A}" presName="spacing" presStyleCnt="0"/>
      <dgm:spPr/>
    </dgm:pt>
    <dgm:pt modelId="{A1E2307C-ADC5-4C4D-82A6-C6A8B8EEF6DD}" type="pres">
      <dgm:prSet presAssocID="{CD5AC4F8-A01C-4DEC-BA90-93B47BDD4F55}" presName="composite" presStyleCnt="0"/>
      <dgm:spPr/>
    </dgm:pt>
    <dgm:pt modelId="{ADDE2B97-ABD8-41BE-A70C-91D190B919FF}" type="pres">
      <dgm:prSet presAssocID="{CD5AC4F8-A01C-4DEC-BA90-93B47BDD4F55}" presName="imgShp" presStyleLbl="fgImgPlace1" presStyleIdx="5" presStyleCnt="7" custScaleX="118460" custLinFactX="-100000" custLinFactNeighborX="-180506"/>
      <dgm:spPr>
        <a:prstGeom prst="roundRect">
          <a:avLst/>
        </a:prstGeom>
        <a:blipFill rotWithShape="1"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gm:spPr>
    </dgm:pt>
    <dgm:pt modelId="{19CD0C04-AF0D-487B-B5FE-0265FF598D4F}" type="pres">
      <dgm:prSet presAssocID="{CD5AC4F8-A01C-4DEC-BA90-93B47BDD4F55}" presName="txShp" presStyleLbl="node1" presStyleIdx="5" presStyleCnt="7" custScaleX="131943" custLinFactNeighborX="3420">
        <dgm:presLayoutVars>
          <dgm:bulletEnabled val="1"/>
        </dgm:presLayoutVars>
      </dgm:prSet>
      <dgm:spPr/>
    </dgm:pt>
    <dgm:pt modelId="{E7483C4E-6B53-423F-8D4F-CBF71537E3B3}" type="pres">
      <dgm:prSet presAssocID="{E906BC99-D924-402C-9B97-B3FA4EB477CA}" presName="spacing" presStyleCnt="0"/>
      <dgm:spPr/>
    </dgm:pt>
    <dgm:pt modelId="{CE178B07-C80C-45E9-9D0D-61FC70C7557E}" type="pres">
      <dgm:prSet presAssocID="{4AC4ECB4-FA26-4A57-88C9-D05FDCE583AC}" presName="composite" presStyleCnt="0"/>
      <dgm:spPr/>
    </dgm:pt>
    <dgm:pt modelId="{709A355D-6FA8-403C-8611-F9789E3F6883}" type="pres">
      <dgm:prSet presAssocID="{4AC4ECB4-FA26-4A57-88C9-D05FDCE583AC}" presName="imgShp" presStyleLbl="fgImgPlace1" presStyleIdx="6" presStyleCnt="7" custFlipHor="1" custScaleX="118460" custLinFactX="-100000" custLinFactNeighborX="-180506"/>
      <dgm:spPr>
        <a:prstGeom prst="roundRect">
          <a:avLst/>
        </a:prstGeom>
        <a:blipFill dpi="0" rotWithShape="1"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8203" t="5932" r="10490" b="3716"/>
          </a:stretch>
        </a:blipFill>
        <a:ln>
          <a:solidFill>
            <a:schemeClr val="tx1"/>
          </a:solidFill>
        </a:ln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gm:spPr>
    </dgm:pt>
    <dgm:pt modelId="{D7904986-5A8B-440A-8E8E-0D6D78BF4F2B}" type="pres">
      <dgm:prSet presAssocID="{4AC4ECB4-FA26-4A57-88C9-D05FDCE583AC}" presName="txShp" presStyleLbl="node1" presStyleIdx="6" presStyleCnt="7" custScaleX="131943" custLinFactNeighborX="3420">
        <dgm:presLayoutVars>
          <dgm:bulletEnabled val="1"/>
        </dgm:presLayoutVars>
      </dgm:prSet>
      <dgm:spPr/>
    </dgm:pt>
  </dgm:ptLst>
  <dgm:cxnLst>
    <dgm:cxn modelId="{444D2916-5C41-409F-8B16-59B15943C319}" type="presOf" srcId="{638D99CF-6C17-47DE-8CC6-3CCDF24D8895}" destId="{1B780370-0415-4280-A65D-404E3AC0F062}" srcOrd="0" destOrd="0" presId="urn:microsoft.com/office/officeart/2005/8/layout/vList3"/>
    <dgm:cxn modelId="{9BB83628-BD64-44DC-96C6-E5BEBB0772D0}" srcId="{45576CCE-3DC7-47F6-82C5-71C9025EC27B}" destId="{4AC4ECB4-FA26-4A57-88C9-D05FDCE583AC}" srcOrd="6" destOrd="0" parTransId="{8BB8A437-B0AE-415B-8DE7-AE8890DF793B}" sibTransId="{E510E639-7894-49C8-BA18-67D985E3D50E}"/>
    <dgm:cxn modelId="{2FE2AE28-D9CB-4D6D-841B-A8EFD8369013}" type="presOf" srcId="{4AC4ECB4-FA26-4A57-88C9-D05FDCE583AC}" destId="{D7904986-5A8B-440A-8E8E-0D6D78BF4F2B}" srcOrd="0" destOrd="0" presId="urn:microsoft.com/office/officeart/2005/8/layout/vList3"/>
    <dgm:cxn modelId="{A39B603C-BDDA-4DE3-A12E-95FD7B5F9474}" type="presOf" srcId="{A0DCF31E-9398-4D8B-9009-3077F770DB89}" destId="{FE6C9995-CB35-4293-9D4A-A5E5F6EB2129}" srcOrd="0" destOrd="0" presId="urn:microsoft.com/office/officeart/2005/8/layout/vList3"/>
    <dgm:cxn modelId="{F6B8E864-D5CE-46A0-AB84-30A17C40DFF2}" type="presOf" srcId="{1B43F366-DF06-4257-B1DE-4ED019AE1EA3}" destId="{CA6B1AEC-373E-41CB-91B2-6163D26641BA}" srcOrd="0" destOrd="0" presId="urn:microsoft.com/office/officeart/2005/8/layout/vList3"/>
    <dgm:cxn modelId="{4953B466-3594-4A16-9096-701881463E07}" srcId="{45576CCE-3DC7-47F6-82C5-71C9025EC27B}" destId="{CD5AC4F8-A01C-4DEC-BA90-93B47BDD4F55}" srcOrd="5" destOrd="0" parTransId="{58B012DE-81CB-4A9A-8DCF-66DE9D84D5B9}" sibTransId="{E906BC99-D924-402C-9B97-B3FA4EB477CA}"/>
    <dgm:cxn modelId="{14912F87-F469-433B-811B-54451498C5C5}" srcId="{45576CCE-3DC7-47F6-82C5-71C9025EC27B}" destId="{638D99CF-6C17-47DE-8CC6-3CCDF24D8895}" srcOrd="0" destOrd="0" parTransId="{530EA889-52EC-4031-9BF7-B0B5A61BFF36}" sibTransId="{B74B6DEB-0A79-4EA5-8C93-7DE7805888DF}"/>
    <dgm:cxn modelId="{ED44268C-AAD7-4CCD-AACC-08CAE1D94D7E}" srcId="{45576CCE-3DC7-47F6-82C5-71C9025EC27B}" destId="{1B43F366-DF06-4257-B1DE-4ED019AE1EA3}" srcOrd="3" destOrd="0" parTransId="{F78F098D-F1FD-431C-B722-5DEE4270F9EB}" sibTransId="{C66335C8-3E26-4264-A62C-1D8B83019BAD}"/>
    <dgm:cxn modelId="{CBFE7DA5-810E-488C-B1AE-9AA5BD123317}" type="presOf" srcId="{13E5017F-25E0-4BC6-8FE0-2AF21F29C595}" destId="{D44E8C9D-0D2A-4866-AC7B-753917BD0199}" srcOrd="0" destOrd="0" presId="urn:microsoft.com/office/officeart/2005/8/layout/vList3"/>
    <dgm:cxn modelId="{77AF4AA8-F2EB-43D7-A1F0-A5DD672BC8FE}" type="presOf" srcId="{45576CCE-3DC7-47F6-82C5-71C9025EC27B}" destId="{DCC8BEBA-3E62-4958-8782-1E1D49EC9874}" srcOrd="0" destOrd="0" presId="urn:microsoft.com/office/officeart/2005/8/layout/vList3"/>
    <dgm:cxn modelId="{EC4478C6-B43E-4903-85C8-AE1C197BBFA2}" srcId="{45576CCE-3DC7-47F6-82C5-71C9025EC27B}" destId="{69823AA7-1280-4D65-910C-B3FFFD096EB4}" srcOrd="4" destOrd="0" parTransId="{167AD79E-E0D7-4F16-BEC4-4611D5FF6570}" sibTransId="{9B373A41-1232-4AD4-B440-C01659BFC44A}"/>
    <dgm:cxn modelId="{B12EB6CC-804A-424F-9F1C-8C3DC496E6A0}" srcId="{45576CCE-3DC7-47F6-82C5-71C9025EC27B}" destId="{A0DCF31E-9398-4D8B-9009-3077F770DB89}" srcOrd="2" destOrd="0" parTransId="{E9F3C906-791E-4CAE-97F2-E997FA3EF92C}" sibTransId="{97238AA8-5EC7-4C19-BB28-997C450C38EA}"/>
    <dgm:cxn modelId="{17DD43D7-D0DA-4BDA-A867-A98040D7153F}" type="presOf" srcId="{CD5AC4F8-A01C-4DEC-BA90-93B47BDD4F55}" destId="{19CD0C04-AF0D-487B-B5FE-0265FF598D4F}" srcOrd="0" destOrd="0" presId="urn:microsoft.com/office/officeart/2005/8/layout/vList3"/>
    <dgm:cxn modelId="{3F6B31EA-DF9D-48E7-BC9F-F7A53A2E3D71}" type="presOf" srcId="{69823AA7-1280-4D65-910C-B3FFFD096EB4}" destId="{8A008513-B41C-41F2-964D-0E0D646042B0}" srcOrd="0" destOrd="0" presId="urn:microsoft.com/office/officeart/2005/8/layout/vList3"/>
    <dgm:cxn modelId="{190862F1-8988-406F-916A-D330FE9D0CB5}" srcId="{45576CCE-3DC7-47F6-82C5-71C9025EC27B}" destId="{13E5017F-25E0-4BC6-8FE0-2AF21F29C595}" srcOrd="1" destOrd="0" parTransId="{C9AD796D-8CBA-4A57-9E42-B43B3DC64D85}" sibTransId="{8CAF8475-26BE-4ACE-8427-C9CAC2F29CD1}"/>
    <dgm:cxn modelId="{850D02F2-5730-4B98-9214-2BB67154EE4B}" type="presParOf" srcId="{DCC8BEBA-3E62-4958-8782-1E1D49EC9874}" destId="{B7BFD6F9-6A28-4924-B5AB-FF997224EC33}" srcOrd="0" destOrd="0" presId="urn:microsoft.com/office/officeart/2005/8/layout/vList3"/>
    <dgm:cxn modelId="{B6DD0E3F-0D91-490D-A34A-BA18683C4C57}" type="presParOf" srcId="{B7BFD6F9-6A28-4924-B5AB-FF997224EC33}" destId="{823D9D33-357B-472E-8B65-D0C7BB07807D}" srcOrd="0" destOrd="0" presId="urn:microsoft.com/office/officeart/2005/8/layout/vList3"/>
    <dgm:cxn modelId="{3B7CA040-CC3B-4BC0-9195-60E39CAC4615}" type="presParOf" srcId="{B7BFD6F9-6A28-4924-B5AB-FF997224EC33}" destId="{1B780370-0415-4280-A65D-404E3AC0F062}" srcOrd="1" destOrd="0" presId="urn:microsoft.com/office/officeart/2005/8/layout/vList3"/>
    <dgm:cxn modelId="{E4AD28AE-2663-4B36-8D6E-A62528C9A334}" type="presParOf" srcId="{DCC8BEBA-3E62-4958-8782-1E1D49EC9874}" destId="{257AAD44-6C4F-4A05-AD25-999CA81314EB}" srcOrd="1" destOrd="0" presId="urn:microsoft.com/office/officeart/2005/8/layout/vList3"/>
    <dgm:cxn modelId="{E0DF389E-4B27-4B89-ABE9-20B159785D7B}" type="presParOf" srcId="{DCC8BEBA-3E62-4958-8782-1E1D49EC9874}" destId="{0415BC06-FDE6-4079-AF28-A106E99D4E94}" srcOrd="2" destOrd="0" presId="urn:microsoft.com/office/officeart/2005/8/layout/vList3"/>
    <dgm:cxn modelId="{A99703BD-4ECD-4B1A-AFCC-CC6E5180E0A7}" type="presParOf" srcId="{0415BC06-FDE6-4079-AF28-A106E99D4E94}" destId="{C0E736A2-44D6-4D58-BD39-8DF11363CD0B}" srcOrd="0" destOrd="0" presId="urn:microsoft.com/office/officeart/2005/8/layout/vList3"/>
    <dgm:cxn modelId="{3F8243B8-1DE3-4A97-B8DF-80DCF29E6F15}" type="presParOf" srcId="{0415BC06-FDE6-4079-AF28-A106E99D4E94}" destId="{D44E8C9D-0D2A-4866-AC7B-753917BD0199}" srcOrd="1" destOrd="0" presId="urn:microsoft.com/office/officeart/2005/8/layout/vList3"/>
    <dgm:cxn modelId="{4849009A-3EBB-4B85-A641-D3366DD7D4CE}" type="presParOf" srcId="{DCC8BEBA-3E62-4958-8782-1E1D49EC9874}" destId="{A924C9D3-07C6-4F38-A55F-F052E2DBF35A}" srcOrd="3" destOrd="0" presId="urn:microsoft.com/office/officeart/2005/8/layout/vList3"/>
    <dgm:cxn modelId="{6F47739A-E5A3-4F70-AEA1-4EB580F02EFF}" type="presParOf" srcId="{DCC8BEBA-3E62-4958-8782-1E1D49EC9874}" destId="{998E8117-6525-4825-A734-A72DB225ECC4}" srcOrd="4" destOrd="0" presId="urn:microsoft.com/office/officeart/2005/8/layout/vList3"/>
    <dgm:cxn modelId="{BB3CCDB8-30E3-40E6-B974-4E9EE214484F}" type="presParOf" srcId="{998E8117-6525-4825-A734-A72DB225ECC4}" destId="{8811F74B-39BA-4560-A627-A68083DE6342}" srcOrd="0" destOrd="0" presId="urn:microsoft.com/office/officeart/2005/8/layout/vList3"/>
    <dgm:cxn modelId="{3465A813-6162-42CE-AF2B-C8D3C16E0D49}" type="presParOf" srcId="{998E8117-6525-4825-A734-A72DB225ECC4}" destId="{FE6C9995-CB35-4293-9D4A-A5E5F6EB2129}" srcOrd="1" destOrd="0" presId="urn:microsoft.com/office/officeart/2005/8/layout/vList3"/>
    <dgm:cxn modelId="{CCA66635-3C79-473B-ADE6-411EC6D8056C}" type="presParOf" srcId="{DCC8BEBA-3E62-4958-8782-1E1D49EC9874}" destId="{F5132D16-1CD7-4742-969E-134A974598C9}" srcOrd="5" destOrd="0" presId="urn:microsoft.com/office/officeart/2005/8/layout/vList3"/>
    <dgm:cxn modelId="{BB0FCE48-A825-48D2-BA76-2DFC916DBB38}" type="presParOf" srcId="{DCC8BEBA-3E62-4958-8782-1E1D49EC9874}" destId="{E0BAA25B-FC11-4FBC-900F-DD7AE1F088A0}" srcOrd="6" destOrd="0" presId="urn:microsoft.com/office/officeart/2005/8/layout/vList3"/>
    <dgm:cxn modelId="{E032D58E-C265-4502-B7A9-C1AF9FFE0120}" type="presParOf" srcId="{E0BAA25B-FC11-4FBC-900F-DD7AE1F088A0}" destId="{397DD284-11DF-4202-99D2-D2172E229F19}" srcOrd="0" destOrd="0" presId="urn:microsoft.com/office/officeart/2005/8/layout/vList3"/>
    <dgm:cxn modelId="{B11405C9-9E01-4065-86DC-D5293A93156F}" type="presParOf" srcId="{E0BAA25B-FC11-4FBC-900F-DD7AE1F088A0}" destId="{CA6B1AEC-373E-41CB-91B2-6163D26641BA}" srcOrd="1" destOrd="0" presId="urn:microsoft.com/office/officeart/2005/8/layout/vList3"/>
    <dgm:cxn modelId="{5542CF43-E6FC-4A4F-909C-32BC24EC1284}" type="presParOf" srcId="{DCC8BEBA-3E62-4958-8782-1E1D49EC9874}" destId="{594ED325-1D73-41E1-BDA5-A1ECE6EC5566}" srcOrd="7" destOrd="0" presId="urn:microsoft.com/office/officeart/2005/8/layout/vList3"/>
    <dgm:cxn modelId="{A13284A3-8252-40BF-8E98-62A97AD104F5}" type="presParOf" srcId="{DCC8BEBA-3E62-4958-8782-1E1D49EC9874}" destId="{4331CF27-8AF0-405B-8609-2C7907D6B448}" srcOrd="8" destOrd="0" presId="urn:microsoft.com/office/officeart/2005/8/layout/vList3"/>
    <dgm:cxn modelId="{DD323E1C-B886-4C85-A379-F668EC61AFFA}" type="presParOf" srcId="{4331CF27-8AF0-405B-8609-2C7907D6B448}" destId="{2C3F043A-08EB-4B9D-A74F-545DF22A6411}" srcOrd="0" destOrd="0" presId="urn:microsoft.com/office/officeart/2005/8/layout/vList3"/>
    <dgm:cxn modelId="{535A8DB6-370A-493E-92B9-C4B50129AF3B}" type="presParOf" srcId="{4331CF27-8AF0-405B-8609-2C7907D6B448}" destId="{8A008513-B41C-41F2-964D-0E0D646042B0}" srcOrd="1" destOrd="0" presId="urn:microsoft.com/office/officeart/2005/8/layout/vList3"/>
    <dgm:cxn modelId="{C55DEE58-3542-496F-8D9A-B11B5B1AB996}" type="presParOf" srcId="{DCC8BEBA-3E62-4958-8782-1E1D49EC9874}" destId="{80A9101D-7C72-466E-8182-D108013221DD}" srcOrd="9" destOrd="0" presId="urn:microsoft.com/office/officeart/2005/8/layout/vList3"/>
    <dgm:cxn modelId="{F3D0D567-1889-4D4C-A699-3F0F70B9848E}" type="presParOf" srcId="{DCC8BEBA-3E62-4958-8782-1E1D49EC9874}" destId="{A1E2307C-ADC5-4C4D-82A6-C6A8B8EEF6DD}" srcOrd="10" destOrd="0" presId="urn:microsoft.com/office/officeart/2005/8/layout/vList3"/>
    <dgm:cxn modelId="{E83AFAF8-20DE-48F2-BB6E-CB20A67780F8}" type="presParOf" srcId="{A1E2307C-ADC5-4C4D-82A6-C6A8B8EEF6DD}" destId="{ADDE2B97-ABD8-41BE-A70C-91D190B919FF}" srcOrd="0" destOrd="0" presId="urn:microsoft.com/office/officeart/2005/8/layout/vList3"/>
    <dgm:cxn modelId="{C45D32B7-0B38-4556-A3DF-E80C42B1250B}" type="presParOf" srcId="{A1E2307C-ADC5-4C4D-82A6-C6A8B8EEF6DD}" destId="{19CD0C04-AF0D-487B-B5FE-0265FF598D4F}" srcOrd="1" destOrd="0" presId="urn:microsoft.com/office/officeart/2005/8/layout/vList3"/>
    <dgm:cxn modelId="{0641AFA1-66FF-4755-BE01-1B6069979A26}" type="presParOf" srcId="{DCC8BEBA-3E62-4958-8782-1E1D49EC9874}" destId="{E7483C4E-6B53-423F-8D4F-CBF71537E3B3}" srcOrd="11" destOrd="0" presId="urn:microsoft.com/office/officeart/2005/8/layout/vList3"/>
    <dgm:cxn modelId="{922FE3D4-732C-4C3D-BF9D-86B8DEDFD50C}" type="presParOf" srcId="{DCC8BEBA-3E62-4958-8782-1E1D49EC9874}" destId="{CE178B07-C80C-45E9-9D0D-61FC70C7557E}" srcOrd="12" destOrd="0" presId="urn:microsoft.com/office/officeart/2005/8/layout/vList3"/>
    <dgm:cxn modelId="{FA565B5C-CF89-4D17-9ABF-3E0A1D0D2A7C}" type="presParOf" srcId="{CE178B07-C80C-45E9-9D0D-61FC70C7557E}" destId="{709A355D-6FA8-403C-8611-F9789E3F6883}" srcOrd="0" destOrd="0" presId="urn:microsoft.com/office/officeart/2005/8/layout/vList3"/>
    <dgm:cxn modelId="{5B690407-AD2E-442B-9672-7EC9367D0D68}" type="presParOf" srcId="{CE178B07-C80C-45E9-9D0D-61FC70C7557E}" destId="{D7904986-5A8B-440A-8E8E-0D6D78BF4F2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6D8175-6AEE-4041-9E27-EC31FE79B314}" type="doc">
      <dgm:prSet loTypeId="urn:microsoft.com/office/officeart/2008/layout/PictureStrips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3D8F825-C465-424D-92F1-8D6C3D9FD6B7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my-MM" sz="1800" b="1" dirty="0"/>
            <a:t>ကျွန်ုပ်တို့အားခရစ်တော်အားဖြင့် အသက်ပေးသည် (း၅)</a:t>
          </a:r>
          <a:endParaRPr lang="es-ES" sz="1800" dirty="0"/>
        </a:p>
      </dgm:t>
    </dgm:pt>
    <dgm:pt modelId="{38681088-F8D0-4649-AF20-35C059F81786}" type="parTrans" cxnId="{87AC4233-04BE-4BB9-ADD1-C1683392D202}">
      <dgm:prSet/>
      <dgm:spPr/>
      <dgm:t>
        <a:bodyPr/>
        <a:lstStyle/>
        <a:p>
          <a:endParaRPr lang="es-ES" sz="1800"/>
        </a:p>
      </dgm:t>
    </dgm:pt>
    <dgm:pt modelId="{9D9839FF-75B8-4182-9677-89B76DDEB550}" type="sibTrans" cxnId="{87AC4233-04BE-4BB9-ADD1-C1683392D202}">
      <dgm:prSet/>
      <dgm:spPr/>
      <dgm:t>
        <a:bodyPr/>
        <a:lstStyle/>
        <a:p>
          <a:endParaRPr lang="es-ES" sz="1800"/>
        </a:p>
      </dgm:t>
    </dgm:pt>
    <dgm:pt modelId="{6DF6344A-FA42-4EDE-82C6-32FC005965BE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my-MM" sz="1800" b="1" dirty="0"/>
        </a:p>
        <a:p>
          <a:r>
            <a:rPr lang="my-MM" sz="1800" b="1" dirty="0"/>
            <a:t>၎င်းသည် ကျွန်ုပ်တို့အား ခရစ်တော်နှင့်အတူ ထမြောက်စေခဲ့သည်။(း၆</a:t>
          </a:r>
          <a:r>
            <a:rPr lang="en-US" sz="1800" b="1" dirty="0"/>
            <a:t> a</a:t>
          </a:r>
          <a:r>
            <a:rPr lang="my-MM" sz="1800" b="1" dirty="0"/>
            <a:t>)
(</a:t>
          </a:r>
          <a:r>
            <a:rPr lang="en-US" sz="1800" b="1" dirty="0"/>
            <a:t>v. 6a)</a:t>
          </a:r>
          <a:endParaRPr lang="es-ES" sz="1800" dirty="0"/>
        </a:p>
      </dgm:t>
    </dgm:pt>
    <dgm:pt modelId="{48268F2F-DD56-484B-B6C2-B5540C18A91F}" type="parTrans" cxnId="{08C47886-A24B-4CDB-9C75-830123C46051}">
      <dgm:prSet/>
      <dgm:spPr/>
      <dgm:t>
        <a:bodyPr/>
        <a:lstStyle/>
        <a:p>
          <a:endParaRPr lang="es-ES" sz="1800"/>
        </a:p>
      </dgm:t>
    </dgm:pt>
    <dgm:pt modelId="{B0FB052D-C830-4C8F-B04D-0A8CC9F81E90}" type="sibTrans" cxnId="{08C47886-A24B-4CDB-9C75-830123C46051}">
      <dgm:prSet/>
      <dgm:spPr/>
      <dgm:t>
        <a:bodyPr/>
        <a:lstStyle/>
        <a:p>
          <a:endParaRPr lang="es-ES" sz="1800"/>
        </a:p>
      </dgm:t>
    </dgm:pt>
    <dgm:pt modelId="{E40E9315-D98C-4ECA-8636-7104FC416CC2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my-MM" sz="1800" b="1" dirty="0"/>
            <a:t>ကျွန်ုပ်တို့အားခရစ်တော်နှင့်အတူထိုင်စေခဲ့သည် (း၆ခ)</a:t>
          </a:r>
          <a:endParaRPr lang="es-ES" sz="1800" dirty="0"/>
        </a:p>
      </dgm:t>
    </dgm:pt>
    <dgm:pt modelId="{C3D3AFF8-F300-4E39-87A3-30988C8A5891}" type="parTrans" cxnId="{CE4A270A-C6D8-40B4-BA1C-40E17BBEEC24}">
      <dgm:prSet/>
      <dgm:spPr/>
      <dgm:t>
        <a:bodyPr/>
        <a:lstStyle/>
        <a:p>
          <a:endParaRPr lang="es-ES" sz="1800"/>
        </a:p>
      </dgm:t>
    </dgm:pt>
    <dgm:pt modelId="{E5BF73AB-EFD6-4EF5-8CA1-FFCD2FAA1B8E}" type="sibTrans" cxnId="{CE4A270A-C6D8-40B4-BA1C-40E17BBEEC24}">
      <dgm:prSet/>
      <dgm:spPr/>
      <dgm:t>
        <a:bodyPr/>
        <a:lstStyle/>
        <a:p>
          <a:endParaRPr lang="es-ES" sz="1800"/>
        </a:p>
      </dgm:t>
    </dgm:pt>
    <dgm:pt modelId="{926A5CA6-9FC4-4C37-8C6E-F1246540AFDA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my-MM" sz="1800" b="1" dirty="0"/>
            <a:t>ကောင်းသောအကျင့်အတွက်ကျွန်ုပ်တို့ကိုခရစ်တော်၌ဖန်ဆင်းခဲ့သည် (း၁၀)။</a:t>
          </a:r>
          <a:endParaRPr lang="es-ES" sz="1800" dirty="0"/>
        </a:p>
      </dgm:t>
    </dgm:pt>
    <dgm:pt modelId="{F6ADC1A3-217D-4C10-A27B-5D55C0092243}" type="parTrans" cxnId="{63AF718F-8910-4253-A24F-D65BF3B3FE31}">
      <dgm:prSet/>
      <dgm:spPr/>
      <dgm:t>
        <a:bodyPr/>
        <a:lstStyle/>
        <a:p>
          <a:endParaRPr lang="es-ES" sz="1800"/>
        </a:p>
      </dgm:t>
    </dgm:pt>
    <dgm:pt modelId="{93C49A36-2DA3-494B-B678-508C6B3BC364}" type="sibTrans" cxnId="{63AF718F-8910-4253-A24F-D65BF3B3FE31}">
      <dgm:prSet/>
      <dgm:spPr/>
      <dgm:t>
        <a:bodyPr/>
        <a:lstStyle/>
        <a:p>
          <a:endParaRPr lang="es-ES" sz="1800"/>
        </a:p>
      </dgm:t>
    </dgm:pt>
    <dgm:pt modelId="{751AE550-9A1F-4657-93DC-57407EAFC8F4}" type="pres">
      <dgm:prSet presAssocID="{E16D8175-6AEE-4041-9E27-EC31FE79B314}" presName="Name0" presStyleCnt="0">
        <dgm:presLayoutVars>
          <dgm:dir/>
          <dgm:resizeHandles val="exact"/>
        </dgm:presLayoutVars>
      </dgm:prSet>
      <dgm:spPr/>
    </dgm:pt>
    <dgm:pt modelId="{5887AFBC-7847-4C35-9DC9-330A1A78A55B}" type="pres">
      <dgm:prSet presAssocID="{E3D8F825-C465-424D-92F1-8D6C3D9FD6B7}" presName="composite" presStyleCnt="0"/>
      <dgm:spPr/>
    </dgm:pt>
    <dgm:pt modelId="{BC609A4D-453D-42CD-85D4-6924A5F4C356}" type="pres">
      <dgm:prSet presAssocID="{E3D8F825-C465-424D-92F1-8D6C3D9FD6B7}" presName="rect1" presStyleLbl="trAlignAcc1" presStyleIdx="0" presStyleCnt="4" custScaleX="170524">
        <dgm:presLayoutVars>
          <dgm:bulletEnabled val="1"/>
        </dgm:presLayoutVars>
      </dgm:prSet>
      <dgm:spPr/>
    </dgm:pt>
    <dgm:pt modelId="{3C3E2FDD-CCA1-4800-B239-F58BA86E974F}" type="pres">
      <dgm:prSet presAssocID="{E3D8F825-C465-424D-92F1-8D6C3D9FD6B7}" presName="rect2" presStyleLbl="fgImgPlace1" presStyleIdx="0" presStyleCnt="4" custLinFactX="-85038" custLinFactNeighborX="-100000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457D430-8797-4AE4-957D-0B8684134E0B}" type="pres">
      <dgm:prSet presAssocID="{9D9839FF-75B8-4182-9677-89B76DDEB550}" presName="sibTrans" presStyleCnt="0"/>
      <dgm:spPr/>
    </dgm:pt>
    <dgm:pt modelId="{C7F61A1E-52B4-4009-99FA-62B2215382EC}" type="pres">
      <dgm:prSet presAssocID="{6DF6344A-FA42-4EDE-82C6-32FC005965BE}" presName="composite" presStyleCnt="0"/>
      <dgm:spPr/>
    </dgm:pt>
    <dgm:pt modelId="{14047A84-DE96-4A2C-A6D6-993877BFA25F}" type="pres">
      <dgm:prSet presAssocID="{6DF6344A-FA42-4EDE-82C6-32FC005965BE}" presName="rect1" presStyleLbl="trAlignAcc1" presStyleIdx="1" presStyleCnt="4" custScaleX="170524">
        <dgm:presLayoutVars>
          <dgm:bulletEnabled val="1"/>
        </dgm:presLayoutVars>
      </dgm:prSet>
      <dgm:spPr/>
    </dgm:pt>
    <dgm:pt modelId="{B478764D-1AAF-4586-81C8-EB20D15FA86B}" type="pres">
      <dgm:prSet presAssocID="{6DF6344A-FA42-4EDE-82C6-32FC005965BE}" presName="rect2" presStyleLbl="fgImgPlace1" presStyleIdx="1" presStyleCnt="4" custLinFactX="-85038" custLinFactNeighborX="-100000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8322"/>
          </a:stretch>
        </a:blipFill>
      </dgm:spPr>
    </dgm:pt>
    <dgm:pt modelId="{1990FC0B-71D1-4E05-9D09-C5184AEAFE52}" type="pres">
      <dgm:prSet presAssocID="{B0FB052D-C830-4C8F-B04D-0A8CC9F81E90}" presName="sibTrans" presStyleCnt="0"/>
      <dgm:spPr/>
    </dgm:pt>
    <dgm:pt modelId="{6B63893C-2116-4775-8EDB-A61B11B2E48A}" type="pres">
      <dgm:prSet presAssocID="{E40E9315-D98C-4ECA-8636-7104FC416CC2}" presName="composite" presStyleCnt="0"/>
      <dgm:spPr/>
    </dgm:pt>
    <dgm:pt modelId="{3FBB557E-4046-4E06-89BC-900CC319110B}" type="pres">
      <dgm:prSet presAssocID="{E40E9315-D98C-4ECA-8636-7104FC416CC2}" presName="rect1" presStyleLbl="trAlignAcc1" presStyleIdx="2" presStyleCnt="4" custScaleX="170524">
        <dgm:presLayoutVars>
          <dgm:bulletEnabled val="1"/>
        </dgm:presLayoutVars>
      </dgm:prSet>
      <dgm:spPr/>
    </dgm:pt>
    <dgm:pt modelId="{F3541D5A-66B4-41E0-9F1B-1B062B7244DD}" type="pres">
      <dgm:prSet presAssocID="{E40E9315-D98C-4ECA-8636-7104FC416CC2}" presName="rect2" presStyleLbl="fgImgPlace1" presStyleIdx="2" presStyleCnt="4" custLinFactX="-85038" custLinFactNeighborX="-100000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645"/>
          </a:stretch>
        </a:blipFill>
      </dgm:spPr>
    </dgm:pt>
    <dgm:pt modelId="{E2D8CC74-D23E-4B51-A71D-6A8CC838622E}" type="pres">
      <dgm:prSet presAssocID="{E5BF73AB-EFD6-4EF5-8CA1-FFCD2FAA1B8E}" presName="sibTrans" presStyleCnt="0"/>
      <dgm:spPr/>
    </dgm:pt>
    <dgm:pt modelId="{92D664F8-71C8-4D32-A01E-BF1969C0B95E}" type="pres">
      <dgm:prSet presAssocID="{926A5CA6-9FC4-4C37-8C6E-F1246540AFDA}" presName="composite" presStyleCnt="0"/>
      <dgm:spPr/>
    </dgm:pt>
    <dgm:pt modelId="{AC8ACDA2-28B7-4071-95BA-8DA4C63BEBE9}" type="pres">
      <dgm:prSet presAssocID="{926A5CA6-9FC4-4C37-8C6E-F1246540AFDA}" presName="rect1" presStyleLbl="trAlignAcc1" presStyleIdx="3" presStyleCnt="4" custScaleX="170524">
        <dgm:presLayoutVars>
          <dgm:bulletEnabled val="1"/>
        </dgm:presLayoutVars>
      </dgm:prSet>
      <dgm:spPr/>
    </dgm:pt>
    <dgm:pt modelId="{044B51BB-4278-4E0D-980E-AE89383724B4}" type="pres">
      <dgm:prSet presAssocID="{926A5CA6-9FC4-4C37-8C6E-F1246540AFDA}" presName="rect2" presStyleLbl="fgImgPlace1" presStyleIdx="3" presStyleCnt="4" custLinFactX="-85038" custLinFactNeighborX="-100000"/>
      <dgm:spPr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CE4A270A-C6D8-40B4-BA1C-40E17BBEEC24}" srcId="{E16D8175-6AEE-4041-9E27-EC31FE79B314}" destId="{E40E9315-D98C-4ECA-8636-7104FC416CC2}" srcOrd="2" destOrd="0" parTransId="{C3D3AFF8-F300-4E39-87A3-30988C8A5891}" sibTransId="{E5BF73AB-EFD6-4EF5-8CA1-FFCD2FAA1B8E}"/>
    <dgm:cxn modelId="{CC206217-9BD7-47B2-A6D2-1700769A59EF}" type="presOf" srcId="{E3D8F825-C465-424D-92F1-8D6C3D9FD6B7}" destId="{BC609A4D-453D-42CD-85D4-6924A5F4C356}" srcOrd="0" destOrd="0" presId="urn:microsoft.com/office/officeart/2008/layout/PictureStrips"/>
    <dgm:cxn modelId="{87AC4233-04BE-4BB9-ADD1-C1683392D202}" srcId="{E16D8175-6AEE-4041-9E27-EC31FE79B314}" destId="{E3D8F825-C465-424D-92F1-8D6C3D9FD6B7}" srcOrd="0" destOrd="0" parTransId="{38681088-F8D0-4649-AF20-35C059F81786}" sibTransId="{9D9839FF-75B8-4182-9677-89B76DDEB550}"/>
    <dgm:cxn modelId="{DE5D9F5F-FD09-4218-9A17-B7E8CE433DF4}" type="presOf" srcId="{E40E9315-D98C-4ECA-8636-7104FC416CC2}" destId="{3FBB557E-4046-4E06-89BC-900CC319110B}" srcOrd="0" destOrd="0" presId="urn:microsoft.com/office/officeart/2008/layout/PictureStrips"/>
    <dgm:cxn modelId="{CCCBAF54-A54E-4731-A7FB-AEF47AC4402F}" type="presOf" srcId="{6DF6344A-FA42-4EDE-82C6-32FC005965BE}" destId="{14047A84-DE96-4A2C-A6D6-993877BFA25F}" srcOrd="0" destOrd="0" presId="urn:microsoft.com/office/officeart/2008/layout/PictureStrips"/>
    <dgm:cxn modelId="{08C47886-A24B-4CDB-9C75-830123C46051}" srcId="{E16D8175-6AEE-4041-9E27-EC31FE79B314}" destId="{6DF6344A-FA42-4EDE-82C6-32FC005965BE}" srcOrd="1" destOrd="0" parTransId="{48268F2F-DD56-484B-B6C2-B5540C18A91F}" sibTransId="{B0FB052D-C830-4C8F-B04D-0A8CC9F81E90}"/>
    <dgm:cxn modelId="{63AF718F-8910-4253-A24F-D65BF3B3FE31}" srcId="{E16D8175-6AEE-4041-9E27-EC31FE79B314}" destId="{926A5CA6-9FC4-4C37-8C6E-F1246540AFDA}" srcOrd="3" destOrd="0" parTransId="{F6ADC1A3-217D-4C10-A27B-5D55C0092243}" sibTransId="{93C49A36-2DA3-494B-B678-508C6B3BC364}"/>
    <dgm:cxn modelId="{8C0D04D3-2821-4643-9DA5-CE2C35C37A10}" type="presOf" srcId="{E16D8175-6AEE-4041-9E27-EC31FE79B314}" destId="{751AE550-9A1F-4657-93DC-57407EAFC8F4}" srcOrd="0" destOrd="0" presId="urn:microsoft.com/office/officeart/2008/layout/PictureStrips"/>
    <dgm:cxn modelId="{998F7CE3-B63C-4177-9A40-FA3ED8EFA371}" type="presOf" srcId="{926A5CA6-9FC4-4C37-8C6E-F1246540AFDA}" destId="{AC8ACDA2-28B7-4071-95BA-8DA4C63BEBE9}" srcOrd="0" destOrd="0" presId="urn:microsoft.com/office/officeart/2008/layout/PictureStrips"/>
    <dgm:cxn modelId="{DDB57735-90E6-4EE7-ADC4-A3D865266301}" type="presParOf" srcId="{751AE550-9A1F-4657-93DC-57407EAFC8F4}" destId="{5887AFBC-7847-4C35-9DC9-330A1A78A55B}" srcOrd="0" destOrd="0" presId="urn:microsoft.com/office/officeart/2008/layout/PictureStrips"/>
    <dgm:cxn modelId="{94A99F05-E801-457A-A217-EA4F074F8DB2}" type="presParOf" srcId="{5887AFBC-7847-4C35-9DC9-330A1A78A55B}" destId="{BC609A4D-453D-42CD-85D4-6924A5F4C356}" srcOrd="0" destOrd="0" presId="urn:microsoft.com/office/officeart/2008/layout/PictureStrips"/>
    <dgm:cxn modelId="{74893BCE-5678-484E-A706-25E3DE12BC9F}" type="presParOf" srcId="{5887AFBC-7847-4C35-9DC9-330A1A78A55B}" destId="{3C3E2FDD-CCA1-4800-B239-F58BA86E974F}" srcOrd="1" destOrd="0" presId="urn:microsoft.com/office/officeart/2008/layout/PictureStrips"/>
    <dgm:cxn modelId="{70E274DD-1887-4B69-BB3E-67FB729FB9A5}" type="presParOf" srcId="{751AE550-9A1F-4657-93DC-57407EAFC8F4}" destId="{1457D430-8797-4AE4-957D-0B8684134E0B}" srcOrd="1" destOrd="0" presId="urn:microsoft.com/office/officeart/2008/layout/PictureStrips"/>
    <dgm:cxn modelId="{C870F270-F453-4A0F-B199-F0EDFE8A8ABB}" type="presParOf" srcId="{751AE550-9A1F-4657-93DC-57407EAFC8F4}" destId="{C7F61A1E-52B4-4009-99FA-62B2215382EC}" srcOrd="2" destOrd="0" presId="urn:microsoft.com/office/officeart/2008/layout/PictureStrips"/>
    <dgm:cxn modelId="{84884A93-6B2B-4810-BA2E-BA04F8827116}" type="presParOf" srcId="{C7F61A1E-52B4-4009-99FA-62B2215382EC}" destId="{14047A84-DE96-4A2C-A6D6-993877BFA25F}" srcOrd="0" destOrd="0" presId="urn:microsoft.com/office/officeart/2008/layout/PictureStrips"/>
    <dgm:cxn modelId="{B64B7C52-963A-4B42-B9AF-DABDEE8388C7}" type="presParOf" srcId="{C7F61A1E-52B4-4009-99FA-62B2215382EC}" destId="{B478764D-1AAF-4586-81C8-EB20D15FA86B}" srcOrd="1" destOrd="0" presId="urn:microsoft.com/office/officeart/2008/layout/PictureStrips"/>
    <dgm:cxn modelId="{5E8202F7-7486-4E06-9C31-EE483DE01ECC}" type="presParOf" srcId="{751AE550-9A1F-4657-93DC-57407EAFC8F4}" destId="{1990FC0B-71D1-4E05-9D09-C5184AEAFE52}" srcOrd="3" destOrd="0" presId="urn:microsoft.com/office/officeart/2008/layout/PictureStrips"/>
    <dgm:cxn modelId="{4881A8B8-1536-4864-9D1D-87AF04CCE5DC}" type="presParOf" srcId="{751AE550-9A1F-4657-93DC-57407EAFC8F4}" destId="{6B63893C-2116-4775-8EDB-A61B11B2E48A}" srcOrd="4" destOrd="0" presId="urn:microsoft.com/office/officeart/2008/layout/PictureStrips"/>
    <dgm:cxn modelId="{B293E659-EC38-4C58-86CA-E93EDDD0A01D}" type="presParOf" srcId="{6B63893C-2116-4775-8EDB-A61B11B2E48A}" destId="{3FBB557E-4046-4E06-89BC-900CC319110B}" srcOrd="0" destOrd="0" presId="urn:microsoft.com/office/officeart/2008/layout/PictureStrips"/>
    <dgm:cxn modelId="{4BB1DEF1-4B12-4492-83F0-3AC609FD2F8D}" type="presParOf" srcId="{6B63893C-2116-4775-8EDB-A61B11B2E48A}" destId="{F3541D5A-66B4-41E0-9F1B-1B062B7244DD}" srcOrd="1" destOrd="0" presId="urn:microsoft.com/office/officeart/2008/layout/PictureStrips"/>
    <dgm:cxn modelId="{11385951-A779-4258-ACAF-F09E2E3A0FBE}" type="presParOf" srcId="{751AE550-9A1F-4657-93DC-57407EAFC8F4}" destId="{E2D8CC74-D23E-4B51-A71D-6A8CC838622E}" srcOrd="5" destOrd="0" presId="urn:microsoft.com/office/officeart/2008/layout/PictureStrips"/>
    <dgm:cxn modelId="{A82E5300-07E7-441E-B59E-8B11820CA998}" type="presParOf" srcId="{751AE550-9A1F-4657-93DC-57407EAFC8F4}" destId="{92D664F8-71C8-4D32-A01E-BF1969C0B95E}" srcOrd="6" destOrd="0" presId="urn:microsoft.com/office/officeart/2008/layout/PictureStrips"/>
    <dgm:cxn modelId="{AD10041F-6DB5-435D-9333-F8B57C0BC431}" type="presParOf" srcId="{92D664F8-71C8-4D32-A01E-BF1969C0B95E}" destId="{AC8ACDA2-28B7-4071-95BA-8DA4C63BEBE9}" srcOrd="0" destOrd="0" presId="urn:microsoft.com/office/officeart/2008/layout/PictureStrips"/>
    <dgm:cxn modelId="{12C0FABE-DF40-48EC-B416-604DAF015DD3}" type="presParOf" srcId="{92D664F8-71C8-4D32-A01E-BF1969C0B95E}" destId="{044B51BB-4278-4E0D-980E-AE89383724B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5DA6AA9-9AEF-4AE1-80CB-098D7BED2417}" type="doc">
      <dgm:prSet loTypeId="urn:microsoft.com/office/officeart/2005/8/layout/vList4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27E092E-DAE2-4607-98CB-69575EC77109}">
      <dgm:prSet custT="1"/>
      <dgm:spPr>
        <a:ln w="12700">
          <a:solidFill>
            <a:schemeClr val="tx1"/>
          </a:solidFill>
        </a:ln>
      </dgm:spPr>
      <dgm:t>
        <a:bodyPr/>
        <a:lstStyle/>
        <a:p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ခရစ်တော်သည်အသွေးတော်အားဖြင့်ငါတို့ကိုအချင်း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ချင်းနီးစေသည် (း၁၃)။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EF2D9C-197B-4531-984F-36BAF328BACC}" type="parTrans" cxnId="{A0239F8A-C858-4B1B-9ADF-5736A13666DD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6AD696-53C7-4A9A-90EE-BA3D794A1C83}" type="sibTrans" cxnId="{A0239F8A-C858-4B1B-9ADF-5736A13666DD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E9C48F-4277-4F32-9357-BA62E2A4B695}">
      <dgm:prSet custT="1"/>
      <dgm:spPr>
        <a:solidFill>
          <a:schemeClr val="accent1"/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ခရစ်တော်သည်ငါတို့ကိုခွဲထုတ်သောနံရံများကိုဖြိုဖျက်သည်  (း၁၄)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53F07D-62E5-4C5A-A0A9-27B5E0691125}" type="parTrans" cxnId="{10ED7710-D8F4-42ED-8EB8-68ECDF96C56B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4B09C5-0C7D-4CFC-98E6-2B7E9F4CF01B}" type="sibTrans" cxnId="{10ED7710-D8F4-42ED-8EB8-68ECDF96C56B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90CD76-A1AA-4C07-AC37-C7781AAC080A}">
      <dgm:prSet custT="1"/>
      <dgm:spPr>
        <a:solidFill>
          <a:schemeClr val="accent4">
            <a:lumMod val="50000"/>
          </a:schemeClr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ခရစ်တော်သည်ရန်သူများကိုချေမုန်းသည်(း၁၆)၊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E87707-A9B8-478C-91C3-B73DD695BBA8}" type="parTrans" cxnId="{3CE5920C-0EBB-4543-B7EE-BBBE3A964C90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EB4917-5ED1-481C-97F1-CFD956E3CB3C}" type="sibTrans" cxnId="{3CE5920C-0EBB-4543-B7EE-BBBE3A964C90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B578E5-95A0-4356-918C-16D2561F5797}">
      <dgm:prSet custT="1"/>
      <dgm:spPr>
        <a:ln w="12700">
          <a:solidFill>
            <a:schemeClr val="tx1"/>
          </a:solidFill>
        </a:ln>
      </dgm:spPr>
      <dgm:t>
        <a:bodyPr/>
        <a:lstStyle/>
        <a:p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ခရစ်တော်သည် ကျွန်ုပ်တို့အား သူ၏မိသားစုတွင် အဖွဲ့ဝင်ဖြစ်စေသည် (း၁၉)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EB7EB9-3FA3-42F7-A1E0-524A18ABB0F3}" type="parTrans" cxnId="{D9278ECE-F4D2-4F3A-BC5B-E80D267CFE77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B70C8A-02B7-451A-9B40-1CB581A5CD2E}" type="sibTrans" cxnId="{D9278ECE-F4D2-4F3A-BC5B-E80D267CFE77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10B309-7A34-4877-9BBC-B8D676F4993B}">
      <dgm:prSet custT="1"/>
      <dgm:spPr>
        <a:ln w="12700">
          <a:solidFill>
            <a:schemeClr val="tx1"/>
          </a:solidFill>
        </a:ln>
      </dgm:spPr>
      <dgm:t>
        <a:bodyPr/>
        <a:lstStyle/>
        <a:p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ခရစ်တော်သည်ကျွန်ုပ်တို့အားညှိနှိုင်းဆောင်ရွက်ပေးပြီး ကျွန်ုပ်တို့အားသန့်ရှင်းသောဗိမာန်တော်ဖြစ်စေ(း၂၁)၊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0D121C-B307-424A-8377-F8DC3E3EEA0C}" type="parTrans" cxnId="{957F8E26-F5A7-4CD7-A730-879538C6299E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95DA8D-1A7F-44E0-B590-73026BCB22B7}" type="sibTrans" cxnId="{957F8E26-F5A7-4CD7-A730-879538C6299E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AA5AF1-F6D1-4181-85BA-C47E1792B8CD}">
      <dgm:prSet custT="1"/>
      <dgm:spPr>
        <a:solidFill>
          <a:schemeClr val="accent3"/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ခရစ်တော်သည်ကျွန်ုပ်တို့အားဝိညာဉ်တော်အားဖြင့်ဘုရားသခင်ကျိန်းဝပ်ရာနေရာဖြစ်စေသည် (း၂၂)၊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8A298F-94DE-4255-AD7C-091B47EBA383}" type="parTrans" cxnId="{8B10F266-9446-46A7-9746-CC0593181A34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C2E545-6BB8-4DA9-83AC-25283C0D46E5}" type="sibTrans" cxnId="{8B10F266-9446-46A7-9746-CC0593181A34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9F433C7-A816-486A-90C3-A17A3CA004E4}" type="pres">
      <dgm:prSet presAssocID="{25DA6AA9-9AEF-4AE1-80CB-098D7BED2417}" presName="linear" presStyleCnt="0">
        <dgm:presLayoutVars>
          <dgm:dir/>
          <dgm:resizeHandles val="exact"/>
        </dgm:presLayoutVars>
      </dgm:prSet>
      <dgm:spPr/>
    </dgm:pt>
    <dgm:pt modelId="{1D6858FB-6BC5-4BAE-8A5A-CD51B7D1DB44}" type="pres">
      <dgm:prSet presAssocID="{E27E092E-DAE2-4607-98CB-69575EC77109}" presName="comp" presStyleCnt="0"/>
      <dgm:spPr/>
    </dgm:pt>
    <dgm:pt modelId="{EE0F5046-84D3-43BE-B6B7-A67E9B1A825C}" type="pres">
      <dgm:prSet presAssocID="{E27E092E-DAE2-4607-98CB-69575EC77109}" presName="box" presStyleLbl="node1" presStyleIdx="0" presStyleCnt="6"/>
      <dgm:spPr/>
    </dgm:pt>
    <dgm:pt modelId="{B78FA34B-F9C4-4E86-A7DE-CBC354FB043B}" type="pres">
      <dgm:prSet presAssocID="{E27E092E-DAE2-4607-98CB-69575EC77109}" presName="img" presStyleLbl="fgImgPlace1" presStyleIdx="0" presStyleCnt="6" custScaleX="85914" custScaleY="117137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EA43420-F2DA-435B-BF1C-02387C6CCB4B}" type="pres">
      <dgm:prSet presAssocID="{E27E092E-DAE2-4607-98CB-69575EC77109}" presName="text" presStyleLbl="node1" presStyleIdx="0" presStyleCnt="6">
        <dgm:presLayoutVars>
          <dgm:bulletEnabled val="1"/>
        </dgm:presLayoutVars>
      </dgm:prSet>
      <dgm:spPr/>
    </dgm:pt>
    <dgm:pt modelId="{9932175A-44B4-4F56-840D-450ED6FD5681}" type="pres">
      <dgm:prSet presAssocID="{F76AD696-53C7-4A9A-90EE-BA3D794A1C83}" presName="spacer" presStyleCnt="0"/>
      <dgm:spPr/>
    </dgm:pt>
    <dgm:pt modelId="{17B7C915-CA9A-46E0-8EE9-9B7E6DDF3DC6}" type="pres">
      <dgm:prSet presAssocID="{A6E9C48F-4277-4F32-9357-BA62E2A4B695}" presName="comp" presStyleCnt="0"/>
      <dgm:spPr/>
    </dgm:pt>
    <dgm:pt modelId="{F1BD354B-ACE9-479E-B591-C7997A2AA1F8}" type="pres">
      <dgm:prSet presAssocID="{A6E9C48F-4277-4F32-9357-BA62E2A4B695}" presName="box" presStyleLbl="node1" presStyleIdx="1" presStyleCnt="6"/>
      <dgm:spPr/>
    </dgm:pt>
    <dgm:pt modelId="{0600B1F6-4274-439A-88FF-3B6A92B08E28}" type="pres">
      <dgm:prSet presAssocID="{A6E9C48F-4277-4F32-9357-BA62E2A4B695}" presName="img" presStyleLbl="fgImgPlace1" presStyleIdx="1" presStyleCnt="6" custScaleX="85914" custScaleY="117137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670"/>
          </a:stretch>
        </a:blipFill>
      </dgm:spPr>
    </dgm:pt>
    <dgm:pt modelId="{F0A0A7F9-AB24-413B-8629-616C0C3333A9}" type="pres">
      <dgm:prSet presAssocID="{A6E9C48F-4277-4F32-9357-BA62E2A4B695}" presName="text" presStyleLbl="node1" presStyleIdx="1" presStyleCnt="6">
        <dgm:presLayoutVars>
          <dgm:bulletEnabled val="1"/>
        </dgm:presLayoutVars>
      </dgm:prSet>
      <dgm:spPr/>
    </dgm:pt>
    <dgm:pt modelId="{05522D94-9AE3-47A3-AE4A-6FF21D76F5CB}" type="pres">
      <dgm:prSet presAssocID="{0D4B09C5-0C7D-4CFC-98E6-2B7E9F4CF01B}" presName="spacer" presStyleCnt="0"/>
      <dgm:spPr/>
    </dgm:pt>
    <dgm:pt modelId="{F3921B5D-5063-4219-9829-6B4492D69979}" type="pres">
      <dgm:prSet presAssocID="{EC90CD76-A1AA-4C07-AC37-C7781AAC080A}" presName="comp" presStyleCnt="0"/>
      <dgm:spPr/>
    </dgm:pt>
    <dgm:pt modelId="{B13D7137-4DE7-438A-8D0C-EE3703C29F19}" type="pres">
      <dgm:prSet presAssocID="{EC90CD76-A1AA-4C07-AC37-C7781AAC080A}" presName="box" presStyleLbl="node1" presStyleIdx="2" presStyleCnt="6"/>
      <dgm:spPr/>
    </dgm:pt>
    <dgm:pt modelId="{A4B7689F-A1DA-405A-8040-DBE725AFD21D}" type="pres">
      <dgm:prSet presAssocID="{EC90CD76-A1AA-4C07-AC37-C7781AAC080A}" presName="img" presStyleLbl="fgImgPlace1" presStyleIdx="2" presStyleCnt="6" custScaleX="85914" custScaleY="117137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6C54F66-10A3-40C2-AA41-3D6B73F7E866}" type="pres">
      <dgm:prSet presAssocID="{EC90CD76-A1AA-4C07-AC37-C7781AAC080A}" presName="text" presStyleLbl="node1" presStyleIdx="2" presStyleCnt="6">
        <dgm:presLayoutVars>
          <dgm:bulletEnabled val="1"/>
        </dgm:presLayoutVars>
      </dgm:prSet>
      <dgm:spPr/>
    </dgm:pt>
    <dgm:pt modelId="{92B079EA-09AC-44D2-A1A9-8D9F1A96E400}" type="pres">
      <dgm:prSet presAssocID="{56EB4917-5ED1-481C-97F1-CFD956E3CB3C}" presName="spacer" presStyleCnt="0"/>
      <dgm:spPr/>
    </dgm:pt>
    <dgm:pt modelId="{5C0A7765-277D-40ED-BBD1-CD01D96A73F8}" type="pres">
      <dgm:prSet presAssocID="{16B578E5-95A0-4356-918C-16D2561F5797}" presName="comp" presStyleCnt="0"/>
      <dgm:spPr/>
    </dgm:pt>
    <dgm:pt modelId="{1F6F316B-A2F1-4A0D-9CD3-2BB9F4A8FC24}" type="pres">
      <dgm:prSet presAssocID="{16B578E5-95A0-4356-918C-16D2561F5797}" presName="box" presStyleLbl="node1" presStyleIdx="3" presStyleCnt="6"/>
      <dgm:spPr/>
    </dgm:pt>
    <dgm:pt modelId="{A66F0C7B-1363-4E29-A315-97F3385DD632}" type="pres">
      <dgm:prSet presAssocID="{16B578E5-95A0-4356-918C-16D2561F5797}" presName="img" presStyleLbl="fgImgPlace1" presStyleIdx="3" presStyleCnt="6" custScaleX="85914" custScaleY="117137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948A1F2-5F6E-42C9-9AFC-C561AAC7EFB0}" type="pres">
      <dgm:prSet presAssocID="{16B578E5-95A0-4356-918C-16D2561F5797}" presName="text" presStyleLbl="node1" presStyleIdx="3" presStyleCnt="6">
        <dgm:presLayoutVars>
          <dgm:bulletEnabled val="1"/>
        </dgm:presLayoutVars>
      </dgm:prSet>
      <dgm:spPr/>
    </dgm:pt>
    <dgm:pt modelId="{18D4221E-227C-4280-A480-BA1502DD7C96}" type="pres">
      <dgm:prSet presAssocID="{BCB70C8A-02B7-451A-9B40-1CB581A5CD2E}" presName="spacer" presStyleCnt="0"/>
      <dgm:spPr/>
    </dgm:pt>
    <dgm:pt modelId="{1F2258BF-FA65-45F0-B03B-A19EA780CAB9}" type="pres">
      <dgm:prSet presAssocID="{9710B309-7A34-4877-9BBC-B8D676F4993B}" presName="comp" presStyleCnt="0"/>
      <dgm:spPr/>
    </dgm:pt>
    <dgm:pt modelId="{AEB12C26-60ED-4957-9960-E3F651E9E0C1}" type="pres">
      <dgm:prSet presAssocID="{9710B309-7A34-4877-9BBC-B8D676F4993B}" presName="box" presStyleLbl="node1" presStyleIdx="4" presStyleCnt="6"/>
      <dgm:spPr/>
    </dgm:pt>
    <dgm:pt modelId="{37543A8D-1AAA-4641-8618-32E419616566}" type="pres">
      <dgm:prSet presAssocID="{9710B309-7A34-4877-9BBC-B8D676F4993B}" presName="img" presStyleLbl="fgImgPlace1" presStyleIdx="4" presStyleCnt="6" custScaleX="85914" custScaleY="117137"/>
      <dgm:spPr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1ED306C-C732-4F41-A251-A812E5404755}" type="pres">
      <dgm:prSet presAssocID="{9710B309-7A34-4877-9BBC-B8D676F4993B}" presName="text" presStyleLbl="node1" presStyleIdx="4" presStyleCnt="6">
        <dgm:presLayoutVars>
          <dgm:bulletEnabled val="1"/>
        </dgm:presLayoutVars>
      </dgm:prSet>
      <dgm:spPr/>
    </dgm:pt>
    <dgm:pt modelId="{EDD5DFE2-15C6-48B6-8838-A58CA0864405}" type="pres">
      <dgm:prSet presAssocID="{1595DA8D-1A7F-44E0-B590-73026BCB22B7}" presName="spacer" presStyleCnt="0"/>
      <dgm:spPr/>
    </dgm:pt>
    <dgm:pt modelId="{5AA3849C-F6AD-4D9F-9069-D99CB9D278A1}" type="pres">
      <dgm:prSet presAssocID="{16AA5AF1-F6D1-4181-85BA-C47E1792B8CD}" presName="comp" presStyleCnt="0"/>
      <dgm:spPr/>
    </dgm:pt>
    <dgm:pt modelId="{44A777CE-E2AF-4EA5-8760-EDEDE5D1476D}" type="pres">
      <dgm:prSet presAssocID="{16AA5AF1-F6D1-4181-85BA-C47E1792B8CD}" presName="box" presStyleLbl="node1" presStyleIdx="5" presStyleCnt="6"/>
      <dgm:spPr/>
    </dgm:pt>
    <dgm:pt modelId="{AAED13D7-5796-4EDF-96AB-AE7E8F1C4C8E}" type="pres">
      <dgm:prSet presAssocID="{16AA5AF1-F6D1-4181-85BA-C47E1792B8CD}" presName="img" presStyleLbl="fgImgPlace1" presStyleIdx="5" presStyleCnt="6" custScaleX="85914" custScaleY="117137"/>
      <dgm:spPr>
        <a:blipFill dpi="0"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2B750C5-12FF-44A5-81EB-17C3026D0D6A}" type="pres">
      <dgm:prSet presAssocID="{16AA5AF1-F6D1-4181-85BA-C47E1792B8CD}" presName="text" presStyleLbl="node1" presStyleIdx="5" presStyleCnt="6">
        <dgm:presLayoutVars>
          <dgm:bulletEnabled val="1"/>
        </dgm:presLayoutVars>
      </dgm:prSet>
      <dgm:spPr/>
    </dgm:pt>
  </dgm:ptLst>
  <dgm:cxnLst>
    <dgm:cxn modelId="{3CE5920C-0EBB-4543-B7EE-BBBE3A964C90}" srcId="{25DA6AA9-9AEF-4AE1-80CB-098D7BED2417}" destId="{EC90CD76-A1AA-4C07-AC37-C7781AAC080A}" srcOrd="2" destOrd="0" parTransId="{27E87707-A9B8-478C-91C3-B73DD695BBA8}" sibTransId="{56EB4917-5ED1-481C-97F1-CFD956E3CB3C}"/>
    <dgm:cxn modelId="{10ED7710-D8F4-42ED-8EB8-68ECDF96C56B}" srcId="{25DA6AA9-9AEF-4AE1-80CB-098D7BED2417}" destId="{A6E9C48F-4277-4F32-9357-BA62E2A4B695}" srcOrd="1" destOrd="0" parTransId="{0953F07D-62E5-4C5A-A0A9-27B5E0691125}" sibTransId="{0D4B09C5-0C7D-4CFC-98E6-2B7E9F4CF01B}"/>
    <dgm:cxn modelId="{9656BA20-9018-4BC7-A0BB-81ED5D04ED20}" type="presOf" srcId="{9710B309-7A34-4877-9BBC-B8D676F4993B}" destId="{AEB12C26-60ED-4957-9960-E3F651E9E0C1}" srcOrd="0" destOrd="0" presId="urn:microsoft.com/office/officeart/2005/8/layout/vList4"/>
    <dgm:cxn modelId="{957F8E26-F5A7-4CD7-A730-879538C6299E}" srcId="{25DA6AA9-9AEF-4AE1-80CB-098D7BED2417}" destId="{9710B309-7A34-4877-9BBC-B8D676F4993B}" srcOrd="4" destOrd="0" parTransId="{8F0D121C-B307-424A-8377-F8DC3E3EEA0C}" sibTransId="{1595DA8D-1A7F-44E0-B590-73026BCB22B7}"/>
    <dgm:cxn modelId="{C6206C2E-64E5-4371-AF03-DEADE296A0EE}" type="presOf" srcId="{A6E9C48F-4277-4F32-9357-BA62E2A4B695}" destId="{F0A0A7F9-AB24-413B-8629-616C0C3333A9}" srcOrd="1" destOrd="0" presId="urn:microsoft.com/office/officeart/2005/8/layout/vList4"/>
    <dgm:cxn modelId="{65CC6F3E-CEC7-4220-9C69-B3419AE0956F}" type="presOf" srcId="{A6E9C48F-4277-4F32-9357-BA62E2A4B695}" destId="{F1BD354B-ACE9-479E-B591-C7997A2AA1F8}" srcOrd="0" destOrd="0" presId="urn:microsoft.com/office/officeart/2005/8/layout/vList4"/>
    <dgm:cxn modelId="{8E01B246-75FE-4E4F-BD7C-4FD35954DE16}" type="presOf" srcId="{16B578E5-95A0-4356-918C-16D2561F5797}" destId="{1F6F316B-A2F1-4A0D-9CD3-2BB9F4A8FC24}" srcOrd="0" destOrd="0" presId="urn:microsoft.com/office/officeart/2005/8/layout/vList4"/>
    <dgm:cxn modelId="{8B10F266-9446-46A7-9746-CC0593181A34}" srcId="{25DA6AA9-9AEF-4AE1-80CB-098D7BED2417}" destId="{16AA5AF1-F6D1-4181-85BA-C47E1792B8CD}" srcOrd="5" destOrd="0" parTransId="{CE8A298F-94DE-4255-AD7C-091B47EBA383}" sibTransId="{08C2E545-6BB8-4DA9-83AC-25283C0D46E5}"/>
    <dgm:cxn modelId="{DD8E474E-04F4-41C1-A6CC-3B1685D027F8}" type="presOf" srcId="{16AA5AF1-F6D1-4181-85BA-C47E1792B8CD}" destId="{44A777CE-E2AF-4EA5-8760-EDEDE5D1476D}" srcOrd="0" destOrd="0" presId="urn:microsoft.com/office/officeart/2005/8/layout/vList4"/>
    <dgm:cxn modelId="{0A2E7B70-32DF-4283-AFB7-F49F0E1B6C5B}" type="presOf" srcId="{E27E092E-DAE2-4607-98CB-69575EC77109}" destId="{EE0F5046-84D3-43BE-B6B7-A67E9B1A825C}" srcOrd="0" destOrd="0" presId="urn:microsoft.com/office/officeart/2005/8/layout/vList4"/>
    <dgm:cxn modelId="{D032BF77-363E-4AB4-B1CC-3CA29D4286DE}" type="presOf" srcId="{EC90CD76-A1AA-4C07-AC37-C7781AAC080A}" destId="{B13D7137-4DE7-438A-8D0C-EE3703C29F19}" srcOrd="0" destOrd="0" presId="urn:microsoft.com/office/officeart/2005/8/layout/vList4"/>
    <dgm:cxn modelId="{C524D67F-29FC-4D7E-AB8A-6A23015689B1}" type="presOf" srcId="{25DA6AA9-9AEF-4AE1-80CB-098D7BED2417}" destId="{D9F433C7-A816-486A-90C3-A17A3CA004E4}" srcOrd="0" destOrd="0" presId="urn:microsoft.com/office/officeart/2005/8/layout/vList4"/>
    <dgm:cxn modelId="{A0239F8A-C858-4B1B-9ADF-5736A13666DD}" srcId="{25DA6AA9-9AEF-4AE1-80CB-098D7BED2417}" destId="{E27E092E-DAE2-4607-98CB-69575EC77109}" srcOrd="0" destOrd="0" parTransId="{F2EF2D9C-197B-4531-984F-36BAF328BACC}" sibTransId="{F76AD696-53C7-4A9A-90EE-BA3D794A1C83}"/>
    <dgm:cxn modelId="{E4F8FB8A-5B1D-4F04-8B61-C139163D05BC}" type="presOf" srcId="{9710B309-7A34-4877-9BBC-B8D676F4993B}" destId="{A1ED306C-C732-4F41-A251-A812E5404755}" srcOrd="1" destOrd="0" presId="urn:microsoft.com/office/officeart/2005/8/layout/vList4"/>
    <dgm:cxn modelId="{378CAC91-5E14-432B-9A40-11C52ACC639B}" type="presOf" srcId="{16B578E5-95A0-4356-918C-16D2561F5797}" destId="{E948A1F2-5F6E-42C9-9AFC-C561AAC7EFB0}" srcOrd="1" destOrd="0" presId="urn:microsoft.com/office/officeart/2005/8/layout/vList4"/>
    <dgm:cxn modelId="{D6AC6AB1-06FF-41C5-BF7E-9D5FA9252791}" type="presOf" srcId="{EC90CD76-A1AA-4C07-AC37-C7781AAC080A}" destId="{86C54F66-10A3-40C2-AA41-3D6B73F7E866}" srcOrd="1" destOrd="0" presId="urn:microsoft.com/office/officeart/2005/8/layout/vList4"/>
    <dgm:cxn modelId="{D9278ECE-F4D2-4F3A-BC5B-E80D267CFE77}" srcId="{25DA6AA9-9AEF-4AE1-80CB-098D7BED2417}" destId="{16B578E5-95A0-4356-918C-16D2561F5797}" srcOrd="3" destOrd="0" parTransId="{78EB7EB9-3FA3-42F7-A1E0-524A18ABB0F3}" sibTransId="{BCB70C8A-02B7-451A-9B40-1CB581A5CD2E}"/>
    <dgm:cxn modelId="{0894B4DF-9181-4CBC-8E11-FBC4DD014DA3}" type="presOf" srcId="{16AA5AF1-F6D1-4181-85BA-C47E1792B8CD}" destId="{82B750C5-12FF-44A5-81EB-17C3026D0D6A}" srcOrd="1" destOrd="0" presId="urn:microsoft.com/office/officeart/2005/8/layout/vList4"/>
    <dgm:cxn modelId="{A540B7EA-F2A2-4734-811A-61E0C99CFAD3}" type="presOf" srcId="{E27E092E-DAE2-4607-98CB-69575EC77109}" destId="{EEA43420-F2DA-435B-BF1C-02387C6CCB4B}" srcOrd="1" destOrd="0" presId="urn:microsoft.com/office/officeart/2005/8/layout/vList4"/>
    <dgm:cxn modelId="{2157EB7C-3DB5-42F2-9C7C-0DC56285B72A}" type="presParOf" srcId="{D9F433C7-A816-486A-90C3-A17A3CA004E4}" destId="{1D6858FB-6BC5-4BAE-8A5A-CD51B7D1DB44}" srcOrd="0" destOrd="0" presId="urn:microsoft.com/office/officeart/2005/8/layout/vList4"/>
    <dgm:cxn modelId="{5A3C4610-22DD-4E9A-BD67-59020903BD86}" type="presParOf" srcId="{1D6858FB-6BC5-4BAE-8A5A-CD51B7D1DB44}" destId="{EE0F5046-84D3-43BE-B6B7-A67E9B1A825C}" srcOrd="0" destOrd="0" presId="urn:microsoft.com/office/officeart/2005/8/layout/vList4"/>
    <dgm:cxn modelId="{5DB6053A-248F-4CC8-9CF5-51AA83F075AE}" type="presParOf" srcId="{1D6858FB-6BC5-4BAE-8A5A-CD51B7D1DB44}" destId="{B78FA34B-F9C4-4E86-A7DE-CBC354FB043B}" srcOrd="1" destOrd="0" presId="urn:microsoft.com/office/officeart/2005/8/layout/vList4"/>
    <dgm:cxn modelId="{4367AE98-F98D-4267-BFBA-6B717B1F384D}" type="presParOf" srcId="{1D6858FB-6BC5-4BAE-8A5A-CD51B7D1DB44}" destId="{EEA43420-F2DA-435B-BF1C-02387C6CCB4B}" srcOrd="2" destOrd="0" presId="urn:microsoft.com/office/officeart/2005/8/layout/vList4"/>
    <dgm:cxn modelId="{EE578FA5-975A-47E6-8D80-B5C3EA11850E}" type="presParOf" srcId="{D9F433C7-A816-486A-90C3-A17A3CA004E4}" destId="{9932175A-44B4-4F56-840D-450ED6FD5681}" srcOrd="1" destOrd="0" presId="urn:microsoft.com/office/officeart/2005/8/layout/vList4"/>
    <dgm:cxn modelId="{65F5C362-93A7-45A8-8486-4BFF85DCFE53}" type="presParOf" srcId="{D9F433C7-A816-486A-90C3-A17A3CA004E4}" destId="{17B7C915-CA9A-46E0-8EE9-9B7E6DDF3DC6}" srcOrd="2" destOrd="0" presId="urn:microsoft.com/office/officeart/2005/8/layout/vList4"/>
    <dgm:cxn modelId="{41E390C4-6A01-41E4-8C96-C625DA09AEF9}" type="presParOf" srcId="{17B7C915-CA9A-46E0-8EE9-9B7E6DDF3DC6}" destId="{F1BD354B-ACE9-479E-B591-C7997A2AA1F8}" srcOrd="0" destOrd="0" presId="urn:microsoft.com/office/officeart/2005/8/layout/vList4"/>
    <dgm:cxn modelId="{1FF764F7-6129-454F-816F-550A58747098}" type="presParOf" srcId="{17B7C915-CA9A-46E0-8EE9-9B7E6DDF3DC6}" destId="{0600B1F6-4274-439A-88FF-3B6A92B08E28}" srcOrd="1" destOrd="0" presId="urn:microsoft.com/office/officeart/2005/8/layout/vList4"/>
    <dgm:cxn modelId="{6E7E49D0-24DC-45B4-8B53-61C7CBFA4671}" type="presParOf" srcId="{17B7C915-CA9A-46E0-8EE9-9B7E6DDF3DC6}" destId="{F0A0A7F9-AB24-413B-8629-616C0C3333A9}" srcOrd="2" destOrd="0" presId="urn:microsoft.com/office/officeart/2005/8/layout/vList4"/>
    <dgm:cxn modelId="{487724DC-4F0D-4D97-90D3-6A566F0F3224}" type="presParOf" srcId="{D9F433C7-A816-486A-90C3-A17A3CA004E4}" destId="{05522D94-9AE3-47A3-AE4A-6FF21D76F5CB}" srcOrd="3" destOrd="0" presId="urn:microsoft.com/office/officeart/2005/8/layout/vList4"/>
    <dgm:cxn modelId="{CCE99A8F-E0B2-45BA-AE7B-87836C843E68}" type="presParOf" srcId="{D9F433C7-A816-486A-90C3-A17A3CA004E4}" destId="{F3921B5D-5063-4219-9829-6B4492D69979}" srcOrd="4" destOrd="0" presId="urn:microsoft.com/office/officeart/2005/8/layout/vList4"/>
    <dgm:cxn modelId="{EC11635C-FF35-4E15-BCBD-216BEECE76A6}" type="presParOf" srcId="{F3921B5D-5063-4219-9829-6B4492D69979}" destId="{B13D7137-4DE7-438A-8D0C-EE3703C29F19}" srcOrd="0" destOrd="0" presId="urn:microsoft.com/office/officeart/2005/8/layout/vList4"/>
    <dgm:cxn modelId="{73779232-DBB7-41E3-9A3B-7DB055B02C07}" type="presParOf" srcId="{F3921B5D-5063-4219-9829-6B4492D69979}" destId="{A4B7689F-A1DA-405A-8040-DBE725AFD21D}" srcOrd="1" destOrd="0" presId="urn:microsoft.com/office/officeart/2005/8/layout/vList4"/>
    <dgm:cxn modelId="{83371802-E38E-4164-A4AD-45104C7D60EA}" type="presParOf" srcId="{F3921B5D-5063-4219-9829-6B4492D69979}" destId="{86C54F66-10A3-40C2-AA41-3D6B73F7E866}" srcOrd="2" destOrd="0" presId="urn:microsoft.com/office/officeart/2005/8/layout/vList4"/>
    <dgm:cxn modelId="{222F71CA-6232-401D-9A93-128533CDE2A4}" type="presParOf" srcId="{D9F433C7-A816-486A-90C3-A17A3CA004E4}" destId="{92B079EA-09AC-44D2-A1A9-8D9F1A96E400}" srcOrd="5" destOrd="0" presId="urn:microsoft.com/office/officeart/2005/8/layout/vList4"/>
    <dgm:cxn modelId="{230A93D5-8E67-4540-935C-F3074E76728F}" type="presParOf" srcId="{D9F433C7-A816-486A-90C3-A17A3CA004E4}" destId="{5C0A7765-277D-40ED-BBD1-CD01D96A73F8}" srcOrd="6" destOrd="0" presId="urn:microsoft.com/office/officeart/2005/8/layout/vList4"/>
    <dgm:cxn modelId="{868A6246-A699-46CE-9179-2BB54944A830}" type="presParOf" srcId="{5C0A7765-277D-40ED-BBD1-CD01D96A73F8}" destId="{1F6F316B-A2F1-4A0D-9CD3-2BB9F4A8FC24}" srcOrd="0" destOrd="0" presId="urn:microsoft.com/office/officeart/2005/8/layout/vList4"/>
    <dgm:cxn modelId="{9D815500-87CE-434E-B97C-1C0F081A719B}" type="presParOf" srcId="{5C0A7765-277D-40ED-BBD1-CD01D96A73F8}" destId="{A66F0C7B-1363-4E29-A315-97F3385DD632}" srcOrd="1" destOrd="0" presId="urn:microsoft.com/office/officeart/2005/8/layout/vList4"/>
    <dgm:cxn modelId="{9DA77DEB-0AC2-406D-A1D9-8D17DC21D558}" type="presParOf" srcId="{5C0A7765-277D-40ED-BBD1-CD01D96A73F8}" destId="{E948A1F2-5F6E-42C9-9AFC-C561AAC7EFB0}" srcOrd="2" destOrd="0" presId="urn:microsoft.com/office/officeart/2005/8/layout/vList4"/>
    <dgm:cxn modelId="{7D90AF99-50F7-430A-936C-851407A168A2}" type="presParOf" srcId="{D9F433C7-A816-486A-90C3-A17A3CA004E4}" destId="{18D4221E-227C-4280-A480-BA1502DD7C96}" srcOrd="7" destOrd="0" presId="urn:microsoft.com/office/officeart/2005/8/layout/vList4"/>
    <dgm:cxn modelId="{6EBAE702-C1EE-48CF-979A-49D27683AB5D}" type="presParOf" srcId="{D9F433C7-A816-486A-90C3-A17A3CA004E4}" destId="{1F2258BF-FA65-45F0-B03B-A19EA780CAB9}" srcOrd="8" destOrd="0" presId="urn:microsoft.com/office/officeart/2005/8/layout/vList4"/>
    <dgm:cxn modelId="{7E9A8B1B-ACA7-4B82-840E-27D2238AF360}" type="presParOf" srcId="{1F2258BF-FA65-45F0-B03B-A19EA780CAB9}" destId="{AEB12C26-60ED-4957-9960-E3F651E9E0C1}" srcOrd="0" destOrd="0" presId="urn:microsoft.com/office/officeart/2005/8/layout/vList4"/>
    <dgm:cxn modelId="{545DA36F-CB26-431A-B416-5044E7F395C3}" type="presParOf" srcId="{1F2258BF-FA65-45F0-B03B-A19EA780CAB9}" destId="{37543A8D-1AAA-4641-8618-32E419616566}" srcOrd="1" destOrd="0" presId="urn:microsoft.com/office/officeart/2005/8/layout/vList4"/>
    <dgm:cxn modelId="{72B0F613-C2CA-4AEA-9103-F16559FAA23A}" type="presParOf" srcId="{1F2258BF-FA65-45F0-B03B-A19EA780CAB9}" destId="{A1ED306C-C732-4F41-A251-A812E5404755}" srcOrd="2" destOrd="0" presId="urn:microsoft.com/office/officeart/2005/8/layout/vList4"/>
    <dgm:cxn modelId="{44D765A9-BD34-43F4-A1A8-8EE0D1F25B88}" type="presParOf" srcId="{D9F433C7-A816-486A-90C3-A17A3CA004E4}" destId="{EDD5DFE2-15C6-48B6-8838-A58CA0864405}" srcOrd="9" destOrd="0" presId="urn:microsoft.com/office/officeart/2005/8/layout/vList4"/>
    <dgm:cxn modelId="{4940EDD2-43F8-4B68-9E4E-9359FEFFD45E}" type="presParOf" srcId="{D9F433C7-A816-486A-90C3-A17A3CA004E4}" destId="{5AA3849C-F6AD-4D9F-9069-D99CB9D278A1}" srcOrd="10" destOrd="0" presId="urn:microsoft.com/office/officeart/2005/8/layout/vList4"/>
    <dgm:cxn modelId="{1AF5F8C0-CFF0-48BF-94AA-90CB83B624F8}" type="presParOf" srcId="{5AA3849C-F6AD-4D9F-9069-D99CB9D278A1}" destId="{44A777CE-E2AF-4EA5-8760-EDEDE5D1476D}" srcOrd="0" destOrd="0" presId="urn:microsoft.com/office/officeart/2005/8/layout/vList4"/>
    <dgm:cxn modelId="{D25DFE69-C9EE-4D1C-AFAF-682B5EF45AD7}" type="presParOf" srcId="{5AA3849C-F6AD-4D9F-9069-D99CB9D278A1}" destId="{AAED13D7-5796-4EDF-96AB-AE7E8F1C4C8E}" srcOrd="1" destOrd="0" presId="urn:microsoft.com/office/officeart/2005/8/layout/vList4"/>
    <dgm:cxn modelId="{87E18965-654E-4C4F-8FCB-464FACC41704}" type="presParOf" srcId="{5AA3849C-F6AD-4D9F-9069-D99CB9D278A1}" destId="{82B750C5-12FF-44A5-81EB-17C3026D0D6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FF4974B-9D79-4432-933C-50B92BF754C1}" type="doc">
      <dgm:prSet loTypeId="urn:microsoft.com/office/officeart/2005/8/layout/vList3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C1B6E7C6-9593-44F0-A9E4-A1794F3F4526}">
      <dgm:prSet custT="1"/>
      <dgm:spPr/>
      <dgm:t>
        <a:bodyPr/>
        <a:lstStyle/>
        <a:p>
          <a:r>
            <a:rPr lang="my-MM" sz="1800" b="1" dirty="0"/>
            <a:t>ဘုရားသခင်သည် ထိုအကြံအစည်ကို စိတ်ကူးထားပြီး ဝှက်ထား (း၉)၊</a:t>
          </a:r>
          <a:endParaRPr lang="es-ES" sz="1800" dirty="0"/>
        </a:p>
      </dgm:t>
    </dgm:pt>
    <dgm:pt modelId="{5E30A6C5-FEAF-45C1-9D55-A64C1F4EA20F}" type="parTrans" cxnId="{E2A954D4-F0B5-495B-94AF-216214077A6E}">
      <dgm:prSet/>
      <dgm:spPr/>
      <dgm:t>
        <a:bodyPr/>
        <a:lstStyle/>
        <a:p>
          <a:endParaRPr lang="es-ES" sz="1800"/>
        </a:p>
      </dgm:t>
    </dgm:pt>
    <dgm:pt modelId="{90EAEF75-8941-431E-81F5-CB1EF28BD5A1}" type="sibTrans" cxnId="{E2A954D4-F0B5-495B-94AF-216214077A6E}">
      <dgm:prSet/>
      <dgm:spPr/>
      <dgm:t>
        <a:bodyPr/>
        <a:lstStyle/>
        <a:p>
          <a:endParaRPr lang="es-ES" sz="1800"/>
        </a:p>
      </dgm:t>
    </dgm:pt>
    <dgm:pt modelId="{09EDBF5E-ECDF-4CDE-B6CE-F497E18590E2}">
      <dgm:prSet custT="1"/>
      <dgm:spPr/>
      <dgm:t>
        <a:bodyPr/>
        <a:lstStyle/>
        <a:p>
          <a:r>
            <a:rPr lang="my-MM" sz="1800" b="1" dirty="0"/>
            <a:t>ယေရှုသည် အစီအစဉ်ကို ပြီးမြောက်ခဲ့သည် (း၁၁၊ </a:t>
          </a:r>
          <a:r>
            <a:rPr lang="en-US" sz="1800" b="1" dirty="0"/>
            <a:t>NIV)</a:t>
          </a:r>
          <a:endParaRPr lang="es-ES" sz="1800" dirty="0"/>
        </a:p>
      </dgm:t>
    </dgm:pt>
    <dgm:pt modelId="{42F00422-D68A-4905-82F2-38AF8147F1CD}" type="parTrans" cxnId="{319BEAFB-B44C-4DEB-BB0B-B61CECA02B7B}">
      <dgm:prSet/>
      <dgm:spPr/>
      <dgm:t>
        <a:bodyPr/>
        <a:lstStyle/>
        <a:p>
          <a:endParaRPr lang="es-ES" sz="1800"/>
        </a:p>
      </dgm:t>
    </dgm:pt>
    <dgm:pt modelId="{2E23AAD1-C749-4221-BA18-4C73957D5341}" type="sibTrans" cxnId="{319BEAFB-B44C-4DEB-BB0B-B61CECA02B7B}">
      <dgm:prSet/>
      <dgm:spPr/>
      <dgm:t>
        <a:bodyPr/>
        <a:lstStyle/>
        <a:p>
          <a:endParaRPr lang="es-ES" sz="1800"/>
        </a:p>
      </dgm:t>
    </dgm:pt>
    <dgm:pt modelId="{6328BAAC-2676-458F-97C0-2ACAE02115F4}">
      <dgm:prSet custT="1"/>
      <dgm:spPr/>
      <dgm:t>
        <a:bodyPr/>
        <a:lstStyle/>
        <a:p>
          <a:r>
            <a:rPr lang="my-MM" sz="1800" b="1" dirty="0">
              <a:solidFill>
                <a:schemeClr val="tx1"/>
              </a:solidFill>
            </a:rPr>
            <a:t>ဤအကြံအစည်ကို ပေါလုနှင့် အခြားသူများထံ ထုတ်ဖော်ခဲ့သည် (း၃-၅)၊</a:t>
          </a:r>
          <a:endParaRPr lang="es-ES" sz="1800" dirty="0">
            <a:solidFill>
              <a:schemeClr val="tx1"/>
            </a:solidFill>
          </a:endParaRPr>
        </a:p>
      </dgm:t>
    </dgm:pt>
    <dgm:pt modelId="{2E3EEAD8-9029-4DEC-B616-C7D00CB5FC51}" type="parTrans" cxnId="{A2A6F5EF-F8EB-42DE-B920-3FEAE5C428A5}">
      <dgm:prSet/>
      <dgm:spPr/>
      <dgm:t>
        <a:bodyPr/>
        <a:lstStyle/>
        <a:p>
          <a:endParaRPr lang="es-ES" sz="1800"/>
        </a:p>
      </dgm:t>
    </dgm:pt>
    <dgm:pt modelId="{97D91350-3DD7-4E1D-B5EC-4F30EB46ED0A}" type="sibTrans" cxnId="{A2A6F5EF-F8EB-42DE-B920-3FEAE5C428A5}">
      <dgm:prSet/>
      <dgm:spPr/>
      <dgm:t>
        <a:bodyPr/>
        <a:lstStyle/>
        <a:p>
          <a:endParaRPr lang="es-ES" sz="1800"/>
        </a:p>
      </dgm:t>
    </dgm:pt>
    <dgm:pt modelId="{4057DC2A-ABD6-4F28-BB4C-758F2DE29BC8}">
      <dgm:prSet custT="1"/>
      <dgm:spPr/>
      <dgm:t>
        <a:bodyPr/>
        <a:lstStyle/>
        <a:p>
          <a:r>
            <a:rPr lang="my-MM" sz="1800" b="1" dirty="0">
              <a:solidFill>
                <a:schemeClr val="tx1"/>
              </a:solidFill>
            </a:rPr>
            <a:t>ပေါလုသည် အစီအစဉ်ကို ကြေငြာရန် အပ်နှင်းခံရသည် (း၇-၈)၊</a:t>
          </a:r>
          <a:endParaRPr lang="es-ES" sz="1800" dirty="0">
            <a:solidFill>
              <a:schemeClr val="tx1"/>
            </a:solidFill>
          </a:endParaRPr>
        </a:p>
      </dgm:t>
    </dgm:pt>
    <dgm:pt modelId="{D9E391EB-E109-4236-AA99-B855B1CD44DC}" type="parTrans" cxnId="{40E9994C-D7CC-4607-8689-84F944A1217B}">
      <dgm:prSet/>
      <dgm:spPr/>
      <dgm:t>
        <a:bodyPr/>
        <a:lstStyle/>
        <a:p>
          <a:endParaRPr lang="es-ES" sz="1800"/>
        </a:p>
      </dgm:t>
    </dgm:pt>
    <dgm:pt modelId="{80CE7C73-D805-4661-AE5C-F11492F2B347}" type="sibTrans" cxnId="{40E9994C-D7CC-4607-8689-84F944A1217B}">
      <dgm:prSet/>
      <dgm:spPr/>
      <dgm:t>
        <a:bodyPr/>
        <a:lstStyle/>
        <a:p>
          <a:endParaRPr lang="es-ES" sz="1800"/>
        </a:p>
      </dgm:t>
    </dgm:pt>
    <dgm:pt modelId="{0B55AFBC-3364-4641-B888-B846526A7F6C}">
      <dgm:prSet custT="1"/>
      <dgm:spPr>
        <a:gradFill rotWithShape="0">
          <a:gsLst>
            <a:gs pos="0">
              <a:srgbClr val="FFFF31"/>
            </a:gs>
            <a:gs pos="0">
              <a:schemeClr val="accent3">
                <a:hueOff val="-13275037"/>
                <a:satOff val="0"/>
                <a:lumOff val="250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3275037"/>
                <a:satOff val="0"/>
                <a:lumOff val="250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3275037"/>
                <a:satOff val="0"/>
                <a:lumOff val="25096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my-MM" sz="1800" b="1" dirty="0">
              <a:solidFill>
                <a:schemeClr val="tx1"/>
              </a:solidFill>
            </a:rPr>
            <a:t>အဆုံးစွန်သော၊ လူတိုင်းအစီအစဉ်ကို သိသည် (း၁၀)၊</a:t>
          </a:r>
          <a:endParaRPr lang="es-ES" sz="1800" dirty="0">
            <a:solidFill>
              <a:schemeClr val="tx1"/>
            </a:solidFill>
          </a:endParaRPr>
        </a:p>
      </dgm:t>
    </dgm:pt>
    <dgm:pt modelId="{08EAD3F4-842B-4D52-9B26-5B4A437480F4}" type="parTrans" cxnId="{AEB99C71-1DB6-4F7E-AC1A-C96DB5EA8CA1}">
      <dgm:prSet/>
      <dgm:spPr/>
      <dgm:t>
        <a:bodyPr/>
        <a:lstStyle/>
        <a:p>
          <a:endParaRPr lang="es-ES" sz="1800"/>
        </a:p>
      </dgm:t>
    </dgm:pt>
    <dgm:pt modelId="{1BB7A11C-3EAF-4835-B610-2288FB67CAC2}" type="sibTrans" cxnId="{AEB99C71-1DB6-4F7E-AC1A-C96DB5EA8CA1}">
      <dgm:prSet/>
      <dgm:spPr/>
      <dgm:t>
        <a:bodyPr/>
        <a:lstStyle/>
        <a:p>
          <a:endParaRPr lang="es-ES" sz="1800"/>
        </a:p>
      </dgm:t>
    </dgm:pt>
    <dgm:pt modelId="{4CD6AC71-A3C0-4876-B8B4-2AEADCDE5F0B}" type="pres">
      <dgm:prSet presAssocID="{9FF4974B-9D79-4432-933C-50B92BF754C1}" presName="linearFlow" presStyleCnt="0">
        <dgm:presLayoutVars>
          <dgm:dir/>
          <dgm:resizeHandles val="exact"/>
        </dgm:presLayoutVars>
      </dgm:prSet>
      <dgm:spPr/>
    </dgm:pt>
    <dgm:pt modelId="{1C8643CD-3F9F-44A3-8FEE-E58FA332B18F}" type="pres">
      <dgm:prSet presAssocID="{C1B6E7C6-9593-44F0-A9E4-A1794F3F4526}" presName="composite" presStyleCnt="0"/>
      <dgm:spPr/>
    </dgm:pt>
    <dgm:pt modelId="{39436637-1A7B-4874-8143-67D64EA0B2F4}" type="pres">
      <dgm:prSet presAssocID="{C1B6E7C6-9593-44F0-A9E4-A1794F3F4526}" presName="imgShp" presStyleLbl="fgImgPlace1" presStyleIdx="0" presStyleCnt="5" custLinFactX="-105561" custLinFactNeighborX="-200000"/>
      <dgm:spPr>
        <a:prstGeom prst="star12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4A3FE2D0-9317-4B8C-8EBB-68E2BBDE0CC9}" type="pres">
      <dgm:prSet presAssocID="{C1B6E7C6-9593-44F0-A9E4-A1794F3F4526}" presName="txShp" presStyleLbl="node1" presStyleIdx="0" presStyleCnt="5" custScaleX="142124" custLinFactNeighborX="1485">
        <dgm:presLayoutVars>
          <dgm:bulletEnabled val="1"/>
        </dgm:presLayoutVars>
      </dgm:prSet>
      <dgm:spPr/>
    </dgm:pt>
    <dgm:pt modelId="{75A6361E-FD02-4347-BD4F-928A4811B773}" type="pres">
      <dgm:prSet presAssocID="{90EAEF75-8941-431E-81F5-CB1EF28BD5A1}" presName="spacing" presStyleCnt="0"/>
      <dgm:spPr/>
    </dgm:pt>
    <dgm:pt modelId="{A2022832-D3D7-40DD-8C7D-8AF31F22A8FB}" type="pres">
      <dgm:prSet presAssocID="{09EDBF5E-ECDF-4CDE-B6CE-F497E18590E2}" presName="composite" presStyleCnt="0"/>
      <dgm:spPr/>
    </dgm:pt>
    <dgm:pt modelId="{3D0A12A8-E9CA-410F-9634-56F89036C117}" type="pres">
      <dgm:prSet presAssocID="{09EDBF5E-ECDF-4CDE-B6CE-F497E18590E2}" presName="imgShp" presStyleLbl="fgImgPlace1" presStyleIdx="1" presStyleCnt="5" custLinFactX="-105561" custLinFactNeighborX="-200000"/>
      <dgm:spPr>
        <a:prstGeom prst="star12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B1C6FA5D-3854-4A92-94EA-A55807C29946}" type="pres">
      <dgm:prSet presAssocID="{09EDBF5E-ECDF-4CDE-B6CE-F497E18590E2}" presName="txShp" presStyleLbl="node1" presStyleIdx="1" presStyleCnt="5" custScaleX="142124" custLinFactNeighborX="1485">
        <dgm:presLayoutVars>
          <dgm:bulletEnabled val="1"/>
        </dgm:presLayoutVars>
      </dgm:prSet>
      <dgm:spPr/>
    </dgm:pt>
    <dgm:pt modelId="{694BC15D-1B07-4493-BC40-0D0EB9DEEC2F}" type="pres">
      <dgm:prSet presAssocID="{2E23AAD1-C749-4221-BA18-4C73957D5341}" presName="spacing" presStyleCnt="0"/>
      <dgm:spPr/>
    </dgm:pt>
    <dgm:pt modelId="{DA67111D-D203-459B-995E-3AC2D18CD51F}" type="pres">
      <dgm:prSet presAssocID="{6328BAAC-2676-458F-97C0-2ACAE02115F4}" presName="composite" presStyleCnt="0"/>
      <dgm:spPr/>
    </dgm:pt>
    <dgm:pt modelId="{951B9E8B-B9F1-4ADF-A3C5-0947A1E7D8C3}" type="pres">
      <dgm:prSet presAssocID="{6328BAAC-2676-458F-97C0-2ACAE02115F4}" presName="imgShp" presStyleLbl="fgImgPlace1" presStyleIdx="2" presStyleCnt="5" custLinFactX="-105561" custLinFactNeighborX="-200000"/>
      <dgm:spPr>
        <a:prstGeom prst="star12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75BC1E02-62D4-4F2F-BA9D-CA99AC780C32}" type="pres">
      <dgm:prSet presAssocID="{6328BAAC-2676-458F-97C0-2ACAE02115F4}" presName="txShp" presStyleLbl="node1" presStyleIdx="2" presStyleCnt="5" custScaleX="142124" custLinFactNeighborX="1485">
        <dgm:presLayoutVars>
          <dgm:bulletEnabled val="1"/>
        </dgm:presLayoutVars>
      </dgm:prSet>
      <dgm:spPr/>
    </dgm:pt>
    <dgm:pt modelId="{E824462C-D014-4EEC-B94D-1A43DBB74135}" type="pres">
      <dgm:prSet presAssocID="{97D91350-3DD7-4E1D-B5EC-4F30EB46ED0A}" presName="spacing" presStyleCnt="0"/>
      <dgm:spPr/>
    </dgm:pt>
    <dgm:pt modelId="{53451C19-7121-4EDE-AE45-9C9262172EFB}" type="pres">
      <dgm:prSet presAssocID="{4057DC2A-ABD6-4F28-BB4C-758F2DE29BC8}" presName="composite" presStyleCnt="0"/>
      <dgm:spPr/>
    </dgm:pt>
    <dgm:pt modelId="{66BC929F-CA98-4262-9F68-F3AE41B2F048}" type="pres">
      <dgm:prSet presAssocID="{4057DC2A-ABD6-4F28-BB4C-758F2DE29BC8}" presName="imgShp" presStyleLbl="fgImgPlace1" presStyleIdx="3" presStyleCnt="5" custLinFactX="-105561" custLinFactNeighborX="-200000"/>
      <dgm:spPr>
        <a:prstGeom prst="star12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19268FE7-A23D-46E5-A013-0FC3D9183DC1}" type="pres">
      <dgm:prSet presAssocID="{4057DC2A-ABD6-4F28-BB4C-758F2DE29BC8}" presName="txShp" presStyleLbl="node1" presStyleIdx="3" presStyleCnt="5" custScaleX="142124" custLinFactNeighborX="1485">
        <dgm:presLayoutVars>
          <dgm:bulletEnabled val="1"/>
        </dgm:presLayoutVars>
      </dgm:prSet>
      <dgm:spPr/>
    </dgm:pt>
    <dgm:pt modelId="{CD6F0344-753A-4FBD-AE8C-648DF92255BC}" type="pres">
      <dgm:prSet presAssocID="{80CE7C73-D805-4661-AE5C-F11492F2B347}" presName="spacing" presStyleCnt="0"/>
      <dgm:spPr/>
    </dgm:pt>
    <dgm:pt modelId="{34E86B3E-00CC-4DA5-8333-5F88ADE6D69E}" type="pres">
      <dgm:prSet presAssocID="{0B55AFBC-3364-4641-B888-B846526A7F6C}" presName="composite" presStyleCnt="0"/>
      <dgm:spPr/>
    </dgm:pt>
    <dgm:pt modelId="{F3500C78-8B17-4906-A3C0-A535BE2754DA}" type="pres">
      <dgm:prSet presAssocID="{0B55AFBC-3364-4641-B888-B846526A7F6C}" presName="imgShp" presStyleLbl="fgImgPlace1" presStyleIdx="4" presStyleCnt="5" custLinFactX="-105561" custLinFactNeighborX="-200000"/>
      <dgm:spPr>
        <a:prstGeom prst="star12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1F70D307-0FD4-4CAE-8F46-0B60978D2C00}" type="pres">
      <dgm:prSet presAssocID="{0B55AFBC-3364-4641-B888-B846526A7F6C}" presName="txShp" presStyleLbl="node1" presStyleIdx="4" presStyleCnt="5" custScaleX="142124" custLinFactNeighborX="1485">
        <dgm:presLayoutVars>
          <dgm:bulletEnabled val="1"/>
        </dgm:presLayoutVars>
      </dgm:prSet>
      <dgm:spPr/>
    </dgm:pt>
  </dgm:ptLst>
  <dgm:cxnLst>
    <dgm:cxn modelId="{5DDC4901-91AA-4C2F-AD91-4FE367FD8A41}" type="presOf" srcId="{09EDBF5E-ECDF-4CDE-B6CE-F497E18590E2}" destId="{B1C6FA5D-3854-4A92-94EA-A55807C29946}" srcOrd="0" destOrd="0" presId="urn:microsoft.com/office/officeart/2005/8/layout/vList3"/>
    <dgm:cxn modelId="{4ED0C932-D669-404B-9C30-FD5B473E1EB5}" type="presOf" srcId="{0B55AFBC-3364-4641-B888-B846526A7F6C}" destId="{1F70D307-0FD4-4CAE-8F46-0B60978D2C00}" srcOrd="0" destOrd="0" presId="urn:microsoft.com/office/officeart/2005/8/layout/vList3"/>
    <dgm:cxn modelId="{40E9994C-D7CC-4607-8689-84F944A1217B}" srcId="{9FF4974B-9D79-4432-933C-50B92BF754C1}" destId="{4057DC2A-ABD6-4F28-BB4C-758F2DE29BC8}" srcOrd="3" destOrd="0" parTransId="{D9E391EB-E109-4236-AA99-B855B1CD44DC}" sibTransId="{80CE7C73-D805-4661-AE5C-F11492F2B347}"/>
    <dgm:cxn modelId="{AEB99C71-1DB6-4F7E-AC1A-C96DB5EA8CA1}" srcId="{9FF4974B-9D79-4432-933C-50B92BF754C1}" destId="{0B55AFBC-3364-4641-B888-B846526A7F6C}" srcOrd="4" destOrd="0" parTransId="{08EAD3F4-842B-4D52-9B26-5B4A437480F4}" sibTransId="{1BB7A11C-3EAF-4835-B610-2288FB67CAC2}"/>
    <dgm:cxn modelId="{1998FA83-15F7-4AC6-8B3A-DE7F2D2E7E01}" type="presOf" srcId="{4057DC2A-ABD6-4F28-BB4C-758F2DE29BC8}" destId="{19268FE7-A23D-46E5-A013-0FC3D9183DC1}" srcOrd="0" destOrd="0" presId="urn:microsoft.com/office/officeart/2005/8/layout/vList3"/>
    <dgm:cxn modelId="{7DBF6D93-3296-4AF9-9D70-528EB56861E5}" type="presOf" srcId="{C1B6E7C6-9593-44F0-A9E4-A1794F3F4526}" destId="{4A3FE2D0-9317-4B8C-8EBB-68E2BBDE0CC9}" srcOrd="0" destOrd="0" presId="urn:microsoft.com/office/officeart/2005/8/layout/vList3"/>
    <dgm:cxn modelId="{310CD4B5-2FAF-4A71-A96E-286654CBBAE4}" type="presOf" srcId="{6328BAAC-2676-458F-97C0-2ACAE02115F4}" destId="{75BC1E02-62D4-4F2F-BA9D-CA99AC780C32}" srcOrd="0" destOrd="0" presId="urn:microsoft.com/office/officeart/2005/8/layout/vList3"/>
    <dgm:cxn modelId="{E2A954D4-F0B5-495B-94AF-216214077A6E}" srcId="{9FF4974B-9D79-4432-933C-50B92BF754C1}" destId="{C1B6E7C6-9593-44F0-A9E4-A1794F3F4526}" srcOrd="0" destOrd="0" parTransId="{5E30A6C5-FEAF-45C1-9D55-A64C1F4EA20F}" sibTransId="{90EAEF75-8941-431E-81F5-CB1EF28BD5A1}"/>
    <dgm:cxn modelId="{A2A6F5EF-F8EB-42DE-B920-3FEAE5C428A5}" srcId="{9FF4974B-9D79-4432-933C-50B92BF754C1}" destId="{6328BAAC-2676-458F-97C0-2ACAE02115F4}" srcOrd="2" destOrd="0" parTransId="{2E3EEAD8-9029-4DEC-B616-C7D00CB5FC51}" sibTransId="{97D91350-3DD7-4E1D-B5EC-4F30EB46ED0A}"/>
    <dgm:cxn modelId="{319BEAFB-B44C-4DEB-BB0B-B61CECA02B7B}" srcId="{9FF4974B-9D79-4432-933C-50B92BF754C1}" destId="{09EDBF5E-ECDF-4CDE-B6CE-F497E18590E2}" srcOrd="1" destOrd="0" parTransId="{42F00422-D68A-4905-82F2-38AF8147F1CD}" sibTransId="{2E23AAD1-C749-4221-BA18-4C73957D5341}"/>
    <dgm:cxn modelId="{D24C93FE-6D8C-4B80-B8F4-8D2ED7633E2D}" type="presOf" srcId="{9FF4974B-9D79-4432-933C-50B92BF754C1}" destId="{4CD6AC71-A3C0-4876-B8B4-2AEADCDE5F0B}" srcOrd="0" destOrd="0" presId="urn:microsoft.com/office/officeart/2005/8/layout/vList3"/>
    <dgm:cxn modelId="{FD3EFED9-7F10-4D51-8CD1-DCB5645C2E08}" type="presParOf" srcId="{4CD6AC71-A3C0-4876-B8B4-2AEADCDE5F0B}" destId="{1C8643CD-3F9F-44A3-8FEE-E58FA332B18F}" srcOrd="0" destOrd="0" presId="urn:microsoft.com/office/officeart/2005/8/layout/vList3"/>
    <dgm:cxn modelId="{C068BE32-9630-4EEC-BC2E-A495B3AE1271}" type="presParOf" srcId="{1C8643CD-3F9F-44A3-8FEE-E58FA332B18F}" destId="{39436637-1A7B-4874-8143-67D64EA0B2F4}" srcOrd="0" destOrd="0" presId="urn:microsoft.com/office/officeart/2005/8/layout/vList3"/>
    <dgm:cxn modelId="{25568445-4F3E-4086-99EB-E747A8EE1D0B}" type="presParOf" srcId="{1C8643CD-3F9F-44A3-8FEE-E58FA332B18F}" destId="{4A3FE2D0-9317-4B8C-8EBB-68E2BBDE0CC9}" srcOrd="1" destOrd="0" presId="urn:microsoft.com/office/officeart/2005/8/layout/vList3"/>
    <dgm:cxn modelId="{D7731C5B-0136-43ED-92A5-203F2223227E}" type="presParOf" srcId="{4CD6AC71-A3C0-4876-B8B4-2AEADCDE5F0B}" destId="{75A6361E-FD02-4347-BD4F-928A4811B773}" srcOrd="1" destOrd="0" presId="urn:microsoft.com/office/officeart/2005/8/layout/vList3"/>
    <dgm:cxn modelId="{CCB237A3-0006-486F-9586-73303C45B9E0}" type="presParOf" srcId="{4CD6AC71-A3C0-4876-B8B4-2AEADCDE5F0B}" destId="{A2022832-D3D7-40DD-8C7D-8AF31F22A8FB}" srcOrd="2" destOrd="0" presId="urn:microsoft.com/office/officeart/2005/8/layout/vList3"/>
    <dgm:cxn modelId="{57B37248-98FF-48EA-B95C-BE324A98C7B0}" type="presParOf" srcId="{A2022832-D3D7-40DD-8C7D-8AF31F22A8FB}" destId="{3D0A12A8-E9CA-410F-9634-56F89036C117}" srcOrd="0" destOrd="0" presId="urn:microsoft.com/office/officeart/2005/8/layout/vList3"/>
    <dgm:cxn modelId="{10F3498C-1C53-4A2B-BCFB-655F1A7F86A5}" type="presParOf" srcId="{A2022832-D3D7-40DD-8C7D-8AF31F22A8FB}" destId="{B1C6FA5D-3854-4A92-94EA-A55807C29946}" srcOrd="1" destOrd="0" presId="urn:microsoft.com/office/officeart/2005/8/layout/vList3"/>
    <dgm:cxn modelId="{3F72758A-7B20-4290-AD22-75E4E4873D6B}" type="presParOf" srcId="{4CD6AC71-A3C0-4876-B8B4-2AEADCDE5F0B}" destId="{694BC15D-1B07-4493-BC40-0D0EB9DEEC2F}" srcOrd="3" destOrd="0" presId="urn:microsoft.com/office/officeart/2005/8/layout/vList3"/>
    <dgm:cxn modelId="{69157DDC-567D-4801-9CA0-166641CF879C}" type="presParOf" srcId="{4CD6AC71-A3C0-4876-B8B4-2AEADCDE5F0B}" destId="{DA67111D-D203-459B-995E-3AC2D18CD51F}" srcOrd="4" destOrd="0" presId="urn:microsoft.com/office/officeart/2005/8/layout/vList3"/>
    <dgm:cxn modelId="{178FA44A-A7BB-43D2-BBFC-AD6FF5148106}" type="presParOf" srcId="{DA67111D-D203-459B-995E-3AC2D18CD51F}" destId="{951B9E8B-B9F1-4ADF-A3C5-0947A1E7D8C3}" srcOrd="0" destOrd="0" presId="urn:microsoft.com/office/officeart/2005/8/layout/vList3"/>
    <dgm:cxn modelId="{5D77AD8F-EBE8-40F2-82CC-6069E5358179}" type="presParOf" srcId="{DA67111D-D203-459B-995E-3AC2D18CD51F}" destId="{75BC1E02-62D4-4F2F-BA9D-CA99AC780C32}" srcOrd="1" destOrd="0" presId="urn:microsoft.com/office/officeart/2005/8/layout/vList3"/>
    <dgm:cxn modelId="{9457D65F-751D-4262-90FB-6AF4036F89F5}" type="presParOf" srcId="{4CD6AC71-A3C0-4876-B8B4-2AEADCDE5F0B}" destId="{E824462C-D014-4EEC-B94D-1A43DBB74135}" srcOrd="5" destOrd="0" presId="urn:microsoft.com/office/officeart/2005/8/layout/vList3"/>
    <dgm:cxn modelId="{81164B7D-D635-4618-80B1-7A7A27FD2609}" type="presParOf" srcId="{4CD6AC71-A3C0-4876-B8B4-2AEADCDE5F0B}" destId="{53451C19-7121-4EDE-AE45-9C9262172EFB}" srcOrd="6" destOrd="0" presId="urn:microsoft.com/office/officeart/2005/8/layout/vList3"/>
    <dgm:cxn modelId="{FCA25EBC-3743-46D7-88AB-8A4407C7E1AD}" type="presParOf" srcId="{53451C19-7121-4EDE-AE45-9C9262172EFB}" destId="{66BC929F-CA98-4262-9F68-F3AE41B2F048}" srcOrd="0" destOrd="0" presId="urn:microsoft.com/office/officeart/2005/8/layout/vList3"/>
    <dgm:cxn modelId="{4D9F2C06-60EE-4656-BC41-EDEE244D4C0A}" type="presParOf" srcId="{53451C19-7121-4EDE-AE45-9C9262172EFB}" destId="{19268FE7-A23D-46E5-A013-0FC3D9183DC1}" srcOrd="1" destOrd="0" presId="urn:microsoft.com/office/officeart/2005/8/layout/vList3"/>
    <dgm:cxn modelId="{638773A4-FA91-4CFE-9635-EE71E04FFB1B}" type="presParOf" srcId="{4CD6AC71-A3C0-4876-B8B4-2AEADCDE5F0B}" destId="{CD6F0344-753A-4FBD-AE8C-648DF92255BC}" srcOrd="7" destOrd="0" presId="urn:microsoft.com/office/officeart/2005/8/layout/vList3"/>
    <dgm:cxn modelId="{4EF87F51-E538-4303-915D-D60DDC30CAF1}" type="presParOf" srcId="{4CD6AC71-A3C0-4876-B8B4-2AEADCDE5F0B}" destId="{34E86B3E-00CC-4DA5-8333-5F88ADE6D69E}" srcOrd="8" destOrd="0" presId="urn:microsoft.com/office/officeart/2005/8/layout/vList3"/>
    <dgm:cxn modelId="{50173972-3F6F-40D5-BFE8-E33DDE8D4F4E}" type="presParOf" srcId="{34E86B3E-00CC-4DA5-8333-5F88ADE6D69E}" destId="{F3500C78-8B17-4906-A3C0-A535BE2754DA}" srcOrd="0" destOrd="0" presId="urn:microsoft.com/office/officeart/2005/8/layout/vList3"/>
    <dgm:cxn modelId="{DA571D22-16EC-484D-858D-8AF147A6998B}" type="presParOf" srcId="{34E86B3E-00CC-4DA5-8333-5F88ADE6D69E}" destId="{1F70D307-0FD4-4CAE-8F46-0B60978D2C0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7469047-69DF-4954-BFAA-5EBAC0BA0C4A}" type="doc">
      <dgm:prSet loTypeId="urn:microsoft.com/office/officeart/2005/8/layout/vList4" loCatId="pictur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93E78A2B-EF2D-49AF-950A-1F28C7FE93BD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my-MM" sz="1700" b="1" dirty="0">
              <a:solidFill>
                <a:schemeClr val="tx1"/>
              </a:solidFill>
            </a:rPr>
            <a:t>ကိုယ်ကိုနှိမ့်ချလျက်နေကြလော့။ </a:t>
          </a:r>
          <a:r>
            <a:rPr lang="en-GB" sz="1700" b="1" dirty="0">
              <a:solidFill>
                <a:schemeClr val="tx1"/>
              </a:solidFill>
            </a:rPr>
            <a:t>(Eph. 5:21)</a:t>
          </a:r>
          <a:endParaRPr lang="es-ES" sz="1700" dirty="0">
            <a:solidFill>
              <a:schemeClr val="tx1"/>
            </a:solidFill>
          </a:endParaRPr>
        </a:p>
      </dgm:t>
    </dgm:pt>
    <dgm:pt modelId="{0CAA15AA-873F-494B-93EF-8B4DF87F6B9B}" type="parTrans" cxnId="{C572C914-1D04-4FAD-A3FB-37E8EB753086}">
      <dgm:prSet/>
      <dgm:spPr/>
      <dgm:t>
        <a:bodyPr/>
        <a:lstStyle/>
        <a:p>
          <a:endParaRPr lang="es-ES" sz="1800"/>
        </a:p>
      </dgm:t>
    </dgm:pt>
    <dgm:pt modelId="{E31BDE2F-48D2-40E2-8001-83AB1E19764E}" type="sibTrans" cxnId="{C572C914-1D04-4FAD-A3FB-37E8EB753086}">
      <dgm:prSet/>
      <dgm:spPr/>
      <dgm:t>
        <a:bodyPr/>
        <a:lstStyle/>
        <a:p>
          <a:endParaRPr lang="es-ES" sz="1800"/>
        </a:p>
      </dgm:t>
    </dgm:pt>
    <dgm:pt modelId="{0F86748F-BD8E-406D-8BF4-1F890C1B1D40}">
      <dgm:prSet custT="1"/>
      <dgm:spPr/>
      <dgm:t>
        <a:bodyPr/>
        <a:lstStyle/>
        <a:p>
          <a:r>
            <a:rPr lang="my-MM" sz="1700" b="1" dirty="0">
              <a:solidFill>
                <a:schemeClr val="tx1"/>
              </a:solidFill>
            </a:rPr>
            <a:t>ခင်ပွန်းသည်များသည်ဇနီးမယားကို ချစ်ကြပြီးဇနီးသည်များကခင်ပွန်းကို ရိုသေကြသည်။</a:t>
          </a:r>
          <a:br>
            <a:rPr lang="en-GB" sz="1700" b="1" dirty="0">
              <a:solidFill>
                <a:schemeClr val="tx1"/>
              </a:solidFill>
            </a:rPr>
          </a:br>
          <a:r>
            <a:rPr lang="en-GB" sz="1700" b="1" dirty="0">
              <a:solidFill>
                <a:schemeClr val="tx1"/>
              </a:solidFill>
            </a:rPr>
            <a:t>(Eph. 5:22-33)</a:t>
          </a:r>
          <a:endParaRPr lang="es-ES" sz="1700" dirty="0">
            <a:solidFill>
              <a:schemeClr val="tx1"/>
            </a:solidFill>
          </a:endParaRPr>
        </a:p>
      </dgm:t>
    </dgm:pt>
    <dgm:pt modelId="{1427599F-1CE4-4AF2-BEA7-82EDF186627F}" type="parTrans" cxnId="{F2D273A8-1047-4772-9156-6FFC493451AE}">
      <dgm:prSet/>
      <dgm:spPr/>
      <dgm:t>
        <a:bodyPr/>
        <a:lstStyle/>
        <a:p>
          <a:endParaRPr lang="es-ES" sz="1800"/>
        </a:p>
      </dgm:t>
    </dgm:pt>
    <dgm:pt modelId="{E49FBB6F-92B5-4170-8CDC-0926B2B5098B}" type="sibTrans" cxnId="{F2D273A8-1047-4772-9156-6FFC493451AE}">
      <dgm:prSet/>
      <dgm:spPr/>
      <dgm:t>
        <a:bodyPr/>
        <a:lstStyle/>
        <a:p>
          <a:endParaRPr lang="es-ES" sz="1800"/>
        </a:p>
      </dgm:t>
    </dgm:pt>
    <dgm:pt modelId="{EFBF4C39-9D5F-4014-A2FC-8124BAEE3644}">
      <dgm:prSet custT="1"/>
      <dgm:spPr/>
      <dgm:t>
        <a:bodyPr/>
        <a:lstStyle/>
        <a:p>
          <a:r>
            <a:rPr lang="my-MM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သားသမီးတွေကမိဘကို ရိုသေကြပြီး မိဘတွေကသားသမီးတွေကိုစိတ်ဆိုးစေရန်မလှုံ့ဆော်ရဘူး။</a:t>
          </a:r>
          <a:r>
            <a:rPr lang="en-GB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(Eph. 6:1-4)</a:t>
          </a:r>
          <a:endParaRPr lang="es-ES" sz="17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7254A0-0ED1-4672-9C7E-A6296AF85D6B}" type="parTrans" cxnId="{29159B7C-9E1D-4424-93E5-7C32A300CB27}">
      <dgm:prSet/>
      <dgm:spPr/>
      <dgm:t>
        <a:bodyPr/>
        <a:lstStyle/>
        <a:p>
          <a:endParaRPr lang="es-ES" sz="1800"/>
        </a:p>
      </dgm:t>
    </dgm:pt>
    <dgm:pt modelId="{753A9870-7B7D-4EDA-B9A8-29D44166858E}" type="sibTrans" cxnId="{29159B7C-9E1D-4424-93E5-7C32A300CB27}">
      <dgm:prSet/>
      <dgm:spPr/>
      <dgm:t>
        <a:bodyPr/>
        <a:lstStyle/>
        <a:p>
          <a:endParaRPr lang="es-ES" sz="1800"/>
        </a:p>
      </dgm:t>
    </dgm:pt>
    <dgm:pt modelId="{FB9D1458-34A8-46A0-8325-2D96865E053D}">
      <dgm:prSet custT="1"/>
      <dgm:spPr/>
      <dgm:t>
        <a:bodyPr/>
        <a:lstStyle/>
        <a:p>
          <a:r>
            <a:rPr lang="my-MM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အစေခံကျွန်များသည်သခင်ဘုရား၏အမှုတော်ကိုဆောင်ရွက်သကဲ့သို့၊သခင်တို့သည်အစေခံကျွန်တို့ကိုကြင်ကြင်နာနာပြုမူရမည်။</a:t>
          </a:r>
          <a:r>
            <a:rPr lang="en-GB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(Eph. 6:5-9)</a:t>
          </a:r>
          <a:endParaRPr lang="es-ES" sz="17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23425C-770B-4626-AFED-E154424C46DA}" type="parTrans" cxnId="{C361F8B7-34F8-4178-AFC8-9A53DC19A681}">
      <dgm:prSet/>
      <dgm:spPr/>
      <dgm:t>
        <a:bodyPr/>
        <a:lstStyle/>
        <a:p>
          <a:endParaRPr lang="es-ES" sz="1800"/>
        </a:p>
      </dgm:t>
    </dgm:pt>
    <dgm:pt modelId="{DECE5000-8693-42F0-9488-FC36858FB20A}" type="sibTrans" cxnId="{C361F8B7-34F8-4178-AFC8-9A53DC19A681}">
      <dgm:prSet/>
      <dgm:spPr/>
      <dgm:t>
        <a:bodyPr/>
        <a:lstStyle/>
        <a:p>
          <a:endParaRPr lang="es-ES" sz="1800"/>
        </a:p>
      </dgm:t>
    </dgm:pt>
    <dgm:pt modelId="{9D039111-E275-4FFB-BEA3-C9D4B16DBFCE}" type="pres">
      <dgm:prSet presAssocID="{C7469047-69DF-4954-BFAA-5EBAC0BA0C4A}" presName="linear" presStyleCnt="0">
        <dgm:presLayoutVars>
          <dgm:dir/>
          <dgm:resizeHandles val="exact"/>
        </dgm:presLayoutVars>
      </dgm:prSet>
      <dgm:spPr/>
    </dgm:pt>
    <dgm:pt modelId="{A1199561-50F5-4213-9C74-A561C029001C}" type="pres">
      <dgm:prSet presAssocID="{93E78A2B-EF2D-49AF-950A-1F28C7FE93BD}" presName="comp" presStyleCnt="0"/>
      <dgm:spPr/>
    </dgm:pt>
    <dgm:pt modelId="{518052EE-8BE8-4261-BB67-DC624A3B6DC4}" type="pres">
      <dgm:prSet presAssocID="{93E78A2B-EF2D-49AF-950A-1F28C7FE93BD}" presName="box" presStyleLbl="node1" presStyleIdx="0" presStyleCnt="4"/>
      <dgm:spPr/>
    </dgm:pt>
    <dgm:pt modelId="{DB333839-8202-45FA-A471-C76D7A1388E7}" type="pres">
      <dgm:prSet presAssocID="{93E78A2B-EF2D-49AF-950A-1F28C7FE93BD}" presName="img" presStyleLbl="fgImgPlace1" presStyleIdx="0" presStyleCnt="4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</dgm:spPr>
    </dgm:pt>
    <dgm:pt modelId="{833D3FFE-F3B3-4803-A64E-919289AD5CB3}" type="pres">
      <dgm:prSet presAssocID="{93E78A2B-EF2D-49AF-950A-1F28C7FE93BD}" presName="text" presStyleLbl="node1" presStyleIdx="0" presStyleCnt="4">
        <dgm:presLayoutVars>
          <dgm:bulletEnabled val="1"/>
        </dgm:presLayoutVars>
      </dgm:prSet>
      <dgm:spPr/>
    </dgm:pt>
    <dgm:pt modelId="{5AC22D00-250F-4800-85C3-F81C6A1E3936}" type="pres">
      <dgm:prSet presAssocID="{E31BDE2F-48D2-40E2-8001-83AB1E19764E}" presName="spacer" presStyleCnt="0"/>
      <dgm:spPr/>
    </dgm:pt>
    <dgm:pt modelId="{AA3D0434-162E-4635-A201-4B703BC9C43B}" type="pres">
      <dgm:prSet presAssocID="{0F86748F-BD8E-406D-8BF4-1F890C1B1D40}" presName="comp" presStyleCnt="0"/>
      <dgm:spPr/>
    </dgm:pt>
    <dgm:pt modelId="{01951EA7-5B2B-47A6-B3C0-34EEC30AEB7B}" type="pres">
      <dgm:prSet presAssocID="{0F86748F-BD8E-406D-8BF4-1F890C1B1D40}" presName="box" presStyleLbl="node1" presStyleIdx="1" presStyleCnt="4"/>
      <dgm:spPr/>
    </dgm:pt>
    <dgm:pt modelId="{58A5FBB4-938E-4F5E-A258-C0CBA9ADE9BD}" type="pres">
      <dgm:prSet presAssocID="{0F86748F-BD8E-406D-8BF4-1F890C1B1D40}" presName="img" presStyleLbl="fgImgPlace1" presStyleIdx="1" presStyleCnt="4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</dgm:spPr>
    </dgm:pt>
    <dgm:pt modelId="{C8F7C103-9B32-4481-9FFE-9463A777E891}" type="pres">
      <dgm:prSet presAssocID="{0F86748F-BD8E-406D-8BF4-1F890C1B1D40}" presName="text" presStyleLbl="node1" presStyleIdx="1" presStyleCnt="4">
        <dgm:presLayoutVars>
          <dgm:bulletEnabled val="1"/>
        </dgm:presLayoutVars>
      </dgm:prSet>
      <dgm:spPr/>
    </dgm:pt>
    <dgm:pt modelId="{D0AE9B40-4ADF-4BF1-A762-CA055AD8B6C7}" type="pres">
      <dgm:prSet presAssocID="{E49FBB6F-92B5-4170-8CDC-0926B2B5098B}" presName="spacer" presStyleCnt="0"/>
      <dgm:spPr/>
    </dgm:pt>
    <dgm:pt modelId="{1829C8FF-95DD-4494-9AE6-5069B6C6BEA5}" type="pres">
      <dgm:prSet presAssocID="{EFBF4C39-9D5F-4014-A2FC-8124BAEE3644}" presName="comp" presStyleCnt="0"/>
      <dgm:spPr/>
    </dgm:pt>
    <dgm:pt modelId="{7B29ECBE-94B3-4F14-A619-159345F5096D}" type="pres">
      <dgm:prSet presAssocID="{EFBF4C39-9D5F-4014-A2FC-8124BAEE3644}" presName="box" presStyleLbl="node1" presStyleIdx="2" presStyleCnt="4"/>
      <dgm:spPr/>
    </dgm:pt>
    <dgm:pt modelId="{3AEAB017-3982-4FDE-8BD6-4BA3DCFA6C2D}" type="pres">
      <dgm:prSet presAssocID="{EFBF4C39-9D5F-4014-A2FC-8124BAEE3644}" presName="img" presStyleLbl="fgImgPlace1" presStyleIdx="2" presStyleCnt="4"/>
      <dgm:spPr>
        <a:blipFill dpi="0" rotWithShape="1"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32"/>
          </a:stretch>
        </a:blipFill>
        <a:ln>
          <a:solidFill>
            <a:schemeClr val="tx1"/>
          </a:solidFill>
        </a:ln>
      </dgm:spPr>
    </dgm:pt>
    <dgm:pt modelId="{909EC710-6854-4DD4-BF6D-31FD7C817910}" type="pres">
      <dgm:prSet presAssocID="{EFBF4C39-9D5F-4014-A2FC-8124BAEE3644}" presName="text" presStyleLbl="node1" presStyleIdx="2" presStyleCnt="4">
        <dgm:presLayoutVars>
          <dgm:bulletEnabled val="1"/>
        </dgm:presLayoutVars>
      </dgm:prSet>
      <dgm:spPr/>
    </dgm:pt>
    <dgm:pt modelId="{C885E689-1DD9-4F06-A696-49231B0248C4}" type="pres">
      <dgm:prSet presAssocID="{753A9870-7B7D-4EDA-B9A8-29D44166858E}" presName="spacer" presStyleCnt="0"/>
      <dgm:spPr/>
    </dgm:pt>
    <dgm:pt modelId="{4FBA87F2-86C0-4136-BF27-157B0D0D454C}" type="pres">
      <dgm:prSet presAssocID="{FB9D1458-34A8-46A0-8325-2D96865E053D}" presName="comp" presStyleCnt="0"/>
      <dgm:spPr/>
    </dgm:pt>
    <dgm:pt modelId="{040EAE0F-41F4-4D49-B611-D641CCC436B3}" type="pres">
      <dgm:prSet presAssocID="{FB9D1458-34A8-46A0-8325-2D96865E053D}" presName="box" presStyleLbl="node1" presStyleIdx="3" presStyleCnt="4"/>
      <dgm:spPr/>
    </dgm:pt>
    <dgm:pt modelId="{CF18A1B2-3BF4-4A23-BDC7-4E696FDD7AEE}" type="pres">
      <dgm:prSet presAssocID="{FB9D1458-34A8-46A0-8325-2D96865E053D}" presName="img" presStyleLbl="fgImgPlace1" presStyleIdx="3" presStyleCnt="4"/>
      <dgm:spPr>
        <a:blipFill rotWithShape="1">
          <a:blip xmlns:r="http://schemas.openxmlformats.org/officeDocument/2006/relationships"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ln>
          <a:solidFill>
            <a:schemeClr val="tx1"/>
          </a:solidFill>
        </a:ln>
      </dgm:spPr>
    </dgm:pt>
    <dgm:pt modelId="{2B840346-EEB7-4B0D-8DF9-6905902A8204}" type="pres">
      <dgm:prSet presAssocID="{FB9D1458-34A8-46A0-8325-2D96865E053D}" presName="text" presStyleLbl="node1" presStyleIdx="3" presStyleCnt="4">
        <dgm:presLayoutVars>
          <dgm:bulletEnabled val="1"/>
        </dgm:presLayoutVars>
      </dgm:prSet>
      <dgm:spPr/>
    </dgm:pt>
  </dgm:ptLst>
  <dgm:cxnLst>
    <dgm:cxn modelId="{C572C914-1D04-4FAD-A3FB-37E8EB753086}" srcId="{C7469047-69DF-4954-BFAA-5EBAC0BA0C4A}" destId="{93E78A2B-EF2D-49AF-950A-1F28C7FE93BD}" srcOrd="0" destOrd="0" parTransId="{0CAA15AA-873F-494B-93EF-8B4DF87F6B9B}" sibTransId="{E31BDE2F-48D2-40E2-8001-83AB1E19764E}"/>
    <dgm:cxn modelId="{0BA5B116-898A-4CFC-89F5-71AF211EA9E4}" type="presOf" srcId="{93E78A2B-EF2D-49AF-950A-1F28C7FE93BD}" destId="{518052EE-8BE8-4261-BB67-DC624A3B6DC4}" srcOrd="0" destOrd="0" presId="urn:microsoft.com/office/officeart/2005/8/layout/vList4"/>
    <dgm:cxn modelId="{B8C74A3B-D0C2-46A8-9905-9839BEE1C833}" type="presOf" srcId="{EFBF4C39-9D5F-4014-A2FC-8124BAEE3644}" destId="{909EC710-6854-4DD4-BF6D-31FD7C817910}" srcOrd="1" destOrd="0" presId="urn:microsoft.com/office/officeart/2005/8/layout/vList4"/>
    <dgm:cxn modelId="{16C7553C-462F-4294-8173-E9D3041D724D}" type="presOf" srcId="{FB9D1458-34A8-46A0-8325-2D96865E053D}" destId="{040EAE0F-41F4-4D49-B611-D641CCC436B3}" srcOrd="0" destOrd="0" presId="urn:microsoft.com/office/officeart/2005/8/layout/vList4"/>
    <dgm:cxn modelId="{EA033E70-6789-4AF6-90EC-26951D5C380F}" type="presOf" srcId="{0F86748F-BD8E-406D-8BF4-1F890C1B1D40}" destId="{C8F7C103-9B32-4481-9FFE-9463A777E891}" srcOrd="1" destOrd="0" presId="urn:microsoft.com/office/officeart/2005/8/layout/vList4"/>
    <dgm:cxn modelId="{29159B7C-9E1D-4424-93E5-7C32A300CB27}" srcId="{C7469047-69DF-4954-BFAA-5EBAC0BA0C4A}" destId="{EFBF4C39-9D5F-4014-A2FC-8124BAEE3644}" srcOrd="2" destOrd="0" parTransId="{337254A0-0ED1-4672-9C7E-A6296AF85D6B}" sibTransId="{753A9870-7B7D-4EDA-B9A8-29D44166858E}"/>
    <dgm:cxn modelId="{4631928A-C2A0-4636-854A-E13AB8D1DE1A}" type="presOf" srcId="{93E78A2B-EF2D-49AF-950A-1F28C7FE93BD}" destId="{833D3FFE-F3B3-4803-A64E-919289AD5CB3}" srcOrd="1" destOrd="0" presId="urn:microsoft.com/office/officeart/2005/8/layout/vList4"/>
    <dgm:cxn modelId="{55EE7CA1-7A2D-4606-81E5-A81B144A76E9}" type="presOf" srcId="{EFBF4C39-9D5F-4014-A2FC-8124BAEE3644}" destId="{7B29ECBE-94B3-4F14-A619-159345F5096D}" srcOrd="0" destOrd="0" presId="urn:microsoft.com/office/officeart/2005/8/layout/vList4"/>
    <dgm:cxn modelId="{F2D273A8-1047-4772-9156-6FFC493451AE}" srcId="{C7469047-69DF-4954-BFAA-5EBAC0BA0C4A}" destId="{0F86748F-BD8E-406D-8BF4-1F890C1B1D40}" srcOrd="1" destOrd="0" parTransId="{1427599F-1CE4-4AF2-BEA7-82EDF186627F}" sibTransId="{E49FBB6F-92B5-4170-8CDC-0926B2B5098B}"/>
    <dgm:cxn modelId="{C361F8B7-34F8-4178-AFC8-9A53DC19A681}" srcId="{C7469047-69DF-4954-BFAA-5EBAC0BA0C4A}" destId="{FB9D1458-34A8-46A0-8325-2D96865E053D}" srcOrd="3" destOrd="0" parTransId="{DC23425C-770B-4626-AFED-E154424C46DA}" sibTransId="{DECE5000-8693-42F0-9488-FC36858FB20A}"/>
    <dgm:cxn modelId="{AFAA1ECB-C263-4DBE-9D84-11F859738351}" type="presOf" srcId="{0F86748F-BD8E-406D-8BF4-1F890C1B1D40}" destId="{01951EA7-5B2B-47A6-B3C0-34EEC30AEB7B}" srcOrd="0" destOrd="0" presId="urn:microsoft.com/office/officeart/2005/8/layout/vList4"/>
    <dgm:cxn modelId="{F4FF5CCD-C6C0-480B-A90E-09E856CE73BC}" type="presOf" srcId="{C7469047-69DF-4954-BFAA-5EBAC0BA0C4A}" destId="{9D039111-E275-4FFB-BEA3-C9D4B16DBFCE}" srcOrd="0" destOrd="0" presId="urn:microsoft.com/office/officeart/2005/8/layout/vList4"/>
    <dgm:cxn modelId="{4702D3FF-63D0-4D9D-9E55-E7401775CB04}" type="presOf" srcId="{FB9D1458-34A8-46A0-8325-2D96865E053D}" destId="{2B840346-EEB7-4B0D-8DF9-6905902A8204}" srcOrd="1" destOrd="0" presId="urn:microsoft.com/office/officeart/2005/8/layout/vList4"/>
    <dgm:cxn modelId="{77B8A8D3-64E4-4C30-88A1-B7ECF4B5B585}" type="presParOf" srcId="{9D039111-E275-4FFB-BEA3-C9D4B16DBFCE}" destId="{A1199561-50F5-4213-9C74-A561C029001C}" srcOrd="0" destOrd="0" presId="urn:microsoft.com/office/officeart/2005/8/layout/vList4"/>
    <dgm:cxn modelId="{3274A7BD-9E42-409F-91E4-8BF0F6B33333}" type="presParOf" srcId="{A1199561-50F5-4213-9C74-A561C029001C}" destId="{518052EE-8BE8-4261-BB67-DC624A3B6DC4}" srcOrd="0" destOrd="0" presId="urn:microsoft.com/office/officeart/2005/8/layout/vList4"/>
    <dgm:cxn modelId="{DC12A16A-B494-4068-A72C-B92CE7C26913}" type="presParOf" srcId="{A1199561-50F5-4213-9C74-A561C029001C}" destId="{DB333839-8202-45FA-A471-C76D7A1388E7}" srcOrd="1" destOrd="0" presId="urn:microsoft.com/office/officeart/2005/8/layout/vList4"/>
    <dgm:cxn modelId="{CBC24D27-5727-4444-8FB3-880378E08A11}" type="presParOf" srcId="{A1199561-50F5-4213-9C74-A561C029001C}" destId="{833D3FFE-F3B3-4803-A64E-919289AD5CB3}" srcOrd="2" destOrd="0" presId="urn:microsoft.com/office/officeart/2005/8/layout/vList4"/>
    <dgm:cxn modelId="{05F235C2-67D3-46F1-9A6D-E5C43DBEF4F4}" type="presParOf" srcId="{9D039111-E275-4FFB-BEA3-C9D4B16DBFCE}" destId="{5AC22D00-250F-4800-85C3-F81C6A1E3936}" srcOrd="1" destOrd="0" presId="urn:microsoft.com/office/officeart/2005/8/layout/vList4"/>
    <dgm:cxn modelId="{4F1886A9-BEA7-48AC-BB89-83AA627E4AEE}" type="presParOf" srcId="{9D039111-E275-4FFB-BEA3-C9D4B16DBFCE}" destId="{AA3D0434-162E-4635-A201-4B703BC9C43B}" srcOrd="2" destOrd="0" presId="urn:microsoft.com/office/officeart/2005/8/layout/vList4"/>
    <dgm:cxn modelId="{CC42CE35-73F2-4609-9FAA-03721D1E9B82}" type="presParOf" srcId="{AA3D0434-162E-4635-A201-4B703BC9C43B}" destId="{01951EA7-5B2B-47A6-B3C0-34EEC30AEB7B}" srcOrd="0" destOrd="0" presId="urn:microsoft.com/office/officeart/2005/8/layout/vList4"/>
    <dgm:cxn modelId="{4D0E8B84-5454-465F-BAAB-64AE2E767A05}" type="presParOf" srcId="{AA3D0434-162E-4635-A201-4B703BC9C43B}" destId="{58A5FBB4-938E-4F5E-A258-C0CBA9ADE9BD}" srcOrd="1" destOrd="0" presId="urn:microsoft.com/office/officeart/2005/8/layout/vList4"/>
    <dgm:cxn modelId="{86816FE1-8684-4363-9CDF-DCD8FC4DF242}" type="presParOf" srcId="{AA3D0434-162E-4635-A201-4B703BC9C43B}" destId="{C8F7C103-9B32-4481-9FFE-9463A777E891}" srcOrd="2" destOrd="0" presId="urn:microsoft.com/office/officeart/2005/8/layout/vList4"/>
    <dgm:cxn modelId="{0049A950-112B-494F-827F-5CA15A94712C}" type="presParOf" srcId="{9D039111-E275-4FFB-BEA3-C9D4B16DBFCE}" destId="{D0AE9B40-4ADF-4BF1-A762-CA055AD8B6C7}" srcOrd="3" destOrd="0" presId="urn:microsoft.com/office/officeart/2005/8/layout/vList4"/>
    <dgm:cxn modelId="{136CCD71-2A87-4447-812C-79C10B629420}" type="presParOf" srcId="{9D039111-E275-4FFB-BEA3-C9D4B16DBFCE}" destId="{1829C8FF-95DD-4494-9AE6-5069B6C6BEA5}" srcOrd="4" destOrd="0" presId="urn:microsoft.com/office/officeart/2005/8/layout/vList4"/>
    <dgm:cxn modelId="{F9321C2B-7A45-41E6-B24D-A4765AB8CE11}" type="presParOf" srcId="{1829C8FF-95DD-4494-9AE6-5069B6C6BEA5}" destId="{7B29ECBE-94B3-4F14-A619-159345F5096D}" srcOrd="0" destOrd="0" presId="urn:microsoft.com/office/officeart/2005/8/layout/vList4"/>
    <dgm:cxn modelId="{B62BBCB3-93C4-4F83-841C-02B6DC244C15}" type="presParOf" srcId="{1829C8FF-95DD-4494-9AE6-5069B6C6BEA5}" destId="{3AEAB017-3982-4FDE-8BD6-4BA3DCFA6C2D}" srcOrd="1" destOrd="0" presId="urn:microsoft.com/office/officeart/2005/8/layout/vList4"/>
    <dgm:cxn modelId="{4D83824C-4C92-4E3B-B7A4-E68F0A089947}" type="presParOf" srcId="{1829C8FF-95DD-4494-9AE6-5069B6C6BEA5}" destId="{909EC710-6854-4DD4-BF6D-31FD7C817910}" srcOrd="2" destOrd="0" presId="urn:microsoft.com/office/officeart/2005/8/layout/vList4"/>
    <dgm:cxn modelId="{56C4996A-620E-42D0-A267-268752C7E6B5}" type="presParOf" srcId="{9D039111-E275-4FFB-BEA3-C9D4B16DBFCE}" destId="{C885E689-1DD9-4F06-A696-49231B0248C4}" srcOrd="5" destOrd="0" presId="urn:microsoft.com/office/officeart/2005/8/layout/vList4"/>
    <dgm:cxn modelId="{17D4AE53-912F-448B-B2C5-B0DB4D75733C}" type="presParOf" srcId="{9D039111-E275-4FFB-BEA3-C9D4B16DBFCE}" destId="{4FBA87F2-86C0-4136-BF27-157B0D0D454C}" srcOrd="6" destOrd="0" presId="urn:microsoft.com/office/officeart/2005/8/layout/vList4"/>
    <dgm:cxn modelId="{66CBB3C6-D3EF-4F2F-B82C-068DA24A2CC9}" type="presParOf" srcId="{4FBA87F2-86C0-4136-BF27-157B0D0D454C}" destId="{040EAE0F-41F4-4D49-B611-D641CCC436B3}" srcOrd="0" destOrd="0" presId="urn:microsoft.com/office/officeart/2005/8/layout/vList4"/>
    <dgm:cxn modelId="{E8933DA3-2E0C-4243-AF99-30512C29F23A}" type="presParOf" srcId="{4FBA87F2-86C0-4136-BF27-157B0D0D454C}" destId="{CF18A1B2-3BF4-4A23-BDC7-4E696FDD7AEE}" srcOrd="1" destOrd="0" presId="urn:microsoft.com/office/officeart/2005/8/layout/vList4"/>
    <dgm:cxn modelId="{557F5472-8DCD-48FD-8DE6-185DAE5DD0A2}" type="presParOf" srcId="{4FBA87F2-86C0-4136-BF27-157B0D0D454C}" destId="{2B840346-EEB7-4B0D-8DF9-6905902A820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4CC4289-5B7C-4068-A358-B27B041E1298}" type="doc">
      <dgm:prSet loTypeId="urn:microsoft.com/office/officeart/2005/8/layout/pList1" loCatId="pictur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3CA971D-82BA-48DD-8353-A09BA4716E29}">
      <dgm:prSet custT="1"/>
      <dgm:spPr/>
      <dgm:t>
        <a:bodyPr/>
        <a:lstStyle/>
        <a:p>
          <a:r>
            <a:rPr lang="pt-BR" sz="1400" b="1" dirty="0"/>
            <a:t>အမှန်တရား
(v. 14a)</a:t>
          </a:r>
          <a:endParaRPr lang="es-ES" sz="1400" dirty="0"/>
        </a:p>
      </dgm:t>
    </dgm:pt>
    <dgm:pt modelId="{878660B5-1320-4AC4-B581-E2F637285BDA}" type="parTrans" cxnId="{744D9008-A32D-432C-9898-3B9FE36C16DC}">
      <dgm:prSet/>
      <dgm:spPr/>
      <dgm:t>
        <a:bodyPr/>
        <a:lstStyle/>
        <a:p>
          <a:endParaRPr lang="es-ES" sz="1800"/>
        </a:p>
      </dgm:t>
    </dgm:pt>
    <dgm:pt modelId="{6B68F83E-FDC4-4E3A-A482-6B057E3E665B}" type="sibTrans" cxnId="{744D9008-A32D-432C-9898-3B9FE36C16DC}">
      <dgm:prSet/>
      <dgm:spPr/>
      <dgm:t>
        <a:bodyPr/>
        <a:lstStyle/>
        <a:p>
          <a:endParaRPr lang="es-ES" sz="1800"/>
        </a:p>
      </dgm:t>
    </dgm:pt>
    <dgm:pt modelId="{A93D7972-726A-424F-85FF-894C272D0F59}">
      <dgm:prSet custT="1"/>
      <dgm:spPr/>
      <dgm:t>
        <a:bodyPr/>
        <a:lstStyle/>
        <a:p>
          <a:r>
            <a:rPr lang="my-MM" sz="1400" b="1" dirty="0"/>
            <a:t>ဖြောင့်မတ်ခြင်း
(</a:t>
          </a:r>
          <a:r>
            <a:rPr lang="en-US" sz="1400" b="1" dirty="0"/>
            <a:t>v. 14b)</a:t>
          </a:r>
          <a:endParaRPr lang="es-ES" sz="1400" dirty="0"/>
        </a:p>
      </dgm:t>
    </dgm:pt>
    <dgm:pt modelId="{58DCBCF7-1737-4394-A290-2F943BC6A201}" type="parTrans" cxnId="{CD3DD8A1-E971-467E-98C9-E226E494EB6A}">
      <dgm:prSet/>
      <dgm:spPr/>
      <dgm:t>
        <a:bodyPr/>
        <a:lstStyle/>
        <a:p>
          <a:endParaRPr lang="es-ES" sz="1800"/>
        </a:p>
      </dgm:t>
    </dgm:pt>
    <dgm:pt modelId="{1C541A5A-BA7A-41B6-BBEB-CBB8D5BC6E6F}" type="sibTrans" cxnId="{CD3DD8A1-E971-467E-98C9-E226E494EB6A}">
      <dgm:prSet/>
      <dgm:spPr/>
      <dgm:t>
        <a:bodyPr/>
        <a:lstStyle/>
        <a:p>
          <a:endParaRPr lang="es-ES" sz="1800"/>
        </a:p>
      </dgm:t>
    </dgm:pt>
    <dgm:pt modelId="{C68D6E5A-E842-4CB1-B4A3-DE855B81973A}">
      <dgm:prSet custT="1"/>
      <dgm:spPr/>
      <dgm:t>
        <a:bodyPr/>
        <a:lstStyle/>
        <a:p>
          <a:r>
            <a:rPr lang="my-MM" sz="1400" b="1" dirty="0"/>
            <a:t>ငြိမ်သက်ခြင်းဧဝံဂေလိတရား
(</a:t>
          </a:r>
          <a:r>
            <a:rPr lang="en-US" sz="1400" b="1" dirty="0"/>
            <a:t>v. 15)</a:t>
          </a:r>
          <a:endParaRPr lang="es-ES" sz="1400" dirty="0"/>
        </a:p>
      </dgm:t>
    </dgm:pt>
    <dgm:pt modelId="{112303B8-7C53-4047-9C87-E713614B806C}" type="parTrans" cxnId="{94ED9626-E2D9-43CF-9A97-9D7851245812}">
      <dgm:prSet/>
      <dgm:spPr/>
      <dgm:t>
        <a:bodyPr/>
        <a:lstStyle/>
        <a:p>
          <a:endParaRPr lang="es-ES" sz="1800"/>
        </a:p>
      </dgm:t>
    </dgm:pt>
    <dgm:pt modelId="{F7BA57F4-4CFD-4345-8B99-2F7EE204A37C}" type="sibTrans" cxnId="{94ED9626-E2D9-43CF-9A97-9D7851245812}">
      <dgm:prSet/>
      <dgm:spPr/>
      <dgm:t>
        <a:bodyPr/>
        <a:lstStyle/>
        <a:p>
          <a:endParaRPr lang="es-ES" sz="1800"/>
        </a:p>
      </dgm:t>
    </dgm:pt>
    <dgm:pt modelId="{EA951AC5-1FA2-4D5B-A5A5-BAAA10A0D211}">
      <dgm:prSet custT="1"/>
      <dgm:spPr/>
      <dgm:t>
        <a:bodyPr/>
        <a:lstStyle/>
        <a:p>
          <a:r>
            <a:rPr lang="my-MM" sz="1400" b="1" dirty="0"/>
            <a:t>ယုံကြည်ခြင်း။
(</a:t>
          </a:r>
          <a:r>
            <a:rPr lang="en-US" sz="1400" b="1" dirty="0"/>
            <a:t>v. 16)</a:t>
          </a:r>
          <a:endParaRPr lang="es-ES" sz="1400" dirty="0"/>
        </a:p>
      </dgm:t>
    </dgm:pt>
    <dgm:pt modelId="{15AC1260-C5B1-420E-AB3B-7AF79151E151}" type="parTrans" cxnId="{AF9E32FA-B9C0-43B6-B27A-FE0648F936F2}">
      <dgm:prSet/>
      <dgm:spPr/>
      <dgm:t>
        <a:bodyPr/>
        <a:lstStyle/>
        <a:p>
          <a:endParaRPr lang="es-ES" sz="1800"/>
        </a:p>
      </dgm:t>
    </dgm:pt>
    <dgm:pt modelId="{34B84AC8-B1A5-4D75-9B0F-6BE30DF8F1DF}" type="sibTrans" cxnId="{AF9E32FA-B9C0-43B6-B27A-FE0648F936F2}">
      <dgm:prSet/>
      <dgm:spPr/>
      <dgm:t>
        <a:bodyPr/>
        <a:lstStyle/>
        <a:p>
          <a:endParaRPr lang="es-ES" sz="1800"/>
        </a:p>
      </dgm:t>
    </dgm:pt>
    <dgm:pt modelId="{5CB1D558-2EC6-41B2-B415-718C513294A6}">
      <dgm:prSet custT="1"/>
      <dgm:spPr/>
      <dgm:t>
        <a:bodyPr/>
        <a:lstStyle/>
        <a:p>
          <a:r>
            <a:rPr lang="pt-BR" sz="1400" b="1" dirty="0"/>
            <a:t>ကယ်တင်ခြင်း (v. 17a)</a:t>
          </a:r>
          <a:endParaRPr lang="es-ES" sz="1400" dirty="0"/>
        </a:p>
      </dgm:t>
    </dgm:pt>
    <dgm:pt modelId="{B0A00EEA-1D2B-4287-9405-1B1F624D7CD1}" type="parTrans" cxnId="{5027F9C0-D9A9-4D80-9B73-453318C15B48}">
      <dgm:prSet/>
      <dgm:spPr/>
      <dgm:t>
        <a:bodyPr/>
        <a:lstStyle/>
        <a:p>
          <a:endParaRPr lang="es-ES" sz="1800"/>
        </a:p>
      </dgm:t>
    </dgm:pt>
    <dgm:pt modelId="{68DF40C5-6750-41D9-8A0E-C94350F8EA14}" type="sibTrans" cxnId="{5027F9C0-D9A9-4D80-9B73-453318C15B48}">
      <dgm:prSet/>
      <dgm:spPr/>
      <dgm:t>
        <a:bodyPr/>
        <a:lstStyle/>
        <a:p>
          <a:endParaRPr lang="es-ES" sz="1800"/>
        </a:p>
      </dgm:t>
    </dgm:pt>
    <dgm:pt modelId="{91A7539F-F8EB-4D6F-8873-006CB3C9C363}">
      <dgm:prSet custT="1"/>
      <dgm:spPr/>
      <dgm:t>
        <a:bodyPr/>
        <a:lstStyle/>
        <a:p>
          <a:r>
            <a:rPr lang="my-MM" sz="1400" b="1" dirty="0"/>
            <a:t>ဘုရားသခင်၏နှုတ်ကပတ်တော်
(</a:t>
          </a:r>
          <a:r>
            <a:rPr lang="en-US" sz="1400" b="1" dirty="0"/>
            <a:t>v. 17b)</a:t>
          </a:r>
          <a:endParaRPr lang="es-ES" sz="1400" dirty="0"/>
        </a:p>
      </dgm:t>
    </dgm:pt>
    <dgm:pt modelId="{D0ECFD9B-865D-415F-8DE8-E05F9CBA5A8B}" type="parTrans" cxnId="{2554E390-59FC-493B-ADAB-82912F9F3FD1}">
      <dgm:prSet/>
      <dgm:spPr/>
      <dgm:t>
        <a:bodyPr/>
        <a:lstStyle/>
        <a:p>
          <a:endParaRPr lang="es-ES" sz="1800"/>
        </a:p>
      </dgm:t>
    </dgm:pt>
    <dgm:pt modelId="{2117E3E3-9B16-4553-95F7-3E074E8F4DBB}" type="sibTrans" cxnId="{2554E390-59FC-493B-ADAB-82912F9F3FD1}">
      <dgm:prSet/>
      <dgm:spPr/>
      <dgm:t>
        <a:bodyPr/>
        <a:lstStyle/>
        <a:p>
          <a:endParaRPr lang="es-ES" sz="1800"/>
        </a:p>
      </dgm:t>
    </dgm:pt>
    <dgm:pt modelId="{3EF7B67A-0528-496D-9AA0-8824CF9D56E4}">
      <dgm:prSet custT="1"/>
      <dgm:spPr/>
      <dgm:t>
        <a:bodyPr/>
        <a:lstStyle/>
        <a:p>
          <a:r>
            <a:rPr lang="my-MM" sz="1400" b="1" dirty="0"/>
            <a:t>ဆုတောင်းခြင်း
(</a:t>
          </a:r>
          <a:r>
            <a:rPr lang="en-US" sz="1400" b="1" dirty="0"/>
            <a:t>v. 18)</a:t>
          </a:r>
          <a:endParaRPr lang="es-ES" sz="1400" dirty="0"/>
        </a:p>
      </dgm:t>
    </dgm:pt>
    <dgm:pt modelId="{FD7C1C0D-27F1-40CC-A4B4-ADBCEE4D9651}" type="parTrans" cxnId="{9ECB89B8-7B64-43C5-A3BB-3412D4E6D1D5}">
      <dgm:prSet/>
      <dgm:spPr/>
      <dgm:t>
        <a:bodyPr/>
        <a:lstStyle/>
        <a:p>
          <a:endParaRPr lang="es-ES" sz="1800"/>
        </a:p>
      </dgm:t>
    </dgm:pt>
    <dgm:pt modelId="{8FA7276F-E385-4E8E-9E4A-954D24187DD3}" type="sibTrans" cxnId="{9ECB89B8-7B64-43C5-A3BB-3412D4E6D1D5}">
      <dgm:prSet/>
      <dgm:spPr/>
      <dgm:t>
        <a:bodyPr/>
        <a:lstStyle/>
        <a:p>
          <a:endParaRPr lang="es-ES" sz="1800"/>
        </a:p>
      </dgm:t>
    </dgm:pt>
    <dgm:pt modelId="{587350D0-D6DC-4C9E-AD5D-FC0B4E55DDFF}" type="pres">
      <dgm:prSet presAssocID="{64CC4289-5B7C-4068-A358-B27B041E1298}" presName="Name0" presStyleCnt="0">
        <dgm:presLayoutVars>
          <dgm:dir/>
          <dgm:resizeHandles val="exact"/>
        </dgm:presLayoutVars>
      </dgm:prSet>
      <dgm:spPr/>
    </dgm:pt>
    <dgm:pt modelId="{670A223D-8B63-4BD8-87AB-FA337AEB1BC9}" type="pres">
      <dgm:prSet presAssocID="{B3CA971D-82BA-48DD-8353-A09BA4716E29}" presName="compNode" presStyleCnt="0"/>
      <dgm:spPr/>
    </dgm:pt>
    <dgm:pt modelId="{C36FDCCB-B918-4AFB-A755-8723461D623A}" type="pres">
      <dgm:prSet presAssocID="{B3CA971D-82BA-48DD-8353-A09BA4716E29}" presName="pictRect" presStyleLbl="node1" presStyleIdx="0" presStyleCnt="7" custScaleY="152419" custLinFactNeighborY="-60465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27728A4-AA54-498C-8DBF-C58E8CB6D911}" type="pres">
      <dgm:prSet presAssocID="{B3CA971D-82BA-48DD-8353-A09BA4716E29}" presName="textRect" presStyleLbl="revTx" presStyleIdx="0" presStyleCnt="7" custLinFactNeighborY="-84624">
        <dgm:presLayoutVars>
          <dgm:bulletEnabled val="1"/>
        </dgm:presLayoutVars>
      </dgm:prSet>
      <dgm:spPr/>
    </dgm:pt>
    <dgm:pt modelId="{4A84B72F-3BC3-405E-A614-73F1297DDE70}" type="pres">
      <dgm:prSet presAssocID="{6B68F83E-FDC4-4E3A-A482-6B057E3E665B}" presName="sibTrans" presStyleLbl="sibTrans2D1" presStyleIdx="0" presStyleCnt="0"/>
      <dgm:spPr/>
    </dgm:pt>
    <dgm:pt modelId="{9556B705-8752-4128-B6D5-9008F4753BD2}" type="pres">
      <dgm:prSet presAssocID="{A93D7972-726A-424F-85FF-894C272D0F59}" presName="compNode" presStyleCnt="0"/>
      <dgm:spPr/>
    </dgm:pt>
    <dgm:pt modelId="{D14E2450-E79E-4D2D-9339-C36C2219028C}" type="pres">
      <dgm:prSet presAssocID="{A93D7972-726A-424F-85FF-894C272D0F59}" presName="pictRect" presStyleLbl="node1" presStyleIdx="1" presStyleCnt="7" custScaleY="152419" custLinFactNeighborY="-60465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5BB0D5F-3914-4E87-913F-743D578A2BB6}" type="pres">
      <dgm:prSet presAssocID="{A93D7972-726A-424F-85FF-894C272D0F59}" presName="textRect" presStyleLbl="revTx" presStyleIdx="1" presStyleCnt="7" custLinFactNeighborY="-84624">
        <dgm:presLayoutVars>
          <dgm:bulletEnabled val="1"/>
        </dgm:presLayoutVars>
      </dgm:prSet>
      <dgm:spPr/>
    </dgm:pt>
    <dgm:pt modelId="{59626A82-3EAF-4913-B3E3-B1A4A99D5433}" type="pres">
      <dgm:prSet presAssocID="{1C541A5A-BA7A-41B6-BBEB-CBB8D5BC6E6F}" presName="sibTrans" presStyleLbl="sibTrans2D1" presStyleIdx="0" presStyleCnt="0"/>
      <dgm:spPr/>
    </dgm:pt>
    <dgm:pt modelId="{21D66BE7-B64D-4D25-9E4A-F150F7BBA38D}" type="pres">
      <dgm:prSet presAssocID="{C68D6E5A-E842-4CB1-B4A3-DE855B81973A}" presName="compNode" presStyleCnt="0"/>
      <dgm:spPr/>
    </dgm:pt>
    <dgm:pt modelId="{1B48069D-5741-484F-95FF-097F39D3F598}" type="pres">
      <dgm:prSet presAssocID="{C68D6E5A-E842-4CB1-B4A3-DE855B81973A}" presName="pictRect" presStyleLbl="node1" presStyleIdx="2" presStyleCnt="7" custScaleY="152419" custLinFactNeighborY="-60465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0028A07-7BED-42CC-87EA-49E8DE7C4205}" type="pres">
      <dgm:prSet presAssocID="{C68D6E5A-E842-4CB1-B4A3-DE855B81973A}" presName="textRect" presStyleLbl="revTx" presStyleIdx="2" presStyleCnt="7" custScaleX="127406" custLinFactNeighborY="-84624">
        <dgm:presLayoutVars>
          <dgm:bulletEnabled val="1"/>
        </dgm:presLayoutVars>
      </dgm:prSet>
      <dgm:spPr/>
    </dgm:pt>
    <dgm:pt modelId="{FA083515-0D9B-482F-9E81-A2E8E373B91D}" type="pres">
      <dgm:prSet presAssocID="{F7BA57F4-4CFD-4345-8B99-2F7EE204A37C}" presName="sibTrans" presStyleLbl="sibTrans2D1" presStyleIdx="0" presStyleCnt="0"/>
      <dgm:spPr/>
    </dgm:pt>
    <dgm:pt modelId="{B200BFAB-88B4-40E1-91DB-D81C17687DAD}" type="pres">
      <dgm:prSet presAssocID="{EA951AC5-1FA2-4D5B-A5A5-BAAA10A0D211}" presName="compNode" presStyleCnt="0"/>
      <dgm:spPr/>
    </dgm:pt>
    <dgm:pt modelId="{16F74E64-C3DA-42A1-888B-0114D38DB821}" type="pres">
      <dgm:prSet presAssocID="{EA951AC5-1FA2-4D5B-A5A5-BAAA10A0D211}" presName="pictRect" presStyleLbl="node1" presStyleIdx="3" presStyleCnt="7" custScaleY="152419" custLinFactNeighborY="-60465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0E8E791-F1AA-4474-A360-04D0B88CFEB7}" type="pres">
      <dgm:prSet presAssocID="{EA951AC5-1FA2-4D5B-A5A5-BAAA10A0D211}" presName="textRect" presStyleLbl="revTx" presStyleIdx="3" presStyleCnt="7" custLinFactNeighborY="-84624">
        <dgm:presLayoutVars>
          <dgm:bulletEnabled val="1"/>
        </dgm:presLayoutVars>
      </dgm:prSet>
      <dgm:spPr/>
    </dgm:pt>
    <dgm:pt modelId="{E476FC47-A9B8-46AB-A209-E62532ACEA81}" type="pres">
      <dgm:prSet presAssocID="{34B84AC8-B1A5-4D75-9B0F-6BE30DF8F1DF}" presName="sibTrans" presStyleLbl="sibTrans2D1" presStyleIdx="0" presStyleCnt="0"/>
      <dgm:spPr/>
    </dgm:pt>
    <dgm:pt modelId="{0083F288-E320-43FA-8DE7-EF1E8684C256}" type="pres">
      <dgm:prSet presAssocID="{5CB1D558-2EC6-41B2-B415-718C513294A6}" presName="compNode" presStyleCnt="0"/>
      <dgm:spPr/>
    </dgm:pt>
    <dgm:pt modelId="{DE9EE262-F3E4-475B-87BD-8427AB93DE38}" type="pres">
      <dgm:prSet presAssocID="{5CB1D558-2EC6-41B2-B415-718C513294A6}" presName="pictRect" presStyleLbl="node1" presStyleIdx="4" presStyleCnt="7" custScaleY="152419" custLinFactNeighborY="-60465"/>
      <dgm:spPr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61BC085-AEA6-4BA0-BFFE-FE8498FFA9A1}" type="pres">
      <dgm:prSet presAssocID="{5CB1D558-2EC6-41B2-B415-718C513294A6}" presName="textRect" presStyleLbl="revTx" presStyleIdx="4" presStyleCnt="7" custScaleX="112548" custLinFactNeighborY="-84624">
        <dgm:presLayoutVars>
          <dgm:bulletEnabled val="1"/>
        </dgm:presLayoutVars>
      </dgm:prSet>
      <dgm:spPr/>
    </dgm:pt>
    <dgm:pt modelId="{E41E9ECD-2526-47CE-BAE4-6318C391DB37}" type="pres">
      <dgm:prSet presAssocID="{68DF40C5-6750-41D9-8A0E-C94350F8EA14}" presName="sibTrans" presStyleLbl="sibTrans2D1" presStyleIdx="0" presStyleCnt="0"/>
      <dgm:spPr/>
    </dgm:pt>
    <dgm:pt modelId="{C8C404F4-A1A2-44BB-A090-D301216855D2}" type="pres">
      <dgm:prSet presAssocID="{91A7539F-F8EB-4D6F-8873-006CB3C9C363}" presName="compNode" presStyleCnt="0"/>
      <dgm:spPr/>
    </dgm:pt>
    <dgm:pt modelId="{8CCB6D70-05DD-49B6-A19F-4A4B1B36D848}" type="pres">
      <dgm:prSet presAssocID="{91A7539F-F8EB-4D6F-8873-006CB3C9C363}" presName="pictRect" presStyleLbl="node1" presStyleIdx="5" presStyleCnt="7" custScaleY="152419" custLinFactNeighborY="-60465"/>
      <dgm:spPr>
        <a:blipFill dpi="0"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C8067C0-CFC8-42B7-8C68-0FC703FABC94}" type="pres">
      <dgm:prSet presAssocID="{91A7539F-F8EB-4D6F-8873-006CB3C9C363}" presName="textRect" presStyleLbl="revTx" presStyleIdx="5" presStyleCnt="7" custScaleX="119821" custLinFactNeighborY="-84624">
        <dgm:presLayoutVars>
          <dgm:bulletEnabled val="1"/>
        </dgm:presLayoutVars>
      </dgm:prSet>
      <dgm:spPr/>
    </dgm:pt>
    <dgm:pt modelId="{50B40A2C-2A46-469A-BF95-EC0C4EF7D90B}" type="pres">
      <dgm:prSet presAssocID="{2117E3E3-9B16-4553-95F7-3E074E8F4DBB}" presName="sibTrans" presStyleLbl="sibTrans2D1" presStyleIdx="0" presStyleCnt="0"/>
      <dgm:spPr/>
    </dgm:pt>
    <dgm:pt modelId="{DA014987-8DBE-47B7-A5CB-610D6376A688}" type="pres">
      <dgm:prSet presAssocID="{3EF7B67A-0528-496D-9AA0-8824CF9D56E4}" presName="compNode" presStyleCnt="0"/>
      <dgm:spPr/>
    </dgm:pt>
    <dgm:pt modelId="{06F8737C-EE7F-4827-8403-3F18C4D34852}" type="pres">
      <dgm:prSet presAssocID="{3EF7B67A-0528-496D-9AA0-8824CF9D56E4}" presName="pictRect" presStyleLbl="node1" presStyleIdx="6" presStyleCnt="7" custScaleY="152419" custLinFactNeighborY="-60465"/>
      <dgm:spPr>
        <a:blipFill rotWithShape="1"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629F59D-AADF-4EAA-A8BA-69FB4F3762A3}" type="pres">
      <dgm:prSet presAssocID="{3EF7B67A-0528-496D-9AA0-8824CF9D56E4}" presName="textRect" presStyleLbl="revTx" presStyleIdx="6" presStyleCnt="7" custLinFactNeighborY="-84624">
        <dgm:presLayoutVars>
          <dgm:bulletEnabled val="1"/>
        </dgm:presLayoutVars>
      </dgm:prSet>
      <dgm:spPr/>
    </dgm:pt>
  </dgm:ptLst>
  <dgm:cxnLst>
    <dgm:cxn modelId="{744D9008-A32D-432C-9898-3B9FE36C16DC}" srcId="{64CC4289-5B7C-4068-A358-B27B041E1298}" destId="{B3CA971D-82BA-48DD-8353-A09BA4716E29}" srcOrd="0" destOrd="0" parTransId="{878660B5-1320-4AC4-B581-E2F637285BDA}" sibTransId="{6B68F83E-FDC4-4E3A-A482-6B057E3E665B}"/>
    <dgm:cxn modelId="{741B020A-4460-41E4-8AF7-622E736C81CE}" type="presOf" srcId="{2117E3E3-9B16-4553-95F7-3E074E8F4DBB}" destId="{50B40A2C-2A46-469A-BF95-EC0C4EF7D90B}" srcOrd="0" destOrd="0" presId="urn:microsoft.com/office/officeart/2005/8/layout/pList1"/>
    <dgm:cxn modelId="{0A2F840D-37DE-4D8A-9995-132600014DB3}" type="presOf" srcId="{F7BA57F4-4CFD-4345-8B99-2F7EE204A37C}" destId="{FA083515-0D9B-482F-9E81-A2E8E373B91D}" srcOrd="0" destOrd="0" presId="urn:microsoft.com/office/officeart/2005/8/layout/pList1"/>
    <dgm:cxn modelId="{94ED9626-E2D9-43CF-9A97-9D7851245812}" srcId="{64CC4289-5B7C-4068-A358-B27B041E1298}" destId="{C68D6E5A-E842-4CB1-B4A3-DE855B81973A}" srcOrd="2" destOrd="0" parTransId="{112303B8-7C53-4047-9C87-E713614B806C}" sibTransId="{F7BA57F4-4CFD-4345-8B99-2F7EE204A37C}"/>
    <dgm:cxn modelId="{92A28B34-A061-457D-B4A4-E94B24B17652}" type="presOf" srcId="{EA951AC5-1FA2-4D5B-A5A5-BAAA10A0D211}" destId="{40E8E791-F1AA-4474-A360-04D0B88CFEB7}" srcOrd="0" destOrd="0" presId="urn:microsoft.com/office/officeart/2005/8/layout/pList1"/>
    <dgm:cxn modelId="{4958FB61-A6E5-42C7-81BC-18D08E5FA4FE}" type="presOf" srcId="{64CC4289-5B7C-4068-A358-B27B041E1298}" destId="{587350D0-D6DC-4C9E-AD5D-FC0B4E55DDFF}" srcOrd="0" destOrd="0" presId="urn:microsoft.com/office/officeart/2005/8/layout/pList1"/>
    <dgm:cxn modelId="{17D6AA44-CB8C-4618-8BEC-88BCEBF8A073}" type="presOf" srcId="{5CB1D558-2EC6-41B2-B415-718C513294A6}" destId="{861BC085-AEA6-4BA0-BFFE-FE8498FFA9A1}" srcOrd="0" destOrd="0" presId="urn:microsoft.com/office/officeart/2005/8/layout/pList1"/>
    <dgm:cxn modelId="{EDFE7445-9680-4E8D-9755-365AB76FA31A}" type="presOf" srcId="{C68D6E5A-E842-4CB1-B4A3-DE855B81973A}" destId="{C0028A07-7BED-42CC-87EA-49E8DE7C4205}" srcOrd="0" destOrd="0" presId="urn:microsoft.com/office/officeart/2005/8/layout/pList1"/>
    <dgm:cxn modelId="{ED90604E-6249-4714-A495-BF046D4E683E}" type="presOf" srcId="{B3CA971D-82BA-48DD-8353-A09BA4716E29}" destId="{227728A4-AA54-498C-8DBF-C58E8CB6D911}" srcOrd="0" destOrd="0" presId="urn:microsoft.com/office/officeart/2005/8/layout/pList1"/>
    <dgm:cxn modelId="{94947955-3268-496D-87A2-4E6623639B72}" type="presOf" srcId="{1C541A5A-BA7A-41B6-BBEB-CBB8D5BC6E6F}" destId="{59626A82-3EAF-4913-B3E3-B1A4A99D5433}" srcOrd="0" destOrd="0" presId="urn:microsoft.com/office/officeart/2005/8/layout/pList1"/>
    <dgm:cxn modelId="{7F70F782-8EBA-4D26-A812-0997E52CF63F}" type="presOf" srcId="{91A7539F-F8EB-4D6F-8873-006CB3C9C363}" destId="{6C8067C0-CFC8-42B7-8C68-0FC703FABC94}" srcOrd="0" destOrd="0" presId="urn:microsoft.com/office/officeart/2005/8/layout/pList1"/>
    <dgm:cxn modelId="{3197C888-A13E-4563-B6FC-F95B6AAA1C53}" type="presOf" srcId="{34B84AC8-B1A5-4D75-9B0F-6BE30DF8F1DF}" destId="{E476FC47-A9B8-46AB-A209-E62532ACEA81}" srcOrd="0" destOrd="0" presId="urn:microsoft.com/office/officeart/2005/8/layout/pList1"/>
    <dgm:cxn modelId="{2554E390-59FC-493B-ADAB-82912F9F3FD1}" srcId="{64CC4289-5B7C-4068-A358-B27B041E1298}" destId="{91A7539F-F8EB-4D6F-8873-006CB3C9C363}" srcOrd="5" destOrd="0" parTransId="{D0ECFD9B-865D-415F-8DE8-E05F9CBA5A8B}" sibTransId="{2117E3E3-9B16-4553-95F7-3E074E8F4DBB}"/>
    <dgm:cxn modelId="{BCD9959F-A534-4DC4-A428-63537B6F903B}" type="presOf" srcId="{6B68F83E-FDC4-4E3A-A482-6B057E3E665B}" destId="{4A84B72F-3BC3-405E-A614-73F1297DDE70}" srcOrd="0" destOrd="0" presId="urn:microsoft.com/office/officeart/2005/8/layout/pList1"/>
    <dgm:cxn modelId="{CD3DD8A1-E971-467E-98C9-E226E494EB6A}" srcId="{64CC4289-5B7C-4068-A358-B27B041E1298}" destId="{A93D7972-726A-424F-85FF-894C272D0F59}" srcOrd="1" destOrd="0" parTransId="{58DCBCF7-1737-4394-A290-2F943BC6A201}" sibTransId="{1C541A5A-BA7A-41B6-BBEB-CBB8D5BC6E6F}"/>
    <dgm:cxn modelId="{9ECB89B8-7B64-43C5-A3BB-3412D4E6D1D5}" srcId="{64CC4289-5B7C-4068-A358-B27B041E1298}" destId="{3EF7B67A-0528-496D-9AA0-8824CF9D56E4}" srcOrd="6" destOrd="0" parTransId="{FD7C1C0D-27F1-40CC-A4B4-ADBCEE4D9651}" sibTransId="{8FA7276F-E385-4E8E-9E4A-954D24187DD3}"/>
    <dgm:cxn modelId="{5027F9C0-D9A9-4D80-9B73-453318C15B48}" srcId="{64CC4289-5B7C-4068-A358-B27B041E1298}" destId="{5CB1D558-2EC6-41B2-B415-718C513294A6}" srcOrd="4" destOrd="0" parTransId="{B0A00EEA-1D2B-4287-9405-1B1F624D7CD1}" sibTransId="{68DF40C5-6750-41D9-8A0E-C94350F8EA14}"/>
    <dgm:cxn modelId="{E4EB83CE-3BA2-4CD5-BAEF-EF62927FA84C}" type="presOf" srcId="{A93D7972-726A-424F-85FF-894C272D0F59}" destId="{85BB0D5F-3914-4E87-913F-743D578A2BB6}" srcOrd="0" destOrd="0" presId="urn:microsoft.com/office/officeart/2005/8/layout/pList1"/>
    <dgm:cxn modelId="{E01436E7-25E9-4230-81B1-23061CF7CDC7}" type="presOf" srcId="{3EF7B67A-0528-496D-9AA0-8824CF9D56E4}" destId="{E629F59D-AADF-4EAA-A8BA-69FB4F3762A3}" srcOrd="0" destOrd="0" presId="urn:microsoft.com/office/officeart/2005/8/layout/pList1"/>
    <dgm:cxn modelId="{EE3DD4F6-FB2F-4809-92F0-019D41B02415}" type="presOf" srcId="{68DF40C5-6750-41D9-8A0E-C94350F8EA14}" destId="{E41E9ECD-2526-47CE-BAE4-6318C391DB37}" srcOrd="0" destOrd="0" presId="urn:microsoft.com/office/officeart/2005/8/layout/pList1"/>
    <dgm:cxn modelId="{AF9E32FA-B9C0-43B6-B27A-FE0648F936F2}" srcId="{64CC4289-5B7C-4068-A358-B27B041E1298}" destId="{EA951AC5-1FA2-4D5B-A5A5-BAAA10A0D211}" srcOrd="3" destOrd="0" parTransId="{15AC1260-C5B1-420E-AB3B-7AF79151E151}" sibTransId="{34B84AC8-B1A5-4D75-9B0F-6BE30DF8F1DF}"/>
    <dgm:cxn modelId="{158CE975-28AD-4555-9420-2CEF8EADF9C2}" type="presParOf" srcId="{587350D0-D6DC-4C9E-AD5D-FC0B4E55DDFF}" destId="{670A223D-8B63-4BD8-87AB-FA337AEB1BC9}" srcOrd="0" destOrd="0" presId="urn:microsoft.com/office/officeart/2005/8/layout/pList1"/>
    <dgm:cxn modelId="{D1A95B2E-4452-484D-95D6-5FD096175203}" type="presParOf" srcId="{670A223D-8B63-4BD8-87AB-FA337AEB1BC9}" destId="{C36FDCCB-B918-4AFB-A755-8723461D623A}" srcOrd="0" destOrd="0" presId="urn:microsoft.com/office/officeart/2005/8/layout/pList1"/>
    <dgm:cxn modelId="{12054745-D4BB-44A3-8161-493A4158585D}" type="presParOf" srcId="{670A223D-8B63-4BD8-87AB-FA337AEB1BC9}" destId="{227728A4-AA54-498C-8DBF-C58E8CB6D911}" srcOrd="1" destOrd="0" presId="urn:microsoft.com/office/officeart/2005/8/layout/pList1"/>
    <dgm:cxn modelId="{511525E9-ECAA-4FCB-9358-3ACDF8F303E5}" type="presParOf" srcId="{587350D0-D6DC-4C9E-AD5D-FC0B4E55DDFF}" destId="{4A84B72F-3BC3-405E-A614-73F1297DDE70}" srcOrd="1" destOrd="0" presId="urn:microsoft.com/office/officeart/2005/8/layout/pList1"/>
    <dgm:cxn modelId="{F790F4F2-1E19-48FA-A122-1E515CA09D6C}" type="presParOf" srcId="{587350D0-D6DC-4C9E-AD5D-FC0B4E55DDFF}" destId="{9556B705-8752-4128-B6D5-9008F4753BD2}" srcOrd="2" destOrd="0" presId="urn:microsoft.com/office/officeart/2005/8/layout/pList1"/>
    <dgm:cxn modelId="{D8B9F7C3-CC95-4BFC-8032-6387C992C3A6}" type="presParOf" srcId="{9556B705-8752-4128-B6D5-9008F4753BD2}" destId="{D14E2450-E79E-4D2D-9339-C36C2219028C}" srcOrd="0" destOrd="0" presId="urn:microsoft.com/office/officeart/2005/8/layout/pList1"/>
    <dgm:cxn modelId="{7E8BFBE3-BC3C-437F-95F6-F6C0DF5A1788}" type="presParOf" srcId="{9556B705-8752-4128-B6D5-9008F4753BD2}" destId="{85BB0D5F-3914-4E87-913F-743D578A2BB6}" srcOrd="1" destOrd="0" presId="urn:microsoft.com/office/officeart/2005/8/layout/pList1"/>
    <dgm:cxn modelId="{F549FF0F-FA09-4F1D-81F4-D938DD3BB8B5}" type="presParOf" srcId="{587350D0-D6DC-4C9E-AD5D-FC0B4E55DDFF}" destId="{59626A82-3EAF-4913-B3E3-B1A4A99D5433}" srcOrd="3" destOrd="0" presId="urn:microsoft.com/office/officeart/2005/8/layout/pList1"/>
    <dgm:cxn modelId="{D0DC8BC4-3CB7-4F53-BEBB-953933783811}" type="presParOf" srcId="{587350D0-D6DC-4C9E-AD5D-FC0B4E55DDFF}" destId="{21D66BE7-B64D-4D25-9E4A-F150F7BBA38D}" srcOrd="4" destOrd="0" presId="urn:microsoft.com/office/officeart/2005/8/layout/pList1"/>
    <dgm:cxn modelId="{9A6D48FA-F17F-4198-8331-B627BBC070D0}" type="presParOf" srcId="{21D66BE7-B64D-4D25-9E4A-F150F7BBA38D}" destId="{1B48069D-5741-484F-95FF-097F39D3F598}" srcOrd="0" destOrd="0" presId="urn:microsoft.com/office/officeart/2005/8/layout/pList1"/>
    <dgm:cxn modelId="{7064576A-E8FB-4561-9B6F-D22D16B5A7E2}" type="presParOf" srcId="{21D66BE7-B64D-4D25-9E4A-F150F7BBA38D}" destId="{C0028A07-7BED-42CC-87EA-49E8DE7C4205}" srcOrd="1" destOrd="0" presId="urn:microsoft.com/office/officeart/2005/8/layout/pList1"/>
    <dgm:cxn modelId="{698F4F69-D681-4FD2-BA6C-07E05C772924}" type="presParOf" srcId="{587350D0-D6DC-4C9E-AD5D-FC0B4E55DDFF}" destId="{FA083515-0D9B-482F-9E81-A2E8E373B91D}" srcOrd="5" destOrd="0" presId="urn:microsoft.com/office/officeart/2005/8/layout/pList1"/>
    <dgm:cxn modelId="{FA05546F-9AE5-487E-8422-26133B7E89B9}" type="presParOf" srcId="{587350D0-D6DC-4C9E-AD5D-FC0B4E55DDFF}" destId="{B200BFAB-88B4-40E1-91DB-D81C17687DAD}" srcOrd="6" destOrd="0" presId="urn:microsoft.com/office/officeart/2005/8/layout/pList1"/>
    <dgm:cxn modelId="{DFE04D97-F174-4D13-847E-3E72D2BB692C}" type="presParOf" srcId="{B200BFAB-88B4-40E1-91DB-D81C17687DAD}" destId="{16F74E64-C3DA-42A1-888B-0114D38DB821}" srcOrd="0" destOrd="0" presId="urn:microsoft.com/office/officeart/2005/8/layout/pList1"/>
    <dgm:cxn modelId="{F2FFC821-182F-4093-A3ED-43EF87DB677C}" type="presParOf" srcId="{B200BFAB-88B4-40E1-91DB-D81C17687DAD}" destId="{40E8E791-F1AA-4474-A360-04D0B88CFEB7}" srcOrd="1" destOrd="0" presId="urn:microsoft.com/office/officeart/2005/8/layout/pList1"/>
    <dgm:cxn modelId="{2C708282-C5A9-4B72-8499-003AD79025BD}" type="presParOf" srcId="{587350D0-D6DC-4C9E-AD5D-FC0B4E55DDFF}" destId="{E476FC47-A9B8-46AB-A209-E62532ACEA81}" srcOrd="7" destOrd="0" presId="urn:microsoft.com/office/officeart/2005/8/layout/pList1"/>
    <dgm:cxn modelId="{C4F8AEF5-19EE-4598-B1A4-64A4D6A9B44C}" type="presParOf" srcId="{587350D0-D6DC-4C9E-AD5D-FC0B4E55DDFF}" destId="{0083F288-E320-43FA-8DE7-EF1E8684C256}" srcOrd="8" destOrd="0" presId="urn:microsoft.com/office/officeart/2005/8/layout/pList1"/>
    <dgm:cxn modelId="{FEDD4504-F7E3-4B4B-9427-B2DA92E8ABA7}" type="presParOf" srcId="{0083F288-E320-43FA-8DE7-EF1E8684C256}" destId="{DE9EE262-F3E4-475B-87BD-8427AB93DE38}" srcOrd="0" destOrd="0" presId="urn:microsoft.com/office/officeart/2005/8/layout/pList1"/>
    <dgm:cxn modelId="{0400DF24-4E1C-4CA4-A6E1-3AA7D31E3CA9}" type="presParOf" srcId="{0083F288-E320-43FA-8DE7-EF1E8684C256}" destId="{861BC085-AEA6-4BA0-BFFE-FE8498FFA9A1}" srcOrd="1" destOrd="0" presId="urn:microsoft.com/office/officeart/2005/8/layout/pList1"/>
    <dgm:cxn modelId="{7B2B64C2-BC6C-4248-A263-81E3694BBFCE}" type="presParOf" srcId="{587350D0-D6DC-4C9E-AD5D-FC0B4E55DDFF}" destId="{E41E9ECD-2526-47CE-BAE4-6318C391DB37}" srcOrd="9" destOrd="0" presId="urn:microsoft.com/office/officeart/2005/8/layout/pList1"/>
    <dgm:cxn modelId="{5D37D73B-09D4-4F02-9E88-6854E5D2CD66}" type="presParOf" srcId="{587350D0-D6DC-4C9E-AD5D-FC0B4E55DDFF}" destId="{C8C404F4-A1A2-44BB-A090-D301216855D2}" srcOrd="10" destOrd="0" presId="urn:microsoft.com/office/officeart/2005/8/layout/pList1"/>
    <dgm:cxn modelId="{AD571CCE-C5CE-4F5A-9FC9-0069B0CC5C04}" type="presParOf" srcId="{C8C404F4-A1A2-44BB-A090-D301216855D2}" destId="{8CCB6D70-05DD-49B6-A19F-4A4B1B36D848}" srcOrd="0" destOrd="0" presId="urn:microsoft.com/office/officeart/2005/8/layout/pList1"/>
    <dgm:cxn modelId="{88AECD9E-D8FE-4E0C-9DE5-1E82C1E60626}" type="presParOf" srcId="{C8C404F4-A1A2-44BB-A090-D301216855D2}" destId="{6C8067C0-CFC8-42B7-8C68-0FC703FABC94}" srcOrd="1" destOrd="0" presId="urn:microsoft.com/office/officeart/2005/8/layout/pList1"/>
    <dgm:cxn modelId="{61DF240B-D4D4-4BBE-ABF6-812F89C6BC93}" type="presParOf" srcId="{587350D0-D6DC-4C9E-AD5D-FC0B4E55DDFF}" destId="{50B40A2C-2A46-469A-BF95-EC0C4EF7D90B}" srcOrd="11" destOrd="0" presId="urn:microsoft.com/office/officeart/2005/8/layout/pList1"/>
    <dgm:cxn modelId="{0F600552-0A30-4534-B45A-E7522D958C99}" type="presParOf" srcId="{587350D0-D6DC-4C9E-AD5D-FC0B4E55DDFF}" destId="{DA014987-8DBE-47B7-A5CB-610D6376A688}" srcOrd="12" destOrd="0" presId="urn:microsoft.com/office/officeart/2005/8/layout/pList1"/>
    <dgm:cxn modelId="{2F833157-A1B3-4116-ACC8-BAD9958FCFE2}" type="presParOf" srcId="{DA014987-8DBE-47B7-A5CB-610D6376A688}" destId="{06F8737C-EE7F-4827-8403-3F18C4D34852}" srcOrd="0" destOrd="0" presId="urn:microsoft.com/office/officeart/2005/8/layout/pList1"/>
    <dgm:cxn modelId="{2F36D8A2-DB95-411C-9DAA-F95D2AC14D43}" type="presParOf" srcId="{DA014987-8DBE-47B7-A5CB-610D6376A688}" destId="{E629F59D-AADF-4EAA-A8BA-69FB4F3762A3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34E65E-F4DB-4A38-8900-3221EDD85B54}">
      <dsp:nvSpPr>
        <dsp:cNvPr id="0" name=""/>
        <dsp:cNvSpPr/>
      </dsp:nvSpPr>
      <dsp:spPr>
        <a:xfrm>
          <a:off x="4734" y="104980"/>
          <a:ext cx="1831895" cy="1465516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651" r="79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68A59CD-A569-4E8A-B2E4-E5A2A0418B4C}">
      <dsp:nvSpPr>
        <dsp:cNvPr id="0" name=""/>
        <dsp:cNvSpPr/>
      </dsp:nvSpPr>
      <dsp:spPr>
        <a:xfrm>
          <a:off x="140739" y="1423945"/>
          <a:ext cx="1688119" cy="51293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Ephesians 1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0739" y="1423945"/>
        <a:ext cx="1688119" cy="512930"/>
      </dsp:txXfrm>
    </dsp:sp>
    <dsp:sp modelId="{095BA5A0-2833-493E-AA40-F5C2AC70F53A}">
      <dsp:nvSpPr>
        <dsp:cNvPr id="0" name=""/>
        <dsp:cNvSpPr/>
      </dsp:nvSpPr>
      <dsp:spPr>
        <a:xfrm>
          <a:off x="2019819" y="104980"/>
          <a:ext cx="1831895" cy="1465516"/>
        </a:xfrm>
        <a:prstGeom prst="rect">
          <a:avLst/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B588DDC-F00A-4728-BE45-F1A076867040}">
      <dsp:nvSpPr>
        <dsp:cNvPr id="0" name=""/>
        <dsp:cNvSpPr/>
      </dsp:nvSpPr>
      <dsp:spPr>
        <a:xfrm>
          <a:off x="2141778" y="1423945"/>
          <a:ext cx="1716210" cy="51293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2835006"/>
            <a:satOff val="0"/>
            <a:lumOff val="-298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Ephesians 2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41778" y="1423945"/>
        <a:ext cx="1716210" cy="512930"/>
      </dsp:txXfrm>
    </dsp:sp>
    <dsp:sp modelId="{D5CC8592-C3A3-4945-B1F0-36EA676D61E3}">
      <dsp:nvSpPr>
        <dsp:cNvPr id="0" name=""/>
        <dsp:cNvSpPr/>
      </dsp:nvSpPr>
      <dsp:spPr>
        <a:xfrm>
          <a:off x="4041178" y="104980"/>
          <a:ext cx="1831895" cy="1465516"/>
        </a:xfrm>
        <a:prstGeom prst="rect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E9EB347-1D66-4810-AD5F-44AD61F64A89}">
      <dsp:nvSpPr>
        <dsp:cNvPr id="0" name=""/>
        <dsp:cNvSpPr/>
      </dsp:nvSpPr>
      <dsp:spPr>
        <a:xfrm>
          <a:off x="4163137" y="1423945"/>
          <a:ext cx="1716210" cy="51293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5670012"/>
            <a:satOff val="0"/>
            <a:lumOff val="-5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Ephesians 3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63137" y="1423945"/>
        <a:ext cx="1716210" cy="512930"/>
      </dsp:txXfrm>
    </dsp:sp>
    <dsp:sp modelId="{F8BE0B59-446C-4CED-A06B-4C6BD8B75FEB}">
      <dsp:nvSpPr>
        <dsp:cNvPr id="0" name=""/>
        <dsp:cNvSpPr/>
      </dsp:nvSpPr>
      <dsp:spPr>
        <a:xfrm>
          <a:off x="6062537" y="104980"/>
          <a:ext cx="1831895" cy="1465516"/>
        </a:xfrm>
        <a:prstGeom prst="rect">
          <a:avLst/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3809F79-2935-4F38-931E-B73017FD1074}">
      <dsp:nvSpPr>
        <dsp:cNvPr id="0" name=""/>
        <dsp:cNvSpPr/>
      </dsp:nvSpPr>
      <dsp:spPr>
        <a:xfrm>
          <a:off x="6184496" y="1423945"/>
          <a:ext cx="1716210" cy="51293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8505018"/>
            <a:satOff val="0"/>
            <a:lumOff val="-894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Ephesians 4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84496" y="1423945"/>
        <a:ext cx="1716210" cy="512930"/>
      </dsp:txXfrm>
    </dsp:sp>
    <dsp:sp modelId="{2255A2CD-C4C1-4081-86CE-7B822119CBD7}">
      <dsp:nvSpPr>
        <dsp:cNvPr id="0" name=""/>
        <dsp:cNvSpPr/>
      </dsp:nvSpPr>
      <dsp:spPr>
        <a:xfrm>
          <a:off x="8083896" y="104980"/>
          <a:ext cx="1831895" cy="1465516"/>
        </a:xfrm>
        <a:prstGeom prst="rect">
          <a:avLst/>
        </a:prstGeom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066F3F0-997F-44C9-B147-ACAF39C475E6}">
      <dsp:nvSpPr>
        <dsp:cNvPr id="0" name=""/>
        <dsp:cNvSpPr/>
      </dsp:nvSpPr>
      <dsp:spPr>
        <a:xfrm>
          <a:off x="8205855" y="1423945"/>
          <a:ext cx="1716210" cy="51293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11340024"/>
            <a:satOff val="0"/>
            <a:lumOff val="-11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Ephesians 5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205855" y="1423945"/>
        <a:ext cx="1716210" cy="512930"/>
      </dsp:txXfrm>
    </dsp:sp>
    <dsp:sp modelId="{01B05FBC-73AB-40A2-BB80-A833FB656BDB}">
      <dsp:nvSpPr>
        <dsp:cNvPr id="0" name=""/>
        <dsp:cNvSpPr/>
      </dsp:nvSpPr>
      <dsp:spPr>
        <a:xfrm>
          <a:off x="10105255" y="104980"/>
          <a:ext cx="1831895" cy="1465516"/>
        </a:xfrm>
        <a:prstGeom prst="rect">
          <a:avLst/>
        </a:prstGeom>
        <a:blipFill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B6D07D8-5496-4908-898E-A5059BCAC98F}">
      <dsp:nvSpPr>
        <dsp:cNvPr id="0" name=""/>
        <dsp:cNvSpPr/>
      </dsp:nvSpPr>
      <dsp:spPr>
        <a:xfrm>
          <a:off x="10227214" y="1423945"/>
          <a:ext cx="1716210" cy="51293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14175029"/>
            <a:satOff val="0"/>
            <a:lumOff val="-149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Ephesians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6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227214" y="1423945"/>
        <a:ext cx="1716210" cy="512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B231D0-7302-4AA4-A650-85BFBD44D99D}">
      <dsp:nvSpPr>
        <dsp:cNvPr id="0" name=""/>
        <dsp:cNvSpPr/>
      </dsp:nvSpPr>
      <dsp:spPr>
        <a:xfrm rot="16200000">
          <a:off x="-5878" y="10618"/>
          <a:ext cx="1893972" cy="1872734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ခရစ်တော်၌ လက်ဆောင်များ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4741" y="378793"/>
        <a:ext cx="1872734" cy="1136384"/>
      </dsp:txXfrm>
    </dsp:sp>
    <dsp:sp modelId="{C8DE30B3-F6E3-4AA8-989B-4BCE241D9DCE}">
      <dsp:nvSpPr>
        <dsp:cNvPr id="0" name=""/>
        <dsp:cNvSpPr/>
      </dsp:nvSpPr>
      <dsp:spPr>
        <a:xfrm rot="16200000">
          <a:off x="2007310" y="10618"/>
          <a:ext cx="1893972" cy="1872734"/>
        </a:xfrm>
        <a:prstGeom prst="flowChartManualOperation">
          <a:avLst/>
        </a:prstGeom>
        <a:gradFill rotWithShape="0">
          <a:gsLst>
            <a:gs pos="0">
              <a:schemeClr val="accent2">
                <a:hueOff val="2835006"/>
                <a:satOff val="0"/>
                <a:lumOff val="-29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835006"/>
                <a:satOff val="0"/>
                <a:lumOff val="-29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835006"/>
                <a:satOff val="0"/>
                <a:lumOff val="-29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နံရံများကို ဖြိုဖျက်သော ကျေးဇူးတော်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2017929" y="378793"/>
        <a:ext cx="1872734" cy="1136384"/>
      </dsp:txXfrm>
    </dsp:sp>
    <dsp:sp modelId="{C3C80456-6F62-4ADB-84D5-A80400650FAB}">
      <dsp:nvSpPr>
        <dsp:cNvPr id="0" name=""/>
        <dsp:cNvSpPr/>
      </dsp:nvSpPr>
      <dsp:spPr>
        <a:xfrm rot="16200000">
          <a:off x="4020499" y="10618"/>
          <a:ext cx="1893972" cy="1872734"/>
        </a:xfrm>
        <a:prstGeom prst="flowChartManualOperation">
          <a:avLst/>
        </a:prstGeom>
        <a:gradFill rotWithShape="0">
          <a:gsLst>
            <a:gs pos="0">
              <a:schemeClr val="accent2">
                <a:hueOff val="5670012"/>
                <a:satOff val="0"/>
                <a:lumOff val="-5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670012"/>
                <a:satOff val="0"/>
                <a:lumOff val="-5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670012"/>
                <a:satOff val="0"/>
                <a:lumOff val="-5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ခရစ်တော်၏နက်နဲသောအရာ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4031118" y="378793"/>
        <a:ext cx="1872734" cy="1136384"/>
      </dsp:txXfrm>
    </dsp:sp>
    <dsp:sp modelId="{047A7F06-18EE-4A8A-B230-26EE7FE36BFA}">
      <dsp:nvSpPr>
        <dsp:cNvPr id="0" name=""/>
        <dsp:cNvSpPr/>
      </dsp:nvSpPr>
      <dsp:spPr>
        <a:xfrm rot="16200000">
          <a:off x="6033688" y="10618"/>
          <a:ext cx="1893972" cy="1872734"/>
        </a:xfrm>
        <a:prstGeom prst="flowChartManualOperation">
          <a:avLst/>
        </a:prstGeom>
        <a:gradFill rotWithShape="0">
          <a:gsLst>
            <a:gs pos="0">
              <a:schemeClr val="accent2">
                <a:hueOff val="8505018"/>
                <a:satOff val="0"/>
                <a:lumOff val="-8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8505018"/>
                <a:satOff val="0"/>
                <a:lumOff val="-8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8505018"/>
                <a:satOff val="0"/>
                <a:lumOff val="-8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စည်းလုံးမှုနှင့် ဘဝသစ်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6044307" y="378793"/>
        <a:ext cx="1872734" cy="1136384"/>
      </dsp:txXfrm>
    </dsp:sp>
    <dsp:sp modelId="{706B27DB-7782-4296-A595-B498686A8F50}">
      <dsp:nvSpPr>
        <dsp:cNvPr id="0" name=""/>
        <dsp:cNvSpPr/>
      </dsp:nvSpPr>
      <dsp:spPr>
        <a:xfrm rot="16200000">
          <a:off x="8046877" y="10618"/>
          <a:ext cx="1893972" cy="1872734"/>
        </a:xfrm>
        <a:prstGeom prst="flowChartManualOperation">
          <a:avLst/>
        </a:prstGeom>
        <a:gradFill rotWithShape="0">
          <a:gsLst>
            <a:gs pos="0">
              <a:schemeClr val="accent2">
                <a:hueOff val="11340024"/>
                <a:satOff val="0"/>
                <a:lumOff val="-11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1340024"/>
                <a:satOff val="0"/>
                <a:lumOff val="-11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1340024"/>
                <a:satOff val="0"/>
                <a:lumOff val="-11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ချစ်ခြင်းမေတ္တာ၌ လျှောက်လှမ်း ခြင်း။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8057496" y="378793"/>
        <a:ext cx="1872734" cy="1136384"/>
      </dsp:txXfrm>
    </dsp:sp>
    <dsp:sp modelId="{793BF8B9-D430-44AB-BEF2-21519467F413}">
      <dsp:nvSpPr>
        <dsp:cNvPr id="0" name=""/>
        <dsp:cNvSpPr/>
      </dsp:nvSpPr>
      <dsp:spPr>
        <a:xfrm rot="16200000">
          <a:off x="10064806" y="10618"/>
          <a:ext cx="1893972" cy="1872734"/>
        </a:xfrm>
        <a:prstGeom prst="flowChartManualOperation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4175029"/>
                <a:satOff val="0"/>
                <a:lumOff val="-1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တိုက်ပွဲအတွက် လက်နက်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10075425" y="378793"/>
        <a:ext cx="1872734" cy="11363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780370-0415-4280-A65D-404E3AC0F062}">
      <dsp:nvSpPr>
        <dsp:cNvPr id="0" name=""/>
        <dsp:cNvSpPr/>
      </dsp:nvSpPr>
      <dsp:spPr>
        <a:xfrm rot="10800000">
          <a:off x="654217" y="2025"/>
          <a:ext cx="6830971" cy="340653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0219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ကျွန်ုပ်တို့အားဝိညာဉ်ရေးကောင်းချီးများပေးသည် (း၃)။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39380" y="2025"/>
        <a:ext cx="6745808" cy="340653"/>
      </dsp:txXfrm>
    </dsp:sp>
    <dsp:sp modelId="{823D9D33-357B-472E-8B65-D0C7BB07807D}">
      <dsp:nvSpPr>
        <dsp:cNvPr id="0" name=""/>
        <dsp:cNvSpPr/>
      </dsp:nvSpPr>
      <dsp:spPr>
        <a:xfrm>
          <a:off x="146711" y="2025"/>
          <a:ext cx="403538" cy="340653"/>
        </a:xfrm>
        <a:prstGeom prst="round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4E8C9D-0D2A-4866-AC7B-753917BD0199}">
      <dsp:nvSpPr>
        <dsp:cNvPr id="0" name=""/>
        <dsp:cNvSpPr/>
      </dsp:nvSpPr>
      <dsp:spPr>
        <a:xfrm rot="10800000">
          <a:off x="654217" y="439682"/>
          <a:ext cx="6830971" cy="340653"/>
        </a:xfrm>
        <a:prstGeom prst="homePlate">
          <a:avLst/>
        </a:prstGeom>
        <a:gradFill rotWithShape="0">
          <a:gsLst>
            <a:gs pos="0">
              <a:schemeClr val="accent5">
                <a:hueOff val="1117364"/>
                <a:satOff val="-5556"/>
                <a:lumOff val="-4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117364"/>
                <a:satOff val="-5556"/>
                <a:lumOff val="-4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117364"/>
                <a:satOff val="-5556"/>
                <a:lumOff val="-4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0219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ငါတို့ကိုသန့်ရှင်းစေပြီးအပြစ်ကင်းစေတယ် (း၄)။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39380" y="439682"/>
        <a:ext cx="6745808" cy="340653"/>
      </dsp:txXfrm>
    </dsp:sp>
    <dsp:sp modelId="{C0E736A2-44D6-4D58-BD39-8DF11363CD0B}">
      <dsp:nvSpPr>
        <dsp:cNvPr id="0" name=""/>
        <dsp:cNvSpPr/>
      </dsp:nvSpPr>
      <dsp:spPr>
        <a:xfrm>
          <a:off x="146711" y="439682"/>
          <a:ext cx="403538" cy="340653"/>
        </a:xfrm>
        <a:prstGeom prst="roundRect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6C9995-CB35-4293-9D4A-A5E5F6EB2129}">
      <dsp:nvSpPr>
        <dsp:cNvPr id="0" name=""/>
        <dsp:cNvSpPr/>
      </dsp:nvSpPr>
      <dsp:spPr>
        <a:xfrm rot="10800000">
          <a:off x="654217" y="877338"/>
          <a:ext cx="6830971" cy="340653"/>
        </a:xfrm>
        <a:prstGeom prst="homePlate">
          <a:avLst/>
        </a:prstGeom>
        <a:gradFill rotWithShape="0">
          <a:gsLst>
            <a:gs pos="0">
              <a:schemeClr val="accent5">
                <a:hueOff val="2234728"/>
                <a:satOff val="-11112"/>
                <a:lumOff val="-9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2234728"/>
                <a:satOff val="-11112"/>
                <a:lumOff val="-9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2234728"/>
                <a:satOff val="-11112"/>
                <a:lumOff val="-9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0219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ကျွန်ုပ်တို့ကိုသားအဖြစ်မွေးစားသည် (း၅)၊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39380" y="877338"/>
        <a:ext cx="6745808" cy="340653"/>
      </dsp:txXfrm>
    </dsp:sp>
    <dsp:sp modelId="{8811F74B-39BA-4560-A627-A68083DE6342}">
      <dsp:nvSpPr>
        <dsp:cNvPr id="0" name=""/>
        <dsp:cNvSpPr/>
      </dsp:nvSpPr>
      <dsp:spPr>
        <a:xfrm>
          <a:off x="146711" y="877338"/>
          <a:ext cx="403538" cy="340653"/>
        </a:xfrm>
        <a:prstGeom prst="roundRect">
          <a:avLst/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6800" t="11222" r="35772" b="6032"/>
          </a:stretch>
        </a:blipFill>
        <a:ln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6B1AEC-373E-41CB-91B2-6163D26641BA}">
      <dsp:nvSpPr>
        <dsp:cNvPr id="0" name=""/>
        <dsp:cNvSpPr/>
      </dsp:nvSpPr>
      <dsp:spPr>
        <a:xfrm rot="10800000">
          <a:off x="654217" y="1314995"/>
          <a:ext cx="6830971" cy="340653"/>
        </a:xfrm>
        <a:prstGeom prst="homePlate">
          <a:avLst/>
        </a:prstGeom>
        <a:gradFill rotWithShape="0">
          <a:gsLst>
            <a:gs pos="0">
              <a:schemeClr val="accent5">
                <a:hueOff val="3352092"/>
                <a:satOff val="-16668"/>
                <a:lumOff val="-1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3352092"/>
                <a:satOff val="-16668"/>
                <a:lumOff val="-1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3352092"/>
                <a:satOff val="-16668"/>
                <a:lumOff val="-1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0219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ငါတို့ကို ရွေးနှုတ်တော်မူ (း၇)၊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39380" y="1314995"/>
        <a:ext cx="6745808" cy="340653"/>
      </dsp:txXfrm>
    </dsp:sp>
    <dsp:sp modelId="{397DD284-11DF-4202-99D2-D2172E229F19}">
      <dsp:nvSpPr>
        <dsp:cNvPr id="0" name=""/>
        <dsp:cNvSpPr/>
      </dsp:nvSpPr>
      <dsp:spPr>
        <a:xfrm>
          <a:off x="146711" y="1314995"/>
          <a:ext cx="403538" cy="340653"/>
        </a:xfrm>
        <a:prstGeom prst="roundRect">
          <a:avLst/>
        </a:prstGeom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008513-B41C-41F2-964D-0E0D646042B0}">
      <dsp:nvSpPr>
        <dsp:cNvPr id="0" name=""/>
        <dsp:cNvSpPr/>
      </dsp:nvSpPr>
      <dsp:spPr>
        <a:xfrm rot="10800000">
          <a:off x="654217" y="1752651"/>
          <a:ext cx="6830971" cy="340653"/>
        </a:xfrm>
        <a:prstGeom prst="homePlate">
          <a:avLst/>
        </a:prstGeom>
        <a:gradFill rotWithShape="0">
          <a:gsLst>
            <a:gs pos="0">
              <a:schemeClr val="accent5">
                <a:hueOff val="4469456"/>
                <a:satOff val="-22225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4469456"/>
                <a:satOff val="-22225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4469456"/>
                <a:satOff val="-22225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0219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ဥာဏ်ပညာနှင့် ဥာဏ်ကိုပေးတော်မူ၏။ (း၈)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39380" y="1752651"/>
        <a:ext cx="6745808" cy="340653"/>
      </dsp:txXfrm>
    </dsp:sp>
    <dsp:sp modelId="{2C3F043A-08EB-4B9D-A74F-545DF22A6411}">
      <dsp:nvSpPr>
        <dsp:cNvPr id="0" name=""/>
        <dsp:cNvSpPr/>
      </dsp:nvSpPr>
      <dsp:spPr>
        <a:xfrm>
          <a:off x="146711" y="1752651"/>
          <a:ext cx="403538" cy="340653"/>
        </a:xfrm>
        <a:prstGeom prst="roundRect">
          <a:avLst/>
        </a:prstGeom>
        <a:blipFill dpi="0"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3114" t="1309" r="16070"/>
          </a:stretch>
        </a:blipFill>
        <a:ln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CD0C04-AF0D-487B-B5FE-0265FF598D4F}">
      <dsp:nvSpPr>
        <dsp:cNvPr id="0" name=""/>
        <dsp:cNvSpPr/>
      </dsp:nvSpPr>
      <dsp:spPr>
        <a:xfrm rot="10800000">
          <a:off x="654217" y="2190308"/>
          <a:ext cx="6830971" cy="340653"/>
        </a:xfrm>
        <a:prstGeom prst="homePlate">
          <a:avLst/>
        </a:prstGeom>
        <a:gradFill rotWithShape="0">
          <a:gsLst>
            <a:gs pos="0">
              <a:schemeClr val="accent5">
                <a:hueOff val="5586820"/>
                <a:satOff val="-27781"/>
                <a:lumOff val="-24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586820"/>
                <a:satOff val="-27781"/>
                <a:lumOff val="-24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586820"/>
                <a:satOff val="-27781"/>
                <a:lumOff val="-24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0219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ငါတို့ကို အမွေပေးသည် (း၁၁)၊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39380" y="2190308"/>
        <a:ext cx="6745808" cy="340653"/>
      </dsp:txXfrm>
    </dsp:sp>
    <dsp:sp modelId="{ADDE2B97-ABD8-41BE-A70C-91D190B919FF}">
      <dsp:nvSpPr>
        <dsp:cNvPr id="0" name=""/>
        <dsp:cNvSpPr/>
      </dsp:nvSpPr>
      <dsp:spPr>
        <a:xfrm>
          <a:off x="146711" y="2190308"/>
          <a:ext cx="403538" cy="340653"/>
        </a:xfrm>
        <a:prstGeom prst="roundRect">
          <a:avLst/>
        </a:prstGeom>
        <a:blipFill rotWithShape="1"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904986-5A8B-440A-8E8E-0D6D78BF4F2B}">
      <dsp:nvSpPr>
        <dsp:cNvPr id="0" name=""/>
        <dsp:cNvSpPr/>
      </dsp:nvSpPr>
      <dsp:spPr>
        <a:xfrm rot="10800000">
          <a:off x="654217" y="2627964"/>
          <a:ext cx="6830971" cy="340653"/>
        </a:xfrm>
        <a:prstGeom prst="homePlate">
          <a:avLst/>
        </a:prstGeom>
        <a:gradFill rotWithShape="0">
          <a:gsLst>
            <a:gs pos="0">
              <a:schemeClr val="accent5">
                <a:hueOff val="6704184"/>
                <a:satOff val="-33337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6704184"/>
                <a:satOff val="-33337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6704184"/>
                <a:satOff val="-33337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0219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သန့်ရှင်းသောဝိညာဉ်တော်ဖြင့် ငါတို့ကိုတံဆိပ်ခတ်တော်မူသည် (း၁၃)။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39380" y="2627964"/>
        <a:ext cx="6745808" cy="340653"/>
      </dsp:txXfrm>
    </dsp:sp>
    <dsp:sp modelId="{709A355D-6FA8-403C-8611-F9789E3F6883}">
      <dsp:nvSpPr>
        <dsp:cNvPr id="0" name=""/>
        <dsp:cNvSpPr/>
      </dsp:nvSpPr>
      <dsp:spPr>
        <a:xfrm flipH="1">
          <a:off x="146711" y="2627964"/>
          <a:ext cx="403538" cy="340653"/>
        </a:xfrm>
        <a:prstGeom prst="roundRect">
          <a:avLst/>
        </a:prstGeom>
        <a:blipFill dpi="0" rotWithShape="1"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8203" t="5932" r="10490" b="3716"/>
          </a:stretch>
        </a:blipFill>
        <a:ln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609A4D-453D-42CD-85D4-6924A5F4C356}">
      <dsp:nvSpPr>
        <dsp:cNvPr id="0" name=""/>
        <dsp:cNvSpPr/>
      </dsp:nvSpPr>
      <dsp:spPr>
        <a:xfrm>
          <a:off x="175652" y="406146"/>
          <a:ext cx="4940926" cy="905467"/>
        </a:xfrm>
        <a:prstGeom prst="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13303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ကျွန်ုပ်တို့အားခရစ်တော်အားဖြင့် အသက်ပေးသည် (း၅)</a:t>
          </a:r>
          <a:endParaRPr lang="es-ES" sz="1800" kern="1200" dirty="0"/>
        </a:p>
      </dsp:txBody>
      <dsp:txXfrm>
        <a:off x="175652" y="406146"/>
        <a:ext cx="4940926" cy="905467"/>
      </dsp:txXfrm>
    </dsp:sp>
    <dsp:sp modelId="{3C3E2FDD-CCA1-4800-B239-F58BA86E974F}">
      <dsp:nvSpPr>
        <dsp:cNvPr id="0" name=""/>
        <dsp:cNvSpPr/>
      </dsp:nvSpPr>
      <dsp:spPr>
        <a:xfrm>
          <a:off x="0" y="275357"/>
          <a:ext cx="633827" cy="950741"/>
        </a:xfrm>
        <a:prstGeom prst="rect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4047A84-DE96-4A2C-A6D6-993877BFA25F}">
      <dsp:nvSpPr>
        <dsp:cNvPr id="0" name=""/>
        <dsp:cNvSpPr/>
      </dsp:nvSpPr>
      <dsp:spPr>
        <a:xfrm>
          <a:off x="175652" y="1546029"/>
          <a:ext cx="4940926" cy="905467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635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13303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my-MM" sz="1800" b="1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၎င်းသည် ကျွန်ုပ်တို့အား ခရစ်တော်နှင့်အတူ ထမြောက်စေခဲ့သည်။(း၆</a:t>
          </a:r>
          <a:r>
            <a:rPr lang="en-US" sz="1800" b="1" kern="1200" dirty="0"/>
            <a:t> a</a:t>
          </a:r>
          <a:r>
            <a:rPr lang="my-MM" sz="1800" b="1" kern="1200" dirty="0"/>
            <a:t>)
(</a:t>
          </a:r>
          <a:r>
            <a:rPr lang="en-US" sz="1800" b="1" kern="1200" dirty="0"/>
            <a:t>v. 6a)</a:t>
          </a:r>
          <a:endParaRPr lang="es-ES" sz="1800" kern="1200" dirty="0"/>
        </a:p>
      </dsp:txBody>
      <dsp:txXfrm>
        <a:off x="175652" y="1546029"/>
        <a:ext cx="4940926" cy="905467"/>
      </dsp:txXfrm>
    </dsp:sp>
    <dsp:sp modelId="{B478764D-1AAF-4586-81C8-EB20D15FA86B}">
      <dsp:nvSpPr>
        <dsp:cNvPr id="0" name=""/>
        <dsp:cNvSpPr/>
      </dsp:nvSpPr>
      <dsp:spPr>
        <a:xfrm>
          <a:off x="0" y="1415240"/>
          <a:ext cx="633827" cy="950741"/>
        </a:xfrm>
        <a:prstGeom prst="rect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8322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FBB557E-4046-4E06-89BC-900CC319110B}">
      <dsp:nvSpPr>
        <dsp:cNvPr id="0" name=""/>
        <dsp:cNvSpPr/>
      </dsp:nvSpPr>
      <dsp:spPr>
        <a:xfrm>
          <a:off x="175652" y="2685913"/>
          <a:ext cx="4940926" cy="905467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635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13303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ကျွန်ုပ်တို့အားခရစ်တော်နှင့်အတူထိုင်စေခဲ့သည် (း၆ခ)</a:t>
          </a:r>
          <a:endParaRPr lang="es-ES" sz="1800" kern="1200" dirty="0"/>
        </a:p>
      </dsp:txBody>
      <dsp:txXfrm>
        <a:off x="175652" y="2685913"/>
        <a:ext cx="4940926" cy="905467"/>
      </dsp:txXfrm>
    </dsp:sp>
    <dsp:sp modelId="{F3541D5A-66B4-41E0-9F1B-1B062B7244DD}">
      <dsp:nvSpPr>
        <dsp:cNvPr id="0" name=""/>
        <dsp:cNvSpPr/>
      </dsp:nvSpPr>
      <dsp:spPr>
        <a:xfrm>
          <a:off x="0" y="2555123"/>
          <a:ext cx="633827" cy="950741"/>
        </a:xfrm>
        <a:prstGeom prst="rect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645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C8ACDA2-28B7-4071-95BA-8DA4C63BEBE9}">
      <dsp:nvSpPr>
        <dsp:cNvPr id="0" name=""/>
        <dsp:cNvSpPr/>
      </dsp:nvSpPr>
      <dsp:spPr>
        <a:xfrm>
          <a:off x="175652" y="3825796"/>
          <a:ext cx="4940926" cy="905467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635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13303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ကောင်းသောအကျင့်အတွက်ကျွန်ုပ်တို့ကိုခရစ်တော်၌ဖန်ဆင်းခဲ့သည် (း၁၀)။</a:t>
          </a:r>
          <a:endParaRPr lang="es-ES" sz="1800" kern="1200" dirty="0"/>
        </a:p>
      </dsp:txBody>
      <dsp:txXfrm>
        <a:off x="175652" y="3825796"/>
        <a:ext cx="4940926" cy="905467"/>
      </dsp:txXfrm>
    </dsp:sp>
    <dsp:sp modelId="{044B51BB-4278-4E0D-980E-AE89383724B4}">
      <dsp:nvSpPr>
        <dsp:cNvPr id="0" name=""/>
        <dsp:cNvSpPr/>
      </dsp:nvSpPr>
      <dsp:spPr>
        <a:xfrm>
          <a:off x="0" y="3695006"/>
          <a:ext cx="633827" cy="950741"/>
        </a:xfrm>
        <a:prstGeom prst="rect">
          <a:avLst/>
        </a:prstGeom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0F5046-84D3-43BE-B6B7-A67E9B1A825C}">
      <dsp:nvSpPr>
        <dsp:cNvPr id="0" name=""/>
        <dsp:cNvSpPr/>
      </dsp:nvSpPr>
      <dsp:spPr>
        <a:xfrm>
          <a:off x="0" y="0"/>
          <a:ext cx="6412088" cy="7224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ခရစ်တော်သည်အသွေးတော်အားဖြင့်ငါတို့ကိုအချင်း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ချင်းနီးစေသည် (း၁၃)။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54661" y="0"/>
        <a:ext cx="5057426" cy="722434"/>
      </dsp:txXfrm>
    </dsp:sp>
    <dsp:sp modelId="{B78FA34B-F9C4-4E86-A7DE-CBC354FB043B}">
      <dsp:nvSpPr>
        <dsp:cNvPr id="0" name=""/>
        <dsp:cNvSpPr/>
      </dsp:nvSpPr>
      <dsp:spPr>
        <a:xfrm>
          <a:off x="162564" y="22722"/>
          <a:ext cx="1101776" cy="676990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1BD354B-ACE9-479E-B591-C7997A2AA1F8}">
      <dsp:nvSpPr>
        <dsp:cNvPr id="0" name=""/>
        <dsp:cNvSpPr/>
      </dsp:nvSpPr>
      <dsp:spPr>
        <a:xfrm>
          <a:off x="0" y="794677"/>
          <a:ext cx="6412088" cy="722434"/>
        </a:xfrm>
        <a:prstGeom prst="roundRect">
          <a:avLst>
            <a:gd name="adj" fmla="val 10000"/>
          </a:avLst>
        </a:prstGeom>
        <a:solidFill>
          <a:schemeClr val="accent1"/>
        </a:solidFill>
        <a:ln w="12700"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ခရစ်တော်သည်ငါတို့ကိုခွဲထုတ်သောနံရံများကိုဖြိုဖျက်သည်  (း၁၄)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54661" y="794677"/>
        <a:ext cx="5057426" cy="722434"/>
      </dsp:txXfrm>
    </dsp:sp>
    <dsp:sp modelId="{0600B1F6-4274-439A-88FF-3B6A92B08E28}">
      <dsp:nvSpPr>
        <dsp:cNvPr id="0" name=""/>
        <dsp:cNvSpPr/>
      </dsp:nvSpPr>
      <dsp:spPr>
        <a:xfrm>
          <a:off x="162564" y="817399"/>
          <a:ext cx="1101776" cy="676990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67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13D7137-4DE7-438A-8D0C-EE3703C29F19}">
      <dsp:nvSpPr>
        <dsp:cNvPr id="0" name=""/>
        <dsp:cNvSpPr/>
      </dsp:nvSpPr>
      <dsp:spPr>
        <a:xfrm>
          <a:off x="0" y="1589355"/>
          <a:ext cx="6412088" cy="722434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 w="12700"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ခရစ်တော်သည်ရန်သူများကိုချေမုန်းသည်(း၁၆)၊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54661" y="1589355"/>
        <a:ext cx="5057426" cy="722434"/>
      </dsp:txXfrm>
    </dsp:sp>
    <dsp:sp modelId="{A4B7689F-A1DA-405A-8040-DBE725AFD21D}">
      <dsp:nvSpPr>
        <dsp:cNvPr id="0" name=""/>
        <dsp:cNvSpPr/>
      </dsp:nvSpPr>
      <dsp:spPr>
        <a:xfrm>
          <a:off x="162564" y="1612077"/>
          <a:ext cx="1101776" cy="6769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F6F316B-A2F1-4A0D-9CD3-2BB9F4A8FC24}">
      <dsp:nvSpPr>
        <dsp:cNvPr id="0" name=""/>
        <dsp:cNvSpPr/>
      </dsp:nvSpPr>
      <dsp:spPr>
        <a:xfrm>
          <a:off x="0" y="2384032"/>
          <a:ext cx="6412088" cy="72243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ခရစ်တော်သည် ကျွန်ုပ်တို့အား သူ၏မိသားစုတွင် အဖွဲ့ဝင်ဖြစ်စေသည် (း၁၉)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54661" y="2384032"/>
        <a:ext cx="5057426" cy="722434"/>
      </dsp:txXfrm>
    </dsp:sp>
    <dsp:sp modelId="{A66F0C7B-1363-4E29-A315-97F3385DD632}">
      <dsp:nvSpPr>
        <dsp:cNvPr id="0" name=""/>
        <dsp:cNvSpPr/>
      </dsp:nvSpPr>
      <dsp:spPr>
        <a:xfrm>
          <a:off x="162564" y="2406754"/>
          <a:ext cx="1101776" cy="676990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EB12C26-60ED-4957-9960-E3F651E9E0C1}">
      <dsp:nvSpPr>
        <dsp:cNvPr id="0" name=""/>
        <dsp:cNvSpPr/>
      </dsp:nvSpPr>
      <dsp:spPr>
        <a:xfrm>
          <a:off x="0" y="3178710"/>
          <a:ext cx="6412088" cy="72243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ခရစ်တော်သည်ကျွန်ုပ်တို့အားညှိနှိုင်းဆောင်ရွက်ပေးပြီး ကျွန်ုပ်တို့အားသန့်ရှင်းသောဗိမာန်တော်ဖြစ်စေ(း၂၁)၊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54661" y="3178710"/>
        <a:ext cx="5057426" cy="722434"/>
      </dsp:txXfrm>
    </dsp:sp>
    <dsp:sp modelId="{37543A8D-1AAA-4641-8618-32E419616566}">
      <dsp:nvSpPr>
        <dsp:cNvPr id="0" name=""/>
        <dsp:cNvSpPr/>
      </dsp:nvSpPr>
      <dsp:spPr>
        <a:xfrm>
          <a:off x="162564" y="3201432"/>
          <a:ext cx="1101776" cy="676990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4A777CE-E2AF-4EA5-8760-EDEDE5D1476D}">
      <dsp:nvSpPr>
        <dsp:cNvPr id="0" name=""/>
        <dsp:cNvSpPr/>
      </dsp:nvSpPr>
      <dsp:spPr>
        <a:xfrm>
          <a:off x="0" y="3973388"/>
          <a:ext cx="6412088" cy="722434"/>
        </a:xfrm>
        <a:prstGeom prst="roundRect">
          <a:avLst>
            <a:gd name="adj" fmla="val 10000"/>
          </a:avLst>
        </a:prstGeom>
        <a:solidFill>
          <a:schemeClr val="accent3"/>
        </a:solidFill>
        <a:ln w="12700"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ခရစ်တော်သည်ကျွန်ုပ်တို့အားဝိညာဉ်တော်အားဖြင့်ဘုရားသခင်ကျိန်းဝပ်ရာနေရာဖြစ်စေသည် (း၂၂)၊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54661" y="3973388"/>
        <a:ext cx="5057426" cy="722434"/>
      </dsp:txXfrm>
    </dsp:sp>
    <dsp:sp modelId="{AAED13D7-5796-4EDF-96AB-AE7E8F1C4C8E}">
      <dsp:nvSpPr>
        <dsp:cNvPr id="0" name=""/>
        <dsp:cNvSpPr/>
      </dsp:nvSpPr>
      <dsp:spPr>
        <a:xfrm>
          <a:off x="162564" y="3996110"/>
          <a:ext cx="1101776" cy="676990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3FE2D0-9317-4B8C-8EBB-68E2BBDE0CC9}">
      <dsp:nvSpPr>
        <dsp:cNvPr id="0" name=""/>
        <dsp:cNvSpPr/>
      </dsp:nvSpPr>
      <dsp:spPr>
        <a:xfrm rot="10800000">
          <a:off x="323407" y="1188"/>
          <a:ext cx="8191815" cy="405237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8699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ဘုရားသခင်သည် ထိုအကြံအစည်ကို စိတ်ကူးထားပြီး ဝှက်ထား (း၉)၊</a:t>
          </a:r>
          <a:endParaRPr lang="es-ES" sz="1800" kern="1200" dirty="0"/>
        </a:p>
      </dsp:txBody>
      <dsp:txXfrm rot="10800000">
        <a:off x="424716" y="1188"/>
        <a:ext cx="8090506" cy="405237"/>
      </dsp:txXfrm>
    </dsp:sp>
    <dsp:sp modelId="{39436637-1A7B-4874-8143-67D64EA0B2F4}">
      <dsp:nvSpPr>
        <dsp:cNvPr id="0" name=""/>
        <dsp:cNvSpPr/>
      </dsp:nvSpPr>
      <dsp:spPr>
        <a:xfrm>
          <a:off x="10929" y="1188"/>
          <a:ext cx="405237" cy="405237"/>
        </a:xfrm>
        <a:prstGeom prst="star12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1C6FA5D-3854-4A92-94EA-A55807C29946}">
      <dsp:nvSpPr>
        <dsp:cNvPr id="0" name=""/>
        <dsp:cNvSpPr/>
      </dsp:nvSpPr>
      <dsp:spPr>
        <a:xfrm rot="10800000">
          <a:off x="323407" y="507735"/>
          <a:ext cx="8191815" cy="405237"/>
        </a:xfrm>
        <a:prstGeom prst="homePlate">
          <a:avLst/>
        </a:prstGeom>
        <a:gradFill rotWithShape="0">
          <a:gsLst>
            <a:gs pos="0">
              <a:schemeClr val="accent3">
                <a:hueOff val="-3318759"/>
                <a:satOff val="0"/>
                <a:lumOff val="62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3318759"/>
                <a:satOff val="0"/>
                <a:lumOff val="62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3318759"/>
                <a:satOff val="0"/>
                <a:lumOff val="62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8699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ယေရှုသည် အစီအစဉ်ကို ပြီးမြောက်ခဲ့သည် (း၁၁၊ </a:t>
          </a:r>
          <a:r>
            <a:rPr lang="en-US" sz="1800" b="1" kern="1200" dirty="0"/>
            <a:t>NIV)</a:t>
          </a:r>
          <a:endParaRPr lang="es-ES" sz="1800" kern="1200" dirty="0"/>
        </a:p>
      </dsp:txBody>
      <dsp:txXfrm rot="10800000">
        <a:off x="424716" y="507735"/>
        <a:ext cx="8090506" cy="405237"/>
      </dsp:txXfrm>
    </dsp:sp>
    <dsp:sp modelId="{3D0A12A8-E9CA-410F-9634-56F89036C117}">
      <dsp:nvSpPr>
        <dsp:cNvPr id="0" name=""/>
        <dsp:cNvSpPr/>
      </dsp:nvSpPr>
      <dsp:spPr>
        <a:xfrm>
          <a:off x="10929" y="507735"/>
          <a:ext cx="405237" cy="405237"/>
        </a:xfrm>
        <a:prstGeom prst="star12">
          <a:avLst/>
        </a:prstGeom>
        <a:solidFill>
          <a:schemeClr val="accent3">
            <a:tint val="50000"/>
            <a:hueOff val="-3119600"/>
            <a:satOff val="21373"/>
            <a:lumOff val="2471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5BC1E02-62D4-4F2F-BA9D-CA99AC780C32}">
      <dsp:nvSpPr>
        <dsp:cNvPr id="0" name=""/>
        <dsp:cNvSpPr/>
      </dsp:nvSpPr>
      <dsp:spPr>
        <a:xfrm rot="10800000">
          <a:off x="323407" y="1014282"/>
          <a:ext cx="8191815" cy="405237"/>
        </a:xfrm>
        <a:prstGeom prst="homePlate">
          <a:avLst/>
        </a:prstGeom>
        <a:gradFill rotWithShape="0">
          <a:gsLst>
            <a:gs pos="0">
              <a:schemeClr val="accent3">
                <a:hueOff val="-6637518"/>
                <a:satOff val="0"/>
                <a:lumOff val="1254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6637518"/>
                <a:satOff val="0"/>
                <a:lumOff val="1254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6637518"/>
                <a:satOff val="0"/>
                <a:lumOff val="1254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8699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solidFill>
                <a:schemeClr val="tx1"/>
              </a:solidFill>
            </a:rPr>
            <a:t>ဤအကြံအစည်ကို ပေါလုနှင့် အခြားသူများထံ ထုတ်ဖော်ခဲ့သည် (း၃-၅)၊</a:t>
          </a:r>
          <a:endParaRPr lang="es-ES" sz="1800" kern="1200" dirty="0">
            <a:solidFill>
              <a:schemeClr val="tx1"/>
            </a:solidFill>
          </a:endParaRPr>
        </a:p>
      </dsp:txBody>
      <dsp:txXfrm rot="10800000">
        <a:off x="424716" y="1014282"/>
        <a:ext cx="8090506" cy="405237"/>
      </dsp:txXfrm>
    </dsp:sp>
    <dsp:sp modelId="{951B9E8B-B9F1-4ADF-A3C5-0947A1E7D8C3}">
      <dsp:nvSpPr>
        <dsp:cNvPr id="0" name=""/>
        <dsp:cNvSpPr/>
      </dsp:nvSpPr>
      <dsp:spPr>
        <a:xfrm>
          <a:off x="10929" y="1014282"/>
          <a:ext cx="405237" cy="405237"/>
        </a:xfrm>
        <a:prstGeom prst="star12">
          <a:avLst/>
        </a:prstGeom>
        <a:solidFill>
          <a:schemeClr val="accent3">
            <a:tint val="50000"/>
            <a:hueOff val="-6239201"/>
            <a:satOff val="42746"/>
            <a:lumOff val="4942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9268FE7-A23D-46E5-A013-0FC3D9183DC1}">
      <dsp:nvSpPr>
        <dsp:cNvPr id="0" name=""/>
        <dsp:cNvSpPr/>
      </dsp:nvSpPr>
      <dsp:spPr>
        <a:xfrm rot="10800000">
          <a:off x="323407" y="1520829"/>
          <a:ext cx="8191815" cy="405237"/>
        </a:xfrm>
        <a:prstGeom prst="homePlate">
          <a:avLst/>
        </a:prstGeom>
        <a:gradFill rotWithShape="0">
          <a:gsLst>
            <a:gs pos="0">
              <a:schemeClr val="accent3">
                <a:hueOff val="-9956277"/>
                <a:satOff val="0"/>
                <a:lumOff val="188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9956277"/>
                <a:satOff val="0"/>
                <a:lumOff val="188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9956277"/>
                <a:satOff val="0"/>
                <a:lumOff val="188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8699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solidFill>
                <a:schemeClr val="tx1"/>
              </a:solidFill>
            </a:rPr>
            <a:t>ပေါလုသည် အစီအစဉ်ကို ကြေငြာရန် အပ်နှင်းခံရသည် (း၇-၈)၊</a:t>
          </a:r>
          <a:endParaRPr lang="es-ES" sz="1800" kern="1200" dirty="0">
            <a:solidFill>
              <a:schemeClr val="tx1"/>
            </a:solidFill>
          </a:endParaRPr>
        </a:p>
      </dsp:txBody>
      <dsp:txXfrm rot="10800000">
        <a:off x="424716" y="1520829"/>
        <a:ext cx="8090506" cy="405237"/>
      </dsp:txXfrm>
    </dsp:sp>
    <dsp:sp modelId="{66BC929F-CA98-4262-9F68-F3AE41B2F048}">
      <dsp:nvSpPr>
        <dsp:cNvPr id="0" name=""/>
        <dsp:cNvSpPr/>
      </dsp:nvSpPr>
      <dsp:spPr>
        <a:xfrm>
          <a:off x="10929" y="1520829"/>
          <a:ext cx="405237" cy="405237"/>
        </a:xfrm>
        <a:prstGeom prst="star12">
          <a:avLst/>
        </a:prstGeom>
        <a:solidFill>
          <a:schemeClr val="accent3">
            <a:tint val="50000"/>
            <a:hueOff val="-9358801"/>
            <a:satOff val="64119"/>
            <a:lumOff val="7413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F70D307-0FD4-4CAE-8F46-0B60978D2C00}">
      <dsp:nvSpPr>
        <dsp:cNvPr id="0" name=""/>
        <dsp:cNvSpPr/>
      </dsp:nvSpPr>
      <dsp:spPr>
        <a:xfrm rot="10800000">
          <a:off x="323407" y="2027376"/>
          <a:ext cx="8191815" cy="405237"/>
        </a:xfrm>
        <a:prstGeom prst="homePlate">
          <a:avLst/>
        </a:prstGeom>
        <a:gradFill rotWithShape="0">
          <a:gsLst>
            <a:gs pos="0">
              <a:srgbClr val="FFFF31"/>
            </a:gs>
            <a:gs pos="0">
              <a:schemeClr val="accent3">
                <a:hueOff val="-13275037"/>
                <a:satOff val="0"/>
                <a:lumOff val="250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3275037"/>
                <a:satOff val="0"/>
                <a:lumOff val="250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3275037"/>
                <a:satOff val="0"/>
                <a:lumOff val="250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8699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solidFill>
                <a:schemeClr val="tx1"/>
              </a:solidFill>
            </a:rPr>
            <a:t>အဆုံးစွန်သော၊ လူတိုင်းအစီအစဉ်ကို သိသည် (း၁၀)၊</a:t>
          </a:r>
          <a:endParaRPr lang="es-ES" sz="1800" kern="1200" dirty="0">
            <a:solidFill>
              <a:schemeClr val="tx1"/>
            </a:solidFill>
          </a:endParaRPr>
        </a:p>
      </dsp:txBody>
      <dsp:txXfrm rot="10800000">
        <a:off x="424716" y="2027376"/>
        <a:ext cx="8090506" cy="405237"/>
      </dsp:txXfrm>
    </dsp:sp>
    <dsp:sp modelId="{F3500C78-8B17-4906-A3C0-A535BE2754DA}">
      <dsp:nvSpPr>
        <dsp:cNvPr id="0" name=""/>
        <dsp:cNvSpPr/>
      </dsp:nvSpPr>
      <dsp:spPr>
        <a:xfrm>
          <a:off x="10929" y="2027376"/>
          <a:ext cx="405237" cy="405237"/>
        </a:xfrm>
        <a:prstGeom prst="star12">
          <a:avLst/>
        </a:prstGeom>
        <a:solidFill>
          <a:schemeClr val="accent3">
            <a:tint val="50000"/>
            <a:hueOff val="-12478401"/>
            <a:satOff val="85492"/>
            <a:lumOff val="9884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8052EE-8BE8-4261-BB67-DC624A3B6DC4}">
      <dsp:nvSpPr>
        <dsp:cNvPr id="0" name=""/>
        <dsp:cNvSpPr/>
      </dsp:nvSpPr>
      <dsp:spPr>
        <a:xfrm>
          <a:off x="0" y="0"/>
          <a:ext cx="4343965" cy="1364122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700" b="1" kern="1200" dirty="0">
              <a:solidFill>
                <a:schemeClr val="tx1"/>
              </a:solidFill>
            </a:rPr>
            <a:t>ကိုယ်ကိုနှိမ့်ချလျက်နေကြလော့။ </a:t>
          </a:r>
          <a:r>
            <a:rPr lang="en-GB" sz="1700" b="1" kern="1200" dirty="0">
              <a:solidFill>
                <a:schemeClr val="tx1"/>
              </a:solidFill>
            </a:rPr>
            <a:t>(Eph. 5:21)</a:t>
          </a:r>
          <a:endParaRPr lang="es-ES" sz="1700" kern="1200" dirty="0">
            <a:solidFill>
              <a:schemeClr val="tx1"/>
            </a:solidFill>
          </a:endParaRPr>
        </a:p>
      </dsp:txBody>
      <dsp:txXfrm>
        <a:off x="1005205" y="0"/>
        <a:ext cx="3338759" cy="1364122"/>
      </dsp:txXfrm>
    </dsp:sp>
    <dsp:sp modelId="{DB333839-8202-45FA-A471-C76D7A1388E7}">
      <dsp:nvSpPr>
        <dsp:cNvPr id="0" name=""/>
        <dsp:cNvSpPr/>
      </dsp:nvSpPr>
      <dsp:spPr>
        <a:xfrm>
          <a:off x="136412" y="136412"/>
          <a:ext cx="868793" cy="109129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1951EA7-5B2B-47A6-B3C0-34EEC30AEB7B}">
      <dsp:nvSpPr>
        <dsp:cNvPr id="0" name=""/>
        <dsp:cNvSpPr/>
      </dsp:nvSpPr>
      <dsp:spPr>
        <a:xfrm>
          <a:off x="0" y="1500534"/>
          <a:ext cx="4343965" cy="13641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800032"/>
                <a:satOff val="0"/>
                <a:lumOff val="-67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800032"/>
                <a:satOff val="0"/>
                <a:lumOff val="-67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800032"/>
                <a:satOff val="0"/>
                <a:lumOff val="-67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700" b="1" kern="1200" dirty="0">
              <a:solidFill>
                <a:schemeClr val="tx1"/>
              </a:solidFill>
            </a:rPr>
            <a:t>ခင်ပွန်းသည်များသည်ဇနီးမယားကို ချစ်ကြပြီးဇနီးသည်များကခင်ပွန်းကို ရိုသေကြသည်။</a:t>
          </a:r>
          <a:br>
            <a:rPr lang="en-GB" sz="1700" b="1" kern="1200" dirty="0">
              <a:solidFill>
                <a:schemeClr val="tx1"/>
              </a:solidFill>
            </a:rPr>
          </a:br>
          <a:r>
            <a:rPr lang="en-GB" sz="1700" b="1" kern="1200" dirty="0">
              <a:solidFill>
                <a:schemeClr val="tx1"/>
              </a:solidFill>
            </a:rPr>
            <a:t>(Eph. 5:22-33)</a:t>
          </a:r>
          <a:endParaRPr lang="es-ES" sz="1700" kern="1200" dirty="0">
            <a:solidFill>
              <a:schemeClr val="tx1"/>
            </a:solidFill>
          </a:endParaRPr>
        </a:p>
      </dsp:txBody>
      <dsp:txXfrm>
        <a:off x="1005205" y="1500534"/>
        <a:ext cx="3338759" cy="1364122"/>
      </dsp:txXfrm>
    </dsp:sp>
    <dsp:sp modelId="{58A5FBB4-938E-4F5E-A258-C0CBA9ADE9BD}">
      <dsp:nvSpPr>
        <dsp:cNvPr id="0" name=""/>
        <dsp:cNvSpPr/>
      </dsp:nvSpPr>
      <dsp:spPr>
        <a:xfrm>
          <a:off x="136412" y="1636946"/>
          <a:ext cx="868793" cy="1091297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B29ECBE-94B3-4F14-A619-159345F5096D}">
      <dsp:nvSpPr>
        <dsp:cNvPr id="0" name=""/>
        <dsp:cNvSpPr/>
      </dsp:nvSpPr>
      <dsp:spPr>
        <a:xfrm>
          <a:off x="0" y="3001068"/>
          <a:ext cx="4343965" cy="13641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00065"/>
                <a:satOff val="0"/>
                <a:lumOff val="-134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600065"/>
                <a:satOff val="0"/>
                <a:lumOff val="-134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600065"/>
                <a:satOff val="0"/>
                <a:lumOff val="-134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သားသမီးတွေကမိဘကို ရိုသေကြပြီး မိဘတွေကသားသမီးတွေကိုစိတ်ဆိုးစေရန်မလှုံ့ဆော်ရဘူး။</a:t>
          </a:r>
          <a:r>
            <a:rPr lang="en-GB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(Eph. 6:1-4)</a:t>
          </a:r>
          <a:endParaRPr lang="es-ES" sz="1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05205" y="3001068"/>
        <a:ext cx="3338759" cy="1364122"/>
      </dsp:txXfrm>
    </dsp:sp>
    <dsp:sp modelId="{3AEAB017-3982-4FDE-8BD6-4BA3DCFA6C2D}">
      <dsp:nvSpPr>
        <dsp:cNvPr id="0" name=""/>
        <dsp:cNvSpPr/>
      </dsp:nvSpPr>
      <dsp:spPr>
        <a:xfrm>
          <a:off x="136412" y="3137480"/>
          <a:ext cx="868793" cy="1091297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32"/>
          </a:stretch>
        </a:blip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40EAE0F-41F4-4D49-B611-D641CCC436B3}">
      <dsp:nvSpPr>
        <dsp:cNvPr id="0" name=""/>
        <dsp:cNvSpPr/>
      </dsp:nvSpPr>
      <dsp:spPr>
        <a:xfrm>
          <a:off x="0" y="4501602"/>
          <a:ext cx="4343965" cy="13641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400097"/>
                <a:satOff val="0"/>
                <a:lumOff val="-201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2400097"/>
                <a:satOff val="0"/>
                <a:lumOff val="-201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2400097"/>
                <a:satOff val="0"/>
                <a:lumOff val="-201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အစေခံကျွန်များသည်သခင်ဘုရား၏အမှုတော်ကိုဆောင်ရွက်သကဲ့သို့၊သခင်တို့သည်အစေခံကျွန်တို့ကိုကြင်ကြင်နာနာပြုမူရမည်။</a:t>
          </a:r>
          <a:r>
            <a:rPr lang="en-GB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(Eph. 6:5-9)</a:t>
          </a:r>
          <a:endParaRPr lang="es-ES" sz="1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05205" y="4501602"/>
        <a:ext cx="3338759" cy="1364122"/>
      </dsp:txXfrm>
    </dsp:sp>
    <dsp:sp modelId="{CF18A1B2-3BF4-4A23-BDC7-4E696FDD7AEE}">
      <dsp:nvSpPr>
        <dsp:cNvPr id="0" name=""/>
        <dsp:cNvSpPr/>
      </dsp:nvSpPr>
      <dsp:spPr>
        <a:xfrm>
          <a:off x="136412" y="4638015"/>
          <a:ext cx="868793" cy="109129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6FDCCB-B918-4AFB-A755-8723461D623A}">
      <dsp:nvSpPr>
        <dsp:cNvPr id="0" name=""/>
        <dsp:cNvSpPr/>
      </dsp:nvSpPr>
      <dsp:spPr>
        <a:xfrm>
          <a:off x="4125" y="145965"/>
          <a:ext cx="1461949" cy="1535291"/>
        </a:xfrm>
        <a:prstGeom prst="round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27728A4-AA54-498C-8DBF-C58E8CB6D911}">
      <dsp:nvSpPr>
        <dsp:cNvPr id="0" name=""/>
        <dsp:cNvSpPr/>
      </dsp:nvSpPr>
      <dsp:spPr>
        <a:xfrm>
          <a:off x="4125" y="1567320"/>
          <a:ext cx="1461949" cy="542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အမှန်တရား
(v. 14a)</a:t>
          </a:r>
          <a:endParaRPr lang="es-ES" sz="1400" kern="1200" dirty="0"/>
        </a:p>
      </dsp:txBody>
      <dsp:txXfrm>
        <a:off x="4125" y="1567320"/>
        <a:ext cx="1461949" cy="542383"/>
      </dsp:txXfrm>
    </dsp:sp>
    <dsp:sp modelId="{D14E2450-E79E-4D2D-9339-C36C2219028C}">
      <dsp:nvSpPr>
        <dsp:cNvPr id="0" name=""/>
        <dsp:cNvSpPr/>
      </dsp:nvSpPr>
      <dsp:spPr>
        <a:xfrm>
          <a:off x="1612331" y="145965"/>
          <a:ext cx="1461949" cy="1535291"/>
        </a:xfrm>
        <a:prstGeom prst="roundRect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5BB0D5F-3914-4E87-913F-743D578A2BB6}">
      <dsp:nvSpPr>
        <dsp:cNvPr id="0" name=""/>
        <dsp:cNvSpPr/>
      </dsp:nvSpPr>
      <dsp:spPr>
        <a:xfrm>
          <a:off x="1612331" y="1567320"/>
          <a:ext cx="1461949" cy="542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kern="1200" dirty="0"/>
            <a:t>ဖြောင့်မတ်ခြင်း
(</a:t>
          </a:r>
          <a:r>
            <a:rPr lang="en-US" sz="1400" b="1" kern="1200" dirty="0"/>
            <a:t>v. 14b)</a:t>
          </a:r>
          <a:endParaRPr lang="es-ES" sz="1400" kern="1200" dirty="0"/>
        </a:p>
      </dsp:txBody>
      <dsp:txXfrm>
        <a:off x="1612331" y="1567320"/>
        <a:ext cx="1461949" cy="542383"/>
      </dsp:txXfrm>
    </dsp:sp>
    <dsp:sp modelId="{1B48069D-5741-484F-95FF-097F39D3F598}">
      <dsp:nvSpPr>
        <dsp:cNvPr id="0" name=""/>
        <dsp:cNvSpPr/>
      </dsp:nvSpPr>
      <dsp:spPr>
        <a:xfrm>
          <a:off x="3420868" y="145965"/>
          <a:ext cx="1461949" cy="1535291"/>
        </a:xfrm>
        <a:prstGeom prst="roundRect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0028A07-7BED-42CC-87EA-49E8DE7C4205}">
      <dsp:nvSpPr>
        <dsp:cNvPr id="0" name=""/>
        <dsp:cNvSpPr/>
      </dsp:nvSpPr>
      <dsp:spPr>
        <a:xfrm>
          <a:off x="3220537" y="1567320"/>
          <a:ext cx="1862611" cy="542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kern="1200" dirty="0"/>
            <a:t>ငြိမ်သက်ခြင်းဧဝံဂေလိတရား
(</a:t>
          </a:r>
          <a:r>
            <a:rPr lang="en-US" sz="1400" b="1" kern="1200" dirty="0"/>
            <a:t>v. 15)</a:t>
          </a:r>
          <a:endParaRPr lang="es-ES" sz="1400" kern="1200" dirty="0"/>
        </a:p>
      </dsp:txBody>
      <dsp:txXfrm>
        <a:off x="3220537" y="1567320"/>
        <a:ext cx="1862611" cy="542383"/>
      </dsp:txXfrm>
    </dsp:sp>
    <dsp:sp modelId="{16F74E64-C3DA-42A1-888B-0114D38DB821}">
      <dsp:nvSpPr>
        <dsp:cNvPr id="0" name=""/>
        <dsp:cNvSpPr/>
      </dsp:nvSpPr>
      <dsp:spPr>
        <a:xfrm>
          <a:off x="5229404" y="145965"/>
          <a:ext cx="1461949" cy="1535291"/>
        </a:xfrm>
        <a:prstGeom prst="roundRect">
          <a:avLst/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0E8E791-F1AA-4474-A360-04D0B88CFEB7}">
      <dsp:nvSpPr>
        <dsp:cNvPr id="0" name=""/>
        <dsp:cNvSpPr/>
      </dsp:nvSpPr>
      <dsp:spPr>
        <a:xfrm>
          <a:off x="5229404" y="1567320"/>
          <a:ext cx="1461949" cy="542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kern="1200" dirty="0"/>
            <a:t>ယုံကြည်ခြင်း။
(</a:t>
          </a:r>
          <a:r>
            <a:rPr lang="en-US" sz="1400" b="1" kern="1200" dirty="0"/>
            <a:t>v. 16)</a:t>
          </a:r>
          <a:endParaRPr lang="es-ES" sz="1400" kern="1200" dirty="0"/>
        </a:p>
      </dsp:txBody>
      <dsp:txXfrm>
        <a:off x="5229404" y="1567320"/>
        <a:ext cx="1461949" cy="542383"/>
      </dsp:txXfrm>
    </dsp:sp>
    <dsp:sp modelId="{DE9EE262-F3E4-475B-87BD-8427AB93DE38}">
      <dsp:nvSpPr>
        <dsp:cNvPr id="0" name=""/>
        <dsp:cNvSpPr/>
      </dsp:nvSpPr>
      <dsp:spPr>
        <a:xfrm>
          <a:off x="6929333" y="145965"/>
          <a:ext cx="1461949" cy="1535291"/>
        </a:xfrm>
        <a:prstGeom prst="roundRect">
          <a:avLst/>
        </a:prstGeom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61BC085-AEA6-4BA0-BFFE-FE8498FFA9A1}">
      <dsp:nvSpPr>
        <dsp:cNvPr id="0" name=""/>
        <dsp:cNvSpPr/>
      </dsp:nvSpPr>
      <dsp:spPr>
        <a:xfrm>
          <a:off x="6837610" y="1567320"/>
          <a:ext cx="1645394" cy="542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ကယ်တင်ခြင်း (v. 17a)</a:t>
          </a:r>
          <a:endParaRPr lang="es-ES" sz="1400" kern="1200" dirty="0"/>
        </a:p>
      </dsp:txBody>
      <dsp:txXfrm>
        <a:off x="6837610" y="1567320"/>
        <a:ext cx="1645394" cy="542383"/>
      </dsp:txXfrm>
    </dsp:sp>
    <dsp:sp modelId="{8CCB6D70-05DD-49B6-A19F-4A4B1B36D848}">
      <dsp:nvSpPr>
        <dsp:cNvPr id="0" name=""/>
        <dsp:cNvSpPr/>
      </dsp:nvSpPr>
      <dsp:spPr>
        <a:xfrm>
          <a:off x="8774148" y="145965"/>
          <a:ext cx="1461949" cy="1535291"/>
        </a:xfrm>
        <a:prstGeom prst="roundRect">
          <a:avLst/>
        </a:prstGeom>
        <a:blipFill dpi="0"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C8067C0-CFC8-42B7-8C68-0FC703FABC94}">
      <dsp:nvSpPr>
        <dsp:cNvPr id="0" name=""/>
        <dsp:cNvSpPr/>
      </dsp:nvSpPr>
      <dsp:spPr>
        <a:xfrm>
          <a:off x="8629262" y="1567320"/>
          <a:ext cx="1751722" cy="542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kern="1200" dirty="0"/>
            <a:t>ဘုရားသခင်၏နှုတ်ကပတ်တော်
(</a:t>
          </a:r>
          <a:r>
            <a:rPr lang="en-US" sz="1400" b="1" kern="1200" dirty="0"/>
            <a:t>v. 17b)</a:t>
          </a:r>
          <a:endParaRPr lang="es-ES" sz="1400" kern="1200" dirty="0"/>
        </a:p>
      </dsp:txBody>
      <dsp:txXfrm>
        <a:off x="8629262" y="1567320"/>
        <a:ext cx="1751722" cy="542383"/>
      </dsp:txXfrm>
    </dsp:sp>
    <dsp:sp modelId="{06F8737C-EE7F-4827-8403-3F18C4D34852}">
      <dsp:nvSpPr>
        <dsp:cNvPr id="0" name=""/>
        <dsp:cNvSpPr/>
      </dsp:nvSpPr>
      <dsp:spPr>
        <a:xfrm>
          <a:off x="10527241" y="145965"/>
          <a:ext cx="1461949" cy="1535291"/>
        </a:xfrm>
        <a:prstGeom prst="roundRect">
          <a:avLst/>
        </a:prstGeom>
        <a:blipFill rotWithShape="1"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629F59D-AADF-4EAA-A8BA-69FB4F3762A3}">
      <dsp:nvSpPr>
        <dsp:cNvPr id="0" name=""/>
        <dsp:cNvSpPr/>
      </dsp:nvSpPr>
      <dsp:spPr>
        <a:xfrm>
          <a:off x="10527241" y="1567320"/>
          <a:ext cx="1461949" cy="542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kern="1200" dirty="0"/>
            <a:t>ဆုတောင်းခြင်း
(</a:t>
          </a:r>
          <a:r>
            <a:rPr lang="en-US" sz="1400" b="1" kern="1200" dirty="0"/>
            <a:t>v. 18)</a:t>
          </a:r>
          <a:endParaRPr lang="es-ES" sz="1400" kern="1200" dirty="0"/>
        </a:p>
      </dsp:txBody>
      <dsp:txXfrm>
        <a:off x="10527241" y="1567320"/>
        <a:ext cx="1461949" cy="5423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0916-BA94-4B50-B5F4-023605491260}" type="datetimeFigureOut">
              <a:rPr lang="es-ES" smtClean="0"/>
              <a:t>22/09/2023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9C0C-F204-45AD-9666-329789D6AEA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015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0916-BA94-4B50-B5F4-023605491260}" type="datetimeFigureOut">
              <a:rPr lang="es-ES" smtClean="0"/>
              <a:t>22/09/2023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9C0C-F204-45AD-9666-329789D6AEA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047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0916-BA94-4B50-B5F4-023605491260}" type="datetimeFigureOut">
              <a:rPr lang="es-ES" smtClean="0"/>
              <a:t>22/09/2023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9C0C-F204-45AD-9666-329789D6AEA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008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4AD3D9-B3DB-C39C-3DB4-7A9CA32861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8DCDE70-20E2-94E5-38F0-2461F41F7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62E9F6-3BB6-BFBA-1BB8-2DD8F4CAA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22/09/2023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BA155A-EFB3-ED65-F2BE-1ED861E30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153495-FF41-4A0A-6B4C-274AF6B7F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686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08C158-3E81-4E23-BA10-B611A33B7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30846A-67E0-E38F-AFA2-061C317F7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9CC658-1018-4B62-7076-9DE261385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22/09/2023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CF9770-F8FF-5FA3-B63A-0FDD76974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CF5CBF-A580-7C57-5A4E-67AFBAC48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253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4BAB77-92C5-5C33-AF16-985958C65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EAEC50-2311-C58D-B96D-9E81AEDA9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3EAA0F-6554-7A54-14DC-3A46D5773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22/09/2023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B8CC78-8655-0A96-1EC4-648592557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E4384E-CA6B-CB35-FDF3-0EA8FE2E9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679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EC684A-6EA8-26E8-85AE-6F35E53FD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C8AA8E-9397-4BAD-EF9C-96660EBCB2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1A275E7-FB90-E21A-CC6F-B138E0074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13CAE79-FD9B-A79B-3FBE-79F1F9729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22/09/2023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5CACEFD-514A-1794-1E30-27C241258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9C5DED-3C9B-B523-A431-904B330B5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574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7EA489-CA05-8085-587A-F653CC072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DA3CDDF-FEDC-3EA0-7AD7-83F560028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AFBCE96-1CC5-F16D-ACEA-1E53BECB5B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06FD511-906B-23F5-5A95-F6112BD946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578B51A-E75B-EC1A-7158-0DECB4F4D2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04D6CE2-6E29-A4DE-7FAF-A582237DB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22/09/2023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D026CE0-BD9E-3858-DEA7-EC30066D3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E8EFA2E-531A-6422-1EAF-75FAE9FD0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857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D65EF8-5DBA-3D31-4CEE-F2209C9ED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8C677CF-90A4-16E6-1C9E-46156553E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22/09/2023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9DB5F3-B883-B17F-4DB5-C63110A98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6BB94FA-079B-A0AD-E0CA-EDB1265C9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231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1B32CF7-92BF-4DC5-F914-CBD7D65AD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22/09/2023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32CE1AB-7B9C-6238-CC50-5D74B62AB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43FF6DB-55A5-7147-1902-96093C82A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687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3F3507-B4E3-A519-D4AD-DD4B77242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426A4E-30AB-078A-A303-9B5255DD5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F457C3-8888-C25E-B938-D37ACFD1B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A8D751B-9066-E586-22E0-B0A0D746E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22/09/2023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6F985E2-EFAD-6C51-0E11-408B23954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5A9959-35C1-FC8B-2155-825F1BDF6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288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0916-BA94-4B50-B5F4-023605491260}" type="datetimeFigureOut">
              <a:rPr lang="es-ES" smtClean="0"/>
              <a:t>22/09/2023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9C0C-F204-45AD-9666-329789D6AEA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095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3146A3-B2C3-9019-0314-A0EE07C56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94B84DF-C709-2184-8C16-6272ABD42C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D06F5AB-BEE2-3141-4B2C-78603A4ED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CFC431-2A70-A09F-EB96-E2126E62A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22/09/2023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A45ABB-DDF7-71FF-0C30-FC159EC8E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CD4638-4F2E-B6A3-016E-8F8B49C3D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532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E1C914-4948-4329-885E-3DA70EDCF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7C427AD-9E2E-9D22-ED18-0FBEA1F851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0E9ABB-CAC2-FB85-0B1D-CF3EF58CE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22/09/2023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478466-6CEF-AF46-F0EE-426E26B62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C19A1F-373A-4A0C-52D3-E4DDA760D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375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6C4C406-9F64-03C5-45F7-6515896F52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41E190F-2F43-9C60-9BE4-64CF094D8A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E0697B-BCE4-A813-8BB9-F77C1515A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22/09/2023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9C6152-76CB-D0B4-6712-809175BF0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10C1A4-584E-D916-7574-4E1A210EE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497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0916-BA94-4B50-B5F4-023605491260}" type="datetimeFigureOut">
              <a:rPr lang="es-ES" smtClean="0"/>
              <a:t>22/09/2023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9C0C-F204-45AD-9666-329789D6AEA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626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0916-BA94-4B50-B5F4-023605491260}" type="datetimeFigureOut">
              <a:rPr lang="es-ES" smtClean="0"/>
              <a:t>22/09/2023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9C0C-F204-45AD-9666-329789D6AEA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434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0916-BA94-4B50-B5F4-023605491260}" type="datetimeFigureOut">
              <a:rPr lang="es-ES" smtClean="0"/>
              <a:t>22/09/2023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9C0C-F204-45AD-9666-329789D6AEA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564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0916-BA94-4B50-B5F4-023605491260}" type="datetimeFigureOut">
              <a:rPr lang="es-ES" smtClean="0"/>
              <a:t>22/09/2023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9C0C-F204-45AD-9666-329789D6AEA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1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0916-BA94-4B50-B5F4-023605491260}" type="datetimeFigureOut">
              <a:rPr lang="es-ES" smtClean="0"/>
              <a:t>22/09/2023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9C0C-F204-45AD-9666-329789D6AEA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803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0916-BA94-4B50-B5F4-023605491260}" type="datetimeFigureOut">
              <a:rPr lang="es-ES" smtClean="0"/>
              <a:t>22/09/2023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9C0C-F204-45AD-9666-329789D6AEA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417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0916-BA94-4B50-B5F4-023605491260}" type="datetimeFigureOut">
              <a:rPr lang="es-ES" smtClean="0"/>
              <a:t>22/09/2023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9C0C-F204-45AD-9666-329789D6AEA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513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D0916-BA94-4B50-B5F4-023605491260}" type="datetimeFigureOut">
              <a:rPr lang="es-ES" smtClean="0"/>
              <a:t>22/09/2023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59C0C-F204-45AD-9666-329789D6AEA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9124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D3424FE-8A42-1C82-C0A7-4EBAE2CFD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2C5616-72CD-38B1-EB7F-BBA48D1CB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041721-17EA-69B1-9124-82154BDE22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6B645-7F65-43CC-BC8B-8884ACC8048C}" type="datetimeFigureOut">
              <a:rPr lang="es-ES" smtClean="0"/>
              <a:t>22/09/2023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FEF990-EDC3-9DFB-7278-A508EEA1F6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A2BD33-A30C-E342-B4CF-032034C488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7856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48.jpe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sv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sv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jpe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Relationship Id="rId14" Type="http://schemas.openxmlformats.org/officeDocument/2006/relationships/image" Target="../media/image4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11" Type="http://schemas.microsoft.com/office/2007/relationships/hdphoto" Target="../media/hdphoto4.wdp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57.png"/><Relationship Id="rId4" Type="http://schemas.openxmlformats.org/officeDocument/2006/relationships/diagramLayout" Target="../diagrams/layout7.xml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59.jpeg"/><Relationship Id="rId7" Type="http://schemas.openxmlformats.org/officeDocument/2006/relationships/diagramColors" Target="../diagrams/colors8.xm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6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CBC69AF-AE9D-43C7-A183-244646418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Imagen 6" descr="Mujer con la mano en la cara&#10;&#10;Descripción generada automáticamente con confianza baja">
            <a:extLst>
              <a:ext uri="{FF2B5EF4-FFF2-40B4-BE49-F238E27FC236}">
                <a16:creationId xmlns:a16="http://schemas.microsoft.com/office/drawing/2014/main" id="{031568BE-FD5F-A781-D16D-42EDE3FF68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7" y="13"/>
            <a:ext cx="4977357" cy="6857987"/>
          </a:xfrm>
          <a:prstGeom prst="rect">
            <a:avLst/>
          </a:prstGeom>
        </p:spPr>
      </p:pic>
      <p:pic>
        <p:nvPicPr>
          <p:cNvPr id="3" name="Imagen 2" descr="Imagen que contiene persona, hombre, comida, frente&#10;&#10;Descripción generada automáticamente">
            <a:extLst>
              <a:ext uri="{FF2B5EF4-FFF2-40B4-BE49-F238E27FC236}">
                <a16:creationId xmlns:a16="http://schemas.microsoft.com/office/drawing/2014/main" id="{1D9CBD89-4542-151A-95A4-6FC165C0F0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7384" y="13"/>
            <a:ext cx="7214616" cy="685798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E64232A-D912-4882-BF58-104918115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32608" y="469635"/>
            <a:ext cx="5231685" cy="2089317"/>
          </a:xfrm>
          <a:prstGeom prst="rect">
            <a:avLst/>
          </a:prstGeom>
          <a:solidFill>
            <a:schemeClr val="bg1"/>
          </a:solidFill>
          <a:ln w="12700">
            <a:solidFill>
              <a:srgbClr val="EFEFEF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8E4E9D8-6D9C-4646-83A2-11844D84E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8554" y="260341"/>
            <a:ext cx="4661412" cy="410369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15ED197-0771-C555-E554-378D39C0DECD}"/>
              </a:ext>
            </a:extLst>
          </p:cNvPr>
          <p:cNvSpPr txBox="1"/>
          <p:nvPr/>
        </p:nvSpPr>
        <p:spPr>
          <a:xfrm>
            <a:off x="4018381" y="772292"/>
            <a:ext cx="5060137" cy="16850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9050">
              <a:bevelT w="38100" h="38100" prst="convex"/>
              <a:contourClr>
                <a:schemeClr val="accent2"/>
              </a:contourClr>
            </a:sp3d>
          </a:bodyPr>
          <a:lstStyle/>
          <a:p>
            <a:pPr algn="ctr" defTabSz="609585">
              <a:lnSpc>
                <a:spcPct val="150000"/>
              </a:lnSpc>
            </a:pPr>
            <a:r>
              <a:rPr lang="my-MM" sz="3600" b="1" dirty="0">
                <a:ln w="22225">
                  <a:noFill/>
                  <a:prstDash val="solid"/>
                </a:ln>
                <a:solidFill>
                  <a:srgbClr val="CC9900">
                    <a:lumMod val="40000"/>
                    <a:lumOff val="60000"/>
                  </a:srgbClr>
                </a:solidFill>
                <a:latin typeface="Calibri" panose="020F0502020204030204"/>
              </a:rPr>
              <a:t>စိတ်နှလုံးတွင်းမှ</a:t>
            </a:r>
            <a:endParaRPr lang="en-US" sz="3600" b="1" dirty="0">
              <a:ln w="22225">
                <a:noFill/>
                <a:prstDash val="solid"/>
              </a:ln>
              <a:solidFill>
                <a:srgbClr val="CC9900">
                  <a:lumMod val="40000"/>
                  <a:lumOff val="60000"/>
                </a:srgbClr>
              </a:solidFill>
              <a:latin typeface="Calibri" panose="020F0502020204030204"/>
            </a:endParaRPr>
          </a:p>
          <a:p>
            <a:pPr algn="ctr" defTabSz="609585">
              <a:lnSpc>
                <a:spcPct val="150000"/>
              </a:lnSpc>
            </a:pPr>
            <a:r>
              <a:rPr lang="my-MM" sz="3600" b="1" dirty="0">
                <a:ln w="22225">
                  <a:noFill/>
                  <a:prstDash val="solid"/>
                </a:ln>
                <a:solidFill>
                  <a:srgbClr val="CC9900">
                    <a:lumMod val="40000"/>
                    <a:lumOff val="60000"/>
                  </a:srgbClr>
                </a:solidFill>
                <a:latin typeface="Calibri" panose="020F0502020204030204"/>
              </a:rPr>
              <a:t>ဧဖက်သြဝါဒစာ</a:t>
            </a:r>
            <a:endParaRPr lang="es-ES" sz="3600" b="1" dirty="0">
              <a:ln w="22225">
                <a:noFill/>
                <a:prstDash val="solid"/>
              </a:ln>
              <a:solidFill>
                <a:srgbClr val="CC9900">
                  <a:lumMod val="40000"/>
                  <a:lumOff val="60000"/>
                </a:srgbClr>
              </a:solidFill>
              <a:latin typeface="Calibri" panose="020F050202020403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3AF749F-37FC-C7FD-E7BB-E78B82BEC14E}"/>
              </a:ext>
            </a:extLst>
          </p:cNvPr>
          <p:cNvSpPr txBox="1"/>
          <p:nvPr/>
        </p:nvSpPr>
        <p:spPr>
          <a:xfrm>
            <a:off x="3835180" y="204839"/>
            <a:ext cx="5426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s-ES" sz="2400" b="1" dirty="0">
                <a:solidFill>
                  <a:srgbClr val="CC99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Lesson 14 for September 30, 2023</a:t>
            </a:r>
          </a:p>
        </p:txBody>
      </p:sp>
    </p:spTree>
    <p:extLst>
      <p:ext uri="{BB962C8B-B14F-4D97-AF65-F5344CB8AC3E}">
        <p14:creationId xmlns:p14="http://schemas.microsoft.com/office/powerpoint/2010/main" val="113567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B0F3331-B601-58ED-50E0-1E587390927E}"/>
              </a:ext>
            </a:extLst>
          </p:cNvPr>
          <p:cNvSpPr txBox="1"/>
          <p:nvPr/>
        </p:nvSpPr>
        <p:spPr>
          <a:xfrm>
            <a:off x="1395729" y="818279"/>
            <a:ext cx="9664157" cy="4708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3333" b="1" dirty="0">
                <a:solidFill>
                  <a:prstClr val="black"/>
                </a:solidFill>
                <a:latin typeface="Constantia" panose="02030602050306030303" pitchFamily="18" charset="0"/>
              </a:rPr>
              <a:t>“ခရစ်တော်သည်ချစ်တော်မူသကဲ့သို့အချင်းချင်းချစ်ကြ ပြီးစိတ်ဝိညာဉ်ကိုသန့်စင်စေခြင်း၊ယုံကြည်သူများခြားနားခြင်းနှင့်ရန်တွေ့ခြင်းကိုငြင်းဆန်ကြသော၊ကြင်နာတတ်သော၊ယဉ်ကျေးပျူငှာသော၊နူးညံ့သိမ်မွေ့သောယုံကြည် ခြင်းတရားကိုမြတ်နိုးသော၊အတူတကွရပ်တည်ကြလျင်အမှောင်ထု၏အခွင့်အရေးကိုနည်ပါးစေသည်။ကျွန်ုပ်တို့ သည်ခရစ်တော်၏ဝိညာဉ်တော်ရှိရမည်၊သို့မဟုတ်လျင် ကျွန်ုပ်တို့သည်သူနှင့်မစပ်ဆိုင်ပေ။စည်းလုံးခြင်းသည် အင်အားရှိ၏၊ကွဲပြးခြားနားလျင်အားလျော့စေသည်။”</a:t>
            </a:r>
            <a:endParaRPr lang="es-ES" sz="3333" b="1" dirty="0">
              <a:solidFill>
                <a:prstClr val="black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0F56AAE-3EDD-85A6-B8B2-6130C2390076}"/>
              </a:ext>
            </a:extLst>
          </p:cNvPr>
          <p:cNvSpPr txBox="1"/>
          <p:nvPr/>
        </p:nvSpPr>
        <p:spPr>
          <a:xfrm>
            <a:off x="3426099" y="5999108"/>
            <a:ext cx="7319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09585"/>
            <a:r>
              <a:rPr lang="es-ES" sz="2800" b="1" dirty="0">
                <a:solidFill>
                  <a:prstClr val="black"/>
                </a:solidFill>
                <a:latin typeface="Calibri" panose="020F0502020204030204"/>
              </a:rPr>
              <a:t>E. G. W. (Sons and Daughters of God, October 6)</a:t>
            </a:r>
          </a:p>
        </p:txBody>
      </p:sp>
    </p:spTree>
    <p:extLst>
      <p:ext uri="{BB962C8B-B14F-4D97-AF65-F5344CB8AC3E}">
        <p14:creationId xmlns:p14="http://schemas.microsoft.com/office/powerpoint/2010/main" val="183441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Imagen 5" descr="Grupo de personas en un escenario&#10;&#10;Descripción generada automáticamente con confianza media">
            <a:extLst>
              <a:ext uri="{FF2B5EF4-FFF2-40B4-BE49-F238E27FC236}">
                <a16:creationId xmlns:a16="http://schemas.microsoft.com/office/drawing/2014/main" id="{512481F2-6F55-04D0-5AB8-7E19753F75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60" y="106701"/>
            <a:ext cx="6400781" cy="38983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n 3" descr="Pin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4A146204-875B-48BA-94CB-3408497229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4160" y="106701"/>
            <a:ext cx="5379720" cy="65874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D4131FF-4865-F674-19C1-3926A170F610}"/>
              </a:ext>
            </a:extLst>
          </p:cNvPr>
          <p:cNvSpPr txBox="1"/>
          <p:nvPr/>
        </p:nvSpPr>
        <p:spPr>
          <a:xfrm>
            <a:off x="0" y="4077622"/>
            <a:ext cx="6654160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defTabSz="914377">
              <a:spcBef>
                <a:spcPts val="600"/>
              </a:spcBef>
            </a:pPr>
            <a:r>
              <a:rPr lang="my-MM" sz="2000" b="1" dirty="0">
                <a:solidFill>
                  <a:srgbClr val="70AD47">
                    <a:lumMod val="75000"/>
                  </a:srgbClr>
                </a:solidFill>
                <a:latin typeface="Comic Sans MS" panose="030F0702030302020204" pitchFamily="66" charset="0"/>
              </a:rPr>
              <a:t>ယုံကြည်သောအားဖြင့်ကျေးဇူးတော်ကြောင့်ကယ်တင်ခြင်းသို့</a:t>
            </a:r>
            <a:r>
              <a:rPr lang="en-US" sz="2000" b="1" dirty="0">
                <a:solidFill>
                  <a:srgbClr val="70AD47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my-MM" sz="2000" b="1" dirty="0">
                <a:solidFill>
                  <a:srgbClr val="70AD47">
                    <a:lumMod val="75000"/>
                  </a:srgbClr>
                </a:solidFill>
                <a:latin typeface="Comic Sans MS" panose="030F0702030302020204" pitchFamily="66" charset="0"/>
              </a:rPr>
              <a:t>ရောက်ရ၏။ကိုယ်အလိုအလျာက်ရောက်သည်မဟုတ်။ဘုရားသခင်သနားတော်မူရာဖြစ်သတည်း။ကိုယ်ကုသိုလ်ကြောင့်ကယ်တင်တော်မူခြင်းသို့ရောက်သည်မဟုတ်။သို့ဖြစ်၍အဘယ်သူမျှဝါကြွားစရာအခွင့်မရှိ။အဘယ်ကြောင့်နည်းဟူမူကား၊ငါတို့သည်ကောင်းသောအကျင့်တို့ကိုကျင့်ရမည်အကြောင်း၊ယေရှုခရစ်၌ဦပပြင်၍ဖန်ဆင်းတော်မူရာဖြစ်ကြ၏။ထိုကောင်းသောအကျင့်တို့၌ငါတို့သည်ကျင်လည်ရမည်အကြောင်း၊ဘုရားသခင်သည်ငါတို့ကိုပြင်ဆင်တော်မူနှင့်ပြီ။ </a:t>
            </a:r>
            <a:endParaRPr lang="es-ES" sz="2000" b="1" dirty="0">
              <a:solidFill>
                <a:srgbClr val="70AD47">
                  <a:lumMod val="75000"/>
                </a:srgb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0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duotone>
              <a:schemeClr val="accent5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80C9517-9978-7BDF-B230-94E42E10C7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4162" y="112493"/>
            <a:ext cx="4235919" cy="2758576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54414D8C-9ADE-5D42-1CE0-E80037474001}"/>
              </a:ext>
            </a:extLst>
          </p:cNvPr>
          <p:cNvGraphicFramePr/>
          <p:nvPr/>
        </p:nvGraphicFramePr>
        <p:xfrm>
          <a:off x="121920" y="2871069"/>
          <a:ext cx="11948160" cy="2041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038CB53A-AAF9-D99A-E1B8-2839678BC6A0}"/>
              </a:ext>
            </a:extLst>
          </p:cNvPr>
          <p:cNvSpPr txBox="1"/>
          <p:nvPr/>
        </p:nvSpPr>
        <p:spPr>
          <a:xfrm>
            <a:off x="121919" y="-26164"/>
            <a:ext cx="942485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200" b="1" dirty="0">
                <a:solidFill>
                  <a:prstClr val="black"/>
                </a:solidFill>
              </a:rPr>
              <a:t>အေဒီ၆၂တွင်ပေါလုသည်ရောမမြို့၌ချုပ်နှောင်ထားရာမှဧဖက်မြို့၌ယုံကြည်သူများထံစာရေးရန်ဆုံးဖြတ်ခဲ့သည်။သူတို့နဲ့ဘာအကြောင်းတွေပြောမလဲ။</a:t>
            </a:r>
            <a:r>
              <a:rPr lang="en-US" sz="2200" b="1" dirty="0">
                <a:solidFill>
                  <a:prstClr val="black"/>
                </a:solidFill>
              </a:rPr>
              <a:t>     </a:t>
            </a:r>
            <a:r>
              <a:rPr lang="en-US" sz="2200" b="1" dirty="0">
                <a:solidFill>
                  <a:srgbClr val="FF0000"/>
                </a:solidFill>
              </a:rPr>
              <a:t>!</a:t>
            </a:r>
            <a:r>
              <a:rPr lang="my-MM" sz="2400" b="1" dirty="0">
                <a:solidFill>
                  <a:srgbClr val="FF0000"/>
                </a:solidFill>
              </a:rPr>
              <a:t>ခရစ်တော်!</a:t>
            </a:r>
            <a:endParaRPr lang="es-ES" sz="2400" b="1" dirty="0">
              <a:solidFill>
                <a:srgbClr val="FF0000"/>
              </a:solidFill>
              <a:latin typeface="Calibri" panose="020F0502020204030204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7E40FA7-0C70-FE0A-6E33-C621F5C1CC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4636588"/>
              </p:ext>
            </p:extLst>
          </p:nvPr>
        </p:nvGraphicFramePr>
        <p:xfrm>
          <a:off x="121920" y="4870333"/>
          <a:ext cx="11948160" cy="1893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1E0B7315-8217-39AB-ADCB-E6BF4AA38FD0}"/>
              </a:ext>
            </a:extLst>
          </p:cNvPr>
          <p:cNvSpPr txBox="1"/>
          <p:nvPr/>
        </p:nvSpPr>
        <p:spPr>
          <a:xfrm>
            <a:off x="121920" y="2005559"/>
            <a:ext cx="77122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200" b="1" dirty="0">
                <a:solidFill>
                  <a:prstClr val="black"/>
                </a:solidFill>
              </a:rPr>
              <a:t>ပေါလုသည်ကျွန်ုပ်တို့၏မကောင်းမှုကိုတွန်းလှန်ရန်လိုအပ်သောလက်</a:t>
            </a:r>
            <a:r>
              <a:rPr lang="en-US" sz="2200" b="1" dirty="0">
                <a:solidFill>
                  <a:prstClr val="black"/>
                </a:solidFill>
              </a:rPr>
              <a:t> </a:t>
            </a:r>
            <a:r>
              <a:rPr lang="my-MM" sz="2200" b="1" dirty="0">
                <a:solidFill>
                  <a:prstClr val="black"/>
                </a:solidFill>
              </a:rPr>
              <a:t>နက်စုံကိုယူဆောင်ရန်တိုက်တွန်းခြင်းဖြင့်သူ၏စာကိုနိဂုံးချုပ်ခဲ့သည်။</a:t>
            </a:r>
            <a:endParaRPr lang="es-ES" sz="2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D1C2F30-E132-F2EC-B745-7EC15A411567}"/>
              </a:ext>
            </a:extLst>
          </p:cNvPr>
          <p:cNvSpPr txBox="1"/>
          <p:nvPr/>
        </p:nvSpPr>
        <p:spPr>
          <a:xfrm>
            <a:off x="121918" y="805031"/>
            <a:ext cx="9424851" cy="1774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သန့်ရှင်းသောဝိညာဉ်တော်၏မှုတ်သွင်းမှုဖြင့်၊တမန်တော်ပေါလုသည်</a:t>
            </a:r>
            <a:r>
              <a:rPr lang="my-MM" sz="2400" b="1" dirty="0"/>
              <a:t>ခရစ်တော် အားဖြင့်</a:t>
            </a:r>
            <a:r>
              <a:rPr lang="my-MM" sz="2400" b="1" dirty="0">
                <a:solidFill>
                  <a:prstClr val="black"/>
                </a:solidFill>
              </a:rPr>
              <a:t>ကျွန်ုပ်တို့အားကောင်းချီးများ၊ကျေးဇူးတော်၊စည်းလုံးမှု၊အသက်တာ</a:t>
            </a:r>
          </a:p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သစ်ရရှိစေသည်ကိုသတိပေးသည်</a:t>
            </a:r>
          </a:p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၊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731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34E65E-F4DB-4A38-8900-3221EDD85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2B34E65E-F4DB-4A38-8900-3221EDD85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2B34E65E-F4DB-4A38-8900-3221EDD85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2B34E65E-F4DB-4A38-8900-3221EDD85B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2B34E65E-F4DB-4A38-8900-3221EDD85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2B34E65E-F4DB-4A38-8900-3221EDD85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8A59CD-A569-4E8A-B2E4-E5A2A0418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568A59CD-A569-4E8A-B2E4-E5A2A0418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568A59CD-A569-4E8A-B2E4-E5A2A0418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568A59CD-A569-4E8A-B2E4-E5A2A0418B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568A59CD-A569-4E8A-B2E4-E5A2A0418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568A59CD-A569-4E8A-B2E4-E5A2A0418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B231D0-7302-4AA4-A650-85BFBD44D9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3FB231D0-7302-4AA4-A650-85BFBD44D9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3FB231D0-7302-4AA4-A650-85BFBD44D9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3FB231D0-7302-4AA4-A650-85BFBD44D9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3FB231D0-7302-4AA4-A650-85BFBD44D9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5BA5A0-2833-493E-AA40-F5C2AC70F5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095BA5A0-2833-493E-AA40-F5C2AC70F5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095BA5A0-2833-493E-AA40-F5C2AC70F5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095BA5A0-2833-493E-AA40-F5C2AC70F5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095BA5A0-2833-493E-AA40-F5C2AC70F5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095BA5A0-2833-493E-AA40-F5C2AC70F5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588DDC-F00A-4728-BE45-F1A0768670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CB588DDC-F00A-4728-BE45-F1A0768670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CB588DDC-F00A-4728-BE45-F1A0768670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CB588DDC-F00A-4728-BE45-F1A0768670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CB588DDC-F00A-4728-BE45-F1A0768670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CB588DDC-F00A-4728-BE45-F1A0768670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DE30B3-F6E3-4AA8-989B-4BCE241D9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C8DE30B3-F6E3-4AA8-989B-4BCE241D9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C8DE30B3-F6E3-4AA8-989B-4BCE241D9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C8DE30B3-F6E3-4AA8-989B-4BCE241D9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C8DE30B3-F6E3-4AA8-989B-4BCE241D9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CC8592-C3A3-4945-B1F0-36EA676D61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graphicEl>
                                              <a:dgm id="{D5CC8592-C3A3-4945-B1F0-36EA676D61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D5CC8592-C3A3-4945-B1F0-36EA676D61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graphicEl>
                                              <a:dgm id="{D5CC8592-C3A3-4945-B1F0-36EA676D61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D5CC8592-C3A3-4945-B1F0-36EA676D61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D5CC8592-C3A3-4945-B1F0-36EA676D61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9EB347-1D66-4810-AD5F-44AD61F64A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6E9EB347-1D66-4810-AD5F-44AD61F64A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6E9EB347-1D66-4810-AD5F-44AD61F64A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6E9EB347-1D66-4810-AD5F-44AD61F64A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6E9EB347-1D66-4810-AD5F-44AD61F64A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6E9EB347-1D66-4810-AD5F-44AD61F64A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C80456-6F62-4ADB-84D5-A80400650F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C3C80456-6F62-4ADB-84D5-A80400650F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C3C80456-6F62-4ADB-84D5-A80400650F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C3C80456-6F62-4ADB-84D5-A80400650F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C3C80456-6F62-4ADB-84D5-A80400650F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BE0B59-446C-4CED-A06B-4C6BD8B75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F8BE0B59-446C-4CED-A06B-4C6BD8B75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F8BE0B59-446C-4CED-A06B-4C6BD8B75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">
                                            <p:graphicEl>
                                              <a:dgm id="{F8BE0B59-446C-4CED-A06B-4C6BD8B75F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F8BE0B59-446C-4CED-A06B-4C6BD8B75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graphicEl>
                                              <a:dgm id="{F8BE0B59-446C-4CED-A06B-4C6BD8B75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809F79-2935-4F38-931E-B73017FD10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">
                                            <p:graphicEl>
                                              <a:dgm id="{63809F79-2935-4F38-931E-B73017FD10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">
                                            <p:graphicEl>
                                              <a:dgm id="{63809F79-2935-4F38-931E-B73017FD10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">
                                            <p:graphicEl>
                                              <a:dgm id="{63809F79-2935-4F38-931E-B73017FD10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graphicEl>
                                              <a:dgm id="{63809F79-2935-4F38-931E-B73017FD10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>
                                            <p:graphicEl>
                                              <a:dgm id="{63809F79-2935-4F38-931E-B73017FD10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7A7F06-18EE-4A8A-B230-26EE7FE36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047A7F06-18EE-4A8A-B230-26EE7FE36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047A7F06-18EE-4A8A-B230-26EE7FE36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047A7F06-18EE-4A8A-B230-26EE7FE36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047A7F06-18EE-4A8A-B230-26EE7FE36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55A2CD-C4C1-4081-86CE-7B822119CB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">
                                            <p:graphicEl>
                                              <a:dgm id="{2255A2CD-C4C1-4081-86CE-7B822119CB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">
                                            <p:graphicEl>
                                              <a:dgm id="{2255A2CD-C4C1-4081-86CE-7B822119CB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">
                                            <p:graphicEl>
                                              <a:dgm id="{2255A2CD-C4C1-4081-86CE-7B822119CB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">
                                            <p:graphicEl>
                                              <a:dgm id="{2255A2CD-C4C1-4081-86CE-7B822119CB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">
                                            <p:graphicEl>
                                              <a:dgm id="{2255A2CD-C4C1-4081-86CE-7B822119CB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66F3F0-997F-44C9-B147-ACAF39C475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">
                                            <p:graphicEl>
                                              <a:dgm id="{1066F3F0-997F-44C9-B147-ACAF39C475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">
                                            <p:graphicEl>
                                              <a:dgm id="{1066F3F0-997F-44C9-B147-ACAF39C475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">
                                            <p:graphicEl>
                                              <a:dgm id="{1066F3F0-997F-44C9-B147-ACAF39C475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">
                                            <p:graphicEl>
                                              <a:dgm id="{1066F3F0-997F-44C9-B147-ACAF39C475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">
                                            <p:graphicEl>
                                              <a:dgm id="{1066F3F0-997F-44C9-B147-ACAF39C475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6B27DB-7782-4296-A595-B498686A8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">
                                            <p:graphicEl>
                                              <a:dgm id="{706B27DB-7782-4296-A595-B498686A8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">
                                            <p:graphicEl>
                                              <a:dgm id="{706B27DB-7782-4296-A595-B498686A8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">
                                            <p:graphicEl>
                                              <a:dgm id="{706B27DB-7782-4296-A595-B498686A8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">
                                            <p:graphicEl>
                                              <a:dgm id="{706B27DB-7782-4296-A595-B498686A8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B05FBC-73AB-40A2-BB80-A833FB656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">
                                            <p:graphicEl>
                                              <a:dgm id="{01B05FBC-73AB-40A2-BB80-A833FB656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">
                                            <p:graphicEl>
                                              <a:dgm id="{01B05FBC-73AB-40A2-BB80-A833FB656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">
                                            <p:graphicEl>
                                              <a:dgm id="{01B05FBC-73AB-40A2-BB80-A833FB656B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">
                                            <p:graphicEl>
                                              <a:dgm id="{01B05FBC-73AB-40A2-BB80-A833FB656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">
                                            <p:graphicEl>
                                              <a:dgm id="{01B05FBC-73AB-40A2-BB80-A833FB656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6D07D8-5496-4908-898E-A5059BCAC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">
                                            <p:graphicEl>
                                              <a:dgm id="{4B6D07D8-5496-4908-898E-A5059BCAC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">
                                            <p:graphicEl>
                                              <a:dgm id="{4B6D07D8-5496-4908-898E-A5059BCAC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">
                                            <p:graphicEl>
                                              <a:dgm id="{4B6D07D8-5496-4908-898E-A5059BCAC9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">
                                            <p:graphicEl>
                                              <a:dgm id="{4B6D07D8-5496-4908-898E-A5059BCAC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">
                                            <p:graphicEl>
                                              <a:dgm id="{4B6D07D8-5496-4908-898E-A5059BCAC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3BF8B9-D430-44AB-BEF2-21519467F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">
                                            <p:graphicEl>
                                              <a:dgm id="{793BF8B9-D430-44AB-BEF2-21519467F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">
                                            <p:graphicEl>
                                              <a:dgm id="{793BF8B9-D430-44AB-BEF2-21519467F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">
                                            <p:graphicEl>
                                              <a:dgm id="{793BF8B9-D430-44AB-BEF2-21519467F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">
                                            <p:graphicEl>
                                              <a:dgm id="{793BF8B9-D430-44AB-BEF2-21519467F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Graphic spid="2" grpId="0" uiExpand="1">
        <p:bldSub>
          <a:bldDgm bld="one"/>
        </p:bldSub>
      </p:bldGraphic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246DA2E-04CC-BBC8-AE59-BCC8E03F8B6E}"/>
              </a:ext>
            </a:extLst>
          </p:cNvPr>
          <p:cNvSpPr txBox="1"/>
          <p:nvPr/>
        </p:nvSpPr>
        <p:spPr>
          <a:xfrm>
            <a:off x="17157" y="258062"/>
            <a:ext cx="12191999" cy="119776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609585">
              <a:lnSpc>
                <a:spcPts val="4320"/>
              </a:lnSpc>
            </a:pPr>
            <a:r>
              <a:rPr lang="es-ES" sz="3600" b="1" dirty="0" err="1">
                <a:ln/>
                <a:solidFill>
                  <a:srgbClr val="2E76B3"/>
                </a:solidFill>
                <a:latin typeface="Calibri" panose="020F0502020204030204"/>
              </a:rPr>
              <a:t>Ephesians</a:t>
            </a:r>
            <a:r>
              <a:rPr lang="es-ES" sz="3600" b="1" dirty="0">
                <a:ln/>
                <a:solidFill>
                  <a:srgbClr val="2E76B3"/>
                </a:solidFill>
                <a:latin typeface="Calibri" panose="020F0502020204030204"/>
              </a:rPr>
              <a:t> 1: </a:t>
            </a:r>
            <a:r>
              <a:rPr lang="my-MM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ခရစ်တော်၌လက်ဆောင်များ</a:t>
            </a:r>
            <a:endParaRPr lang="es-E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609585"/>
            <a:endParaRPr lang="es-ES" sz="3600" b="1" dirty="0">
              <a:ln/>
              <a:solidFill>
                <a:srgbClr val="2E76B3"/>
              </a:solidFill>
              <a:latin typeface="Calibri" panose="020F050202020403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9528697-B798-13AD-928E-B58409053B31}"/>
              </a:ext>
            </a:extLst>
          </p:cNvPr>
          <p:cNvSpPr txBox="1"/>
          <p:nvPr/>
        </p:nvSpPr>
        <p:spPr>
          <a:xfrm>
            <a:off x="195974" y="934323"/>
            <a:ext cx="79022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ရှင်ပေါလုသည်“လောကမတည်မငြိမ်မှီ”မှကယ်တင်ခြင်းအစီအစဥ်အကျဉ်းချုပ်(ဧဖက် ၁:၄)မှ“ရရှိသောဥစ္စာကိုရွေးနှုတ်ခြင်း”(ဧဖက် ၁း၁၄မှကယ်တင်ခြင်းအစီအစဥ်ကိုအကျဉ်းချုပ်ရေးသားခဲ့သည်။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623F85F1-E579-6E31-AFCB-FC4D7E0F1D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6318534"/>
              </p:ext>
            </p:extLst>
          </p:nvPr>
        </p:nvGraphicFramePr>
        <p:xfrm>
          <a:off x="252869" y="2674298"/>
          <a:ext cx="7785284" cy="2970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0DE78687-1B3B-944D-D75D-EC8DC8F67264}"/>
              </a:ext>
            </a:extLst>
          </p:cNvPr>
          <p:cNvSpPr txBox="1"/>
          <p:nvPr/>
        </p:nvSpPr>
        <p:spPr>
          <a:xfrm>
            <a:off x="17157" y="5644941"/>
            <a:ext cx="81596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သူ၏နိဒါန်းအဆုံးတွင်၊ပေါလုသည်အသင်းတော်၏ဦးခေါင်းဖြစ်သည့်ခရစ်တော်၏လက်အောက်ခံအရာအားလုံးကိုနားလည်နိုင်စေရန်ဘုရားသခင်သည်ကျွန်ုပ်တို့၏နားလည်မှုကိုအလင်းပေးနိုင်ရန်ဆုတောင်းခဲ့သည် (ဧ ၁း၁၇-၂၃)။</a:t>
            </a:r>
            <a:endParaRPr lang="es-ES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Imagen 6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CCF82347-77B8-EB29-775B-F7A963A7F58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5094" y="1010595"/>
            <a:ext cx="3919965" cy="5757296"/>
          </a:xfrm>
          <a:prstGeom prst="rect">
            <a:avLst/>
          </a:prstGeom>
          <a:ln w="38100" cap="sq">
            <a:solidFill>
              <a:srgbClr val="EDB14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CD3D6D3-50E9-D528-E3C4-9E9648DB49BC}"/>
              </a:ext>
            </a:extLst>
          </p:cNvPr>
          <p:cNvSpPr txBox="1"/>
          <p:nvPr/>
        </p:nvSpPr>
        <p:spPr>
          <a:xfrm>
            <a:off x="17157" y="2165430"/>
            <a:ext cx="82668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ဤအစီအစဥ်သည်ခရစ်တော်၌ဘုရားသခင်ထံမှလက်ဆောင်များနှင့်ပြည့်နေပါသည်</a:t>
            </a:r>
            <a:endParaRPr lang="es-ES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1643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23D9D33-357B-472E-8B65-D0C7BB0780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graphicEl>
                                              <a:dgm id="{823D9D33-357B-472E-8B65-D0C7BB0780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graphicEl>
                                              <a:dgm id="{823D9D33-357B-472E-8B65-D0C7BB0780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graphicEl>
                                              <a:dgm id="{823D9D33-357B-472E-8B65-D0C7BB0780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B780370-0415-4280-A65D-404E3AC0F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dgm id="{1B780370-0415-4280-A65D-404E3AC0F0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0E736A2-44D6-4D58-BD39-8DF11363C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graphicEl>
                                              <a:dgm id="{C0E736A2-44D6-4D58-BD39-8DF11363C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graphicEl>
                                              <a:dgm id="{C0E736A2-44D6-4D58-BD39-8DF11363C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C0E736A2-44D6-4D58-BD39-8DF11363CD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44E8C9D-0D2A-4866-AC7B-753917BD01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>
                                            <p:graphicEl>
                                              <a:dgm id="{D44E8C9D-0D2A-4866-AC7B-753917BD01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811F74B-39BA-4560-A627-A68083DE6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graphicEl>
                                              <a:dgm id="{8811F74B-39BA-4560-A627-A68083DE6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graphicEl>
                                              <a:dgm id="{8811F74B-39BA-4560-A627-A68083DE6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>
                                            <p:graphicEl>
                                              <a:dgm id="{8811F74B-39BA-4560-A627-A68083DE63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E6C9995-CB35-4293-9D4A-A5E5F6EB2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">
                                            <p:graphicEl>
                                              <a:dgm id="{FE6C9995-CB35-4293-9D4A-A5E5F6EB21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97DD284-11DF-4202-99D2-D2172E229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graphicEl>
                                              <a:dgm id="{397DD284-11DF-4202-99D2-D2172E229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>
                                            <p:graphicEl>
                                              <a:dgm id="{397DD284-11DF-4202-99D2-D2172E229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>
                                            <p:graphicEl>
                                              <a:dgm id="{397DD284-11DF-4202-99D2-D2172E229F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A6B1AEC-373E-41CB-91B2-6163D26641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">
                                            <p:graphicEl>
                                              <a:dgm id="{CA6B1AEC-373E-41CB-91B2-6163D26641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C3F043A-08EB-4B9D-A74F-545DF22A64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>
                                            <p:graphicEl>
                                              <a:dgm id="{2C3F043A-08EB-4B9D-A74F-545DF22A64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>
                                            <p:graphicEl>
                                              <a:dgm id="{2C3F043A-08EB-4B9D-A74F-545DF22A64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">
                                            <p:graphicEl>
                                              <a:dgm id="{2C3F043A-08EB-4B9D-A74F-545DF22A64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A008513-B41C-41F2-964D-0E0D64604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8">
                                            <p:graphicEl>
                                              <a:dgm id="{8A008513-B41C-41F2-964D-0E0D646042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DE2B97-ABD8-41BE-A70C-91D190B919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>
                                            <p:graphicEl>
                                              <a:dgm id="{ADDE2B97-ABD8-41BE-A70C-91D190B919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">
                                            <p:graphicEl>
                                              <a:dgm id="{ADDE2B97-ABD8-41BE-A70C-91D190B919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">
                                            <p:graphicEl>
                                              <a:dgm id="{ADDE2B97-ABD8-41BE-A70C-91D190B919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9CD0C04-AF0D-487B-B5FE-0265FF598D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8">
                                            <p:graphicEl>
                                              <a:dgm id="{19CD0C04-AF0D-487B-B5FE-0265FF598D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09A355D-6FA8-403C-8611-F9789E3F68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">
                                            <p:graphicEl>
                                              <a:dgm id="{709A355D-6FA8-403C-8611-F9789E3F68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">
                                            <p:graphicEl>
                                              <a:dgm id="{709A355D-6FA8-403C-8611-F9789E3F68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">
                                            <p:graphicEl>
                                              <a:dgm id="{709A355D-6FA8-403C-8611-F9789E3F68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7904986-5A8B-440A-8E8E-0D6D78BF4F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8">
                                            <p:graphicEl>
                                              <a:dgm id="{D7904986-5A8B-440A-8E8E-0D6D78BF4F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8" grpId="0" uiExpand="1">
        <p:bldSub>
          <a:bldDgm bld="one"/>
        </p:bldSub>
      </p:bldGraphic>
      <p:bldP spid="6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0212BDD-00FF-3184-6D60-DF0B2B539D4F}"/>
              </a:ext>
            </a:extLst>
          </p:cNvPr>
          <p:cNvSpPr txBox="1"/>
          <p:nvPr/>
        </p:nvSpPr>
        <p:spPr>
          <a:xfrm>
            <a:off x="1" y="-64672"/>
            <a:ext cx="12191999" cy="1487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es-ES" sz="4533" b="1" dirty="0">
                <a:ln w="12700">
                  <a:solidFill>
                    <a:srgbClr val="FFFF01">
                      <a:lumMod val="50000"/>
                    </a:srgbClr>
                  </a:solidFill>
                </a:ln>
                <a:effectLst>
                  <a:outerShdw blurRad="38100" dist="38100" dir="6600000" algn="ctr" rotWithShape="0">
                    <a:srgbClr val="6E747A"/>
                  </a:outerShdw>
                </a:effectLst>
                <a:latin typeface="Calibri" panose="020F0502020204030204"/>
              </a:rPr>
              <a:t>Ephesians 2: </a:t>
            </a:r>
            <a:r>
              <a:rPr lang="my-MM" sz="4533" b="1" dirty="0">
                <a:ln w="12700">
                  <a:solidFill>
                    <a:srgbClr val="FFFF01">
                      <a:lumMod val="50000"/>
                    </a:srgbClr>
                  </a:solidFill>
                </a:ln>
                <a:effectLst>
                  <a:outerShdw blurRad="38100" dist="38100" dir="6600000" algn="ctr" rotWithShape="0">
                    <a:srgbClr val="6E747A"/>
                  </a:outerShdw>
                </a:effectLst>
                <a:latin typeface="Calibri" panose="020F0502020204030204"/>
              </a:rPr>
              <a:t> </a:t>
            </a:r>
            <a:r>
              <a:rPr lang="my-MM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နံရံများကိုဖြိုဖျက်သောကျေးဇူးတော်</a:t>
            </a:r>
            <a:endParaRPr lang="es-E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609585"/>
            <a:endParaRPr lang="es-ES" sz="4533" b="1" dirty="0">
              <a:ln w="12700">
                <a:solidFill>
                  <a:srgbClr val="FFFF01">
                    <a:lumMod val="50000"/>
                  </a:srgbClr>
                </a:solidFill>
              </a:ln>
              <a:solidFill>
                <a:srgbClr val="FFFF01"/>
              </a:solidFill>
              <a:effectLst>
                <a:outerShdw blurRad="38100" dist="38100" dir="6600000" algn="ctr" rotWithShape="0">
                  <a:srgbClr val="6E747A"/>
                </a:outerShdw>
              </a:effectLst>
              <a:latin typeface="Calibri" panose="020F050202020403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5CEEB37-0D51-8674-0589-DD4E7E8A7204}"/>
              </a:ext>
            </a:extLst>
          </p:cNvPr>
          <p:cNvSpPr txBox="1"/>
          <p:nvPr/>
        </p:nvSpPr>
        <p:spPr>
          <a:xfrm>
            <a:off x="1" y="745958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b="1" dirty="0">
                <a:solidFill>
                  <a:prstClr val="black"/>
                </a:solidFill>
              </a:rPr>
              <a:t>ဘုရားသခင်၏ကျေးဇူးတော်သည်ကျွန်ုပ်တို့အတွက်အဘယ်အရာပြုလုပ်ပေးခဲ့သနည်း၊၎င်းသည်အခြားသူများနှင့်ကျွန်ုပ်တို့၏ဆက်ဆံရေးအပေါ်မည်သို့အကျိုးသက်ရောက်သနည်း။</a:t>
            </a:r>
            <a:endParaRPr lang="es-ES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2CFD973-622A-5A3F-CFEE-A68DE248B60F}"/>
              </a:ext>
            </a:extLst>
          </p:cNvPr>
          <p:cNvSpPr txBox="1"/>
          <p:nvPr/>
        </p:nvSpPr>
        <p:spPr>
          <a:xfrm>
            <a:off x="108373" y="1513270"/>
            <a:ext cx="5120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my-MM" sz="2000" b="1" dirty="0">
                <a:solidFill>
                  <a:prstClr val="black"/>
                </a:solidFill>
              </a:rPr>
              <a:t>ငါတို့အတွက်ဘုရားသခင်ပြုတော်မူသော ကျေးဇူးတော် (ဧဖက် ၂း၁-၁၀)၊</a:t>
            </a:r>
            <a:endParaRPr lang="es-ES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6C819BD-71BB-32B7-AF18-F649EE094A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3642838"/>
              </p:ext>
            </p:extLst>
          </p:nvPr>
        </p:nvGraphicFramePr>
        <p:xfrm>
          <a:off x="108373" y="1851379"/>
          <a:ext cx="5292231" cy="5006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55C24D9F-F3C6-5CF7-C74D-891317CDE0E7}"/>
              </a:ext>
            </a:extLst>
          </p:cNvPr>
          <p:cNvSpPr txBox="1"/>
          <p:nvPr/>
        </p:nvSpPr>
        <p:spPr>
          <a:xfrm>
            <a:off x="5599288" y="1211134"/>
            <a:ext cx="6412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my-MM" sz="2400" b="1" dirty="0">
                <a:solidFill>
                  <a:prstClr val="black"/>
                </a:solidFill>
              </a:rPr>
              <a:t>ကျွန်ုပ်တို့၏ဆက်ဆံရေးနှင့်ဘုရားသခင်၏ကျေးဇူးတော်သည်အဘယ်နည်း။(ဧဖက် ၂:၁၁-၂၂)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5DD44F08-FF54-73CE-AB57-C772D9E342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7389786"/>
              </p:ext>
            </p:extLst>
          </p:nvPr>
        </p:nvGraphicFramePr>
        <p:xfrm>
          <a:off x="5599289" y="2090801"/>
          <a:ext cx="6412088" cy="4696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03213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3E2FDD-CCA1-4800-B239-F58BA86E97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3C3E2FDD-CCA1-4800-B239-F58BA86E97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3C3E2FDD-CCA1-4800-B239-F58BA86E97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3C3E2FDD-CCA1-4800-B239-F58BA86E97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609A4D-453D-42CD-85D4-6924A5F4C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BC609A4D-453D-42CD-85D4-6924A5F4C3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78764D-1AAF-4586-81C8-EB20D15FA8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B478764D-1AAF-4586-81C8-EB20D15FA8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B478764D-1AAF-4586-81C8-EB20D15FA8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B478764D-1AAF-4586-81C8-EB20D15FA8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047A84-DE96-4A2C-A6D6-993877BFA2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14047A84-DE96-4A2C-A6D6-993877BFA2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541D5A-66B4-41E0-9F1B-1B062B7244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F3541D5A-66B4-41E0-9F1B-1B062B7244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F3541D5A-66B4-41E0-9F1B-1B062B7244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F3541D5A-66B4-41E0-9F1B-1B062B7244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BB557E-4046-4E06-89BC-900CC3191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3FBB557E-4046-4E06-89BC-900CC31911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4B51BB-4278-4E0D-980E-AE8938372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044B51BB-4278-4E0D-980E-AE8938372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044B51BB-4278-4E0D-980E-AE8938372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044B51BB-4278-4E0D-980E-AE89383724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8ACDA2-28B7-4071-95BA-8DA4C63BE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AC8ACDA2-28B7-4071-95BA-8DA4C63BEB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78FA34B-F9C4-4E86-A7DE-CBC354FB04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>
                                            <p:graphicEl>
                                              <a:dgm id="{B78FA34B-F9C4-4E86-A7DE-CBC354FB04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">
                                            <p:graphicEl>
                                              <a:dgm id="{B78FA34B-F9C4-4E86-A7DE-CBC354FB04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">
                                            <p:graphicEl>
                                              <a:dgm id="{B78FA34B-F9C4-4E86-A7DE-CBC354FB04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E0F5046-84D3-43BE-B6B7-A67E9B1A8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9">
                                            <p:graphicEl>
                                              <a:dgm id="{EE0F5046-84D3-43BE-B6B7-A67E9B1A82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600B1F6-4274-439A-88FF-3B6A92B08E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">
                                            <p:graphicEl>
                                              <a:dgm id="{0600B1F6-4274-439A-88FF-3B6A92B08E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">
                                            <p:graphicEl>
                                              <a:dgm id="{0600B1F6-4274-439A-88FF-3B6A92B08E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">
                                            <p:graphicEl>
                                              <a:dgm id="{0600B1F6-4274-439A-88FF-3B6A92B08E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1BD354B-ACE9-479E-B591-C7997A2AA1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9">
                                            <p:graphicEl>
                                              <a:dgm id="{F1BD354B-ACE9-479E-B591-C7997A2AA1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4B7689F-A1DA-405A-8040-DBE725AFD2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">
                                            <p:graphicEl>
                                              <a:dgm id="{A4B7689F-A1DA-405A-8040-DBE725AFD2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">
                                            <p:graphicEl>
                                              <a:dgm id="{A4B7689F-A1DA-405A-8040-DBE725AFD2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">
                                            <p:graphicEl>
                                              <a:dgm id="{A4B7689F-A1DA-405A-8040-DBE725AFD2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13D7137-4DE7-438A-8D0C-EE3703C29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9">
                                            <p:graphicEl>
                                              <a:dgm id="{B13D7137-4DE7-438A-8D0C-EE3703C29F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66F0C7B-1363-4E29-A315-97F3385DD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">
                                            <p:graphicEl>
                                              <a:dgm id="{A66F0C7B-1363-4E29-A315-97F3385DD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">
                                            <p:graphicEl>
                                              <a:dgm id="{A66F0C7B-1363-4E29-A315-97F3385DD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">
                                            <p:graphicEl>
                                              <a:dgm id="{A66F0C7B-1363-4E29-A315-97F3385DD6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F6F316B-A2F1-4A0D-9CD3-2BB9F4A8F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9">
                                            <p:graphicEl>
                                              <a:dgm id="{1F6F316B-A2F1-4A0D-9CD3-2BB9F4A8FC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7543A8D-1AAA-4641-8618-32E4196165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">
                                            <p:graphicEl>
                                              <a:dgm id="{37543A8D-1AAA-4641-8618-32E4196165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">
                                            <p:graphicEl>
                                              <a:dgm id="{37543A8D-1AAA-4641-8618-32E4196165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9">
                                            <p:graphicEl>
                                              <a:dgm id="{37543A8D-1AAA-4641-8618-32E4196165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EB12C26-60ED-4957-9960-E3F651E9E0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9">
                                            <p:graphicEl>
                                              <a:dgm id="{AEB12C26-60ED-4957-9960-E3F651E9E0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AED13D7-5796-4EDF-96AB-AE7E8F1C4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9">
                                            <p:graphicEl>
                                              <a:dgm id="{AAED13D7-5796-4EDF-96AB-AE7E8F1C4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9">
                                            <p:graphicEl>
                                              <a:dgm id="{AAED13D7-5796-4EDF-96AB-AE7E8F1C4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9">
                                            <p:graphicEl>
                                              <a:dgm id="{AAED13D7-5796-4EDF-96AB-AE7E8F1C4C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4A777CE-E2AF-4EA5-8760-EDEDE5D147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9">
                                            <p:graphicEl>
                                              <a:dgm id="{44A777CE-E2AF-4EA5-8760-EDEDE5D147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Graphic spid="9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7845141-5F89-3799-6F8D-DD9BE0E45AC1}"/>
              </a:ext>
            </a:extLst>
          </p:cNvPr>
          <p:cNvSpPr txBox="1"/>
          <p:nvPr/>
        </p:nvSpPr>
        <p:spPr>
          <a:xfrm>
            <a:off x="3675922" y="1076923"/>
            <a:ext cx="8353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အခန်းကြီး၃တွင်ပေါလုသည်ကျွန်ုပ်တို့အား“ခရစ်တော်၏နက်နဲသောအရာ”ဟုခေါ်သောဘုရားသခင်၏အကြံအစည်ကိုကျွန်ုပ်တို့အားဖော်ပြသည် (ဧဖက် ၃:၄)။</a:t>
            </a:r>
            <a:endParaRPr lang="es-ES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1C4E2578-6B7A-C560-6BC3-93EC685AA3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4218953"/>
              </p:ext>
            </p:extLst>
          </p:nvPr>
        </p:nvGraphicFramePr>
        <p:xfrm>
          <a:off x="3505200" y="1841777"/>
          <a:ext cx="8667445" cy="2433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033B7EC2-AB05-B3D2-A4FD-E289FCA0A062}"/>
              </a:ext>
            </a:extLst>
          </p:cNvPr>
          <p:cNvSpPr txBox="1"/>
          <p:nvPr/>
        </p:nvSpPr>
        <p:spPr>
          <a:xfrm>
            <a:off x="2457450" y="4380359"/>
            <a:ext cx="97151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ပြီးတော့ဒီအစီအစဉ်ကဘာလဲ။“တပါးအမျိုးသားတို့သည်အမွေခံချင်း၊တကိုယ်တည်းရှိသော အင်္ဂါများနှင့် ဧဝံဂေလိတရားအားဖြင့် ယေရှုခရစ်၌ရှိသော ကတိတော်ကို ပေးဆောင်သူများဖြစ်ကြသည်” (ဧဖက် ၃း၆)။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E5AB592-640D-B794-94BB-3EA4C06549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654" y="3647201"/>
            <a:ext cx="2120145" cy="3087124"/>
          </a:xfrm>
          <a:prstGeom prst="roundRect">
            <a:avLst>
              <a:gd name="adj" fmla="val 858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853343B-8AB1-4997-5C6D-2E286BE726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653" y="41036"/>
            <a:ext cx="3342547" cy="351750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6FBCB96-A7B3-60F6-2E17-F13D18EAB7E8}"/>
              </a:ext>
            </a:extLst>
          </p:cNvPr>
          <p:cNvSpPr txBox="1"/>
          <p:nvPr/>
        </p:nvSpPr>
        <p:spPr>
          <a:xfrm>
            <a:off x="2390774" y="0"/>
            <a:ext cx="9781871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es-ES" sz="4400" b="1" dirty="0">
                <a:ln w="10160">
                  <a:solidFill>
                    <a:srgbClr val="9933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/>
              </a:rPr>
              <a:t>Ephesians 3: </a:t>
            </a:r>
            <a:r>
              <a:rPr lang="my-MM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ခရစ်တော်၏နက်နဲသောအရာ</a:t>
            </a:r>
            <a:endParaRPr lang="es-E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609585"/>
            <a:endParaRPr lang="es-ES" sz="4800" b="1" dirty="0">
              <a:ln w="10160">
                <a:solidFill>
                  <a:srgbClr val="9933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99DDE4E-9204-0830-F46F-14954DB78B28}"/>
              </a:ext>
            </a:extLst>
          </p:cNvPr>
          <p:cNvSpPr txBox="1"/>
          <p:nvPr/>
        </p:nvSpPr>
        <p:spPr>
          <a:xfrm>
            <a:off x="2457449" y="5611465"/>
            <a:ext cx="97151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ဤသည်မှာစည်းလုံးသောအသင်းတော်ဖြစ်သည်ဟုဆိုလိုသည်။ပေါလုသည်ကျွန်ုပ်တို့တစ်ဦးစီအား“ဝိညာဉ်တော်အားဖြင့်ခွန်အားနှင့်ပြည့်စုံ”ကာ“ဘုရားသခင်၏အလုံးစုံတို့နှင့်ပြည့်စေခြင်းငှာ၊”(ဧဖက် ၃း၁၆၊ ၁၉)ဖြစ်ရန်ဆုတောင်းခဲ့သည်။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57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436637-1A7B-4874-8143-67D64EA0B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graphicEl>
                                              <a:dgm id="{39436637-1A7B-4874-8143-67D64EA0B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graphicEl>
                                              <a:dgm id="{39436637-1A7B-4874-8143-67D64EA0B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graphicEl>
                                              <a:dgm id="{39436637-1A7B-4874-8143-67D64EA0B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39436637-1A7B-4874-8143-67D64EA0B2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A3FE2D0-9317-4B8C-8EBB-68E2BBDE0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>
                                            <p:graphicEl>
                                              <a:dgm id="{4A3FE2D0-9317-4B8C-8EBB-68E2BBDE0C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D0A12A8-E9CA-410F-9634-56F89036C1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graphicEl>
                                              <a:dgm id="{3D0A12A8-E9CA-410F-9634-56F89036C1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graphicEl>
                                              <a:dgm id="{3D0A12A8-E9CA-410F-9634-56F89036C1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graphicEl>
                                              <a:dgm id="{3D0A12A8-E9CA-410F-9634-56F89036C1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graphicEl>
                                              <a:dgm id="{3D0A12A8-E9CA-410F-9634-56F89036C1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1C6FA5D-3854-4A92-94EA-A55807C299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>
                                            <p:graphicEl>
                                              <a:dgm id="{B1C6FA5D-3854-4A92-94EA-A55807C299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51B9E8B-B9F1-4ADF-A3C5-0947A1E7D8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>
                                            <p:graphicEl>
                                              <a:dgm id="{951B9E8B-B9F1-4ADF-A3C5-0947A1E7D8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>
                                            <p:graphicEl>
                                              <a:dgm id="{951B9E8B-B9F1-4ADF-A3C5-0947A1E7D8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graphicEl>
                                              <a:dgm id="{951B9E8B-B9F1-4ADF-A3C5-0947A1E7D8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>
                                            <p:graphicEl>
                                              <a:dgm id="{951B9E8B-B9F1-4ADF-A3C5-0947A1E7D8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5BC1E02-62D4-4F2F-BA9D-CA99AC780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">
                                            <p:graphicEl>
                                              <a:dgm id="{75BC1E02-62D4-4F2F-BA9D-CA99AC780C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6BC929F-CA98-4262-9F68-F3AE41B2F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graphicEl>
                                              <a:dgm id="{66BC929F-CA98-4262-9F68-F3AE41B2F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>
                                            <p:graphicEl>
                                              <a:dgm id="{66BC929F-CA98-4262-9F68-F3AE41B2F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graphicEl>
                                              <a:dgm id="{66BC929F-CA98-4262-9F68-F3AE41B2F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>
                                            <p:graphicEl>
                                              <a:dgm id="{66BC929F-CA98-4262-9F68-F3AE41B2F0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9268FE7-A23D-46E5-A013-0FC3D9183D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">
                                            <p:graphicEl>
                                              <a:dgm id="{19268FE7-A23D-46E5-A013-0FC3D9183D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500C78-8B17-4906-A3C0-A535BE2754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>
                                            <p:graphicEl>
                                              <a:dgm id="{F3500C78-8B17-4906-A3C0-A535BE2754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F3500C78-8B17-4906-A3C0-A535BE2754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>
                                            <p:graphicEl>
                                              <a:dgm id="{F3500C78-8B17-4906-A3C0-A535BE2754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>
                                            <p:graphicEl>
                                              <a:dgm id="{F3500C78-8B17-4906-A3C0-A535BE2754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F70D307-0FD4-4CAE-8F46-0B60978D2C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9">
                                            <p:graphicEl>
                                              <a:dgm id="{1F70D307-0FD4-4CAE-8F46-0B60978D2C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9" grpId="0" uiExpand="1">
        <p:bldSub>
          <a:bldDgm bld="one"/>
        </p:bldSub>
      </p:bldGraphic>
      <p:bldP spid="8" grpId="0"/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0A93E0C-69C3-1911-0ED3-2D87ADA91778}"/>
              </a:ext>
            </a:extLst>
          </p:cNvPr>
          <p:cNvSpPr txBox="1"/>
          <p:nvPr/>
        </p:nvSpPr>
        <p:spPr>
          <a:xfrm>
            <a:off x="-78662" y="-95149"/>
            <a:ext cx="12192000" cy="173387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609585"/>
            <a:r>
              <a:rPr lang="es-ES" sz="4800" b="1" dirty="0">
                <a:ln/>
                <a:solidFill>
                  <a:srgbClr val="FFFF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Ephesians 4: </a:t>
            </a:r>
            <a:r>
              <a:rPr lang="my-MM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စည်းလုံးမှုနှင့်ဘဝသစ်</a:t>
            </a:r>
            <a:endParaRPr lang="es-E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609585"/>
            <a:endParaRPr lang="es-ES" sz="5867" b="1" dirty="0">
              <a:ln/>
              <a:solidFill>
                <a:srgbClr val="FFFF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3EC36C0-22D1-EF32-A33B-4E70F5D49186}"/>
              </a:ext>
            </a:extLst>
          </p:cNvPr>
          <p:cNvSpPr txBox="1"/>
          <p:nvPr/>
        </p:nvSpPr>
        <p:spPr>
          <a:xfrm>
            <a:off x="99343" y="746294"/>
            <a:ext cx="9073231" cy="871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es-ES" sz="2533" b="1" dirty="0" err="1">
                <a:solidFill>
                  <a:prstClr val="black"/>
                </a:solidFill>
              </a:rPr>
              <a:t>Ephesians</a:t>
            </a:r>
            <a:r>
              <a:rPr lang="es-ES" sz="2533" b="1" dirty="0">
                <a:solidFill>
                  <a:prstClr val="black"/>
                </a:solidFill>
              </a:rPr>
              <a:t> 4 </a:t>
            </a:r>
            <a:r>
              <a:rPr lang="my-MM" sz="2533" b="1" dirty="0">
                <a:solidFill>
                  <a:prstClr val="black"/>
                </a:solidFill>
              </a:rPr>
              <a:t>သည်စာ၏လက်တွေ့ကျသောအပိုင်းကိုအစပြုသည်- အသင်းတော်၌စည်းလုံးညီညွတ်မှုကိုလက်တွေ့ကျကျလုပ်နည်း။</a:t>
            </a:r>
            <a:endParaRPr lang="es-ES" sz="2533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5CDFBB1-EDC9-A39E-631D-23FE695C7238}"/>
              </a:ext>
            </a:extLst>
          </p:cNvPr>
          <p:cNvSpPr txBox="1"/>
          <p:nvPr/>
        </p:nvSpPr>
        <p:spPr>
          <a:xfrm>
            <a:off x="511664" y="1659250"/>
            <a:ext cx="8937135" cy="5037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ပထမဦးစွာတစ်ဦးကိုတစ်ဦးဂရုစိုက်ခြင်းဖြင့်(း၁-၃၊ ၁၆)။</a:t>
            </a:r>
            <a:endParaRPr lang="en-US" sz="2400" b="1" dirty="0">
              <a:solidFill>
                <a:prstClr val="black"/>
              </a:solidFill>
            </a:endParaRPr>
          </a:p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ထို့နောက်ပေါင်းစည်းထားသောအစိတ်အပိုင်းများကိုစာရင်းပြုစုထားသည်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my-MM" sz="2400" b="1" dirty="0">
                <a:solidFill>
                  <a:prstClr val="black"/>
                </a:solidFill>
              </a:rPr>
              <a:t>တစ်ကိုယ်တည်း၊ဝိညာဉ်တော်တစ်ပါး၊မျှော်လင့်ချက်တစ်ခု၊သခင်တစ်ပါး၊ယုံကြည်ခြင်းတစ်ခု၊ဗတ္တိဇံတစ်ဆူ၊ဘုရားသခင်တစ်ဆူ(၄-၆)။</a:t>
            </a:r>
            <a:endParaRPr lang="en-US" sz="2400" b="1" dirty="0">
              <a:solidFill>
                <a:prstClr val="black"/>
              </a:solidFill>
            </a:endParaRPr>
          </a:p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ခရစ်တော်သည်ကျွန်ုပ်တို့အားစည်းလုံးညီညွတ်မှုရရှိရန်လိုအပ်သောလက်ဆောင်များ (း၇)။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တမန်တော်များ၊ပရောဖက်များ၊ဧဝံဂေလိဆရာများ၊သင်းအုပ်ဆရာများနှင့် ဆရာများ (း၁၁-၁၃)။</a:t>
            </a:r>
            <a:endParaRPr lang="en-US" sz="2400" b="1" dirty="0">
              <a:solidFill>
                <a:prstClr val="black"/>
              </a:solidFill>
            </a:endParaRPr>
          </a:p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ဖြစ်ပေါ်လာနိုင်သည့်အတွင်းရေးပြဿနာများကိုရှောင်ကြဉ်ပြီးအတူတကွကြီးပွားတိုးတက်ရန်ကျွန်ုပ်တို့အားတိုက်တွန်းပါသည်(း၁၄၁၅) </a:t>
            </a:r>
            <a:endParaRPr lang="en-US" sz="2400" b="1" dirty="0">
              <a:solidFill>
                <a:prstClr val="black"/>
              </a:solidFill>
            </a:endParaRPr>
          </a:p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နောက်ဆုံးတွင်၊ကျွန်ုပ်တို့တစ်ဦးစီသည်တစ်ဦးနှင့်တစ်ဦးကြင်နာနိုင်စေရန်အတွက်ဘဝ၏ပြောင်းလဲမှုတစ်ခုကိုတွေ့ကြုံခံစားသင့်သည်(း၁၇-၃၂)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Gráfico 6" descr="Grupo con relleno sólido">
            <a:extLst>
              <a:ext uri="{FF2B5EF4-FFF2-40B4-BE49-F238E27FC236}">
                <a16:creationId xmlns:a16="http://schemas.microsoft.com/office/drawing/2014/main" id="{E3D6242C-8A9D-A62F-A294-40FEA02C99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1139" y="1676215"/>
            <a:ext cx="461703" cy="461703"/>
          </a:xfrm>
          <a:prstGeom prst="rect">
            <a:avLst/>
          </a:prstGeom>
        </p:spPr>
      </p:pic>
      <p:pic>
        <p:nvPicPr>
          <p:cNvPr id="8" name="Gráfico 7" descr="Grupo con relleno sólido">
            <a:extLst>
              <a:ext uri="{FF2B5EF4-FFF2-40B4-BE49-F238E27FC236}">
                <a16:creationId xmlns:a16="http://schemas.microsoft.com/office/drawing/2014/main" id="{E7D3D2ED-BEC3-41F5-30C0-09B8B06896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7743" y="2163437"/>
            <a:ext cx="461703" cy="461703"/>
          </a:xfrm>
          <a:prstGeom prst="rect">
            <a:avLst/>
          </a:prstGeom>
        </p:spPr>
      </p:pic>
      <p:pic>
        <p:nvPicPr>
          <p:cNvPr id="10" name="Gráfico 9" descr="Grupo con relleno sólido">
            <a:extLst>
              <a:ext uri="{FF2B5EF4-FFF2-40B4-BE49-F238E27FC236}">
                <a16:creationId xmlns:a16="http://schemas.microsoft.com/office/drawing/2014/main" id="{6922F52B-19B2-BD14-B45A-C5FA7A1365A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852" y="3251963"/>
            <a:ext cx="461703" cy="461703"/>
          </a:xfrm>
          <a:prstGeom prst="rect">
            <a:avLst/>
          </a:prstGeom>
        </p:spPr>
      </p:pic>
      <p:pic>
        <p:nvPicPr>
          <p:cNvPr id="11" name="Gráfico 10" descr="Grupo con relleno sólido">
            <a:extLst>
              <a:ext uri="{FF2B5EF4-FFF2-40B4-BE49-F238E27FC236}">
                <a16:creationId xmlns:a16="http://schemas.microsoft.com/office/drawing/2014/main" id="{7CAA2057-DD65-241F-F950-F9A882AFB99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852" y="4165169"/>
            <a:ext cx="461703" cy="461703"/>
          </a:xfrm>
          <a:prstGeom prst="rect">
            <a:avLst/>
          </a:prstGeom>
        </p:spPr>
      </p:pic>
      <p:pic>
        <p:nvPicPr>
          <p:cNvPr id="12" name="Gráfico 11" descr="Grupo con relleno sólido">
            <a:extLst>
              <a:ext uri="{FF2B5EF4-FFF2-40B4-BE49-F238E27FC236}">
                <a16:creationId xmlns:a16="http://schemas.microsoft.com/office/drawing/2014/main" id="{E521107B-A37B-6BE8-A72E-D220C1DE38B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9961" y="5078375"/>
            <a:ext cx="461703" cy="461703"/>
          </a:xfrm>
          <a:prstGeom prst="rect">
            <a:avLst/>
          </a:prstGeom>
        </p:spPr>
      </p:pic>
      <p:pic>
        <p:nvPicPr>
          <p:cNvPr id="13" name="Imagen 12" descr="Un grupo de personas haciendo gestos con la mano&#10;&#10;Descripción generada automáticamente con confianza media">
            <a:extLst>
              <a:ext uri="{FF2B5EF4-FFF2-40B4-BE49-F238E27FC236}">
                <a16:creationId xmlns:a16="http://schemas.microsoft.com/office/drawing/2014/main" id="{98619E6E-FF30-C8C1-68D1-F1FB7BD392E4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9457" y="812987"/>
            <a:ext cx="2823201" cy="1977839"/>
          </a:xfrm>
          <a:prstGeom prst="snip2DiagRect">
            <a:avLst>
              <a:gd name="adj1" fmla="val 0"/>
              <a:gd name="adj2" fmla="val 14448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Imagen que contiene persona, interior, tabla, mujer&#10;&#10;Descripción generada automáticamente">
            <a:extLst>
              <a:ext uri="{FF2B5EF4-FFF2-40B4-BE49-F238E27FC236}">
                <a16:creationId xmlns:a16="http://schemas.microsoft.com/office/drawing/2014/main" id="{2447D695-6926-F7EF-2532-980396C3239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9456" y="2897655"/>
            <a:ext cx="2817163" cy="2283179"/>
          </a:xfrm>
          <a:prstGeom prst="snip2DiagRect">
            <a:avLst>
              <a:gd name="adj1" fmla="val 12099"/>
              <a:gd name="adj2" fmla="val 11661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2709F47B-5471-88A6-7ED1-806248CB1FCA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269457" y="5287665"/>
            <a:ext cx="2823201" cy="14560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2689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7DE72BD-DBCE-58A2-6E4C-56E96C99435B}"/>
              </a:ext>
            </a:extLst>
          </p:cNvPr>
          <p:cNvSpPr txBox="1"/>
          <p:nvPr/>
        </p:nvSpPr>
        <p:spPr>
          <a:xfrm>
            <a:off x="1" y="-123828"/>
            <a:ext cx="12191999" cy="1918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es-E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993300"/>
                </a:solidFill>
                <a:effectLst>
                  <a:outerShdw blurRad="12700" dist="38100" dir="2700000" algn="tl" rotWithShape="0">
                    <a:srgbClr val="993300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Ephesians 5:</a:t>
            </a:r>
            <a:r>
              <a:rPr lang="es-ES" sz="5867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993300"/>
                </a:solidFill>
                <a:effectLst>
                  <a:outerShdw blurRad="12700" dist="38100" dir="2700000" algn="tl" rotWithShape="0">
                    <a:srgbClr val="993300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my-MM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ချစ်ခြင်းမေတ္တာ၌လျှောက်လှမ်းခြင်း။</a:t>
            </a:r>
            <a:endParaRPr lang="es-E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609585"/>
            <a:endParaRPr lang="es-ES" sz="5867" b="1" dirty="0">
              <a:ln w="9525">
                <a:solidFill>
                  <a:prstClr val="white"/>
                </a:solidFill>
                <a:prstDash val="solid"/>
              </a:ln>
              <a:solidFill>
                <a:srgbClr val="993300"/>
              </a:solidFill>
              <a:effectLst>
                <a:outerShdw blurRad="12700" dist="38100" dir="2700000" algn="tl" rotWithShape="0">
                  <a:srgbClr val="993300">
                    <a:lumMod val="60000"/>
                    <a:lumOff val="40000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CAF9FE7-8E58-1503-B5BB-50D969D28DBA}"/>
              </a:ext>
            </a:extLst>
          </p:cNvPr>
          <p:cNvSpPr txBox="1"/>
          <p:nvPr/>
        </p:nvSpPr>
        <p:spPr>
          <a:xfrm>
            <a:off x="2447923" y="1078528"/>
            <a:ext cx="52329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ကျွန်ုပ်တို့သည်ဘုရားသခင်ကိုတုပရမည်(ဧဖက်၅း၁)။ဒါကိုဘယ်လိုလုပ်မလဲ။ခရစ်တော်၏စံနမူနာကိုလိုက်နာခြင်းဖြင့်မေတ္တာဖြင့်လျှောက်လှမ်းခြင်း(း၂)။</a:t>
            </a:r>
            <a:endParaRPr lang="es-ES" sz="2000" b="1" dirty="0">
              <a:solidFill>
                <a:prstClr val="white"/>
              </a:solidFill>
              <a:effectLst>
                <a:glow rad="127000">
                  <a:prstClr val="black"/>
                </a:glow>
              </a:effectLst>
              <a:latin typeface="Calibri" panose="020F0502020204030204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AA45C726-23F8-3349-8723-FB830FD453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7570673"/>
              </p:ext>
            </p:extLst>
          </p:nvPr>
        </p:nvGraphicFramePr>
        <p:xfrm>
          <a:off x="7680890" y="903111"/>
          <a:ext cx="4343965" cy="5869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C84969C7-55A8-220B-E681-72BEAEBD6EC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451" r="2451"/>
          <a:stretch/>
        </p:blipFill>
        <p:spPr>
          <a:xfrm>
            <a:off x="167146" y="1078528"/>
            <a:ext cx="2195053" cy="2308211"/>
          </a:xfrm>
          <a:prstGeom prst="rect">
            <a:avLst/>
          </a:prstGeom>
          <a:ln w="38100" cap="sq">
            <a:solidFill>
              <a:srgbClr val="9BDBDB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C4F80C1E-C7AD-1F5B-DF4E-DDE83341AC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146" y="3724275"/>
            <a:ext cx="2144645" cy="2875315"/>
          </a:xfrm>
          <a:prstGeom prst="rect">
            <a:avLst/>
          </a:prstGeom>
          <a:ln w="38100" cap="sq">
            <a:solidFill>
              <a:srgbClr val="9BDBDB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2A35E13-99C1-03BF-836F-645A62720422}"/>
              </a:ext>
            </a:extLst>
          </p:cNvPr>
          <p:cNvSpPr txBox="1"/>
          <p:nvPr/>
        </p:nvSpPr>
        <p:spPr>
          <a:xfrm>
            <a:off x="2405063" y="5983643"/>
            <a:ext cx="52329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စည်းလုံးညီညွတ်မှုရရှိရန်နောက်ဆုံးအကြံပြုချက်</a:t>
            </a:r>
            <a:endParaRPr lang="es-ES" sz="2000" b="1" dirty="0">
              <a:solidFill>
                <a:prstClr val="white"/>
              </a:solidFill>
              <a:effectLst>
                <a:glow rad="127000">
                  <a:prstClr val="black"/>
                </a:glow>
              </a:effectLst>
              <a:latin typeface="Calibri" panose="020F050202020403020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CF9642E-8927-8929-AFFE-9B09BD3F9FB4}"/>
              </a:ext>
            </a:extLst>
          </p:cNvPr>
          <p:cNvSpPr txBox="1"/>
          <p:nvPr/>
        </p:nvSpPr>
        <p:spPr>
          <a:xfrm>
            <a:off x="2397519" y="4099189"/>
            <a:ext cx="523296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ကျွန်ုပ်တို့သည်ကျွန်ုပ်တို့၏အချိန်ကိုသန့်ရှင်းသောဝိညာဉ်တော်နှင့်ပြည့်ဝစေရန်အတွက်ကုန်ဆုံးစေပြီးကျွန်ုပ်တို့နှင့်အတူဘုရားသခင်အား သီချင်းဆိုခြင်း၊ ချီးမွမ်းခြင်းနှင့် ကျေးဇူးတော်ကို ချီးမွမ်းနိုင်စေရန် တွန်းအားပေးခြင်းဖြစ်သည် (း၁၅-၂၀)။</a:t>
            </a:r>
            <a:endParaRPr lang="es-ES" sz="2000" b="1" dirty="0">
              <a:solidFill>
                <a:prstClr val="white"/>
              </a:solidFill>
              <a:effectLst>
                <a:glow rad="127000">
                  <a:prstClr val="black"/>
                </a:glow>
              </a:effectLst>
              <a:latin typeface="Calibri" panose="020F0502020204030204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8BED3CE-A3D7-48ED-A9EC-03A827F1134A}"/>
              </a:ext>
            </a:extLst>
          </p:cNvPr>
          <p:cNvSpPr txBox="1"/>
          <p:nvPr/>
        </p:nvSpPr>
        <p:spPr>
          <a:xfrm>
            <a:off x="2447924" y="2281082"/>
            <a:ext cx="523296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ထိုသို့လုပ်ဆောင်နိုင်ရန်ကျွန်ုပ်တို့သည်ကျွန်ုပ်တို့၏အသက်တာ၏"မှောင်မိုက်သော"အလေ့အထများကို စွန့်လွှတ်ရမည်ဖြစ်ပြီး၊အပြစ်ပြုသူများနှင့်မပေါင်းသင်းဘဲ၊ဘုရားသခင်နှစ်သက်သောအရာကိုလုပ်ဆောင်ရမည် (း၃-၁၂)။</a:t>
            </a:r>
            <a:endParaRPr lang="es-ES" sz="2000" b="1" dirty="0">
              <a:solidFill>
                <a:prstClr val="white"/>
              </a:solidFill>
              <a:effectLst>
                <a:glow rad="127000">
                  <a:prstClr val="black"/>
                </a:glo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0980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333839-8202-45FA-A471-C76D7A1388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graphicEl>
                                              <a:dgm id="{DB333839-8202-45FA-A471-C76D7A1388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graphicEl>
                                              <a:dgm id="{DB333839-8202-45FA-A471-C76D7A1388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graphicEl>
                                              <a:dgm id="{DB333839-8202-45FA-A471-C76D7A1388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DB333839-8202-45FA-A471-C76D7A1388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DB333839-8202-45FA-A471-C76D7A1388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8052EE-8BE8-4261-BB67-DC624A3B6D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graphicEl>
                                              <a:dgm id="{518052EE-8BE8-4261-BB67-DC624A3B6D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graphicEl>
                                              <a:dgm id="{518052EE-8BE8-4261-BB67-DC624A3B6D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graphicEl>
                                              <a:dgm id="{518052EE-8BE8-4261-BB67-DC624A3B6D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518052EE-8BE8-4261-BB67-DC624A3B6D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graphicEl>
                                              <a:dgm id="{518052EE-8BE8-4261-BB67-DC624A3B6D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8A5FBB4-938E-4F5E-A258-C0CBA9ADE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dgm id="{58A5FBB4-938E-4F5E-A258-C0CBA9ADE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58A5FBB4-938E-4F5E-A258-C0CBA9ADE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dgm id="{58A5FBB4-938E-4F5E-A258-C0CBA9ADE9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graphicEl>
                                              <a:dgm id="{58A5FBB4-938E-4F5E-A258-C0CBA9ADE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>
                                            <p:graphicEl>
                                              <a:dgm id="{58A5FBB4-938E-4F5E-A258-C0CBA9ADE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1951EA7-5B2B-47A6-B3C0-34EEC30AE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graphicEl>
                                              <a:dgm id="{01951EA7-5B2B-47A6-B3C0-34EEC30AE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graphicEl>
                                              <a:dgm id="{01951EA7-5B2B-47A6-B3C0-34EEC30AE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>
                                            <p:graphicEl>
                                              <a:dgm id="{01951EA7-5B2B-47A6-B3C0-34EEC30AEB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01951EA7-5B2B-47A6-B3C0-34EEC30AE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graphicEl>
                                              <a:dgm id="{01951EA7-5B2B-47A6-B3C0-34EEC30AE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AEAB017-3982-4FDE-8BD6-4BA3DCFA6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>
                                            <p:graphicEl>
                                              <a:dgm id="{3AEAB017-3982-4FDE-8BD6-4BA3DCFA6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>
                                            <p:graphicEl>
                                              <a:dgm id="{3AEAB017-3982-4FDE-8BD6-4BA3DCFA6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>
                                            <p:graphicEl>
                                              <a:dgm id="{3AEAB017-3982-4FDE-8BD6-4BA3DCFA6C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>
                                            <p:graphicEl>
                                              <a:dgm id="{3AEAB017-3982-4FDE-8BD6-4BA3DCFA6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>
                                            <p:graphicEl>
                                              <a:dgm id="{3AEAB017-3982-4FDE-8BD6-4BA3DCFA6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29ECBE-94B3-4F14-A619-159345F50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graphicEl>
                                              <a:dgm id="{7B29ECBE-94B3-4F14-A619-159345F50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graphicEl>
                                              <a:dgm id="{7B29ECBE-94B3-4F14-A619-159345F50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>
                                            <p:graphicEl>
                                              <a:dgm id="{7B29ECBE-94B3-4F14-A619-159345F509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>
                                            <p:graphicEl>
                                              <a:dgm id="{7B29ECBE-94B3-4F14-A619-159345F50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">
                                            <p:graphicEl>
                                              <a:dgm id="{7B29ECBE-94B3-4F14-A619-159345F50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F18A1B2-3BF4-4A23-BDC7-4E696FDD7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">
                                            <p:graphicEl>
                                              <a:dgm id="{CF18A1B2-3BF4-4A23-BDC7-4E696FDD7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">
                                            <p:graphicEl>
                                              <a:dgm id="{CF18A1B2-3BF4-4A23-BDC7-4E696FDD7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">
                                            <p:graphicEl>
                                              <a:dgm id="{CF18A1B2-3BF4-4A23-BDC7-4E696FDD7A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>
                                            <p:graphicEl>
                                              <a:dgm id="{CF18A1B2-3BF4-4A23-BDC7-4E696FDD7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>
                                            <p:graphicEl>
                                              <a:dgm id="{CF18A1B2-3BF4-4A23-BDC7-4E696FDD7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0EAE0F-41F4-4D49-B611-D641CCC436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">
                                            <p:graphicEl>
                                              <a:dgm id="{040EAE0F-41F4-4D49-B611-D641CCC436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">
                                            <p:graphicEl>
                                              <a:dgm id="{040EAE0F-41F4-4D49-B611-D641CCC436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">
                                            <p:graphicEl>
                                              <a:dgm id="{040EAE0F-41F4-4D49-B611-D641CCC436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">
                                            <p:graphicEl>
                                              <a:dgm id="{040EAE0F-41F4-4D49-B611-D641CCC436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">
                                            <p:graphicEl>
                                              <a:dgm id="{040EAE0F-41F4-4D49-B611-D641CCC436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7" grpId="0">
        <p:bldSub>
          <a:bldDgm bld="one"/>
        </p:bldSub>
      </p:bldGraphic>
      <p:bldP spid="8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Patrón de fondo&#10;&#10;Descripción generada automáticamente">
            <a:extLst>
              <a:ext uri="{FF2B5EF4-FFF2-40B4-BE49-F238E27FC236}">
                <a16:creationId xmlns:a16="http://schemas.microsoft.com/office/drawing/2014/main" id="{EC9B024B-42BF-FBB1-5324-5D955FADCED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29383"/>
            <a:ext cx="12192000" cy="56255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4A4D9A2-DE4C-B084-C637-6016169D8E0F}"/>
              </a:ext>
            </a:extLst>
          </p:cNvPr>
          <p:cNvSpPr txBox="1"/>
          <p:nvPr/>
        </p:nvSpPr>
        <p:spPr>
          <a:xfrm>
            <a:off x="0" y="-133355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>
              <a:bevelT w="38100" h="38100"/>
            </a:sp3d>
          </a:bodyPr>
          <a:lstStyle/>
          <a:p>
            <a:pPr algn="ctr" defTabSz="609585"/>
            <a:r>
              <a:rPr lang="es-ES" sz="54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rgbClr val="FFFF01"/>
                    </a:gs>
                    <a:gs pos="4000">
                      <a:srgbClr val="FFFF01">
                        <a:lumMod val="60000"/>
                        <a:lumOff val="40000"/>
                      </a:srgbClr>
                    </a:gs>
                    <a:gs pos="87000">
                      <a:srgbClr val="FFFF01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50800" dist="25400" dir="5400000" algn="ctr" rotWithShape="0">
                    <a:srgbClr val="993300"/>
                  </a:outerShdw>
                </a:effectLst>
                <a:latin typeface="Calibri" panose="020F0502020204030204"/>
              </a:rPr>
              <a:t>Ephesians 6: </a:t>
            </a:r>
            <a:r>
              <a:rPr lang="my-MM" sz="36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rgbClr val="FFFF01"/>
                    </a:gs>
                    <a:gs pos="4000">
                      <a:srgbClr val="FFFF01">
                        <a:lumMod val="60000"/>
                        <a:lumOff val="40000"/>
                      </a:srgbClr>
                    </a:gs>
                    <a:gs pos="87000">
                      <a:srgbClr val="FFFF01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50800" dist="25400" dir="5400000" algn="ctr" rotWithShape="0">
                    <a:srgbClr val="993300"/>
                  </a:outerShdw>
                </a:effectLst>
              </a:rPr>
              <a:t>တိုက်ပွဲအတွက်လက်နက်စုံ</a:t>
            </a:r>
            <a:endParaRPr lang="es-ES" sz="3600" b="1" dirty="0">
              <a:ln w="12700" cmpd="sng">
                <a:noFill/>
                <a:prstDash val="solid"/>
              </a:ln>
              <a:gradFill>
                <a:gsLst>
                  <a:gs pos="0">
                    <a:srgbClr val="FFFF01"/>
                  </a:gs>
                  <a:gs pos="4000">
                    <a:srgbClr val="FFFF01">
                      <a:lumMod val="60000"/>
                      <a:lumOff val="40000"/>
                    </a:srgbClr>
                  </a:gs>
                  <a:gs pos="87000">
                    <a:srgbClr val="FFFF01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outerShdw blurRad="50800" dist="25400" dir="5400000" algn="ctr" rotWithShape="0">
                  <a:srgbClr val="993300"/>
                </a:outerShdw>
              </a:effectLst>
              <a:latin typeface="Calibri" panose="020F050202020403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CA4BB0A-DC76-236E-4A0A-FD0AE62162B3}"/>
              </a:ext>
            </a:extLst>
          </p:cNvPr>
          <p:cNvSpPr txBox="1"/>
          <p:nvPr/>
        </p:nvSpPr>
        <p:spPr>
          <a:xfrm>
            <a:off x="91087" y="998187"/>
            <a:ext cx="7931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ဧဖက်မြို့သားများထံရေးသောစာသည်ပြင်းပြင်းထန်ထန်လုပ်ဆောင်ရန်တိုက်တွန်းချက်ဖြင့်နိဂုံးချုပ်သည်။ကျွန်ုပ်တို့သည်ဘုရားသခင်၏စစ်တပ်ဖြစ်ပြီး“ကောင်းကင်ဘုံ၌မကောင်းသောဝိညာဉ်စွမ်းအားများ”ကိုတက်ကြွစွာတိုက်လှန်ကြသည်(ဧဖက် ၆း၁၂၊ </a:t>
            </a:r>
            <a:r>
              <a:rPr lang="es-ES" sz="2400" b="1" dirty="0">
                <a:solidFill>
                  <a:prstClr val="black"/>
                </a:solidFill>
              </a:rPr>
              <a:t>NIV)</a:t>
            </a:r>
            <a:r>
              <a:rPr lang="my-MM" sz="2400" b="1" dirty="0">
                <a:solidFill>
                  <a:prstClr val="black"/>
                </a:solidFill>
              </a:rPr>
              <a:t>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4DCE498-1D62-379E-D82B-8238DFE121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4134656"/>
              </p:ext>
            </p:extLst>
          </p:nvPr>
        </p:nvGraphicFramePr>
        <p:xfrm>
          <a:off x="99343" y="3410464"/>
          <a:ext cx="11993316" cy="3323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B402B01A-4860-F2C2-9B5C-36F8697E0067}"/>
              </a:ext>
            </a:extLst>
          </p:cNvPr>
          <p:cNvSpPr txBox="1"/>
          <p:nvPr/>
        </p:nvSpPr>
        <p:spPr>
          <a:xfrm>
            <a:off x="0" y="6157045"/>
            <a:ext cx="12192000" cy="6667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609585">
              <a:spcBef>
                <a:spcPts val="800"/>
              </a:spcBef>
            </a:pPr>
            <a:r>
              <a:rPr lang="my-MM" sz="3733" b="1" dirty="0">
                <a:solidFill>
                  <a:srgbClr val="993300"/>
                </a:solidFill>
              </a:rPr>
              <a:t>ဤလက်နက်များဖြင့်အောင်ပွဲခံရန်အာမခံပါသည်။</a:t>
            </a:r>
            <a:endParaRPr lang="es-ES" sz="3733" b="1" dirty="0">
              <a:solidFill>
                <a:srgbClr val="993300"/>
              </a:solidFill>
              <a:latin typeface="Calibri" panose="020F0502020204030204"/>
            </a:endParaRPr>
          </a:p>
        </p:txBody>
      </p:sp>
      <p:pic>
        <p:nvPicPr>
          <p:cNvPr id="7" name="Imagen 6" descr="Imagen que contiene hombre, interior, fuego, parado&#10;&#10;Descripción generada automáticamente">
            <a:extLst>
              <a:ext uri="{FF2B5EF4-FFF2-40B4-BE49-F238E27FC236}">
                <a16:creationId xmlns:a16="http://schemas.microsoft.com/office/drawing/2014/main" id="{892E5EDB-E285-F71E-C8C0-AA92AD3A633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5299" y="1104901"/>
            <a:ext cx="3867151" cy="22477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4EBEE07-81FC-6E34-955A-DCC95DD2C566}"/>
              </a:ext>
            </a:extLst>
          </p:cNvPr>
          <p:cNvSpPr txBox="1"/>
          <p:nvPr/>
        </p:nvSpPr>
        <p:spPr>
          <a:xfrm>
            <a:off x="91087" y="2598626"/>
            <a:ext cx="79248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ရန်သူသည်အင်အားကြီးမားသော်လည်းဘုရားသခင်သည်ကျွန်ုပ်တို့အားခိုင်ခံ့မြဲမြံစေရန်အတွက်လိုအပ်သောချပ်ဝတ်တန်ဆာကိုပေးထားသည်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891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6FDCCB-B918-4AFB-A755-8723461D62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C36FDCCB-B918-4AFB-A755-8723461D62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C36FDCCB-B918-4AFB-A755-8723461D62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C36FDCCB-B918-4AFB-A755-8723461D62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C36FDCCB-B918-4AFB-A755-8723461D62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C36FDCCB-B918-4AFB-A755-8723461D62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7728A4-AA54-498C-8DBF-C58E8CB6D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227728A4-AA54-498C-8DBF-C58E8CB6D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227728A4-AA54-498C-8DBF-C58E8CB6D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227728A4-AA54-498C-8DBF-C58E8CB6D9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227728A4-AA54-498C-8DBF-C58E8CB6D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227728A4-AA54-498C-8DBF-C58E8CB6D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4E2450-E79E-4D2D-9339-C36C22190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D14E2450-E79E-4D2D-9339-C36C22190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D14E2450-E79E-4D2D-9339-C36C22190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D14E2450-E79E-4D2D-9339-C36C221902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D14E2450-E79E-4D2D-9339-C36C22190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D14E2450-E79E-4D2D-9339-C36C22190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BB0D5F-3914-4E87-913F-743D578A2B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85BB0D5F-3914-4E87-913F-743D578A2B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85BB0D5F-3914-4E87-913F-743D578A2B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85BB0D5F-3914-4E87-913F-743D578A2B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85BB0D5F-3914-4E87-913F-743D578A2B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85BB0D5F-3914-4E87-913F-743D578A2B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48069D-5741-484F-95FF-097F39D3F5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1B48069D-5741-484F-95FF-097F39D3F5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1B48069D-5741-484F-95FF-097F39D3F5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1B48069D-5741-484F-95FF-097F39D3F5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1B48069D-5741-484F-95FF-097F39D3F5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1B48069D-5741-484F-95FF-097F39D3F5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028A07-7BED-42CC-87EA-49E8DE7C4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C0028A07-7BED-42CC-87EA-49E8DE7C4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C0028A07-7BED-42CC-87EA-49E8DE7C4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">
                                            <p:graphicEl>
                                              <a:dgm id="{C0028A07-7BED-42CC-87EA-49E8DE7C42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C0028A07-7BED-42CC-87EA-49E8DE7C4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C0028A07-7BED-42CC-87EA-49E8DE7C4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F74E64-C3DA-42A1-888B-0114D38DB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16F74E64-C3DA-42A1-888B-0114D38DB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16F74E64-C3DA-42A1-888B-0114D38DB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16F74E64-C3DA-42A1-888B-0114D38DB8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16F74E64-C3DA-42A1-888B-0114D38DB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16F74E64-C3DA-42A1-888B-0114D38DB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E8E791-F1AA-4474-A360-04D0B88CFE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40E8E791-F1AA-4474-A360-04D0B88CFE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40E8E791-F1AA-4474-A360-04D0B88CFE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40E8E791-F1AA-4474-A360-04D0B88CFE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40E8E791-F1AA-4474-A360-04D0B88CFE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40E8E791-F1AA-4474-A360-04D0B88CFE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9EE262-F3E4-475B-87BD-8427AB93DE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DE9EE262-F3E4-475B-87BD-8427AB93DE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DE9EE262-F3E4-475B-87BD-8427AB93DE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DE9EE262-F3E4-475B-87BD-8427AB93DE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DE9EE262-F3E4-475B-87BD-8427AB93DE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DE9EE262-F3E4-475B-87BD-8427AB93DE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1BC085-AEA6-4BA0-BFFE-FE8498FFA9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861BC085-AEA6-4BA0-BFFE-FE8498FFA9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861BC085-AEA6-4BA0-BFFE-FE8498FFA9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">
                                            <p:graphicEl>
                                              <a:dgm id="{861BC085-AEA6-4BA0-BFFE-FE8498FFA9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861BC085-AEA6-4BA0-BFFE-FE8498FFA9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861BC085-AEA6-4BA0-BFFE-FE8498FFA9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CB6D70-05DD-49B6-A19F-4A4B1B36D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8CCB6D70-05DD-49B6-A19F-4A4B1B36D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8CCB6D70-05DD-49B6-A19F-4A4B1B36D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">
                                            <p:graphicEl>
                                              <a:dgm id="{8CCB6D70-05DD-49B6-A19F-4A4B1B36D8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8CCB6D70-05DD-49B6-A19F-4A4B1B36D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8CCB6D70-05DD-49B6-A19F-4A4B1B36D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8067C0-CFC8-42B7-8C68-0FC703FABC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6C8067C0-CFC8-42B7-8C68-0FC703FABC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6C8067C0-CFC8-42B7-8C68-0FC703FABC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">
                                            <p:graphicEl>
                                              <a:dgm id="{6C8067C0-CFC8-42B7-8C68-0FC703FABC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>
                                            <p:graphicEl>
                                              <a:dgm id="{6C8067C0-CFC8-42B7-8C68-0FC703FABC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">
                                            <p:graphicEl>
                                              <a:dgm id="{6C8067C0-CFC8-42B7-8C68-0FC703FABC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F8737C-EE7F-4827-8403-3F18C4D34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">
                                            <p:graphicEl>
                                              <a:dgm id="{06F8737C-EE7F-4827-8403-3F18C4D34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">
                                            <p:graphicEl>
                                              <a:dgm id="{06F8737C-EE7F-4827-8403-3F18C4D34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">
                                            <p:graphicEl>
                                              <a:dgm id="{06F8737C-EE7F-4827-8403-3F18C4D348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">
                                            <p:graphicEl>
                                              <a:dgm id="{06F8737C-EE7F-4827-8403-3F18C4D34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">
                                            <p:graphicEl>
                                              <a:dgm id="{06F8737C-EE7F-4827-8403-3F18C4D34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29F59D-AADF-4EAA-A8BA-69FB4F3762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">
                                            <p:graphicEl>
                                              <a:dgm id="{E629F59D-AADF-4EAA-A8BA-69FB4F3762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">
                                            <p:graphicEl>
                                              <a:dgm id="{E629F59D-AADF-4EAA-A8BA-69FB4F3762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">
                                            <p:graphicEl>
                                              <a:dgm id="{E629F59D-AADF-4EAA-A8BA-69FB4F3762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">
                                            <p:graphicEl>
                                              <a:dgm id="{E629F59D-AADF-4EAA-A8BA-69FB4F3762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">
                                            <p:graphicEl>
                                              <a:dgm id="{E629F59D-AADF-4EAA-A8BA-69FB4F3762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2" grpId="0">
        <p:bldSub>
          <a:bldDgm bld="one"/>
        </p:bldSub>
      </p:bldGraphic>
      <p:bldP spid="6" grpId="0"/>
      <p:bldP spid="6" grpId="1"/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4213</Words>
  <Application>Microsoft Office PowerPoint</Application>
  <PresentationFormat>Widescreen</PresentationFormat>
  <Paragraphs>86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Constantia</vt:lpstr>
      <vt:lpstr>Tema de Office</vt:lpstr>
      <vt:lpstr>1_Tema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saw tinmaungkyi</dc:creator>
  <cp:lastModifiedBy>saw tinmaungkyi</cp:lastModifiedBy>
  <cp:revision>13</cp:revision>
  <dcterms:created xsi:type="dcterms:W3CDTF">2023-09-17T07:53:28Z</dcterms:created>
  <dcterms:modified xsi:type="dcterms:W3CDTF">2023-09-22T05:29:49Z</dcterms:modified>
</cp:coreProperties>
</file>