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1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11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80AE4-BFEE-44EB-A8E9-B17AD0089FE8}" type="doc">
      <dgm:prSet loTypeId="urn:microsoft.com/office/officeart/2008/layout/PictureStrips" loCatId="picture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4BBA4EB0-812E-4C53-8884-8FBA19356D2B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ဖြောင့်မတ်ခြင်း၏ရင်ဖုံး (၁၄ခ) - ကျွန်ုပ်တို့သည်ကျွန်ုပ်တို့၏ကိုယ်ပိုင်မဟုတ်ဘဲခရစ်တော်၏ဖြောင့်မတ်ခြင်းတရားကို ထားရမည်ဖြစ်သည်။</a:t>
          </a:r>
          <a:endParaRPr lang="es-ES" sz="1600" b="1" dirty="0">
            <a:solidFill>
              <a:schemeClr val="tx1"/>
            </a:solidFill>
          </a:endParaRPr>
        </a:p>
      </dgm:t>
    </dgm:pt>
    <dgm:pt modelId="{FE6DDEA3-6957-4D99-A582-8B3E722F8181}" type="parTrans" cxnId="{33001D99-5A9B-4E52-9449-E4D6D1ADD036}">
      <dgm:prSet/>
      <dgm:spPr/>
      <dgm:t>
        <a:bodyPr/>
        <a:lstStyle/>
        <a:p>
          <a:endParaRPr lang="es-ES" sz="1600"/>
        </a:p>
      </dgm:t>
    </dgm:pt>
    <dgm:pt modelId="{E46ACE42-017C-4A74-A5C5-3ACDD9941AAD}" type="sibTrans" cxnId="{33001D99-5A9B-4E52-9449-E4D6D1ADD036}">
      <dgm:prSet/>
      <dgm:spPr/>
      <dgm:t>
        <a:bodyPr/>
        <a:lstStyle/>
        <a:p>
          <a:endParaRPr lang="es-ES" sz="1600"/>
        </a:p>
      </dgm:t>
    </dgm:pt>
    <dgm:pt modelId="{6C4C1204-2E72-492C-AD39-CD7B0E8D3A8A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my-MM" sz="1600" b="1" dirty="0"/>
            <a:t>ဧဝံဂေလိတရား၏ဖိနပ် (</a:t>
          </a:r>
          <a:r>
            <a:rPr lang="en-US" sz="1600" b="1" dirty="0"/>
            <a:t>v. 15): </a:t>
          </a:r>
          <a:r>
            <a:rPr lang="my-MM" sz="1600" b="1" dirty="0"/>
            <a:t>ငါတို့သည်အသက်ရှင်ခြင်းနှင့်ငြိမ်သက်ခြင်းဧဝံဂေလိတရားကိုဝေမျှရ</a:t>
          </a:r>
          <a:r>
            <a:rPr lang="en-US" sz="1600" b="1" dirty="0"/>
            <a:t> </a:t>
          </a:r>
          <a:r>
            <a:rPr lang="my-MM" sz="1600" b="1" dirty="0"/>
            <a:t>မည်ဖြစ်သည်။</a:t>
          </a:r>
          <a:endParaRPr lang="es-ES" sz="1600" b="1" dirty="0"/>
        </a:p>
      </dgm:t>
    </dgm:pt>
    <dgm:pt modelId="{59DC4898-BBD5-417D-B761-D152E73C4366}" type="parTrans" cxnId="{BAF90FF1-5915-45A6-AD2C-59AC1C522D29}">
      <dgm:prSet/>
      <dgm:spPr/>
      <dgm:t>
        <a:bodyPr/>
        <a:lstStyle/>
        <a:p>
          <a:endParaRPr lang="es-ES" sz="1600"/>
        </a:p>
      </dgm:t>
    </dgm:pt>
    <dgm:pt modelId="{FB40B3E6-328B-4B50-9BB2-A11AD86E5F8E}" type="sibTrans" cxnId="{BAF90FF1-5915-45A6-AD2C-59AC1C522D29}">
      <dgm:prSet/>
      <dgm:spPr/>
      <dgm:t>
        <a:bodyPr/>
        <a:lstStyle/>
        <a:p>
          <a:endParaRPr lang="es-ES" sz="1600"/>
        </a:p>
      </dgm:t>
    </dgm:pt>
    <dgm:pt modelId="{2C06223C-56D1-49C6-B1E7-AAA1A979C3D0}">
      <dgm:prSet custT="1"/>
      <dgm:spPr>
        <a:solidFill>
          <a:schemeClr val="bg2"/>
        </a:solidFill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my-MM" sz="1600" b="1" dirty="0"/>
            <a:t>ယုံကြည်ခြင်း၏လွား(း၁၆)ရန်သူ၏လှည့်စားမှုများကိုငြင်းပယ်ရန်ကျွန်ုပ်တို့၏ယုံကြည်ခြင်းကိုအသုံးပြုရမည</a:t>
          </a:r>
          <a:r>
            <a:rPr lang="my-MM" sz="1600" dirty="0"/>
            <a:t>်။</a:t>
          </a:r>
          <a:endParaRPr lang="es-ES" sz="1600" dirty="0"/>
        </a:p>
      </dgm:t>
    </dgm:pt>
    <dgm:pt modelId="{F4E8A44E-7B31-48DD-BCA6-B23DF24D74A3}" type="parTrans" cxnId="{702ABAB0-4DD3-475B-AF21-19822F060BA0}">
      <dgm:prSet/>
      <dgm:spPr/>
      <dgm:t>
        <a:bodyPr/>
        <a:lstStyle/>
        <a:p>
          <a:endParaRPr lang="es-ES" sz="1600"/>
        </a:p>
      </dgm:t>
    </dgm:pt>
    <dgm:pt modelId="{2F59A5C6-ABAD-424A-A173-F3489A79E989}" type="sibTrans" cxnId="{702ABAB0-4DD3-475B-AF21-19822F060BA0}">
      <dgm:prSet/>
      <dgm:spPr/>
      <dgm:t>
        <a:bodyPr/>
        <a:lstStyle/>
        <a:p>
          <a:endParaRPr lang="es-ES" sz="1600"/>
        </a:p>
      </dgm:t>
    </dgm:pt>
    <dgm:pt modelId="{10E8DAED-2E38-4DA5-8FF0-97BC80D500E2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my-MM" sz="1600" b="1" dirty="0"/>
            <a:t>ကယ်တင်ခြင်း၏ခမောက်လုံး(း၁၇က):ကျွန်ုပ်တို့အားသခင်ယေရှုပေးခဲ့သော ကယ်တင်ခြင်းကို ကျွန်ုပ်တို့ အမြဲအမှတ်ရနေရမည်။</a:t>
          </a:r>
          <a:endParaRPr lang="es-ES" sz="1600" b="1" dirty="0"/>
        </a:p>
      </dgm:t>
    </dgm:pt>
    <dgm:pt modelId="{3ED71F97-1CDC-4524-93E3-FE70C890531D}" type="parTrans" cxnId="{1E7C636A-BE55-42F3-9E3C-21DD62E2F15E}">
      <dgm:prSet/>
      <dgm:spPr/>
      <dgm:t>
        <a:bodyPr/>
        <a:lstStyle/>
        <a:p>
          <a:endParaRPr lang="es-ES" sz="1600"/>
        </a:p>
      </dgm:t>
    </dgm:pt>
    <dgm:pt modelId="{5F8E074D-A220-4285-A25F-F7700705A069}" type="sibTrans" cxnId="{1E7C636A-BE55-42F3-9E3C-21DD62E2F15E}">
      <dgm:prSet/>
      <dgm:spPr/>
      <dgm:t>
        <a:bodyPr/>
        <a:lstStyle/>
        <a:p>
          <a:endParaRPr lang="es-ES" sz="1600"/>
        </a:p>
      </dgm:t>
    </dgm:pt>
    <dgm:pt modelId="{7A473030-A9BD-4345-AE07-D16385E6BB99}">
      <dgm:prSet custT="1"/>
      <dgm:spPr>
        <a:solidFill>
          <a:srgbClr val="D3E8FD"/>
        </a:solidFill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my-MM" sz="1600" b="1" dirty="0"/>
            <a:t>ဝိညာဉ်တော်၏ဓား (း၁၇ခ)- ကျွန်ုပ်တို့သည် သမ္မာကျမ်းစာကို လေ့လာပြီး၎င်း၏သွန်သင်ချက်များကို လိုက်နာရမည်ဖြစ်သည်။</a:t>
          </a:r>
          <a:endParaRPr lang="es-ES" sz="1600" b="1" dirty="0"/>
        </a:p>
      </dgm:t>
    </dgm:pt>
    <dgm:pt modelId="{BDAC6DD4-D1D0-4BA6-88D9-5E22AABF5F7A}" type="parTrans" cxnId="{2AE11A44-B680-492C-AFC8-D15A1F1ABBC6}">
      <dgm:prSet/>
      <dgm:spPr/>
      <dgm:t>
        <a:bodyPr/>
        <a:lstStyle/>
        <a:p>
          <a:endParaRPr lang="es-ES" sz="1600"/>
        </a:p>
      </dgm:t>
    </dgm:pt>
    <dgm:pt modelId="{A3156469-2F57-40CC-BCE9-3B097B832332}" type="sibTrans" cxnId="{2AE11A44-B680-492C-AFC8-D15A1F1ABBC6}">
      <dgm:prSet/>
      <dgm:spPr/>
      <dgm:t>
        <a:bodyPr/>
        <a:lstStyle/>
        <a:p>
          <a:endParaRPr lang="es-ES" sz="1600"/>
        </a:p>
      </dgm:t>
    </dgm:pt>
    <dgm:pt modelId="{A625438A-690F-46D1-B116-467A146913EA}">
      <dgm:prSet custT="1"/>
      <dgm:spPr>
        <a:solidFill>
          <a:srgbClr val="DBCFCF"/>
        </a:solidFill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my-MM" sz="1600" b="1" dirty="0"/>
            <a:t>ဆုတောင်းခြင်း (း၁၈) : ၎င်းသည် ကျွန်ုပ်တို့၏မရှိမဖြစ်လိုအပ်သော တန်ခိုးနှင့်အောင်ပွဲ၏ရင်းမြစ်ဖြစ်</a:t>
          </a:r>
          <a:r>
            <a:rPr lang="en-US" sz="1600" b="1" dirty="0"/>
            <a:t> </a:t>
          </a:r>
          <a:r>
            <a:rPr lang="my-MM" sz="1600" b="1" dirty="0"/>
            <a:t>သည်။</a:t>
          </a:r>
          <a:endParaRPr lang="es-ES" sz="1600" b="1" dirty="0"/>
        </a:p>
      </dgm:t>
    </dgm:pt>
    <dgm:pt modelId="{10FD921A-B7FB-44AE-B9D8-DDEC36963A88}" type="parTrans" cxnId="{FF0FD1EE-AF15-4393-8971-1E06B99E275F}">
      <dgm:prSet/>
      <dgm:spPr/>
      <dgm:t>
        <a:bodyPr/>
        <a:lstStyle/>
        <a:p>
          <a:endParaRPr lang="es-ES" sz="1600"/>
        </a:p>
      </dgm:t>
    </dgm:pt>
    <dgm:pt modelId="{BAED42C6-000B-4030-966E-5EB355EC34E2}" type="sibTrans" cxnId="{FF0FD1EE-AF15-4393-8971-1E06B99E275F}">
      <dgm:prSet/>
      <dgm:spPr/>
      <dgm:t>
        <a:bodyPr/>
        <a:lstStyle/>
        <a:p>
          <a:endParaRPr lang="es-ES" sz="1600"/>
        </a:p>
      </dgm:t>
    </dgm:pt>
    <dgm:pt modelId="{5C0BB393-CCDA-47B4-BCC4-ABD8EAD71816}">
      <dgm:prSet custT="1"/>
      <dgm:spPr>
        <a:solidFill>
          <a:schemeClr val="accent2">
            <a:lumMod val="40000"/>
            <a:lumOff val="60000"/>
          </a:schemeClr>
        </a:solidFill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my-MM" sz="1600" b="1" dirty="0"/>
            <a:t>အမှန်တရား၏ခါးပတ် (</a:t>
          </a:r>
          <a:r>
            <a:rPr lang="en-US" sz="1600" b="1" dirty="0"/>
            <a:t>v. 14a): </a:t>
          </a:r>
          <a:r>
            <a:rPr lang="my-MM" sz="1600" b="1" dirty="0"/>
            <a:t>ကျွန်ုပ်တို့သည် အမှန်တရားကို မှီဝဲပြီး၎င်းနှင့်ဆန့်ကျင်ဘက်မှန်သမျှကို ငြင်းပယ်ရမည်။</a:t>
          </a:r>
          <a:endParaRPr lang="es-ES" sz="1600" dirty="0"/>
        </a:p>
      </dgm:t>
    </dgm:pt>
    <dgm:pt modelId="{0AA440EB-940F-4B9E-86C2-987F9260CAF1}" type="parTrans" cxnId="{784504C3-8BEA-4995-8CE3-93EF2B2387C8}">
      <dgm:prSet/>
      <dgm:spPr/>
      <dgm:t>
        <a:bodyPr/>
        <a:lstStyle/>
        <a:p>
          <a:endParaRPr lang="es-ES" sz="1600"/>
        </a:p>
      </dgm:t>
    </dgm:pt>
    <dgm:pt modelId="{16F0D36A-C649-48A8-A27F-2D8993BA9A1C}" type="sibTrans" cxnId="{784504C3-8BEA-4995-8CE3-93EF2B2387C8}">
      <dgm:prSet/>
      <dgm:spPr/>
      <dgm:t>
        <a:bodyPr/>
        <a:lstStyle/>
        <a:p>
          <a:endParaRPr lang="es-ES" sz="1600"/>
        </a:p>
      </dgm:t>
    </dgm:pt>
    <dgm:pt modelId="{7F04C5FD-5BA7-4B6F-95E4-F1BF4AC68ABD}" type="pres">
      <dgm:prSet presAssocID="{3BF80AE4-BFEE-44EB-A8E9-B17AD0089FE8}" presName="Name0" presStyleCnt="0">
        <dgm:presLayoutVars>
          <dgm:dir/>
          <dgm:resizeHandles val="exact"/>
        </dgm:presLayoutVars>
      </dgm:prSet>
      <dgm:spPr/>
    </dgm:pt>
    <dgm:pt modelId="{D005124E-ACD3-450E-A899-6A3F3D6636D8}" type="pres">
      <dgm:prSet presAssocID="{5C0BB393-CCDA-47B4-BCC4-ABD8EAD71816}" presName="composite" presStyleCnt="0"/>
      <dgm:spPr/>
    </dgm:pt>
    <dgm:pt modelId="{9D9C7951-3F1A-4757-AF41-CB7B498C9F12}" type="pres">
      <dgm:prSet presAssocID="{5C0BB393-CCDA-47B4-BCC4-ABD8EAD71816}" presName="rect1" presStyleLbl="trAlignAcc1" presStyleIdx="0" presStyleCnt="7" custScaleY="136062">
        <dgm:presLayoutVars>
          <dgm:bulletEnabled val="1"/>
        </dgm:presLayoutVars>
      </dgm:prSet>
      <dgm:spPr/>
    </dgm:pt>
    <dgm:pt modelId="{B0DFA473-2825-4531-8283-A370A4DE6F08}" type="pres">
      <dgm:prSet presAssocID="{5C0BB393-CCDA-47B4-BCC4-ABD8EAD71816}" presName="rect2" presStyleLbl="fgImgPlace1" presStyleIdx="0" presStyleCnt="7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1DAE9C-299C-46EC-87E8-3560F36D30F2}" type="pres">
      <dgm:prSet presAssocID="{16F0D36A-C649-48A8-A27F-2D8993BA9A1C}" presName="sibTrans" presStyleCnt="0"/>
      <dgm:spPr/>
    </dgm:pt>
    <dgm:pt modelId="{5066E1D8-A186-4099-888D-C98C95168723}" type="pres">
      <dgm:prSet presAssocID="{4BBA4EB0-812E-4C53-8884-8FBA19356D2B}" presName="composite" presStyleCnt="0"/>
      <dgm:spPr/>
    </dgm:pt>
    <dgm:pt modelId="{A2CD6B34-AB74-48DA-9117-C17ABAA9EFB8}" type="pres">
      <dgm:prSet presAssocID="{4BBA4EB0-812E-4C53-8884-8FBA19356D2B}" presName="rect1" presStyleLbl="trAlignAcc1" presStyleIdx="1" presStyleCnt="7" custScaleY="136062">
        <dgm:presLayoutVars>
          <dgm:bulletEnabled val="1"/>
        </dgm:presLayoutVars>
      </dgm:prSet>
      <dgm:spPr/>
    </dgm:pt>
    <dgm:pt modelId="{B87D3B1D-DADB-4FCE-A762-19D9D1F0D0EC}" type="pres">
      <dgm:prSet presAssocID="{4BBA4EB0-812E-4C53-8884-8FBA19356D2B}" presName="rect2" presStyleLbl="fgImgPlace1" presStyleIdx="1" presStyleCnt="7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75355C-68D2-48E4-92D3-B75D64B07F54}" type="pres">
      <dgm:prSet presAssocID="{E46ACE42-017C-4A74-A5C5-3ACDD9941AAD}" presName="sibTrans" presStyleCnt="0"/>
      <dgm:spPr/>
    </dgm:pt>
    <dgm:pt modelId="{073BF9C9-12F1-4D9F-B637-E0F090454A1C}" type="pres">
      <dgm:prSet presAssocID="{6C4C1204-2E72-492C-AD39-CD7B0E8D3A8A}" presName="composite" presStyleCnt="0"/>
      <dgm:spPr/>
    </dgm:pt>
    <dgm:pt modelId="{5316C4A5-5594-4BB8-80A7-69CEE38BC273}" type="pres">
      <dgm:prSet presAssocID="{6C4C1204-2E72-492C-AD39-CD7B0E8D3A8A}" presName="rect1" presStyleLbl="trAlignAcc1" presStyleIdx="2" presStyleCnt="7" custScaleY="136062">
        <dgm:presLayoutVars>
          <dgm:bulletEnabled val="1"/>
        </dgm:presLayoutVars>
      </dgm:prSet>
      <dgm:spPr/>
    </dgm:pt>
    <dgm:pt modelId="{B0ED2DAB-E82A-499C-9C24-D7C2B58817A0}" type="pres">
      <dgm:prSet presAssocID="{6C4C1204-2E72-492C-AD39-CD7B0E8D3A8A}" presName="rect2" presStyleLbl="fgImgPlace1" presStyleIdx="2" presStyleCnt="7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0132" b="8331"/>
          </a:stretch>
        </a:blipFill>
      </dgm:spPr>
    </dgm:pt>
    <dgm:pt modelId="{0B1FADE6-CE36-4AC7-8447-E4024005B875}" type="pres">
      <dgm:prSet presAssocID="{FB40B3E6-328B-4B50-9BB2-A11AD86E5F8E}" presName="sibTrans" presStyleCnt="0"/>
      <dgm:spPr/>
    </dgm:pt>
    <dgm:pt modelId="{57515516-7221-491D-9BE2-57B39B6CFD71}" type="pres">
      <dgm:prSet presAssocID="{2C06223C-56D1-49C6-B1E7-AAA1A979C3D0}" presName="composite" presStyleCnt="0"/>
      <dgm:spPr/>
    </dgm:pt>
    <dgm:pt modelId="{DA48A214-9DF5-4013-8CE5-77D22AF41F06}" type="pres">
      <dgm:prSet presAssocID="{2C06223C-56D1-49C6-B1E7-AAA1A979C3D0}" presName="rect1" presStyleLbl="trAlignAcc1" presStyleIdx="3" presStyleCnt="7" custScaleY="136062">
        <dgm:presLayoutVars>
          <dgm:bulletEnabled val="1"/>
        </dgm:presLayoutVars>
      </dgm:prSet>
      <dgm:spPr/>
    </dgm:pt>
    <dgm:pt modelId="{C0E303D7-4DC9-45C2-8D0C-257220E854E3}" type="pres">
      <dgm:prSet presAssocID="{2C06223C-56D1-49C6-B1E7-AAA1A979C3D0}" presName="rect2" presStyleLbl="fgImgPlace1" presStyleIdx="3" presStyleCnt="7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891FA9-DB55-48A1-AD91-866C68A6F318}" type="pres">
      <dgm:prSet presAssocID="{2F59A5C6-ABAD-424A-A173-F3489A79E989}" presName="sibTrans" presStyleCnt="0"/>
      <dgm:spPr/>
    </dgm:pt>
    <dgm:pt modelId="{0431CC7F-D434-4416-97B3-0ABA9A5220A1}" type="pres">
      <dgm:prSet presAssocID="{10E8DAED-2E38-4DA5-8FF0-97BC80D500E2}" presName="composite" presStyleCnt="0"/>
      <dgm:spPr/>
    </dgm:pt>
    <dgm:pt modelId="{415392B9-54D8-4F9F-9C9C-FC20FD7DDDF8}" type="pres">
      <dgm:prSet presAssocID="{10E8DAED-2E38-4DA5-8FF0-97BC80D500E2}" presName="rect1" presStyleLbl="trAlignAcc1" presStyleIdx="4" presStyleCnt="7" custScaleY="136062">
        <dgm:presLayoutVars>
          <dgm:bulletEnabled val="1"/>
        </dgm:presLayoutVars>
      </dgm:prSet>
      <dgm:spPr/>
    </dgm:pt>
    <dgm:pt modelId="{2994A013-49F0-4167-87EA-38A458A6E706}" type="pres">
      <dgm:prSet presAssocID="{10E8DAED-2E38-4DA5-8FF0-97BC80D500E2}" presName="rect2" presStyleLbl="fgImgPlace1" presStyleIdx="4" presStyleCnt="7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FA9CBAA-8DBF-4FAD-ABDA-B3E18E0331C1}" type="pres">
      <dgm:prSet presAssocID="{5F8E074D-A220-4285-A25F-F7700705A069}" presName="sibTrans" presStyleCnt="0"/>
      <dgm:spPr/>
    </dgm:pt>
    <dgm:pt modelId="{102D1BC8-0768-46B7-8E15-53C3BD230ED3}" type="pres">
      <dgm:prSet presAssocID="{7A473030-A9BD-4345-AE07-D16385E6BB99}" presName="composite" presStyleCnt="0"/>
      <dgm:spPr/>
    </dgm:pt>
    <dgm:pt modelId="{98A64FD4-0EFD-48E1-B60E-3F1812841A1D}" type="pres">
      <dgm:prSet presAssocID="{7A473030-A9BD-4345-AE07-D16385E6BB99}" presName="rect1" presStyleLbl="trAlignAcc1" presStyleIdx="5" presStyleCnt="7" custScaleY="136062" custLinFactX="-100000" custLinFactY="48936" custLinFactNeighborX="-117637" custLinFactNeighborY="100000">
        <dgm:presLayoutVars>
          <dgm:bulletEnabled val="1"/>
        </dgm:presLayoutVars>
      </dgm:prSet>
      <dgm:spPr/>
    </dgm:pt>
    <dgm:pt modelId="{7438F1AA-E907-40EF-8790-CE5BB9F6C0C2}" type="pres">
      <dgm:prSet presAssocID="{7A473030-A9BD-4345-AE07-D16385E6BB99}" presName="rect2" presStyleLbl="fgImgPlace1" presStyleIdx="5" presStyleCnt="7" custLinFactX="-494913" custLinFactY="41844" custLinFactNeighborX="-500000" custLinFactNeighborY="10000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0FA6160-7856-4B1A-92FE-A1F9FCE0DD5B}" type="pres">
      <dgm:prSet presAssocID="{A3156469-2F57-40CC-BCE9-3B097B832332}" presName="sibTrans" presStyleCnt="0"/>
      <dgm:spPr/>
    </dgm:pt>
    <dgm:pt modelId="{B62216C1-C570-4648-B468-03F02109E06F}" type="pres">
      <dgm:prSet presAssocID="{A625438A-690F-46D1-B116-467A146913EA}" presName="composite" presStyleCnt="0"/>
      <dgm:spPr/>
    </dgm:pt>
    <dgm:pt modelId="{58AF820E-718C-4343-8CA8-AFEBF3D1E744}" type="pres">
      <dgm:prSet presAssocID="{A625438A-690F-46D1-B116-467A146913EA}" presName="rect1" presStyleLbl="trAlignAcc1" presStyleIdx="6" presStyleCnt="7" custScaleY="136062">
        <dgm:presLayoutVars>
          <dgm:bulletEnabled val="1"/>
        </dgm:presLayoutVars>
      </dgm:prSet>
      <dgm:spPr/>
    </dgm:pt>
    <dgm:pt modelId="{AF1488DE-5B05-416B-9AB8-00A114F1DE55}" type="pres">
      <dgm:prSet presAssocID="{A625438A-690F-46D1-B116-467A146913EA}" presName="rect2" presStyleLbl="fgImgPlace1" presStyleIdx="6" presStyleCnt="7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14579C11-26E8-42E8-AA4C-9EA8048D8CA0}" type="presOf" srcId="{4BBA4EB0-812E-4C53-8884-8FBA19356D2B}" destId="{A2CD6B34-AB74-48DA-9117-C17ABAA9EFB8}" srcOrd="0" destOrd="0" presId="urn:microsoft.com/office/officeart/2008/layout/PictureStrips"/>
    <dgm:cxn modelId="{49EB0D1C-E8C4-4E61-A0AC-D4BD65CE403E}" type="presOf" srcId="{6C4C1204-2E72-492C-AD39-CD7B0E8D3A8A}" destId="{5316C4A5-5594-4BB8-80A7-69CEE38BC273}" srcOrd="0" destOrd="0" presId="urn:microsoft.com/office/officeart/2008/layout/PictureStrips"/>
    <dgm:cxn modelId="{9F40F540-50F0-40FA-A59C-131597111572}" type="presOf" srcId="{A625438A-690F-46D1-B116-467A146913EA}" destId="{58AF820E-718C-4343-8CA8-AFEBF3D1E744}" srcOrd="0" destOrd="0" presId="urn:microsoft.com/office/officeart/2008/layout/PictureStrips"/>
    <dgm:cxn modelId="{2AE11A44-B680-492C-AFC8-D15A1F1ABBC6}" srcId="{3BF80AE4-BFEE-44EB-A8E9-B17AD0089FE8}" destId="{7A473030-A9BD-4345-AE07-D16385E6BB99}" srcOrd="5" destOrd="0" parTransId="{BDAC6DD4-D1D0-4BA6-88D9-5E22AABF5F7A}" sibTransId="{A3156469-2F57-40CC-BCE9-3B097B832332}"/>
    <dgm:cxn modelId="{1E7C636A-BE55-42F3-9E3C-21DD62E2F15E}" srcId="{3BF80AE4-BFEE-44EB-A8E9-B17AD0089FE8}" destId="{10E8DAED-2E38-4DA5-8FF0-97BC80D500E2}" srcOrd="4" destOrd="0" parTransId="{3ED71F97-1CDC-4524-93E3-FE70C890531D}" sibTransId="{5F8E074D-A220-4285-A25F-F7700705A069}"/>
    <dgm:cxn modelId="{CACF4076-D020-4EB3-9AE4-34A5AEFD728B}" type="presOf" srcId="{2C06223C-56D1-49C6-B1E7-AAA1A979C3D0}" destId="{DA48A214-9DF5-4013-8CE5-77D22AF41F06}" srcOrd="0" destOrd="0" presId="urn:microsoft.com/office/officeart/2008/layout/PictureStrips"/>
    <dgm:cxn modelId="{7841E276-832F-423E-AAC3-85ACC2136ABB}" type="presOf" srcId="{5C0BB393-CCDA-47B4-BCC4-ABD8EAD71816}" destId="{9D9C7951-3F1A-4757-AF41-CB7B498C9F12}" srcOrd="0" destOrd="0" presId="urn:microsoft.com/office/officeart/2008/layout/PictureStrips"/>
    <dgm:cxn modelId="{8EC2D28C-E41C-48CA-B402-82ABEA750195}" type="presOf" srcId="{7A473030-A9BD-4345-AE07-D16385E6BB99}" destId="{98A64FD4-0EFD-48E1-B60E-3F1812841A1D}" srcOrd="0" destOrd="0" presId="urn:microsoft.com/office/officeart/2008/layout/PictureStrips"/>
    <dgm:cxn modelId="{33001D99-5A9B-4E52-9449-E4D6D1ADD036}" srcId="{3BF80AE4-BFEE-44EB-A8E9-B17AD0089FE8}" destId="{4BBA4EB0-812E-4C53-8884-8FBA19356D2B}" srcOrd="1" destOrd="0" parTransId="{FE6DDEA3-6957-4D99-A582-8B3E722F8181}" sibTransId="{E46ACE42-017C-4A74-A5C5-3ACDD9941AAD}"/>
    <dgm:cxn modelId="{702ABAB0-4DD3-475B-AF21-19822F060BA0}" srcId="{3BF80AE4-BFEE-44EB-A8E9-B17AD0089FE8}" destId="{2C06223C-56D1-49C6-B1E7-AAA1A979C3D0}" srcOrd="3" destOrd="0" parTransId="{F4E8A44E-7B31-48DD-BCA6-B23DF24D74A3}" sibTransId="{2F59A5C6-ABAD-424A-A173-F3489A79E989}"/>
    <dgm:cxn modelId="{FAF34ABF-A059-4749-9E50-965393E3BA40}" type="presOf" srcId="{3BF80AE4-BFEE-44EB-A8E9-B17AD0089FE8}" destId="{7F04C5FD-5BA7-4B6F-95E4-F1BF4AC68ABD}" srcOrd="0" destOrd="0" presId="urn:microsoft.com/office/officeart/2008/layout/PictureStrips"/>
    <dgm:cxn modelId="{784504C3-8BEA-4995-8CE3-93EF2B2387C8}" srcId="{3BF80AE4-BFEE-44EB-A8E9-B17AD0089FE8}" destId="{5C0BB393-CCDA-47B4-BCC4-ABD8EAD71816}" srcOrd="0" destOrd="0" parTransId="{0AA440EB-940F-4B9E-86C2-987F9260CAF1}" sibTransId="{16F0D36A-C649-48A8-A27F-2D8993BA9A1C}"/>
    <dgm:cxn modelId="{D24619E3-DD87-4AD1-ABB2-BD307D59701E}" type="presOf" srcId="{10E8DAED-2E38-4DA5-8FF0-97BC80D500E2}" destId="{415392B9-54D8-4F9F-9C9C-FC20FD7DDDF8}" srcOrd="0" destOrd="0" presId="urn:microsoft.com/office/officeart/2008/layout/PictureStrips"/>
    <dgm:cxn modelId="{FF0FD1EE-AF15-4393-8971-1E06B99E275F}" srcId="{3BF80AE4-BFEE-44EB-A8E9-B17AD0089FE8}" destId="{A625438A-690F-46D1-B116-467A146913EA}" srcOrd="6" destOrd="0" parTransId="{10FD921A-B7FB-44AE-B9D8-DDEC36963A88}" sibTransId="{BAED42C6-000B-4030-966E-5EB355EC34E2}"/>
    <dgm:cxn modelId="{BAF90FF1-5915-45A6-AD2C-59AC1C522D29}" srcId="{3BF80AE4-BFEE-44EB-A8E9-B17AD0089FE8}" destId="{6C4C1204-2E72-492C-AD39-CD7B0E8D3A8A}" srcOrd="2" destOrd="0" parTransId="{59DC4898-BBD5-417D-B761-D152E73C4366}" sibTransId="{FB40B3E6-328B-4B50-9BB2-A11AD86E5F8E}"/>
    <dgm:cxn modelId="{53BBC1CC-4577-4245-9ECF-756383B2806D}" type="presParOf" srcId="{7F04C5FD-5BA7-4B6F-95E4-F1BF4AC68ABD}" destId="{D005124E-ACD3-450E-A899-6A3F3D6636D8}" srcOrd="0" destOrd="0" presId="urn:microsoft.com/office/officeart/2008/layout/PictureStrips"/>
    <dgm:cxn modelId="{493BA101-D301-45C8-ACC1-77D84B82206E}" type="presParOf" srcId="{D005124E-ACD3-450E-A899-6A3F3D6636D8}" destId="{9D9C7951-3F1A-4757-AF41-CB7B498C9F12}" srcOrd="0" destOrd="0" presId="urn:microsoft.com/office/officeart/2008/layout/PictureStrips"/>
    <dgm:cxn modelId="{3092E244-7EE0-4D51-8DF8-59B2FFCAAD19}" type="presParOf" srcId="{D005124E-ACD3-450E-A899-6A3F3D6636D8}" destId="{B0DFA473-2825-4531-8283-A370A4DE6F08}" srcOrd="1" destOrd="0" presId="urn:microsoft.com/office/officeart/2008/layout/PictureStrips"/>
    <dgm:cxn modelId="{2D51D534-83EF-451D-92ED-D47805F3A7E3}" type="presParOf" srcId="{7F04C5FD-5BA7-4B6F-95E4-F1BF4AC68ABD}" destId="{CB1DAE9C-299C-46EC-87E8-3560F36D30F2}" srcOrd="1" destOrd="0" presId="urn:microsoft.com/office/officeart/2008/layout/PictureStrips"/>
    <dgm:cxn modelId="{6698487D-4816-4BF5-B45E-F715B4035223}" type="presParOf" srcId="{7F04C5FD-5BA7-4B6F-95E4-F1BF4AC68ABD}" destId="{5066E1D8-A186-4099-888D-C98C95168723}" srcOrd="2" destOrd="0" presId="urn:microsoft.com/office/officeart/2008/layout/PictureStrips"/>
    <dgm:cxn modelId="{4F77BBE1-634A-446D-B68E-12454D17499F}" type="presParOf" srcId="{5066E1D8-A186-4099-888D-C98C95168723}" destId="{A2CD6B34-AB74-48DA-9117-C17ABAA9EFB8}" srcOrd="0" destOrd="0" presId="urn:microsoft.com/office/officeart/2008/layout/PictureStrips"/>
    <dgm:cxn modelId="{C4854241-2C42-4228-AC20-AEE710F0CEEF}" type="presParOf" srcId="{5066E1D8-A186-4099-888D-C98C95168723}" destId="{B87D3B1D-DADB-4FCE-A762-19D9D1F0D0EC}" srcOrd="1" destOrd="0" presId="urn:microsoft.com/office/officeart/2008/layout/PictureStrips"/>
    <dgm:cxn modelId="{EBDE94C7-3305-4ACD-A106-C66962C6C913}" type="presParOf" srcId="{7F04C5FD-5BA7-4B6F-95E4-F1BF4AC68ABD}" destId="{4875355C-68D2-48E4-92D3-B75D64B07F54}" srcOrd="3" destOrd="0" presId="urn:microsoft.com/office/officeart/2008/layout/PictureStrips"/>
    <dgm:cxn modelId="{546D248E-3470-44D9-8C56-582973CEC708}" type="presParOf" srcId="{7F04C5FD-5BA7-4B6F-95E4-F1BF4AC68ABD}" destId="{073BF9C9-12F1-4D9F-B637-E0F090454A1C}" srcOrd="4" destOrd="0" presId="urn:microsoft.com/office/officeart/2008/layout/PictureStrips"/>
    <dgm:cxn modelId="{B2255126-A67B-480C-AA0C-A9F5D6E59A89}" type="presParOf" srcId="{073BF9C9-12F1-4D9F-B637-E0F090454A1C}" destId="{5316C4A5-5594-4BB8-80A7-69CEE38BC273}" srcOrd="0" destOrd="0" presId="urn:microsoft.com/office/officeart/2008/layout/PictureStrips"/>
    <dgm:cxn modelId="{7CF3C6B8-1941-4962-9CCB-0BBC97DCB0A4}" type="presParOf" srcId="{073BF9C9-12F1-4D9F-B637-E0F090454A1C}" destId="{B0ED2DAB-E82A-499C-9C24-D7C2B58817A0}" srcOrd="1" destOrd="0" presId="urn:microsoft.com/office/officeart/2008/layout/PictureStrips"/>
    <dgm:cxn modelId="{A419D862-5137-4FC8-BA0A-5FAEB5CDFF0A}" type="presParOf" srcId="{7F04C5FD-5BA7-4B6F-95E4-F1BF4AC68ABD}" destId="{0B1FADE6-CE36-4AC7-8447-E4024005B875}" srcOrd="5" destOrd="0" presId="urn:microsoft.com/office/officeart/2008/layout/PictureStrips"/>
    <dgm:cxn modelId="{C793EA28-85FA-47A0-B916-30DBCBCA7DC9}" type="presParOf" srcId="{7F04C5FD-5BA7-4B6F-95E4-F1BF4AC68ABD}" destId="{57515516-7221-491D-9BE2-57B39B6CFD71}" srcOrd="6" destOrd="0" presId="urn:microsoft.com/office/officeart/2008/layout/PictureStrips"/>
    <dgm:cxn modelId="{640A9340-1A25-4EC9-AA72-1C63CA7088CA}" type="presParOf" srcId="{57515516-7221-491D-9BE2-57B39B6CFD71}" destId="{DA48A214-9DF5-4013-8CE5-77D22AF41F06}" srcOrd="0" destOrd="0" presId="urn:microsoft.com/office/officeart/2008/layout/PictureStrips"/>
    <dgm:cxn modelId="{197EE2D5-E8F4-43C6-8BE3-C94F6D1BEB9B}" type="presParOf" srcId="{57515516-7221-491D-9BE2-57B39B6CFD71}" destId="{C0E303D7-4DC9-45C2-8D0C-257220E854E3}" srcOrd="1" destOrd="0" presId="urn:microsoft.com/office/officeart/2008/layout/PictureStrips"/>
    <dgm:cxn modelId="{696237FE-7C16-459F-9DA1-BED78D42A0FD}" type="presParOf" srcId="{7F04C5FD-5BA7-4B6F-95E4-F1BF4AC68ABD}" destId="{E7891FA9-DB55-48A1-AD91-866C68A6F318}" srcOrd="7" destOrd="0" presId="urn:microsoft.com/office/officeart/2008/layout/PictureStrips"/>
    <dgm:cxn modelId="{F35AC4C2-E05D-4F1B-8254-FD7C30ADB2B2}" type="presParOf" srcId="{7F04C5FD-5BA7-4B6F-95E4-F1BF4AC68ABD}" destId="{0431CC7F-D434-4416-97B3-0ABA9A5220A1}" srcOrd="8" destOrd="0" presId="urn:microsoft.com/office/officeart/2008/layout/PictureStrips"/>
    <dgm:cxn modelId="{571074A2-2845-4508-93C2-E83829895D00}" type="presParOf" srcId="{0431CC7F-D434-4416-97B3-0ABA9A5220A1}" destId="{415392B9-54D8-4F9F-9C9C-FC20FD7DDDF8}" srcOrd="0" destOrd="0" presId="urn:microsoft.com/office/officeart/2008/layout/PictureStrips"/>
    <dgm:cxn modelId="{5A7C1FBB-E05F-4669-A139-7AF261834AFB}" type="presParOf" srcId="{0431CC7F-D434-4416-97B3-0ABA9A5220A1}" destId="{2994A013-49F0-4167-87EA-38A458A6E706}" srcOrd="1" destOrd="0" presId="urn:microsoft.com/office/officeart/2008/layout/PictureStrips"/>
    <dgm:cxn modelId="{FEF799EC-50CF-4DEF-B401-3D8BDFE8827E}" type="presParOf" srcId="{7F04C5FD-5BA7-4B6F-95E4-F1BF4AC68ABD}" destId="{1FA9CBAA-8DBF-4FAD-ABDA-B3E18E0331C1}" srcOrd="9" destOrd="0" presId="urn:microsoft.com/office/officeart/2008/layout/PictureStrips"/>
    <dgm:cxn modelId="{E2B4FAB5-31AA-4995-8C3F-F2FEF40136D3}" type="presParOf" srcId="{7F04C5FD-5BA7-4B6F-95E4-F1BF4AC68ABD}" destId="{102D1BC8-0768-46B7-8E15-53C3BD230ED3}" srcOrd="10" destOrd="0" presId="urn:microsoft.com/office/officeart/2008/layout/PictureStrips"/>
    <dgm:cxn modelId="{56E9FEAB-F167-4175-B77E-3EC71D0FCBF1}" type="presParOf" srcId="{102D1BC8-0768-46B7-8E15-53C3BD230ED3}" destId="{98A64FD4-0EFD-48E1-B60E-3F1812841A1D}" srcOrd="0" destOrd="0" presId="urn:microsoft.com/office/officeart/2008/layout/PictureStrips"/>
    <dgm:cxn modelId="{4440F7A1-C263-450A-AC2A-EC22EC86634F}" type="presParOf" srcId="{102D1BC8-0768-46B7-8E15-53C3BD230ED3}" destId="{7438F1AA-E907-40EF-8790-CE5BB9F6C0C2}" srcOrd="1" destOrd="0" presId="urn:microsoft.com/office/officeart/2008/layout/PictureStrips"/>
    <dgm:cxn modelId="{BB1286A5-7CF2-4AF6-AB12-0ED042A144D4}" type="presParOf" srcId="{7F04C5FD-5BA7-4B6F-95E4-F1BF4AC68ABD}" destId="{40FA6160-7856-4B1A-92FE-A1F9FCE0DD5B}" srcOrd="11" destOrd="0" presId="urn:microsoft.com/office/officeart/2008/layout/PictureStrips"/>
    <dgm:cxn modelId="{E2DB04C8-C6FD-4DCE-BE0C-060D777575BD}" type="presParOf" srcId="{7F04C5FD-5BA7-4B6F-95E4-F1BF4AC68ABD}" destId="{B62216C1-C570-4648-B468-03F02109E06F}" srcOrd="12" destOrd="0" presId="urn:microsoft.com/office/officeart/2008/layout/PictureStrips"/>
    <dgm:cxn modelId="{5EEBAE87-8D30-46CC-9D63-8EA7C58B991D}" type="presParOf" srcId="{B62216C1-C570-4648-B468-03F02109E06F}" destId="{58AF820E-718C-4343-8CA8-AFEBF3D1E744}" srcOrd="0" destOrd="0" presId="urn:microsoft.com/office/officeart/2008/layout/PictureStrips"/>
    <dgm:cxn modelId="{9D369399-89F4-40CF-962B-2C598E3B2DE5}" type="presParOf" srcId="{B62216C1-C570-4648-B468-03F02109E06F}" destId="{AF1488DE-5B05-416B-9AB8-00A114F1DE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C7951-3F1A-4757-AF41-CB7B498C9F12}">
      <dsp:nvSpPr>
        <dsp:cNvPr id="0" name=""/>
        <dsp:cNvSpPr/>
      </dsp:nvSpPr>
      <dsp:spPr>
        <a:xfrm>
          <a:off x="161759" y="200053"/>
          <a:ext cx="3724673" cy="158370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အမှန်တရား၏ခါးပတ် (</a:t>
          </a:r>
          <a:r>
            <a:rPr lang="en-US" sz="1600" b="1" kern="1200" dirty="0"/>
            <a:t>v. 14a): </a:t>
          </a:r>
          <a:r>
            <a:rPr lang="my-MM" sz="1600" b="1" kern="1200" dirty="0"/>
            <a:t>ကျွန်ုပ်တို့သည် အမှန်တရားကို မှီဝဲပြီး၎င်းနှင့်ဆန့်ကျင်ဘက်မှန်သမျှကို ငြင်းပယ်ရမည်။</a:t>
          </a:r>
          <a:endParaRPr lang="es-ES" sz="1600" kern="1200" dirty="0"/>
        </a:p>
      </dsp:txBody>
      <dsp:txXfrm>
        <a:off x="161759" y="200053"/>
        <a:ext cx="3724673" cy="1583708"/>
      </dsp:txXfrm>
    </dsp:sp>
    <dsp:sp modelId="{B0DFA473-2825-4531-8283-A370A4DE6F08}">
      <dsp:nvSpPr>
        <dsp:cNvPr id="0" name=""/>
        <dsp:cNvSpPr/>
      </dsp:nvSpPr>
      <dsp:spPr>
        <a:xfrm>
          <a:off x="6564" y="241799"/>
          <a:ext cx="814772" cy="1222158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2CD6B34-AB74-48DA-9117-C17ABAA9EFB8}">
      <dsp:nvSpPr>
        <dsp:cNvPr id="0" name=""/>
        <dsp:cNvSpPr/>
      </dsp:nvSpPr>
      <dsp:spPr>
        <a:xfrm>
          <a:off x="4216748" y="200053"/>
          <a:ext cx="3724673" cy="1583708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ဖြောင့်မတ်ခြင်း၏ရင်ဖုံး (၁၄ခ) - ကျွန်ုပ်တို့သည်ကျွန်ုပ်တို့၏ကိုယ်ပိုင်မဟုတ်ဘဲခရစ်တော်၏ဖြောင့်မတ်ခြင်းတရားကို ထားရမည်ဖြစ်သည်။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4216748" y="200053"/>
        <a:ext cx="3724673" cy="1583708"/>
      </dsp:txXfrm>
    </dsp:sp>
    <dsp:sp modelId="{B87D3B1D-DADB-4FCE-A762-19D9D1F0D0EC}">
      <dsp:nvSpPr>
        <dsp:cNvPr id="0" name=""/>
        <dsp:cNvSpPr/>
      </dsp:nvSpPr>
      <dsp:spPr>
        <a:xfrm>
          <a:off x="4061554" y="241799"/>
          <a:ext cx="814772" cy="1222158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16C4A5-5594-4BB8-80A7-69CEE38BC273}">
      <dsp:nvSpPr>
        <dsp:cNvPr id="0" name=""/>
        <dsp:cNvSpPr/>
      </dsp:nvSpPr>
      <dsp:spPr>
        <a:xfrm>
          <a:off x="8271738" y="200053"/>
          <a:ext cx="3724673" cy="158370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ဧဝံဂေလိတရား၏ဖိနပ် (</a:t>
          </a:r>
          <a:r>
            <a:rPr lang="en-US" sz="1600" b="1" kern="1200" dirty="0"/>
            <a:t>v. 15): </a:t>
          </a:r>
          <a:r>
            <a:rPr lang="my-MM" sz="1600" b="1" kern="1200" dirty="0"/>
            <a:t>ငါတို့သည်အသက်ရှင်ခြင်းနှင့်ငြိမ်သက်ခြင်းဧဝံဂေလိတရားကိုဝေမျှရ</a:t>
          </a:r>
          <a:r>
            <a:rPr lang="en-US" sz="1600" b="1" kern="1200" dirty="0"/>
            <a:t> </a:t>
          </a:r>
          <a:r>
            <a:rPr lang="my-MM" sz="1600" b="1" kern="1200" dirty="0"/>
            <a:t>မည်ဖြစ်သည်။</a:t>
          </a:r>
          <a:endParaRPr lang="es-ES" sz="1600" b="1" kern="1200" dirty="0"/>
        </a:p>
      </dsp:txBody>
      <dsp:txXfrm>
        <a:off x="8271738" y="200053"/>
        <a:ext cx="3724673" cy="1583708"/>
      </dsp:txXfrm>
    </dsp:sp>
    <dsp:sp modelId="{B0ED2DAB-E82A-499C-9C24-D7C2B58817A0}">
      <dsp:nvSpPr>
        <dsp:cNvPr id="0" name=""/>
        <dsp:cNvSpPr/>
      </dsp:nvSpPr>
      <dsp:spPr>
        <a:xfrm>
          <a:off x="8116544" y="241799"/>
          <a:ext cx="814772" cy="122215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0132" b="833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48A214-9DF5-4013-8CE5-77D22AF41F06}">
      <dsp:nvSpPr>
        <dsp:cNvPr id="0" name=""/>
        <dsp:cNvSpPr/>
      </dsp:nvSpPr>
      <dsp:spPr>
        <a:xfrm>
          <a:off x="161759" y="1916969"/>
          <a:ext cx="3724673" cy="1583708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ယုံကြည်ခြင်း၏လွား(း၁၆)ရန်သူ၏လှည့်စားမှုများကိုငြင်းပယ်ရန်ကျွန်ုပ်တို့၏ယုံကြည်ခြင်းကိုအသုံးပြုရမည</a:t>
          </a:r>
          <a:r>
            <a:rPr lang="my-MM" sz="1600" kern="1200" dirty="0"/>
            <a:t>်။</a:t>
          </a:r>
          <a:endParaRPr lang="es-ES" sz="1600" kern="1200" dirty="0"/>
        </a:p>
      </dsp:txBody>
      <dsp:txXfrm>
        <a:off x="161759" y="1916969"/>
        <a:ext cx="3724673" cy="1583708"/>
      </dsp:txXfrm>
    </dsp:sp>
    <dsp:sp modelId="{C0E303D7-4DC9-45C2-8D0C-257220E854E3}">
      <dsp:nvSpPr>
        <dsp:cNvPr id="0" name=""/>
        <dsp:cNvSpPr/>
      </dsp:nvSpPr>
      <dsp:spPr>
        <a:xfrm>
          <a:off x="6564" y="1958716"/>
          <a:ext cx="814772" cy="1222158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15392B9-54D8-4F9F-9C9C-FC20FD7DDDF8}">
      <dsp:nvSpPr>
        <dsp:cNvPr id="0" name=""/>
        <dsp:cNvSpPr/>
      </dsp:nvSpPr>
      <dsp:spPr>
        <a:xfrm>
          <a:off x="4216748" y="1916969"/>
          <a:ext cx="3724673" cy="158370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ကယ်တင်ခြင်း၏ခမောက်လုံး(း၁၇က):ကျွန်ုပ်တို့အားသခင်ယေရှုပေးခဲ့သော ကယ်တင်ခြင်းကို ကျွန်ုပ်တို့ အမြဲအမှတ်ရနေရမည်။</a:t>
          </a:r>
          <a:endParaRPr lang="es-ES" sz="1600" b="1" kern="1200" dirty="0"/>
        </a:p>
      </dsp:txBody>
      <dsp:txXfrm>
        <a:off x="4216748" y="1916969"/>
        <a:ext cx="3724673" cy="1583708"/>
      </dsp:txXfrm>
    </dsp:sp>
    <dsp:sp modelId="{2994A013-49F0-4167-87EA-38A458A6E706}">
      <dsp:nvSpPr>
        <dsp:cNvPr id="0" name=""/>
        <dsp:cNvSpPr/>
      </dsp:nvSpPr>
      <dsp:spPr>
        <a:xfrm>
          <a:off x="4061554" y="1958716"/>
          <a:ext cx="814772" cy="1222158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A64FD4-0EFD-48E1-B60E-3F1812841A1D}">
      <dsp:nvSpPr>
        <dsp:cNvPr id="0" name=""/>
        <dsp:cNvSpPr/>
      </dsp:nvSpPr>
      <dsp:spPr>
        <a:xfrm>
          <a:off x="165470" y="3650526"/>
          <a:ext cx="3724673" cy="1583708"/>
        </a:xfrm>
        <a:prstGeom prst="rect">
          <a:avLst/>
        </a:prstGeom>
        <a:solidFill>
          <a:srgbClr val="D3E8FD"/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ဝိညာဉ်တော်၏ဓား (း၁၇ခ)- ကျွန်ုပ်တို့သည် သမ္မာကျမ်းစာကို လေ့လာပြီး၎င်း၏သွန်သင်ချက်များကို လိုက်နာရမည်ဖြစ်သည်။</a:t>
          </a:r>
          <a:endParaRPr lang="es-ES" sz="1600" b="1" kern="1200" dirty="0"/>
        </a:p>
      </dsp:txBody>
      <dsp:txXfrm>
        <a:off x="165470" y="3650526"/>
        <a:ext cx="3724673" cy="1583708"/>
      </dsp:txXfrm>
    </dsp:sp>
    <dsp:sp modelId="{7438F1AA-E907-40EF-8790-CE5BB9F6C0C2}">
      <dsp:nvSpPr>
        <dsp:cNvPr id="0" name=""/>
        <dsp:cNvSpPr/>
      </dsp:nvSpPr>
      <dsp:spPr>
        <a:xfrm>
          <a:off x="10267" y="3692274"/>
          <a:ext cx="814772" cy="122215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AF820E-718C-4343-8CA8-AFEBF3D1E744}">
      <dsp:nvSpPr>
        <dsp:cNvPr id="0" name=""/>
        <dsp:cNvSpPr/>
      </dsp:nvSpPr>
      <dsp:spPr>
        <a:xfrm>
          <a:off x="4216748" y="3633886"/>
          <a:ext cx="3724673" cy="1583708"/>
        </a:xfrm>
        <a:prstGeom prst="rect">
          <a:avLst/>
        </a:prstGeom>
        <a:solidFill>
          <a:srgbClr val="DBCFCF"/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ဆုတောင်းခြင်း (း၁၈) : ၎င်းသည် ကျွန်ုပ်တို့၏မရှိမဖြစ်လိုအပ်သော တန်ခိုးနှင့်အောင်ပွဲ၏ရင်းမြစ်ဖြစ်</a:t>
          </a:r>
          <a:r>
            <a:rPr lang="en-US" sz="1600" b="1" kern="1200" dirty="0"/>
            <a:t> </a:t>
          </a:r>
          <a:r>
            <a:rPr lang="my-MM" sz="1600" b="1" kern="1200" dirty="0"/>
            <a:t>သည်။</a:t>
          </a:r>
          <a:endParaRPr lang="es-ES" sz="1600" b="1" kern="1200" dirty="0"/>
        </a:p>
      </dsp:txBody>
      <dsp:txXfrm>
        <a:off x="4216748" y="3633886"/>
        <a:ext cx="3724673" cy="1583708"/>
      </dsp:txXfrm>
    </dsp:sp>
    <dsp:sp modelId="{AF1488DE-5B05-416B-9AB8-00A114F1DE55}">
      <dsp:nvSpPr>
        <dsp:cNvPr id="0" name=""/>
        <dsp:cNvSpPr/>
      </dsp:nvSpPr>
      <dsp:spPr>
        <a:xfrm>
          <a:off x="4061554" y="3675632"/>
          <a:ext cx="814772" cy="1222158"/>
        </a:xfrm>
        <a:prstGeom prst="rect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4CA7-A42D-CB38-177E-7DF641A65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4A630-C0BC-B0FB-CEB1-215AA3E62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33E1E-EAA2-0E39-489F-4FAA97EC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374A4-3ADD-CDF5-9EBC-E83D7EC4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C66C4-0C3C-0EBA-0E47-65344E73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4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5B18-AF7D-8E02-3489-1F9D4D6AB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B1271-9241-8FEF-E5DB-2DCDB49A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78659-4F60-91C3-5625-59B038C7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88723-48D2-3DB2-EFBF-0846AA3D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4DC67-BBFA-424E-C91C-89304096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83557-D867-A305-9442-84447CB8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D9596-E442-8D0A-F2F7-03D826191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3F049-8191-E6F1-319B-44C82BBC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A3243-297E-4FCE-5957-130C5A89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B5F40-B99B-035C-0A57-491C4199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EDE8-BB90-CA35-0A78-C59AE08D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4940-BDA8-8E3C-299C-BD2297400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00440-7F3A-4436-0CA9-7DE369EB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559F-6BBA-FA6B-EF38-5952199E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669B7-A488-3809-C2C6-640AB4AF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7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642B-3DF5-5729-897C-4CA409D0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4A535-C654-364E-423A-EAD8C6F66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518AF-ABE8-DA6C-7F03-171A1253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B52B-291C-48C9-9388-329058B3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2759-8277-1FAE-5455-9A963802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8479-2C10-B769-C7CB-EE39D84F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9EC8-0E38-0841-5570-6BA1A04A4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8396B-22EF-CECF-9DF9-A7C7EA719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1C5F9-800B-BA8F-666D-5A94813D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BF05F-1CA5-C0EA-B577-87A8318B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D8D57-3197-6182-AAF9-8788ED41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1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9718-7E7B-681B-4821-A56E48C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3A58D-E00B-0D68-D002-01105528C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34F3B-E46A-3306-EDCB-2BD25078C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076B5-575D-45D8-9749-3093EE60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8EF51-E864-69A4-6698-3179EFE52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DF887-C6DB-98A3-C932-C125942D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3AD96-48C9-4D72-A2C6-B128C965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16F2F-2E40-64B3-EFB0-FAC57C4C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D611-395F-5917-3A2C-796BC44A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07E52-78AD-BBFD-15CE-911AD008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BBA95-3342-4AE1-F150-08A67FE0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6795D-1AED-DD51-339B-A815931F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2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76FB0-9D9A-13BC-059B-23C87FA1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FFC8E-6FBB-0BA5-B1D8-7F51DBF4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D7AE9-41B0-0B5F-86BE-4E9157A2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8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146F-9CD8-50D3-AF9F-E74F9578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1B351-5931-E826-CF66-BDFB8F1BA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FE049-4E82-5290-1FE7-705ECB683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481BE-5CFF-4BF1-E6AC-8175DC92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65B25-65E3-B071-2EAF-FEE9D60E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EABE1-E3E0-EF23-6DDF-E2AA1B73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7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5CE5-15CD-7B9C-C4EC-EA7B8FFA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D76A-EC5D-07C1-F2A6-0B7BEABB6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DA3C-EF75-C125-3B9E-284703C63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7B36C-0769-0F77-E035-7DB8A75F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7590E-2671-EF0F-CA3F-1376635F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5405A-0A79-6D77-2B7A-16FDFBF2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0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D7B67-EF66-DE84-59C9-3DA46755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D3A43-3958-984B-8B4C-22CC28A80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06E4-28D9-03B8-2AC1-530382FD3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8C38D-7BED-4A32-9B09-ADB00E710E6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D40C-FA2C-01AB-254E-18661F80D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4F63B-BE02-CC2F-F2DB-5CAD6C560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46ED-04BE-40B7-827A-BC40FA0A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3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718F91-7A23-7110-C9D8-E06618A4E9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6524" y="558405"/>
            <a:ext cx="5328000" cy="32957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4379DC5-E9C9-0D55-CA48-FE450A723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00" y="558405"/>
            <a:ext cx="5351421" cy="574552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CE9136A-6D35-9244-093E-E897EBBCEB58}"/>
              </a:ext>
            </a:extLst>
          </p:cNvPr>
          <p:cNvSpPr/>
          <p:nvPr/>
        </p:nvSpPr>
        <p:spPr>
          <a:xfrm>
            <a:off x="6326524" y="3854112"/>
            <a:ext cx="5328000" cy="2349008"/>
          </a:xfrm>
          <a:prstGeom prst="rect">
            <a:avLst/>
          </a:prstGeom>
          <a:solidFill>
            <a:srgbClr val="493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55C3F4-544E-5CCC-6A99-B4B1A053D97E}"/>
              </a:ext>
            </a:extLst>
          </p:cNvPr>
          <p:cNvSpPr txBox="1"/>
          <p:nvPr/>
        </p:nvSpPr>
        <p:spPr>
          <a:xfrm>
            <a:off x="6355700" y="4097592"/>
            <a:ext cx="5328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my-MM" sz="4000" dirty="0"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နောက်ဆုံးကာလ</a:t>
            </a:r>
            <a:r>
              <a:rPr lang="en-US" sz="4000" dirty="0"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         </a:t>
            </a:r>
            <a:r>
              <a:rPr lang="my-MM" sz="4000" dirty="0"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လိမ်လည်ခြင်းများ</a:t>
            </a:r>
            <a:endParaRPr lang="en-US" sz="40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150370-39C4-6F21-4AF7-812FAA1619B3}"/>
              </a:ext>
            </a:extLst>
          </p:cNvPr>
          <p:cNvSpPr txBox="1"/>
          <p:nvPr/>
        </p:nvSpPr>
        <p:spPr>
          <a:xfrm>
            <a:off x="477009" y="6377940"/>
            <a:ext cx="545812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11 for December 10, 2022</a:t>
            </a:r>
            <a:endParaRPr lang="es-ES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0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BFC4B-EF61-0A6A-00DA-CD9A5B588C85}"/>
              </a:ext>
            </a:extLst>
          </p:cNvPr>
          <p:cNvSpPr txBox="1"/>
          <p:nvPr/>
        </p:nvSpPr>
        <p:spPr>
          <a:xfrm>
            <a:off x="-2" y="194169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y-MM" sz="3600" b="1" dirty="0"/>
              <a:t>သေသောသူ၏ဝိညာဉ်ကိုဖမ်းချုပ်၍စေခိုင်းအသုံးပြုခြင်း 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C1D25B-B658-6B9A-4905-FB3C2152CE3B}"/>
              </a:ext>
            </a:extLst>
          </p:cNvPr>
          <p:cNvSpPr txBox="1"/>
          <p:nvPr/>
        </p:nvSpPr>
        <p:spPr>
          <a:xfrm>
            <a:off x="496183" y="980465"/>
            <a:ext cx="11199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အကြောင်းမူကား၊ ငါတို့သည် အသွေးအသားရှိသော ရန်သူတို့နှင့်ဆိုင်ပြိုင်တိုက်လှန်ရကြသည်မဟုတ်။ အထွဋ်အမြတ်တို့နှင့်လည်းကောင်း၊ အာဏာစက်တို့နှင့်လည်းကောင်း၊ လောကီမှောင်မိုက်၌အစိုးတရ ဦပလုပ်သော မင်းတို့နှင့်လည်းကောင်း၊ မိုးကောင်းကင်၌နေသော နတ်ဆိုးတို့နှင့်လည်းကောင်း၊ ဆိုင်ပြိုင်တိုက်လှန်ရကြ၏။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							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Ephesians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6:12 NIV)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A8720D-E44E-058C-1D2C-BCC640AA0BB8}"/>
              </a:ext>
            </a:extLst>
          </p:cNvPr>
          <p:cNvSpPr txBox="1"/>
          <p:nvPr/>
        </p:nvSpPr>
        <p:spPr>
          <a:xfrm>
            <a:off x="4419598" y="2222913"/>
            <a:ext cx="7686671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>
                <a:solidFill>
                  <a:srgbClr val="C00000"/>
                </a:solidFill>
              </a:rPr>
              <a:t>တစ်ခုရှိတာကလူသေတွေမြင်ပြီးလူသေတွေရဲ့ဝိညာဉ်တွေနဲ့စကားပြောနေတာကို မြင်တဲ့ကြားက ကြားလိုက်ရတယ်။ နောက်တစ်ခုကတော့ သေနေတဲ့လူကို ကိုယ့်မျက်စိနဲ့ မြင်ပြီးကြားရတာ။“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r>
              <a:rPr lang="my-MM" sz="2000" b="1" dirty="0">
                <a:solidFill>
                  <a:srgbClr val="002060"/>
                </a:solidFill>
              </a:rPr>
              <a:t>ဘုရားသခင်၏နှုတ်ကပတ်တော်သည် သေလွန်သောသူတို့သည် နေအောက်၌ပြုသောအမှု၌ အပိုင်းအခြားမရှိဟု အတိအလင်း မိန့်တော်မူ၏။ သေလွန်သူများသည် နေအောက်တွင် လုပ်ဆောင်သမျှကို သိကြပြီး၊ မြေကြီးပေါ်ရှိ ၎င်းတို့၏မိတ်ဆွေများနှင့် ဆက်သွယ်ပြောဆိုကာ အဖိုးတန်အချက်အလက်များကို ပေးကာ အံ့ဘွယ်သောအမှုများကို လုပ်ဆောင်ကြောင်း ဝိညာဉ်ရေးဆရာများက ဆိုကြသည်။ (</a:t>
            </a:r>
            <a:r>
              <a:rPr lang="es-ES" sz="2000" b="1" dirty="0">
                <a:solidFill>
                  <a:srgbClr val="002060"/>
                </a:solidFill>
              </a:rPr>
              <a:t>EGW </a:t>
            </a:r>
            <a:r>
              <a:rPr lang="my-MM" sz="2000" b="1" dirty="0">
                <a:solidFill>
                  <a:srgbClr val="002060"/>
                </a:solidFill>
              </a:rPr>
              <a:t>။ 1</a:t>
            </a:r>
            <a:r>
              <a:rPr lang="es-ES" sz="2000" b="1" dirty="0">
                <a:solidFill>
                  <a:srgbClr val="002060"/>
                </a:solidFill>
              </a:rPr>
              <a:t>T, p </a:t>
            </a:r>
            <a:r>
              <a:rPr lang="my-MM" sz="2000" b="1" dirty="0">
                <a:solidFill>
                  <a:srgbClr val="002060"/>
                </a:solidFill>
              </a:rPr>
              <a:t>။ 298) ။ ဘုရားသခင် သို့မဟုတ် စာတန်ကို သင်ယုံမည်လား။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my-MM" sz="2000" b="1" dirty="0"/>
              <a:t>နတ်ဆိုးများသည် လူသေပုံသဏ္ဍာန်ဖြင့် ပေါ်လာနိုင်ပြီး ၎င်းတို့ကို တုပနိုင်သည် (၂ကော ၁၁း၁၄-၁၅)။</a:t>
            </a:r>
            <a:endParaRPr lang="es-ES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1AF475-9337-6D98-38BD-8030C684C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30" y="2056392"/>
            <a:ext cx="4192921" cy="2192897"/>
          </a:xfrm>
          <a:prstGeom prst="snip2DiagRect">
            <a:avLst>
              <a:gd name="adj1" fmla="val 1694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Hombre con fuego en la mano&#10;&#10;Descripción generada automáticamente con confianza media">
            <a:extLst>
              <a:ext uri="{FF2B5EF4-FFF2-40B4-BE49-F238E27FC236}">
                <a16:creationId xmlns:a16="http://schemas.microsoft.com/office/drawing/2014/main" id="{084D1100-FD26-D25B-38F1-99B98FBB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682" y="4416371"/>
            <a:ext cx="2332869" cy="2343149"/>
          </a:xfrm>
          <a:prstGeom prst="snip2DiagRect">
            <a:avLst>
              <a:gd name="adj1" fmla="val 110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con un jardín de flores&#10;&#10;Descripción generada automáticamente con confianza media">
            <a:extLst>
              <a:ext uri="{FF2B5EF4-FFF2-40B4-BE49-F238E27FC236}">
                <a16:creationId xmlns:a16="http://schemas.microsoft.com/office/drawing/2014/main" id="{B7F5E4FE-843E-50FB-0007-6A15095267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30" y="4416371"/>
            <a:ext cx="1755277" cy="2343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87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B41E622-7EF7-34B1-BEB1-A528C04151F3}"/>
              </a:ext>
            </a:extLst>
          </p:cNvPr>
          <p:cNvSpPr txBox="1"/>
          <p:nvPr/>
        </p:nvSpPr>
        <p:spPr>
          <a:xfrm>
            <a:off x="800100" y="2259450"/>
            <a:ext cx="10591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 spc="50">
                <a:ln w="0"/>
                <a:solidFill>
                  <a:srgbClr val="FFCDD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my-MM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လှည့်စားခြင်းမှ မိမိကိုယ်ကို ကာကွယ်ပါ။</a:t>
            </a:r>
            <a:endParaRPr lang="es-E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0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308B2-53BC-A8DF-1135-4E47A5FD1DE9}"/>
              </a:ext>
            </a:extLst>
          </p:cNvPr>
          <p:cNvSpPr txBox="1"/>
          <p:nvPr/>
        </p:nvSpPr>
        <p:spPr>
          <a:xfrm>
            <a:off x="1303447" y="20527"/>
            <a:ext cx="956457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400" b="1" dirty="0">
                <a:solidFill>
                  <a:srgbClr val="21A73B"/>
                </a:solidFill>
                <a:latin typeface="Comic Sans MS" panose="030F0702030302020204" pitchFamily="66" charset="0"/>
              </a:rPr>
              <a:t>မာရ်နတ်၏ပရိယာယ်တို့ကိုဆီးတားနိုင်မည်အကြောင်း၊ဘုရားသခင်ပြင်ဆင်တော်မူသော လက်နက်စုံကိုဝတ်ဆောင်ကြလော့။ </a:t>
            </a:r>
            <a:r>
              <a:rPr lang="es-ES" sz="1867" b="1" dirty="0">
                <a:solidFill>
                  <a:srgbClr val="21A73B"/>
                </a:solidFill>
                <a:latin typeface="Comic Sans MS" panose="030F0702030302020204" pitchFamily="66" charset="0"/>
              </a:rPr>
              <a:t>(</a:t>
            </a:r>
            <a:r>
              <a:rPr lang="es-ES" sz="1867" b="1" dirty="0" err="1">
                <a:solidFill>
                  <a:srgbClr val="21A73B"/>
                </a:solidFill>
                <a:latin typeface="Comic Sans MS" panose="030F0702030302020204" pitchFamily="66" charset="0"/>
              </a:rPr>
              <a:t>Ephesians</a:t>
            </a:r>
            <a:r>
              <a:rPr lang="es-ES" sz="1867" b="1" dirty="0">
                <a:solidFill>
                  <a:srgbClr val="21A73B"/>
                </a:solidFill>
                <a:latin typeface="Comic Sans MS" panose="030F0702030302020204" pitchFamily="66" charset="0"/>
              </a:rPr>
              <a:t> 6:11)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C34252-6BA1-6659-F704-59938EE86F82}"/>
              </a:ext>
            </a:extLst>
          </p:cNvPr>
          <p:cNvSpPr txBox="1"/>
          <p:nvPr/>
        </p:nvSpPr>
        <p:spPr>
          <a:xfrm>
            <a:off x="0" y="832191"/>
            <a:ext cx="1220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ပေါလုသည် ဧဖက် ၆:၁၄-၁၈ တွင် ကျဆုံးသောကောင်းကင်တမန်များမှ မိမိကိုယ်ကို မည်သို့ခုခံကာကွယ်နိုင်ကြောင်း ရှင်းပြခဲ့သည်။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94A407-0A91-D65B-72FE-9FF0751E0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875247"/>
              </p:ext>
            </p:extLst>
          </p:nvPr>
        </p:nvGraphicFramePr>
        <p:xfrm>
          <a:off x="84248" y="1247716"/>
          <a:ext cx="12002977" cy="541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941E4FD7-D9B5-07C9-911D-E327DFDC4E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0153" y="3210241"/>
            <a:ext cx="2857499" cy="349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50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DFA473-2825-4531-8283-A370A4DE6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B0DFA473-2825-4531-8283-A370A4DE6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B0DFA473-2825-4531-8283-A370A4DE6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B0DFA473-2825-4531-8283-A370A4DE6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0DFA473-2825-4531-8283-A370A4DE6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0DFA473-2825-4531-8283-A370A4DE6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9C7951-3F1A-4757-AF41-CB7B498C9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D9C7951-3F1A-4757-AF41-CB7B498C9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9D9C7951-3F1A-4757-AF41-CB7B498C9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9D9C7951-3F1A-4757-AF41-CB7B498C9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D9C7951-3F1A-4757-AF41-CB7B498C9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D9C7951-3F1A-4757-AF41-CB7B498C9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7D3B1D-DADB-4FCE-A762-19D9D1F0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7D3B1D-DADB-4FCE-A762-19D9D1F0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7D3B1D-DADB-4FCE-A762-19D9D1F0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7D3B1D-DADB-4FCE-A762-19D9D1F0D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87D3B1D-DADB-4FCE-A762-19D9D1F0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B87D3B1D-DADB-4FCE-A762-19D9D1F0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CD6B34-AB74-48DA-9117-C17ABAA9E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2CD6B34-AB74-48DA-9117-C17ABAA9E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A2CD6B34-AB74-48DA-9117-C17ABAA9E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A2CD6B34-AB74-48DA-9117-C17ABAA9E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2CD6B34-AB74-48DA-9117-C17ABAA9E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2CD6B34-AB74-48DA-9117-C17ABAA9E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ED2DAB-E82A-499C-9C24-D7C2B5881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0ED2DAB-E82A-499C-9C24-D7C2B5881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0ED2DAB-E82A-499C-9C24-D7C2B5881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B0ED2DAB-E82A-499C-9C24-D7C2B5881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0ED2DAB-E82A-499C-9C24-D7C2B5881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0ED2DAB-E82A-499C-9C24-D7C2B5881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16C4A5-5594-4BB8-80A7-69CEE38BC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316C4A5-5594-4BB8-80A7-69CEE38BC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316C4A5-5594-4BB8-80A7-69CEE38BC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5316C4A5-5594-4BB8-80A7-69CEE38BC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5316C4A5-5594-4BB8-80A7-69CEE38BC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5316C4A5-5594-4BB8-80A7-69CEE38BC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E303D7-4DC9-45C2-8D0C-257220E8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C0E303D7-4DC9-45C2-8D0C-257220E8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C0E303D7-4DC9-45C2-8D0C-257220E8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C0E303D7-4DC9-45C2-8D0C-257220E85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0E303D7-4DC9-45C2-8D0C-257220E8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0E303D7-4DC9-45C2-8D0C-257220E8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8A214-9DF5-4013-8CE5-77D22AF41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DA48A214-9DF5-4013-8CE5-77D22AF41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DA48A214-9DF5-4013-8CE5-77D22AF41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DA48A214-9DF5-4013-8CE5-77D22AF41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DA48A214-9DF5-4013-8CE5-77D22AF41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A48A214-9DF5-4013-8CE5-77D22AF41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94A013-49F0-4167-87EA-38A458A6E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2994A013-49F0-4167-87EA-38A458A6E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94A013-49F0-4167-87EA-38A458A6E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2994A013-49F0-4167-87EA-38A458A6E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2994A013-49F0-4167-87EA-38A458A6E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2994A013-49F0-4167-87EA-38A458A6E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5392B9-54D8-4F9F-9C9C-FC20FD7DD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15392B9-54D8-4F9F-9C9C-FC20FD7DD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15392B9-54D8-4F9F-9C9C-FC20FD7DD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415392B9-54D8-4F9F-9C9C-FC20FD7DD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415392B9-54D8-4F9F-9C9C-FC20FD7DD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415392B9-54D8-4F9F-9C9C-FC20FD7DD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38F1AA-E907-40EF-8790-CE5BB9F6C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7438F1AA-E907-40EF-8790-CE5BB9F6C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7438F1AA-E907-40EF-8790-CE5BB9F6C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7438F1AA-E907-40EF-8790-CE5BB9F6C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7438F1AA-E907-40EF-8790-CE5BB9F6C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7438F1AA-E907-40EF-8790-CE5BB9F6C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64FD4-0EFD-48E1-B60E-3F181284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98A64FD4-0EFD-48E1-B60E-3F181284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8A64FD4-0EFD-48E1-B60E-3F181284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>
                                            <p:graphicEl>
                                              <a:dgm id="{98A64FD4-0EFD-48E1-B60E-3F1812841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98A64FD4-0EFD-48E1-B60E-3F181284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98A64FD4-0EFD-48E1-B60E-3F181284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1488DE-5B05-416B-9AB8-00A114F1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AF1488DE-5B05-416B-9AB8-00A114F1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AF1488DE-5B05-416B-9AB8-00A114F1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">
                                            <p:graphicEl>
                                              <a:dgm id="{AF1488DE-5B05-416B-9AB8-00A114F1D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AF1488DE-5B05-416B-9AB8-00A114F1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AF1488DE-5B05-416B-9AB8-00A114F1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AF820E-718C-4343-8CA8-AFEBF3D1E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58AF820E-718C-4343-8CA8-AFEBF3D1E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58AF820E-718C-4343-8CA8-AFEBF3D1E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">
                                            <p:graphicEl>
                                              <a:dgm id="{58AF820E-718C-4343-8CA8-AFEBF3D1E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>
                                            <p:graphicEl>
                                              <a:dgm id="{58AF820E-718C-4343-8CA8-AFEBF3D1E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>
                                            <p:graphicEl>
                                              <a:dgm id="{58AF820E-718C-4343-8CA8-AFEBF3D1E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ABD079-32CF-F671-33A9-C556A3677BBF}"/>
              </a:ext>
            </a:extLst>
          </p:cNvPr>
          <p:cNvSpPr txBox="1"/>
          <p:nvPr/>
        </p:nvSpPr>
        <p:spPr>
          <a:xfrm>
            <a:off x="488518" y="932377"/>
            <a:ext cx="11214964" cy="470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3333" b="1" dirty="0">
                <a:latin typeface="Constantia" panose="02030602050306030303" pitchFamily="18" charset="0"/>
              </a:rPr>
              <a:t>“စုန်းပညာရဲ့ နာမည်ကို အခု ရှုတ်ချတယ်။ လူတို့သည် နတ်ဆိုးများနှင့် ပေါင်းသင်းဆက်ဆံနိုင်ကြောင်းအခိုင်အမာဆိုခြင်းကို အမှောင်ခေတ်၏ ဒဏ္ဍာရီအဖြစ် မှတ်ယူသည်။ သို့သော် ချာ့ခ်ျများကိုကျူးကျော်ဝင်ရောက်ကာဥပဒေပြုရေးအဖွဲ့အစည်းများနှင့် ဘုရင်များတရားရုံးများတွင်ပင် မျက်နှာသာပေးထားသော သိပ္ပံပညာစက်ဝိုင်းများအဖြစ်သို့ ပြောင်းလဲသွားသော ဝိညာဉ်ရေးဝါဒသည် သိန်းနှင့်ချီ၍ ကိန်းဂဏန်းများဖြစ်သည်၊ ဒါပေမယ့် အဟောင်းတွေကို ရှုံ့ချပြီး တားမြစ်ထားတဲ့ စုန်းအတတ်ရဲ့ အသွင်ပြောင်းမှု အသစ်က ပြန်လည်နိုးထလာပါတယ်။”</a:t>
            </a:r>
            <a:endParaRPr lang="es-ES" sz="3333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B8D8A3-FAD5-87E0-AC71-CD7E65AB2BB1}"/>
              </a:ext>
            </a:extLst>
          </p:cNvPr>
          <p:cNvSpPr txBox="1"/>
          <p:nvPr/>
        </p:nvSpPr>
        <p:spPr>
          <a:xfrm>
            <a:off x="2774943" y="6091356"/>
            <a:ext cx="8548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/>
              <a:t>E. G. W. (The Story of Redemption, cp. 57, p. 395)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0645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ABD079-32CF-F671-33A9-C556A3677BBF}"/>
              </a:ext>
            </a:extLst>
          </p:cNvPr>
          <p:cNvSpPr txBox="1"/>
          <p:nvPr/>
        </p:nvSpPr>
        <p:spPr>
          <a:xfrm>
            <a:off x="0" y="197469"/>
            <a:ext cx="12192000" cy="625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3000" b="1" dirty="0">
                <a:latin typeface="Constantia" panose="02030602050306030303" pitchFamily="18" charset="0"/>
              </a:rPr>
              <a:t>“ကျွန်ုပ်တို့သည် ကမ္ဘာပေါ်တွင်တစ်ခါမျှမမြင်ဖူးသေးသောဆင်းရဲဒုက္ခများ ကြီးစိုးမည့်အချိန်ကာလဖြစ်သည်။‘မြေကြီးနှင့်ပင်လယ်၌နေသောသူတို့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my-MM" sz="3000" b="1" dirty="0">
                <a:latin typeface="Constantia" panose="02030602050306030303" pitchFamily="18" charset="0"/>
              </a:rPr>
              <a:t>သည်အမင်္ဂလာရှိကြ၏။အကြောင်းမူကား၊သူသည်အချိန်တိုလေးသာရှိ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my-MM" sz="3000" b="1" dirty="0">
                <a:latin typeface="Constantia" panose="02030602050306030303" pitchFamily="18" charset="0"/>
              </a:rPr>
              <a:t>သည်ကိုသိသောကြောင့် မာရ်နတ်သည်ပြင်းစွာသောဒေါသအမျက်ထွက်၍ သင်တို့ရှိရာသို့ ဆင်းလာတော်မူပြီ။' သို့ရာတွင် စာတန်မလွန်ဆန်နိုင်သော စည်းမျဥ်းများကိုဘုရားသခင်ချမှတ်ထားတော်မူ၏။ကျွန်ုပ်တို့၏အသန့်ရှင်းဆုံးသောယုံကြည်ခြင်းသည် စာတန်မလွန်ဆန်နိုင်သောအတား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my-MM" sz="3000" b="1" dirty="0">
                <a:latin typeface="Constantia" panose="02030602050306030303" pitchFamily="18" charset="0"/>
              </a:rPr>
              <a:t>အဆီးဖြစ်သည်။ ကျွန်ုပ်တို့သည် ယုံကြည်ခြင်း၌တည်ရ</a:t>
            </a:r>
            <a:r>
              <a:rPr lang="my-MM" sz="3000" b="1" dirty="0"/>
              <a:t>မည်။</a:t>
            </a:r>
            <a:endParaRPr lang="en-US" sz="3000" dirty="0"/>
          </a:p>
          <a:p>
            <a:pPr>
              <a:lnSpc>
                <a:spcPct val="150000"/>
              </a:lnSpc>
            </a:pPr>
            <a:endParaRPr lang="es-ES" sz="30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B8D8A3-FAD5-87E0-AC71-CD7E65AB2BB1}"/>
              </a:ext>
            </a:extLst>
          </p:cNvPr>
          <p:cNvSpPr txBox="1"/>
          <p:nvPr/>
        </p:nvSpPr>
        <p:spPr>
          <a:xfrm>
            <a:off x="2902881" y="6240437"/>
            <a:ext cx="8761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/>
              <a:t>E. G. W. (Testimonies for the Church, vol. 5, cp. 30, p. 297)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508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un cigarrillo en la boca&#10;&#10;Descripción generada automáticamente con confianza baja">
            <a:extLst>
              <a:ext uri="{FF2B5EF4-FFF2-40B4-BE49-F238E27FC236}">
                <a16:creationId xmlns:a16="http://schemas.microsoft.com/office/drawing/2014/main" id="{788FF44D-A551-9671-CF02-379CD77AD1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4209091" y="175149"/>
            <a:ext cx="3792175" cy="3359905"/>
          </a:xfrm>
          <a:prstGeom prst="rect">
            <a:avLst/>
          </a:prstGeom>
        </p:spPr>
      </p:pic>
      <p:pic>
        <p:nvPicPr>
          <p:cNvPr id="13" name="Imagen 12" descr="Un pájaro posado en el aire&#10;&#10;Descripción generada automáticamente con confianza media">
            <a:extLst>
              <a:ext uri="{FF2B5EF4-FFF2-40B4-BE49-F238E27FC236}">
                <a16:creationId xmlns:a16="http://schemas.microsoft.com/office/drawing/2014/main" id="{EE3C0393-0608-295A-986C-4C862C71F2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218" y="175149"/>
            <a:ext cx="3792175" cy="3359905"/>
          </a:xfrm>
          <a:prstGeom prst="rect">
            <a:avLst/>
          </a:prstGeom>
        </p:spPr>
      </p:pic>
      <p:pic>
        <p:nvPicPr>
          <p:cNvPr id="10" name="Imagen 9" descr="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8D963787-6F84-5D5D-6A12-95DB514878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91089" y="3678195"/>
            <a:ext cx="3792175" cy="3171427"/>
          </a:xfrm>
          <a:prstGeom prst="rect">
            <a:avLst/>
          </a:prstGeom>
        </p:spPr>
      </p:pic>
      <p:pic>
        <p:nvPicPr>
          <p:cNvPr id="8" name="Imagen 7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26492F0D-8731-DBF4-F73B-9BADE9C0E3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6"/>
          <a:stretch/>
        </p:blipFill>
        <p:spPr>
          <a:xfrm>
            <a:off x="4203449" y="3678195"/>
            <a:ext cx="3792175" cy="3171427"/>
          </a:xfrm>
          <a:prstGeom prst="rect">
            <a:avLst/>
          </a:prstGeom>
        </p:spPr>
      </p:pic>
      <p:pic>
        <p:nvPicPr>
          <p:cNvPr id="11" name="Imagen 10" descr="Un grupo de libros en una mesa&#10;&#10;Descripción generada automáticamente con confianza baja">
            <a:extLst>
              <a:ext uri="{FF2B5EF4-FFF2-40B4-BE49-F238E27FC236}">
                <a16:creationId xmlns:a16="http://schemas.microsoft.com/office/drawing/2014/main" id="{7D4B015E-9432-967C-3BF0-45D10B1465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8188574" y="3678195"/>
            <a:ext cx="3792175" cy="31714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1ED388-06C5-6A93-04DE-9D81C97CBEA2}"/>
              </a:ext>
            </a:extLst>
          </p:cNvPr>
          <p:cNvSpPr txBox="1"/>
          <p:nvPr/>
        </p:nvSpPr>
        <p:spPr>
          <a:xfrm>
            <a:off x="118249" y="211206"/>
            <a:ext cx="4085199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/>
            <a:r>
              <a:rPr lang="en-US" sz="2000" b="1" dirty="0">
                <a:effectLst/>
                <a:latin typeface="Myanmar Text" panose="020B0502040204020203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‘‘</a:t>
            </a:r>
            <a:r>
              <a:rPr lang="my-MM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ဤအမှုသည်အံ့သြဖွယ်ဖြစ်သည်မ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ဟုတ်။စာတန်ပင်လျှင်လင်းသော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ကောင်းကင်တမန်ဖြစ်ယောင်ဆောင်တတ်၏။သို့ဖြစ်၍သူ၏ဆရာတို့သည်လည်းဖြောင့်မတ်ခြင်းတရားကိုဟောသောဆရာဖြစ်ယောင်ဆောင်လျှင်၊အဘယ်ဆိုဖွယ်ရှိသနည်း။သူတို့သည်ကိုယ်ကျင့်သောအကျင့်အတိုင်းနောက်ဆုံး၌အကျိုးအပြစ်ကို ခံကြ ရလတ္တံ’’ (၂ကော၊ ၁၁း၁၄၊၁၅)။</a:t>
            </a:r>
            <a:endParaRPr lang="en-US" sz="20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defTabSz="914377"/>
            <a:endParaRPr lang="es-ES" sz="2000" b="1" dirty="0">
              <a:solidFill>
                <a:srgbClr val="ED7D31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4FD0E9-386C-0EA5-1429-59206D17197D}"/>
              </a:ext>
            </a:extLst>
          </p:cNvPr>
          <p:cNvSpPr txBox="1"/>
          <p:nvPr/>
        </p:nvSpPr>
        <p:spPr>
          <a:xfrm>
            <a:off x="5916466" y="3237128"/>
            <a:ext cx="6142292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နတ်ဆိုးများမှ လှုံ့ဆော်ပေးသော လှည့်စားမှုများ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မင်းယုံကြည်တဲ့အရာကမင်းအတွက်မှန်တယ်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သေပြီးနောက်ဘဝ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လူဝင်စား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FF4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နတ်ဆိုးလှုပ်ရှားမှု-</a:t>
            </a:r>
            <a:endParaRPr lang="es-ES" sz="2400" b="1" dirty="0">
              <a:solidFill>
                <a:srgbClr val="FF44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လူသေတွေကိုတိုင်ပင်တယ်။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my-MM" b="1" dirty="0"/>
              <a:t>သေသောသူ၏ဝိညာဉ်ကိုဖမ်းချုပ်၍စေခိုင်းအသုံးပြုခြင်း 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24D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လှည့်စားခြင်းမှ မိမိကိုယ်ကို ကာကွယ်ပါ။</a:t>
            </a:r>
            <a:endParaRPr lang="es-ES" sz="2400" b="1" dirty="0">
              <a:solidFill>
                <a:srgbClr val="24D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430E27-DCDC-AC56-3312-CDCD890EAE55}"/>
              </a:ext>
            </a:extLst>
          </p:cNvPr>
          <p:cNvSpPr txBox="1"/>
          <p:nvPr/>
        </p:nvSpPr>
        <p:spPr>
          <a:xfrm>
            <a:off x="133242" y="8046"/>
            <a:ext cx="9602383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မတ်လ31ရက်1848တွင်ခေတ်သစ်ဘာသာရေးဝါဒကိုစတင်ခဲ့သည်။သေလွန်သူများနှင့်ဆက်ဆံခြင်းဆိုင်ရာအလေ့အကျင့်ဟောင်းများသည်တစ်ကျော့ပြန်ဖြစ်လာပြီး ယခင်ကကဲ့သို့ ရေပန်းစားလာခဲ့သည်။</a:t>
            </a:r>
            <a:endParaRPr lang="en-US" sz="2200" b="1" dirty="0"/>
          </a:p>
          <a:p>
            <a:pPr>
              <a:spcBef>
                <a:spcPts val="800"/>
              </a:spcBef>
            </a:pPr>
            <a:r>
              <a:rPr lang="my-MM" sz="2200" b="1" dirty="0"/>
              <a:t>1888 တွင် </a:t>
            </a:r>
            <a:r>
              <a:rPr lang="es-ES" sz="2200" b="1" dirty="0"/>
              <a:t>Margaret </a:t>
            </a:r>
            <a:r>
              <a:rPr lang="my-MM" sz="2200" b="1" dirty="0"/>
              <a:t>နှင့် </a:t>
            </a:r>
            <a:r>
              <a:rPr lang="es-ES" sz="2200" b="1" dirty="0"/>
              <a:t>Kate Fox </a:t>
            </a:r>
            <a:r>
              <a:rPr lang="my-MM" sz="2200" b="1" dirty="0"/>
              <a:t>တို့သည် ဝိညာဉ်များ၏ အသံများသည် အမှန်တကယ်အတုအယောင်ဖြစ်ကြောင်းဝန်ခံခဲ့သည်။သို့သော်ဝိညာဉ်ရေးလှုပ်ရှားမှုကို ဆက်လက်လုပ်ဆောင်ခဲ့သည်။</a:t>
            </a:r>
            <a:endParaRPr lang="en-US" sz="2200" b="1" dirty="0"/>
          </a:p>
          <a:p>
            <a:pPr>
              <a:spcBef>
                <a:spcPts val="800"/>
              </a:spcBef>
            </a:pPr>
            <a:r>
              <a:rPr lang="my-MM" sz="2200" b="1" dirty="0"/>
              <a:t>ကျွန်ုပ်တို့နောက်ဆုံးအချိန်သို့နီးကပ်လာသည်နှင့်အမျှစာတန်၏ လှည့်စားမှုများသည် ပို၍ အဖြစ်များလာသည်။ လူကြိုက်များသော ယဉ်ကျေးမှုများစိမ့်ဝင်ခြင်း သို့မဟုတ် သြဇာလွှမ်းမိုးလာပြီးလူများကို အမှန်တရားနှင့် ဝေးကွာအောင် လှုံ့ဆော်ပေးသည်။</a:t>
            </a:r>
            <a:endParaRPr lang="es-ES" sz="2200" b="1" dirty="0"/>
          </a:p>
        </p:txBody>
      </p:sp>
      <p:pic>
        <p:nvPicPr>
          <p:cNvPr id="5" name="Imagen 4" descr="Un grupo de personas sentadas&#10;&#10;Descripción generada automáticamente con confianza media">
            <a:extLst>
              <a:ext uri="{FF2B5EF4-FFF2-40B4-BE49-F238E27FC236}">
                <a16:creationId xmlns:a16="http://schemas.microsoft.com/office/drawing/2014/main" id="{5259FBA1-EC47-0BAD-906D-FFC3DAC3B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27" y="3500328"/>
            <a:ext cx="5283108" cy="3162741"/>
          </a:xfrm>
          <a:prstGeom prst="roundRect">
            <a:avLst>
              <a:gd name="adj" fmla="val 974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84CAF2"/>
            </a:contourClr>
          </a:sp3d>
        </p:spPr>
      </p:pic>
      <p:pic>
        <p:nvPicPr>
          <p:cNvPr id="7" name="Imagen 6" descr="Imagen que contiene tabla&#10;&#10;Descripción generada automáticamente">
            <a:extLst>
              <a:ext uri="{FF2B5EF4-FFF2-40B4-BE49-F238E27FC236}">
                <a16:creationId xmlns:a16="http://schemas.microsoft.com/office/drawing/2014/main" id="{908F3277-2A73-5D16-7E64-68B887DDA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150" y="177386"/>
            <a:ext cx="2306084" cy="2983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tarjeta de presentación&#10;&#10;Descripción generada automáticamente">
            <a:extLst>
              <a:ext uri="{FF2B5EF4-FFF2-40B4-BE49-F238E27FC236}">
                <a16:creationId xmlns:a16="http://schemas.microsoft.com/office/drawing/2014/main" id="{0D2BC3F2-150A-A972-4409-AFD2A5CDF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572" y="3791785"/>
            <a:ext cx="366227" cy="2458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CE6FDC07-8668-E36D-1538-1A32B5D2F4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572" y="5842010"/>
            <a:ext cx="366227" cy="2458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F4B02061-2451-F530-19C2-DCD34B47D9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572" y="5476384"/>
            <a:ext cx="366227" cy="2458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tarjeta de presentación, dibujo&#10;&#10;Descripción generada automáticamente">
            <a:extLst>
              <a:ext uri="{FF2B5EF4-FFF2-40B4-BE49-F238E27FC236}">
                <a16:creationId xmlns:a16="http://schemas.microsoft.com/office/drawing/2014/main" id="{FB290D3B-65BD-0582-BD1F-681ED7CBF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572" y="4151518"/>
            <a:ext cx="366227" cy="2458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señal&#10;&#10;Descripción generada automáticamente">
            <a:extLst>
              <a:ext uri="{FF2B5EF4-FFF2-40B4-BE49-F238E27FC236}">
                <a16:creationId xmlns:a16="http://schemas.microsoft.com/office/drawing/2014/main" id="{E63EC798-9D80-40EE-B920-2E66103F78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572" y="4515773"/>
            <a:ext cx="366227" cy="2458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C7715C35-7E25-4F5F-7AE2-9BECFFD036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908" y="6264842"/>
            <a:ext cx="302499" cy="3167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Gráfico, Icono, Gráfico circular&#10;&#10;Descripción generada automáticamente">
            <a:extLst>
              <a:ext uri="{FF2B5EF4-FFF2-40B4-BE49-F238E27FC236}">
                <a16:creationId xmlns:a16="http://schemas.microsoft.com/office/drawing/2014/main" id="{33A8BD6C-C9EC-496A-403A-B3B37590C4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243" y="3413772"/>
            <a:ext cx="302499" cy="3167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4B7CE261-5D81-3D96-0428-144B5434A5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243" y="5072166"/>
            <a:ext cx="302499" cy="3167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6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735037-F092-B7B1-25A6-6C0316B95231}"/>
              </a:ext>
            </a:extLst>
          </p:cNvPr>
          <p:cNvSpPr txBox="1"/>
          <p:nvPr/>
        </p:nvSpPr>
        <p:spPr>
          <a:xfrm>
            <a:off x="804862" y="1334164"/>
            <a:ext cx="105822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နတ်ဆိုးများမှ လှုံ့ဆော်ပေးသော လှည့်စားမှုများ</a:t>
            </a:r>
            <a:endParaRPr lang="es-E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0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CD89CA-CA17-E564-184A-1A38ACC3E0C3}"/>
              </a:ext>
            </a:extLst>
          </p:cNvPr>
          <p:cNvSpPr txBox="1"/>
          <p:nvPr/>
        </p:nvSpPr>
        <p:spPr>
          <a:xfrm>
            <a:off x="0" y="21968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မင်းယုံကြည်တဲ့အရာကမင်းအတွက်မှန်တယ် </a:t>
            </a:r>
            <a:endParaRPr lang="es-ES" sz="3600" b="1" dirty="0">
              <a:ln w="22225">
                <a:solidFill>
                  <a:srgbClr val="4835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B696ED-86FA-27A6-B900-4495AFD22BA8}"/>
              </a:ext>
            </a:extLst>
          </p:cNvPr>
          <p:cNvSpPr txBox="1"/>
          <p:nvPr/>
        </p:nvSpPr>
        <p:spPr>
          <a:xfrm>
            <a:off x="893136" y="806181"/>
            <a:ext cx="10405729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133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သခင်၊ သခင်ဟုငါ့ကိုလျှောက်သောသူတိုင်း ကောင်းကင်နိုင်ငံတော်သို့ ဝင်ရလိမ့်မည်မဟုတ်။ ကောင်းကင်ဘုံ၌ရှိတော်မူသော ငါ့ခမည်းတော်၏အလိုကို ဆောင်သောသူသာလျှင် ဝင်ရလိမ့်မည်။</a:t>
            </a:r>
            <a:r>
              <a:rPr lang="es-ES" sz="2133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(Matthew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95AE50-AA91-F8EA-4721-BC3EE855B4D9}"/>
              </a:ext>
            </a:extLst>
          </p:cNvPr>
          <p:cNvSpPr txBox="1"/>
          <p:nvPr/>
        </p:nvSpPr>
        <p:spPr>
          <a:xfrm>
            <a:off x="3248026" y="1773653"/>
            <a:ext cx="8943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တစ်စုံတစ်ယောက်သည်ပရောဖက်ပြု၍နတ်ဆိုးများကိုနှင်ထုတ်ကာအံ့ဖွယ်အမှုများကိုလုပ်ဆောင်နိုင်သည်။သို့ရာတွင်၊ဘုရားသခင်သည်၎င်းတို့အလိုတော်ကိုမလိုက်နာသောကြောင့်၎င်းတို့ကိုငြင်းပယ်လိမ့်မည်(မ၇း၂၁၂၃)။ထို့ကြောင့်၊ဘုရားသခင်၏အလိုတော်ကို နားလည်ရန် အရေးကြီးသည်။</a:t>
            </a:r>
            <a:endParaRPr lang="es-ES" sz="2200" b="1" dirty="0"/>
          </a:p>
        </p:txBody>
      </p:sp>
      <p:pic>
        <p:nvPicPr>
          <p:cNvPr id="4" name="Imagen 3" descr="Un grupo de personas en una playa junto a una roca&#10;&#10;Descripción generada automáticamente con confianza media">
            <a:extLst>
              <a:ext uri="{FF2B5EF4-FFF2-40B4-BE49-F238E27FC236}">
                <a16:creationId xmlns:a16="http://schemas.microsoft.com/office/drawing/2014/main" id="{19D2E2E4-C61B-BDC6-2748-7819F1274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8275" y="3329187"/>
            <a:ext cx="3038476" cy="3432549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2AABA42A-07F8-B088-02D0-155EE646F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72" y="1695394"/>
            <a:ext cx="3068453" cy="172600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D64EA41-63D2-08A9-DE23-40D0A7CA3270}"/>
              </a:ext>
            </a:extLst>
          </p:cNvPr>
          <p:cNvSpPr txBox="1"/>
          <p:nvPr/>
        </p:nvSpPr>
        <p:spPr>
          <a:xfrm>
            <a:off x="3248026" y="3186528"/>
            <a:ext cx="57733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အမှန်တရားသည်ယနေ့ခေတ်လူ့အဖွဲ့အစည်းတွင်ဆက်စပ်မှုရှိသောအရာတစ်ခုဟုယူဆပါသည်။နှိုင်းယှဥ်သာဖြစ်ပါက၊ကျွန်ုပ်တို့သည်ဘုရားသခင်၏အလိုတော်ကိုဆုံးဖြတ်</a:t>
            </a:r>
            <a:r>
              <a:rPr lang="en-US" sz="2000" b="1" dirty="0"/>
              <a:t> </a:t>
            </a:r>
            <a:r>
              <a:rPr lang="my-MM" sz="2000" b="1" dirty="0"/>
              <a:t>ရန်ကျွန်ုပ်တို့၏အတွေးများ၊အကျိုးစီးပွားများနှင့်ခံစားချက်များကို အသုံးပြုမည်ဖြစ်သည်။ သမ္မာကျမ်းစာက ဒါကို မသင်ပေးဘူး။ ဘုရားသခင်၏အလိုတော်သည် ကျွန်ုပ်တို့၏ထင်မြင်ချက်ပေါ်တွင် မမူတည်ပါ။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515CFCB-9705-87B8-9B0F-F0455B7F232B}"/>
              </a:ext>
            </a:extLst>
          </p:cNvPr>
          <p:cNvSpPr txBox="1"/>
          <p:nvPr/>
        </p:nvSpPr>
        <p:spPr>
          <a:xfrm>
            <a:off x="95249" y="5657671"/>
            <a:ext cx="8926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ကျောက်ပေါ်တွင် တည်ဆောက်ရန် ကျွန်ုပ်တို့အား ယေရှု တိုက်တွန်းခဲ့သည် (မ ၇း၂၄-၂၅)။ ကျွန်ုပ်တို့သည် သမ္မာကျမ်းစာတွင် ရေးထားသော သူ၏စကားများအတိုင်း လုပ်ဆောင်ရမည်ဖြစ်သည်။</a:t>
            </a:r>
            <a:endParaRPr lang="es-ES" sz="2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1E224A-8F00-AC58-5128-A427A6048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05" y="3546132"/>
            <a:ext cx="2850523" cy="189677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98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A1A60CFA-EC88-9F04-99A8-6998B9961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8113" y="5448131"/>
            <a:ext cx="1524963" cy="119549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F3CBA2-6918-0A71-8BF3-6A62BEAC768B}"/>
              </a:ext>
            </a:extLst>
          </p:cNvPr>
          <p:cNvSpPr txBox="1"/>
          <p:nvPr/>
        </p:nvSpPr>
        <p:spPr>
          <a:xfrm>
            <a:off x="1" y="11490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သေပြီးနောက်ဘဝ </a:t>
            </a:r>
            <a:endParaRPr lang="es-E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9FDDD0-2E51-C141-87FE-B7BDC105DD47}"/>
              </a:ext>
            </a:extLst>
          </p:cNvPr>
          <p:cNvSpPr txBox="1"/>
          <p:nvPr/>
        </p:nvSpPr>
        <p:spPr>
          <a:xfrm>
            <a:off x="337457" y="892043"/>
            <a:ext cx="11655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အကျွနု်ပ်မူကား ဖြောင့်မတ်၍မျက်နှာတော်ကို ဖူးမြင်ရပါလိမ့်မည်။နိုးသောအခါပုံသဏဥာန်တော်အားဖြင့် အကျွနု်ပ်အလိုပြည့်စုံရပါလိမ့်မည်။</a:t>
            </a:r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0C10AF-67FF-1B6C-70E8-7A3E5B95C7E4}"/>
              </a:ext>
            </a:extLst>
          </p:cNvPr>
          <p:cNvSpPr txBox="1"/>
          <p:nvPr/>
        </p:nvSpPr>
        <p:spPr>
          <a:xfrm>
            <a:off x="13383" y="1937574"/>
            <a:ext cx="72206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လူအချို့သည်သေပြီးနောက်အသက်ကိုသိပ္ပံနည်းကျသက်သေပြရန်ကြိုးစားကြသည်။၎င်းတို့သည်“သေလုမျောပါးအတွေ့အကြုံများ”ကိုအသုံးပြုကြသည်။ထိုအတွေ့အကြုံများတွင်၊လက်တွေ့သေခြင်းကိုတွေ့ကြုံခံစားခဲ့ရပြီးပြန်လည်ရှင်သန်လာသူများသည် “အလင်း”၊ကောင်းကင်ရှိသတ္တဝါသို့မဟုတ်အသက်ပြန်မရှင်မီ သေဆုံးသွားသောဆွေမျိုးတစ်ဦးကိုသူတို့မြင်ခဲ့ရကြောင်းရှင်းပြသည်။အမှန်တကယ် မသေကြောင်း သတိပြုပါ။ သူတို့သည် သေလွန်ခြင်းဖြစ်စဉ်၏အာရုံခံစားမှုကိုဖြတ်သန်းခဲ့ကြသော်လည်း သေပြီးနောက် အတွေ့အကြုံမဟုတ်ပေ။</a:t>
            </a:r>
            <a:endParaRPr lang="es-ES" sz="2200" b="1" dirty="0"/>
          </a:p>
        </p:txBody>
      </p:sp>
      <p:pic>
        <p:nvPicPr>
          <p:cNvPr id="7" name="Imagen 6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1CC6BD-0AD6-DA9B-EF3A-4513410C0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689" y="1636459"/>
            <a:ext cx="4772247" cy="3669507"/>
          </a:xfrm>
          <a:prstGeom prst="roundRect">
            <a:avLst>
              <a:gd name="adj" fmla="val 106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CE5743-6C13-15A7-A769-44C1F9EFAB46}"/>
              </a:ext>
            </a:extLst>
          </p:cNvPr>
          <p:cNvSpPr txBox="1"/>
          <p:nvPr/>
        </p:nvSpPr>
        <p:spPr>
          <a:xfrm>
            <a:off x="1912188" y="5430045"/>
            <a:ext cx="70978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ဘုရားသခင် ဒုတိယအကြိမ်ကြွလာချိန်တွင် ကျွန်ုပ်တို့အား သေခြင်းမှနိုးထစေမည့်အချိန်မှသာလျှင်ဘုရားသခင်၏မျက်နှာတော်ကိုကျွန်ုပ်တို့မြင်ရမည်ဟုသမ္မာကျမ်းစာကရှင်းလင်းစွာဖော်ပြထားသည် (ဆာ၊ ၁၇း၁၅)။</a:t>
            </a:r>
            <a:endParaRPr lang="es-ES" sz="22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E53A0E3-F4F6-A8D1-B1F7-74BB266EA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6372" y="5481198"/>
            <a:ext cx="2896563" cy="1162429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3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foto, pastel, tabla&#10;&#10;Descripción generada automáticamente">
            <a:extLst>
              <a:ext uri="{FF2B5EF4-FFF2-40B4-BE49-F238E27FC236}">
                <a16:creationId xmlns:a16="http://schemas.microsoft.com/office/drawing/2014/main" id="{C7841F4A-4E97-B675-5F37-2E281F87F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952" y="1411130"/>
            <a:ext cx="4059520" cy="547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B85C90C-EBEC-48A3-0195-AB83D547EFED}"/>
              </a:ext>
            </a:extLst>
          </p:cNvPr>
          <p:cNvSpPr txBox="1"/>
          <p:nvPr/>
        </p:nvSpPr>
        <p:spPr>
          <a:xfrm>
            <a:off x="-66952" y="21280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လူဝင်စား</a:t>
            </a:r>
            <a:r>
              <a:rPr lang="my-MM" sz="3600" b="1" dirty="0"/>
              <a:t>ခြင်း </a:t>
            </a:r>
            <a:endParaRPr lang="es-ES" sz="3600" b="1" spc="4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654132-680A-E7E2-11E4-B18B320A892A}"/>
              </a:ext>
            </a:extLst>
          </p:cNvPr>
          <p:cNvSpPr txBox="1"/>
          <p:nvPr/>
        </p:nvSpPr>
        <p:spPr>
          <a:xfrm>
            <a:off x="1" y="924850"/>
            <a:ext cx="12185696" cy="461665"/>
          </a:xfrm>
          <a:prstGeom prst="rect">
            <a:avLst/>
          </a:prstGeom>
          <a:solidFill>
            <a:schemeClr val="accent4">
              <a:lumMod val="20000"/>
              <a:lumOff val="80000"/>
              <a:alpha val="86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my-MM" sz="2400" b="1" dirty="0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လူသည်တစ်ခါတည်းသေ၍ထိုနောက်မှတရားစီရင်တော်မူခြင်းကိုခံရသကဲ့သို့၊ </a:t>
            </a:r>
            <a:r>
              <a:rPr lang="en-US" sz="2400" b="1" dirty="0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s-ES" sz="2400" b="1" dirty="0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” (</a:t>
            </a:r>
            <a:r>
              <a:rPr lang="es-ES" sz="2400" b="1" dirty="0" err="1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Hebrews</a:t>
            </a:r>
            <a:r>
              <a:rPr lang="es-ES" sz="2400" b="1" dirty="0">
                <a:solidFill>
                  <a:srgbClr val="177329">
                    <a:lumMod val="50000"/>
                  </a:srgbClr>
                </a:solidFill>
                <a:latin typeface="Comic Sans MS" panose="030F0702030302020204" pitchFamily="66" charset="0"/>
              </a:rPr>
              <a:t> 9:27)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941A2C-9723-4A5C-4981-8AE3057B457C}"/>
              </a:ext>
            </a:extLst>
          </p:cNvPr>
          <p:cNvSpPr txBox="1"/>
          <p:nvPr/>
        </p:nvSpPr>
        <p:spPr>
          <a:xfrm>
            <a:off x="3986266" y="1579371"/>
            <a:ext cx="8199431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ကျွန်ုပ်တို့သည် တစ်ကြိမ်သာ အသက်ရှင်သည်ဟု သမ္မာကျမ်းစာက ရှင်းရှင်းလင်းလင်းဖော်ပြထားသည်။ သို့သော်၊ အယူမှားယဉ်ကျေးမှုများစွာ (နှင့် ခရစ်ယာန်အချို့) လူဝင်စားခြင်းကို ယုံကြည်ကြသည်။</a:t>
            </a:r>
            <a:endParaRPr lang="en-US" sz="2000" b="1" dirty="0"/>
          </a:p>
          <a:p>
            <a:pPr>
              <a:spcBef>
                <a:spcPts val="800"/>
              </a:spcBef>
            </a:pPr>
            <a:r>
              <a:rPr lang="my-MM" sz="2000" b="1" dirty="0"/>
              <a:t>ဆိုလိုသည်မှာ လူတို့သည် “ပရဒိသု” တွင် နေထိုင်ထိုက်သော အခြေအနေသို့ ရောက်ရှိရန် လုံလောက်သော အခြေအနေသို့ ရောက်သည်အထိ လူတစ်ဦးစီတွင် ပိုမိုကောင်းမွန်လာစေရန်အတွက် ဘဝပေါင်းများစွာ နေထိုင်ကြသည်ဟု ဆိုလိုသည်။ ဤအယူဝါဒ…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6D8400-E005-5B3E-C455-B3AB69228474}"/>
              </a:ext>
            </a:extLst>
          </p:cNvPr>
          <p:cNvSpPr txBox="1"/>
          <p:nvPr/>
        </p:nvSpPr>
        <p:spPr>
          <a:xfrm>
            <a:off x="4696422" y="4018028"/>
            <a:ext cx="7713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400" b="1" dirty="0"/>
              <a:t>ရှင်ပြန်ထမြောက်ခြင်းနှင့်သေခြင်းအပေါ်အောင်ပွဲခံခြင်းဆိုင်ရာ အယူဝါဒကို မလိုအပ်ဘဲဖြစ်စေသည် (၁ကော ၁၅း၅၂-၅၅)၊</a:t>
            </a:r>
            <a:r>
              <a:rPr lang="en-US" sz="2400" b="1" dirty="0"/>
              <a:t> </a:t>
            </a:r>
            <a:r>
              <a:rPr lang="my-MM" sz="2400" b="1" dirty="0"/>
              <a:t>အကျင့်အားဖြင့် ကယ်တင်ခြင်းကို ကျေးဇူးတော်ဖြင့် အစားထိုးသည် (ဧ ၂း၈)။</a:t>
            </a:r>
            <a:r>
              <a:rPr lang="en-US" sz="2400" b="1" dirty="0"/>
              <a:t> </a:t>
            </a:r>
          </a:p>
          <a:p>
            <a:r>
              <a:rPr lang="my-MM" sz="2400" b="1" dirty="0"/>
              <a:t>ဒုတိယကြွလာခြင်းသည် အသုံးမကျစေသည် (၂တိ ၄:၈)။</a:t>
            </a:r>
            <a:r>
              <a:rPr lang="en-US" sz="2400" b="1" dirty="0"/>
              <a:t> </a:t>
            </a:r>
            <a:r>
              <a:rPr lang="my-MM" sz="2400" b="1" dirty="0"/>
              <a:t>သမ္မာကျမ်းစာနှင့်ဆန့်ကျင်သောသေပြီးနော</a:t>
            </a:r>
            <a:r>
              <a:rPr lang="my-MM" sz="2400" b="1"/>
              <a:t>က်ဆ</a:t>
            </a:r>
            <a:r>
              <a:rPr lang="my-MM" sz="2400" b="1" dirty="0"/>
              <a:t>ုံးဖြတ်ချက်များချနိုင်သည်ဟု ဆိုလိုသည် (ဟေဗြဲ ၉:၂၇)၊</a:t>
            </a:r>
            <a:endParaRPr lang="es-ES" sz="2400" b="1" dirty="0"/>
          </a:p>
        </p:txBody>
      </p:sp>
      <p:pic>
        <p:nvPicPr>
          <p:cNvPr id="9" name="Imagen 8" descr="Forma, Icono&#10;&#10;Descripción generada automáticamente">
            <a:extLst>
              <a:ext uri="{FF2B5EF4-FFF2-40B4-BE49-F238E27FC236}">
                <a16:creationId xmlns:a16="http://schemas.microsoft.com/office/drawing/2014/main" id="{CE038A06-FDE6-086C-6A5E-EF5F38AE3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735" y="5994518"/>
            <a:ext cx="310901" cy="206657"/>
          </a:xfrm>
          <a:prstGeom prst="rect">
            <a:avLst/>
          </a:prstGeom>
        </p:spPr>
      </p:pic>
      <p:pic>
        <p:nvPicPr>
          <p:cNvPr id="13" name="Imagen 12" descr="Forma&#10;&#10;Descripción generada automáticamente">
            <a:extLst>
              <a:ext uri="{FF2B5EF4-FFF2-40B4-BE49-F238E27FC236}">
                <a16:creationId xmlns:a16="http://schemas.microsoft.com/office/drawing/2014/main" id="{692742DD-ABD2-081F-8AEF-A44A9133C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735" y="4893025"/>
            <a:ext cx="310901" cy="206657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9F7CF649-B875-F9A3-90D0-BB70445F80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735" y="4173481"/>
            <a:ext cx="310901" cy="206657"/>
          </a:xfrm>
          <a:prstGeom prst="rect">
            <a:avLst/>
          </a:prstGeom>
        </p:spPr>
      </p:pic>
      <p:pic>
        <p:nvPicPr>
          <p:cNvPr id="15" name="Imagen 14" descr="Forma, Flecha&#10;&#10;Descripción generada automáticamente">
            <a:extLst>
              <a:ext uri="{FF2B5EF4-FFF2-40B4-BE49-F238E27FC236}">
                <a16:creationId xmlns:a16="http://schemas.microsoft.com/office/drawing/2014/main" id="{8798255F-CD70-F7ED-4184-A99A8ACDA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735" y="5646584"/>
            <a:ext cx="310901" cy="2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build="p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0AB71D-D7B6-9BCD-0493-790142A3682A}"/>
              </a:ext>
            </a:extLst>
          </p:cNvPr>
          <p:cNvSpPr txBox="1"/>
          <p:nvPr/>
        </p:nvSpPr>
        <p:spPr>
          <a:xfrm>
            <a:off x="2481943" y="2003363"/>
            <a:ext cx="70974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my-MM" sz="7200" b="1" dirty="0">
                <a:solidFill>
                  <a:srgbClr val="FF4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နတ်ဆိုးလှုပ်ရှားမှု-</a:t>
            </a:r>
            <a:endParaRPr lang="es-ES" sz="7200" b="1" dirty="0">
              <a:solidFill>
                <a:srgbClr val="FF44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1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51CDB3D-C374-DCD7-65E9-AFC5466CB211}"/>
              </a:ext>
            </a:extLst>
          </p:cNvPr>
          <p:cNvSpPr txBox="1"/>
          <p:nvPr/>
        </p:nvSpPr>
        <p:spPr>
          <a:xfrm>
            <a:off x="-1" y="686181"/>
            <a:ext cx="12191999" cy="97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1867" b="1" dirty="0">
                <a:latin typeface="Comic Sans MS" panose="030F0702030302020204" pitchFamily="66" charset="0"/>
              </a:rPr>
              <a:t>သင်တို့တွင်မိမိသားသမီးကိုမီးဖြင့်ပူဇော်သောသူ၊ဖြစ်လတ့ံသောအမှုကိုကိုယ်ဥာဏ်နှင့်ဟောပြောသောသူ၊ကာလဗေဒင်ကိုကြည့်သောသူ၊ မကောင်းသော အတတ်ကိုဦပစုသောသူ၊ ၁၁)ဦပစားတတ်သောသူ၊ နတ်ဆိုးနှင့်ပေါင်းသောသူ၊ ဝိဇ္ဇာအတတ်ကိုဦပစုသောသူ၊ လူသေကိုမေးမြန်းသောသူ တစ်စုံတစ်ယောက်မျှမရှိရ။</a:t>
            </a:r>
            <a:r>
              <a:rPr lang="en-US" sz="1867" b="1" dirty="0">
                <a:latin typeface="Comic Sans MS" panose="030F0702030302020204" pitchFamily="66" charset="0"/>
              </a:rPr>
              <a:t>       </a:t>
            </a:r>
            <a:r>
              <a:rPr lang="my-MM" sz="1867" b="1" dirty="0">
                <a:latin typeface="Comic Sans MS" panose="030F0702030302020204" pitchFamily="66" charset="0"/>
              </a:rPr>
              <a:t> </a:t>
            </a:r>
            <a:r>
              <a:rPr lang="es-ES" sz="2000" b="1" dirty="0">
                <a:latin typeface="Comic Sans MS" panose="030F0702030302020204" pitchFamily="66" charset="0"/>
              </a:rPr>
              <a:t>(</a:t>
            </a:r>
            <a:r>
              <a:rPr lang="es-ES" sz="2000" b="1" dirty="0" err="1">
                <a:latin typeface="Comic Sans MS" panose="030F0702030302020204" pitchFamily="66" charset="0"/>
              </a:rPr>
              <a:t>Deuteronomy</a:t>
            </a:r>
            <a:r>
              <a:rPr lang="es-ES" sz="2000" b="1" dirty="0">
                <a:latin typeface="Comic Sans MS" panose="030F0702030302020204" pitchFamily="66" charset="0"/>
              </a:rPr>
              <a:t> 18:10-11 NIV)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0AE2E7-B4E7-5A36-BE8E-4110097035E6}"/>
              </a:ext>
            </a:extLst>
          </p:cNvPr>
          <p:cNvSpPr txBox="1"/>
          <p:nvPr/>
        </p:nvSpPr>
        <p:spPr>
          <a:xfrm>
            <a:off x="92707" y="1766734"/>
            <a:ext cx="9030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သမ္မာကျမ်းစာက လူသေများကို နတ်ဝင်သည်များ သို့မဟုတ် ဗေဒင်ဆရာများမှတစ်ဆင့် လှည့်စားခြင်းအဖြစ် ဖော်ထုတ်ထားသည်။ ထိုသို့သောအလေ့အကျင့်များကို သမ္မာကျမ်းစာတွင် တားမြစ်ထားသည် (</a:t>
            </a:r>
            <a:r>
              <a:rPr lang="es-ES" sz="2000" b="1" dirty="0" err="1"/>
              <a:t>Dt</a:t>
            </a:r>
            <a:r>
              <a:rPr lang="es-ES" sz="2000" b="1" dirty="0"/>
              <a:t>. 18:9-14; </a:t>
            </a:r>
            <a:r>
              <a:rPr lang="es-ES" sz="2000" b="1" dirty="0" err="1"/>
              <a:t>Lv</a:t>
            </a:r>
            <a:r>
              <a:rPr lang="es-ES" sz="2000" b="1" dirty="0"/>
              <a:t>. 19:31; </a:t>
            </a:r>
            <a:r>
              <a:rPr lang="es-ES" sz="2000" b="1" dirty="0" err="1"/>
              <a:t>Lv</a:t>
            </a:r>
            <a:r>
              <a:rPr lang="es-ES" sz="2000" b="1" dirty="0"/>
              <a:t>. 20:6, 27; </a:t>
            </a:r>
            <a:r>
              <a:rPr lang="es-ES" sz="2000" b="1" dirty="0" err="1"/>
              <a:t>Is</a:t>
            </a:r>
            <a:r>
              <a:rPr lang="es-ES" sz="2000" b="1" dirty="0"/>
              <a:t>. 8:19-20)</a:t>
            </a:r>
            <a:r>
              <a:rPr lang="my-MM" sz="2000" b="1" dirty="0"/>
              <a:t>။</a:t>
            </a:r>
            <a:endParaRPr lang="es-ES" sz="2000" b="1" dirty="0"/>
          </a:p>
        </p:txBody>
      </p:sp>
      <p:pic>
        <p:nvPicPr>
          <p:cNvPr id="6" name="Imagen 5" descr="Un 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CC0FB8D4-BE87-1069-BCEC-F87EF89E1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1684089"/>
            <a:ext cx="2811052" cy="1874035"/>
          </a:xfrm>
          <a:prstGeom prst="ellipse">
            <a:avLst/>
          </a:prstGeom>
          <a:ln w="63500" cap="rnd">
            <a:solidFill>
              <a:srgbClr val="8E2F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Imagen que contiene mujer, edificio, hombre, sostener&#10;&#10;Descripción generada automáticamente">
            <a:extLst>
              <a:ext uri="{FF2B5EF4-FFF2-40B4-BE49-F238E27FC236}">
                <a16:creationId xmlns:a16="http://schemas.microsoft.com/office/drawing/2014/main" id="{7EAF6F7F-53C5-EF94-E041-DBC614B10C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26" y="2936964"/>
            <a:ext cx="3638549" cy="3673387"/>
          </a:xfrm>
          <a:prstGeom prst="ellipse">
            <a:avLst/>
          </a:prstGeom>
          <a:ln w="63500" cap="rnd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1F67153-76D0-7B34-BC8A-53169D38B9BF}"/>
              </a:ext>
            </a:extLst>
          </p:cNvPr>
          <p:cNvSpPr txBox="1"/>
          <p:nvPr/>
        </p:nvSpPr>
        <p:spPr>
          <a:xfrm>
            <a:off x="3876675" y="2913138"/>
            <a:ext cx="8164108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ဤအပြုအမူစနစ်ကိုရှောလုသည် ဣသရေလအမျိုးမှ </a:t>
            </a:r>
            <a:endParaRPr lang="en-US" sz="2000" b="1" dirty="0"/>
          </a:p>
          <a:p>
            <a:pPr>
              <a:spcBef>
                <a:spcPts val="800"/>
              </a:spcBef>
            </a:pPr>
            <a:r>
              <a:rPr lang="my-MM" sz="2000" b="1" dirty="0"/>
              <a:t>“နတ်ကတော်နှင့် နတ်ဆိုးများ” ကို ဖယ်ရှားခဲ့သည် </a:t>
            </a:r>
            <a:endParaRPr lang="en-US" sz="2000" b="1" dirty="0"/>
          </a:p>
          <a:p>
            <a:pPr>
              <a:spcBef>
                <a:spcPts val="800"/>
              </a:spcBef>
            </a:pPr>
            <a:r>
              <a:rPr lang="my-MM" sz="2000" b="1" dirty="0"/>
              <a:t>(၁ရာ၂၈:၉)။သို့ရာတွင်၊၎င်းသည်မာရ်နတ်၏အလုပ်ဖြစ်သည်ကိုသိ၍ဘုရားသခင်ထံမှအဖြေမရသောအခါ သူတို့ထံသို့သွားလေ၏။ (1</a:t>
            </a:r>
            <a:r>
              <a:rPr lang="es-ES" sz="2000" b="1" dirty="0"/>
              <a:t>S. 28:5-7) </a:t>
            </a:r>
            <a:r>
              <a:rPr lang="my-MM" sz="2000" b="1" dirty="0"/>
              <a:t>မာရ်နတ်ကို တွေ့လေ၏။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32818B-1715-40C2-E1CC-46456B5350E7}"/>
              </a:ext>
            </a:extLst>
          </p:cNvPr>
          <p:cNvSpPr txBox="1"/>
          <p:nvPr/>
        </p:nvSpPr>
        <p:spPr>
          <a:xfrm>
            <a:off x="3962405" y="4810327"/>
            <a:ext cx="81641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ရှောလုသည်ရှမွေလကိုအမှန်တကယ်မမြင်ရပါ။သူသည်ရှမွေလ</a:t>
            </a:r>
            <a:r>
              <a:rPr lang="en-US" sz="2000" b="1" dirty="0"/>
              <a:t> </a:t>
            </a:r>
            <a:r>
              <a:rPr lang="my-MM" sz="2000" b="1" dirty="0"/>
              <a:t>ကိုတွေ့မြင်နေရကြောင်းကို ကြားခံဖြစ်ပြီး သူမသည် သတင်းစကားပေးပို့ခဲ့သည်။ ဘုရားသခင်သည် ရှင်ဘုရင်နှင့် ယင်း၏အကျိုးဆက်များကို စွန့်လွှတ်ကြောင်း စာတန်သိသောကြောင့် ရှောလုကို လှည့်ဖြားရန် ၎င်းကို အသုံးပြုခဲ့သည် (၁ ရာ ၂၈:၁၁-၂၀)။</a:t>
            </a:r>
            <a:endParaRPr lang="es-E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FE8F2-01DA-5D30-5C98-0EEBD0E52FEB}"/>
              </a:ext>
            </a:extLst>
          </p:cNvPr>
          <p:cNvSpPr txBox="1"/>
          <p:nvPr/>
        </p:nvSpPr>
        <p:spPr>
          <a:xfrm>
            <a:off x="3876675" y="95095"/>
            <a:ext cx="6134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လူသေတွေကိုတိုင်ပင်တယ်။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7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5073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Constantia</vt:lpstr>
      <vt:lpstr>Myanmar Text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13</cp:revision>
  <dcterms:created xsi:type="dcterms:W3CDTF">2022-11-25T12:03:32Z</dcterms:created>
  <dcterms:modified xsi:type="dcterms:W3CDTF">2022-11-26T16:09:17Z</dcterms:modified>
</cp:coreProperties>
</file>