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29" r:id="rId3"/>
    <p:sldId id="257" r:id="rId4"/>
    <p:sldId id="333" r:id="rId5"/>
    <p:sldId id="259" r:id="rId6"/>
    <p:sldId id="260" r:id="rId7"/>
    <p:sldId id="334" r:id="rId8"/>
    <p:sldId id="262" r:id="rId9"/>
    <p:sldId id="33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19DDDF-FEE3-47DB-AF6B-EF6219B0A75B}" type="doc">
      <dgm:prSet loTypeId="urn:microsoft.com/office/officeart/2008/layout/BendingPictureCaptionList" loCatId="picture" qsTypeId="urn:microsoft.com/office/officeart/2005/8/quickstyle/3d5" qsCatId="3D" csTypeId="urn:microsoft.com/office/officeart/2005/8/colors/colorful5" csCatId="colorful" phldr="1"/>
      <dgm:spPr>
        <a:scene3d>
          <a:camera prst="isometricOffAxis2Left" zoom="95000">
            <a:rot lat="1080000" lon="0" rev="0"/>
          </a:camera>
          <a:lightRig rig="flat" dir="t"/>
        </a:scene3d>
      </dgm:spPr>
      <dgm:t>
        <a:bodyPr/>
        <a:lstStyle/>
        <a:p>
          <a:endParaRPr lang="es-ES"/>
        </a:p>
      </dgm:t>
    </dgm:pt>
    <dgm:pt modelId="{FE93C3C1-FCD3-4302-B412-16136B52F9E8}">
      <dgm:prSet custT="1"/>
      <dgm:spPr/>
      <dgm:t>
        <a:bodyPr lIns="36000" rIns="36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စိတ်ပိုင်းဆိုင်ရာ
("ပညာဖြင့်")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2B8141-C71D-43CC-9379-95AC128AE604}" type="parTrans" cxnId="{E8FA8DD2-DE51-40EE-93A3-172D7DC96145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23FE8A-B2F2-459D-830A-222FF4CA0E4B}" type="sibTrans" cxnId="{E8FA8DD2-DE51-40EE-93A3-172D7DC96145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3387CC-1DC6-4C09-85FA-D6FD48148563}">
      <dgm:prSet custT="1"/>
      <dgm:spPr/>
      <dgm:t>
        <a:bodyPr lIns="36000" rIns="36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ရုပ်ပိုင်းဆိုင်ရာ
(“ခန္ဓာကိုယ်")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0BF125-02DC-49E7-8DC9-8F395BDC64E2}" type="parTrans" cxnId="{19BEF201-D918-4835-BCBF-3B31222C6741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762731-25F4-4F2C-91F6-4206432354CD}" type="sibTrans" cxnId="{19BEF201-D918-4835-BCBF-3B31222C6741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BC0CED-37AC-46A6-B724-F078553AC728}">
      <dgm:prSet custT="1"/>
      <dgm:spPr/>
      <dgm:t>
        <a:bodyPr lIns="36000" rIns="36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ဝိညာဉ်ရေးအရ(“ဘုရားသခင်၏မျက်နှာသာတော်”)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7E41C3-692B-4D39-9370-5EEBA5164C7E}" type="parTrans" cxnId="{50F62F87-0E01-4A67-A1C1-5599E5A17A90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EDC8D8-9879-4448-AE9D-C8101337E818}" type="sibTrans" cxnId="{50F62F87-0E01-4A67-A1C1-5599E5A17A90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3B8110-FE32-48C3-9DCF-D1B1E0B0502B}">
      <dgm:prSet custT="1"/>
      <dgm:spPr/>
      <dgm:t>
        <a:bodyPr lIns="36000" rIns="36000"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လူမှုရေးအရ(“လူအပေါင်းတို့အား မျက်နှာသာပေး”)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9033D5-11F4-4CFD-8E6E-7A79192814C1}" type="parTrans" cxnId="{BA8157DA-7059-4F3D-A335-673E2461D9F1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52681C-F25F-41FC-AC15-61154E8736B8}" type="sibTrans" cxnId="{BA8157DA-7059-4F3D-A335-673E2461D9F1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B77236-96B7-4C81-AF16-D9141EDA0A09}" type="pres">
      <dgm:prSet presAssocID="{C719DDDF-FEE3-47DB-AF6B-EF6219B0A75B}" presName="Name0" presStyleCnt="0">
        <dgm:presLayoutVars>
          <dgm:dir/>
          <dgm:resizeHandles val="exact"/>
        </dgm:presLayoutVars>
      </dgm:prSet>
      <dgm:spPr/>
    </dgm:pt>
    <dgm:pt modelId="{9579A638-3AC0-4066-AE21-2F6A3484621E}" type="pres">
      <dgm:prSet presAssocID="{FE93C3C1-FCD3-4302-B412-16136B52F9E8}" presName="composite" presStyleCnt="0"/>
      <dgm:spPr/>
    </dgm:pt>
    <dgm:pt modelId="{F01CE4A4-C154-4726-962F-096163D1F94A}" type="pres">
      <dgm:prSet presAssocID="{FE93C3C1-FCD3-4302-B412-16136B52F9E8}" presName="rect1" presStyleLbl="bgImgPlace1" presStyleIdx="0" presStyleCnt="4" custScaleX="76448" custScaleY="77222" custLinFactNeighborY="280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  <a:scene3d>
          <a:camera prst="isometricOffAxis2Left" zoom="95000">
            <a:rot lat="1080000" lon="0" rev="0"/>
          </a:camera>
          <a:lightRig rig="flat" dir="t"/>
        </a:scene3d>
        <a:sp3d z="-381000" extrusionH="63500" contourW="25400" prstMaterial="matte">
          <a:contourClr>
            <a:srgbClr val="1F6170"/>
          </a:contourClr>
        </a:sp3d>
      </dgm:spPr>
    </dgm:pt>
    <dgm:pt modelId="{49B16363-C3C5-4023-BEF9-B1ABF0B69B09}" type="pres">
      <dgm:prSet presAssocID="{FE93C3C1-FCD3-4302-B412-16136B52F9E8}" presName="wedgeRectCallout1" presStyleLbl="node1" presStyleIdx="0" presStyleCnt="4">
        <dgm:presLayoutVars>
          <dgm:bulletEnabled val="1"/>
        </dgm:presLayoutVars>
      </dgm:prSet>
      <dgm:spPr/>
    </dgm:pt>
    <dgm:pt modelId="{FF480FC6-69E0-4009-A264-10F309B8FD7E}" type="pres">
      <dgm:prSet presAssocID="{5E23FE8A-B2F2-459D-830A-222FF4CA0E4B}" presName="sibTrans" presStyleCnt="0"/>
      <dgm:spPr/>
    </dgm:pt>
    <dgm:pt modelId="{C2CCB01C-22B0-4FF5-BDE7-AC3468499816}" type="pres">
      <dgm:prSet presAssocID="{603387CC-1DC6-4C09-85FA-D6FD48148563}" presName="composite" presStyleCnt="0"/>
      <dgm:spPr/>
    </dgm:pt>
    <dgm:pt modelId="{65E8BAB4-7335-4669-869C-91DD4AD2EA8F}" type="pres">
      <dgm:prSet presAssocID="{603387CC-1DC6-4C09-85FA-D6FD48148563}" presName="rect1" presStyleLbl="bgImgPlace1" presStyleIdx="1" presStyleCnt="4" custScaleX="76448" custScaleY="77222" custLinFactNeighborY="280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  <a:scene3d>
          <a:camera prst="isometricOffAxis2Left" zoom="95000">
            <a:rot lat="1080000" lon="0" rev="0"/>
          </a:camera>
          <a:lightRig rig="flat" dir="t"/>
        </a:scene3d>
        <a:sp3d z="-381000" extrusionH="63500" contourW="25400" prstMaterial="matte">
          <a:contourClr>
            <a:srgbClr val="1F6170"/>
          </a:contourClr>
        </a:sp3d>
      </dgm:spPr>
    </dgm:pt>
    <dgm:pt modelId="{F7C81CC7-7FDE-4B45-97D9-83C572E2AF3C}" type="pres">
      <dgm:prSet presAssocID="{603387CC-1DC6-4C09-85FA-D6FD48148563}" presName="wedgeRectCallout1" presStyleLbl="node1" presStyleIdx="1" presStyleCnt="4">
        <dgm:presLayoutVars>
          <dgm:bulletEnabled val="1"/>
        </dgm:presLayoutVars>
      </dgm:prSet>
      <dgm:spPr/>
    </dgm:pt>
    <dgm:pt modelId="{0B0EAC79-41EE-4404-A20E-9A27925C7452}" type="pres">
      <dgm:prSet presAssocID="{CD762731-25F4-4F2C-91F6-4206432354CD}" presName="sibTrans" presStyleCnt="0"/>
      <dgm:spPr/>
    </dgm:pt>
    <dgm:pt modelId="{51FC817C-60A0-4B49-8EB9-98B4D7E6A1D0}" type="pres">
      <dgm:prSet presAssocID="{F2BC0CED-37AC-46A6-B724-F078553AC728}" presName="composite" presStyleCnt="0"/>
      <dgm:spPr/>
    </dgm:pt>
    <dgm:pt modelId="{2FF36F91-661B-4A38-B8AA-420C074111BE}" type="pres">
      <dgm:prSet presAssocID="{F2BC0CED-37AC-46A6-B724-F078553AC728}" presName="rect1" presStyleLbl="bgImgPlace1" presStyleIdx="2" presStyleCnt="4" custScaleX="76448" custScaleY="77222" custLinFactNeighborY="2803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  <a:scene3d>
          <a:camera prst="isometricOffAxis2Left" zoom="95000">
            <a:rot lat="1080000" lon="0" rev="0"/>
          </a:camera>
          <a:lightRig rig="flat" dir="t"/>
        </a:scene3d>
        <a:sp3d z="-381000" extrusionH="63500" contourW="25400" prstMaterial="matte">
          <a:contourClr>
            <a:srgbClr val="1F6170"/>
          </a:contourClr>
        </a:sp3d>
      </dgm:spPr>
    </dgm:pt>
    <dgm:pt modelId="{C8D66BE3-CB57-4944-9C72-1B0223452A98}" type="pres">
      <dgm:prSet presAssocID="{F2BC0CED-37AC-46A6-B724-F078553AC728}" presName="wedgeRectCallout1" presStyleLbl="node1" presStyleIdx="2" presStyleCnt="4">
        <dgm:presLayoutVars>
          <dgm:bulletEnabled val="1"/>
        </dgm:presLayoutVars>
      </dgm:prSet>
      <dgm:spPr/>
    </dgm:pt>
    <dgm:pt modelId="{C6DAA67D-C1F1-4736-8058-A9A9D6A51D0B}" type="pres">
      <dgm:prSet presAssocID="{8EEDC8D8-9879-4448-AE9D-C8101337E818}" presName="sibTrans" presStyleCnt="0"/>
      <dgm:spPr/>
    </dgm:pt>
    <dgm:pt modelId="{4778CFFC-D61C-47FD-9765-329184E05531}" type="pres">
      <dgm:prSet presAssocID="{FB3B8110-FE32-48C3-9DCF-D1B1E0B0502B}" presName="composite" presStyleCnt="0"/>
      <dgm:spPr/>
    </dgm:pt>
    <dgm:pt modelId="{B2D11EFA-7198-49BB-A50B-7C3C2A238BBE}" type="pres">
      <dgm:prSet presAssocID="{FB3B8110-FE32-48C3-9DCF-D1B1E0B0502B}" presName="rect1" presStyleLbl="bgImgPlace1" presStyleIdx="3" presStyleCnt="4" custScaleX="76448" custScaleY="77222" custLinFactNeighborY="2803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  <a:scene3d>
          <a:camera prst="isometricOffAxis2Left" zoom="95000">
            <a:rot lat="1080000" lon="0" rev="0"/>
          </a:camera>
          <a:lightRig rig="flat" dir="t"/>
        </a:scene3d>
        <a:sp3d z="-381000" extrusionH="63500" contourW="25400" prstMaterial="matte">
          <a:contourClr>
            <a:srgbClr val="1F6170"/>
          </a:contourClr>
        </a:sp3d>
      </dgm:spPr>
    </dgm:pt>
    <dgm:pt modelId="{0226F94A-ACAE-4CD7-A640-3B6481C9F715}" type="pres">
      <dgm:prSet presAssocID="{FB3B8110-FE32-48C3-9DCF-D1B1E0B0502B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19BEF201-D918-4835-BCBF-3B31222C6741}" srcId="{C719DDDF-FEE3-47DB-AF6B-EF6219B0A75B}" destId="{603387CC-1DC6-4C09-85FA-D6FD48148563}" srcOrd="1" destOrd="0" parTransId="{DA0BF125-02DC-49E7-8DC9-8F395BDC64E2}" sibTransId="{CD762731-25F4-4F2C-91F6-4206432354CD}"/>
    <dgm:cxn modelId="{50F62F87-0E01-4A67-A1C1-5599E5A17A90}" srcId="{C719DDDF-FEE3-47DB-AF6B-EF6219B0A75B}" destId="{F2BC0CED-37AC-46A6-B724-F078553AC728}" srcOrd="2" destOrd="0" parTransId="{987E41C3-692B-4D39-9370-5EEBA5164C7E}" sibTransId="{8EEDC8D8-9879-4448-AE9D-C8101337E818}"/>
    <dgm:cxn modelId="{DA26F090-121D-4F6F-B4A4-2940DC14123E}" type="presOf" srcId="{C719DDDF-FEE3-47DB-AF6B-EF6219B0A75B}" destId="{DBB77236-96B7-4C81-AF16-D9141EDA0A09}" srcOrd="0" destOrd="0" presId="urn:microsoft.com/office/officeart/2008/layout/BendingPictureCaptionList"/>
    <dgm:cxn modelId="{33C76893-7912-4F23-AFFC-266C31EB213E}" type="presOf" srcId="{603387CC-1DC6-4C09-85FA-D6FD48148563}" destId="{F7C81CC7-7FDE-4B45-97D9-83C572E2AF3C}" srcOrd="0" destOrd="0" presId="urn:microsoft.com/office/officeart/2008/layout/BendingPictureCaptionList"/>
    <dgm:cxn modelId="{E8FA8DD2-DE51-40EE-93A3-172D7DC96145}" srcId="{C719DDDF-FEE3-47DB-AF6B-EF6219B0A75B}" destId="{FE93C3C1-FCD3-4302-B412-16136B52F9E8}" srcOrd="0" destOrd="0" parTransId="{E12B8141-C71D-43CC-9379-95AC128AE604}" sibTransId="{5E23FE8A-B2F2-459D-830A-222FF4CA0E4B}"/>
    <dgm:cxn modelId="{BA8157DA-7059-4F3D-A335-673E2461D9F1}" srcId="{C719DDDF-FEE3-47DB-AF6B-EF6219B0A75B}" destId="{FB3B8110-FE32-48C3-9DCF-D1B1E0B0502B}" srcOrd="3" destOrd="0" parTransId="{9E9033D5-11F4-4CFD-8E6E-7A79192814C1}" sibTransId="{6352681C-F25F-41FC-AC15-61154E8736B8}"/>
    <dgm:cxn modelId="{63E4C9DA-4885-4154-A43E-AC1DC7265CBE}" type="presOf" srcId="{F2BC0CED-37AC-46A6-B724-F078553AC728}" destId="{C8D66BE3-CB57-4944-9C72-1B0223452A98}" srcOrd="0" destOrd="0" presId="urn:microsoft.com/office/officeart/2008/layout/BendingPictureCaptionList"/>
    <dgm:cxn modelId="{94D860E3-5D52-46CB-9FEF-04B771DD8306}" type="presOf" srcId="{FB3B8110-FE32-48C3-9DCF-D1B1E0B0502B}" destId="{0226F94A-ACAE-4CD7-A640-3B6481C9F715}" srcOrd="0" destOrd="0" presId="urn:microsoft.com/office/officeart/2008/layout/BendingPictureCaptionList"/>
    <dgm:cxn modelId="{FC7813ED-BD59-4574-864D-FF6553C7FB66}" type="presOf" srcId="{FE93C3C1-FCD3-4302-B412-16136B52F9E8}" destId="{49B16363-C3C5-4023-BEF9-B1ABF0B69B09}" srcOrd="0" destOrd="0" presId="urn:microsoft.com/office/officeart/2008/layout/BendingPictureCaptionList"/>
    <dgm:cxn modelId="{FA15AD6A-7EC8-4F80-8481-8C7586F53F73}" type="presParOf" srcId="{DBB77236-96B7-4C81-AF16-D9141EDA0A09}" destId="{9579A638-3AC0-4066-AE21-2F6A3484621E}" srcOrd="0" destOrd="0" presId="urn:microsoft.com/office/officeart/2008/layout/BendingPictureCaptionList"/>
    <dgm:cxn modelId="{80B05505-9A9C-4EF3-B1FF-7BAFE701EBD4}" type="presParOf" srcId="{9579A638-3AC0-4066-AE21-2F6A3484621E}" destId="{F01CE4A4-C154-4726-962F-096163D1F94A}" srcOrd="0" destOrd="0" presId="urn:microsoft.com/office/officeart/2008/layout/BendingPictureCaptionList"/>
    <dgm:cxn modelId="{8F03B663-2E6F-47EA-AE09-28EF901DCCC7}" type="presParOf" srcId="{9579A638-3AC0-4066-AE21-2F6A3484621E}" destId="{49B16363-C3C5-4023-BEF9-B1ABF0B69B09}" srcOrd="1" destOrd="0" presId="urn:microsoft.com/office/officeart/2008/layout/BendingPictureCaptionList"/>
    <dgm:cxn modelId="{454C3E7F-D9C5-46EE-AD68-3DB373D17587}" type="presParOf" srcId="{DBB77236-96B7-4C81-AF16-D9141EDA0A09}" destId="{FF480FC6-69E0-4009-A264-10F309B8FD7E}" srcOrd="1" destOrd="0" presId="urn:microsoft.com/office/officeart/2008/layout/BendingPictureCaptionList"/>
    <dgm:cxn modelId="{7750AB29-C78C-4DF0-878E-140CC22C926E}" type="presParOf" srcId="{DBB77236-96B7-4C81-AF16-D9141EDA0A09}" destId="{C2CCB01C-22B0-4FF5-BDE7-AC3468499816}" srcOrd="2" destOrd="0" presId="urn:microsoft.com/office/officeart/2008/layout/BendingPictureCaptionList"/>
    <dgm:cxn modelId="{5FB790A0-943F-4562-BE23-0BDB7DCEFCD5}" type="presParOf" srcId="{C2CCB01C-22B0-4FF5-BDE7-AC3468499816}" destId="{65E8BAB4-7335-4669-869C-91DD4AD2EA8F}" srcOrd="0" destOrd="0" presId="urn:microsoft.com/office/officeart/2008/layout/BendingPictureCaptionList"/>
    <dgm:cxn modelId="{1AD0C80D-8878-4198-8930-61EAD67B0EAC}" type="presParOf" srcId="{C2CCB01C-22B0-4FF5-BDE7-AC3468499816}" destId="{F7C81CC7-7FDE-4B45-97D9-83C572E2AF3C}" srcOrd="1" destOrd="0" presId="urn:microsoft.com/office/officeart/2008/layout/BendingPictureCaptionList"/>
    <dgm:cxn modelId="{96421655-07B0-4DCC-B26A-13365833E080}" type="presParOf" srcId="{DBB77236-96B7-4C81-AF16-D9141EDA0A09}" destId="{0B0EAC79-41EE-4404-A20E-9A27925C7452}" srcOrd="3" destOrd="0" presId="urn:microsoft.com/office/officeart/2008/layout/BendingPictureCaptionList"/>
    <dgm:cxn modelId="{B2DD8EE9-4DCD-4259-BD2C-A5590B5CCCBD}" type="presParOf" srcId="{DBB77236-96B7-4C81-AF16-D9141EDA0A09}" destId="{51FC817C-60A0-4B49-8EB9-98B4D7E6A1D0}" srcOrd="4" destOrd="0" presId="urn:microsoft.com/office/officeart/2008/layout/BendingPictureCaptionList"/>
    <dgm:cxn modelId="{29C01555-F8E0-487A-A9EB-D79C774D1BD5}" type="presParOf" srcId="{51FC817C-60A0-4B49-8EB9-98B4D7E6A1D0}" destId="{2FF36F91-661B-4A38-B8AA-420C074111BE}" srcOrd="0" destOrd="0" presId="urn:microsoft.com/office/officeart/2008/layout/BendingPictureCaptionList"/>
    <dgm:cxn modelId="{969165ED-FEDF-42C3-AF1C-1CED0767BED8}" type="presParOf" srcId="{51FC817C-60A0-4B49-8EB9-98B4D7E6A1D0}" destId="{C8D66BE3-CB57-4944-9C72-1B0223452A98}" srcOrd="1" destOrd="0" presId="urn:microsoft.com/office/officeart/2008/layout/BendingPictureCaptionList"/>
    <dgm:cxn modelId="{DEDAD3B8-11EA-4A75-8A6F-660500869BDF}" type="presParOf" srcId="{DBB77236-96B7-4C81-AF16-D9141EDA0A09}" destId="{C6DAA67D-C1F1-4736-8058-A9A9D6A51D0B}" srcOrd="5" destOrd="0" presId="urn:microsoft.com/office/officeart/2008/layout/BendingPictureCaptionList"/>
    <dgm:cxn modelId="{F291B41B-0462-4009-AC4C-2A47C6BE363C}" type="presParOf" srcId="{DBB77236-96B7-4C81-AF16-D9141EDA0A09}" destId="{4778CFFC-D61C-47FD-9765-329184E05531}" srcOrd="6" destOrd="0" presId="urn:microsoft.com/office/officeart/2008/layout/BendingPictureCaptionList"/>
    <dgm:cxn modelId="{F78BFE7A-4AA7-43D5-82D0-34FE747EEFF4}" type="presParOf" srcId="{4778CFFC-D61C-47FD-9765-329184E05531}" destId="{B2D11EFA-7198-49BB-A50B-7C3C2A238BBE}" srcOrd="0" destOrd="0" presId="urn:microsoft.com/office/officeart/2008/layout/BendingPictureCaptionList"/>
    <dgm:cxn modelId="{FEBAD252-22E3-4D90-8450-7414498DE62A}" type="presParOf" srcId="{4778CFFC-D61C-47FD-9765-329184E05531}" destId="{0226F94A-ACAE-4CD7-A640-3B6481C9F71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16EA07-F115-4E62-A6C1-E856BC9F42A7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3A8C27F-C635-4C5A-A974-F3B104A98206}">
      <dgm:prSet custT="1"/>
      <dgm:spPr/>
      <dgm:t>
        <a:bodyPr/>
        <a:lstStyle/>
        <a:p>
          <a:pPr algn="l"/>
          <a:r>
            <a:rPr lang="my-MM" sz="1800" b="1" dirty="0"/>
            <a:t>ဘုရားသခင်သည် ငါတို့၌ ချစ်ခြင်းမေတ္တာကို သွန်းလောင်းတော်မူ၏။ (ရော ၅း၅)</a:t>
          </a:r>
          <a:r>
            <a:rPr lang="en-US" sz="1800" b="1" dirty="0"/>
            <a:t>)</a:t>
          </a:r>
          <a:endParaRPr lang="es-ES" sz="1800" b="1" dirty="0"/>
        </a:p>
      </dgm:t>
    </dgm:pt>
    <dgm:pt modelId="{03F0A7A4-F26F-4339-9CD7-475AE4454B20}" type="parTrans" cxnId="{5DCE3B79-1ABF-4EE3-9354-541FF51A0D2C}">
      <dgm:prSet/>
      <dgm:spPr/>
      <dgm:t>
        <a:bodyPr/>
        <a:lstStyle/>
        <a:p>
          <a:endParaRPr lang="es-ES" sz="1800"/>
        </a:p>
      </dgm:t>
    </dgm:pt>
    <dgm:pt modelId="{95E4FDD4-E20E-4699-B55D-9A8ED46D28EC}" type="sibTrans" cxnId="{5DCE3B79-1ABF-4EE3-9354-541FF51A0D2C}">
      <dgm:prSet/>
      <dgm:spPr/>
      <dgm:t>
        <a:bodyPr/>
        <a:lstStyle/>
        <a:p>
          <a:endParaRPr lang="es-ES" sz="1800"/>
        </a:p>
      </dgm:t>
    </dgm:pt>
    <dgm:pt modelId="{336E8C01-B9E7-4593-8100-7FCC18C612A1}">
      <dgm:prSet custT="1"/>
      <dgm:spPr/>
      <dgm:t>
        <a:bodyPr/>
        <a:lstStyle/>
        <a:p>
          <a:pPr algn="l"/>
          <a:r>
            <a:rPr lang="my-MM" sz="1800" b="1" dirty="0"/>
            <a:t>သခင်ယေရှုထံသို့ ပို့ဆောင်တော်မူသည် (ယော၊ ၁၅း၂၆)၊</a:t>
          </a:r>
          <a:endParaRPr lang="es-ES" sz="1800" b="1" dirty="0"/>
        </a:p>
      </dgm:t>
    </dgm:pt>
    <dgm:pt modelId="{19BDE999-CDFE-4373-B772-F8AFFD85C0CE}" type="parTrans" cxnId="{5DB7D9B5-BABD-4E19-977C-D293C131B3C3}">
      <dgm:prSet/>
      <dgm:spPr/>
      <dgm:t>
        <a:bodyPr/>
        <a:lstStyle/>
        <a:p>
          <a:endParaRPr lang="es-ES" sz="1800"/>
        </a:p>
      </dgm:t>
    </dgm:pt>
    <dgm:pt modelId="{25CD2115-E37C-4264-9233-D6AA4D08CF89}" type="sibTrans" cxnId="{5DB7D9B5-BABD-4E19-977C-D293C131B3C3}">
      <dgm:prSet/>
      <dgm:spPr/>
      <dgm:t>
        <a:bodyPr/>
        <a:lstStyle/>
        <a:p>
          <a:endParaRPr lang="es-ES" sz="1800"/>
        </a:p>
      </dgm:t>
    </dgm:pt>
    <dgm:pt modelId="{09DB92B6-B37A-4C66-B697-FBB48A483C38}">
      <dgm:prSet custT="1"/>
      <dgm:spPr/>
      <dgm:t>
        <a:bodyPr/>
        <a:lstStyle/>
        <a:p>
          <a:pPr algn="l"/>
          <a:r>
            <a:rPr lang="my-MM" sz="1800" b="1" dirty="0"/>
            <a:t>ငါတို့ကို အပြစ်ပေးတော်မူသည် (ယော၊ ၁၆း၈)။</a:t>
          </a:r>
          <a:endParaRPr lang="es-ES" sz="1800" b="1" dirty="0"/>
        </a:p>
      </dgm:t>
    </dgm:pt>
    <dgm:pt modelId="{3F8C7AB7-19BA-4726-AFB8-A0188A180950}" type="parTrans" cxnId="{1ED1C4E0-D3D2-40BC-BE49-4C599CE10474}">
      <dgm:prSet/>
      <dgm:spPr/>
      <dgm:t>
        <a:bodyPr/>
        <a:lstStyle/>
        <a:p>
          <a:endParaRPr lang="es-ES" sz="1800"/>
        </a:p>
      </dgm:t>
    </dgm:pt>
    <dgm:pt modelId="{A03B5280-FC5F-4570-B2F4-023162A02AD2}" type="sibTrans" cxnId="{1ED1C4E0-D3D2-40BC-BE49-4C599CE10474}">
      <dgm:prSet/>
      <dgm:spPr/>
      <dgm:t>
        <a:bodyPr/>
        <a:lstStyle/>
        <a:p>
          <a:endParaRPr lang="es-ES" sz="1800"/>
        </a:p>
      </dgm:t>
    </dgm:pt>
    <dgm:pt modelId="{7DE3C4CE-B7D1-4730-90B7-D013D3EBE968}">
      <dgm:prSet custT="1"/>
      <dgm:spPr/>
      <dgm:t>
        <a:bodyPr/>
        <a:lstStyle/>
        <a:p>
          <a:pPr algn="l"/>
          <a:r>
            <a:rPr lang="my-MM" sz="1800" b="1" dirty="0"/>
            <a:t>ဧဝံဂေလိတရားကို ဟောရန် ကျွန်ုပ်တို့အား တန်ခိုးပေးတော်မူသည် (တ ၁း၈)။</a:t>
          </a:r>
          <a:endParaRPr lang="es-ES" sz="1800" b="1" dirty="0"/>
        </a:p>
      </dgm:t>
    </dgm:pt>
    <dgm:pt modelId="{761B42EB-D046-4ED1-9F37-483C86FEA51E}" type="parTrans" cxnId="{D8912CDD-259B-413C-A14B-B66C3FC8E4B6}">
      <dgm:prSet/>
      <dgm:spPr/>
      <dgm:t>
        <a:bodyPr/>
        <a:lstStyle/>
        <a:p>
          <a:endParaRPr lang="es-ES" sz="1800"/>
        </a:p>
      </dgm:t>
    </dgm:pt>
    <dgm:pt modelId="{49C1DD84-2445-4210-9393-B8A32F46D03F}" type="sibTrans" cxnId="{D8912CDD-259B-413C-A14B-B66C3FC8E4B6}">
      <dgm:prSet/>
      <dgm:spPr/>
      <dgm:t>
        <a:bodyPr/>
        <a:lstStyle/>
        <a:p>
          <a:endParaRPr lang="es-ES" sz="1800"/>
        </a:p>
      </dgm:t>
    </dgm:pt>
    <dgm:pt modelId="{2D8D975E-38F9-45E5-B7D3-F01CABDDF244}">
      <dgm:prSet custT="1"/>
      <dgm:spPr/>
      <dgm:t>
        <a:bodyPr/>
        <a:lstStyle/>
        <a:p>
          <a:pPr algn="l"/>
          <a:r>
            <a:rPr lang="my-MM" sz="1800" b="1" dirty="0"/>
            <a:t>သမ္မာတရား၌ ငါတို့ကို လမ်းပြတော်မူ၏။ (ယော ၁၆း၁၃)</a:t>
          </a:r>
          <a:endParaRPr lang="es-ES" sz="1800" b="1" dirty="0"/>
        </a:p>
      </dgm:t>
    </dgm:pt>
    <dgm:pt modelId="{5CC33185-4A8C-4DCD-B69C-41ED1E647D54}" type="parTrans" cxnId="{6DDDB529-ED26-44A0-A659-B2B4BDD32D86}">
      <dgm:prSet/>
      <dgm:spPr/>
      <dgm:t>
        <a:bodyPr/>
        <a:lstStyle/>
        <a:p>
          <a:endParaRPr lang="es-ES" sz="1800"/>
        </a:p>
      </dgm:t>
    </dgm:pt>
    <dgm:pt modelId="{7DBEC025-93AF-45C3-8D4B-AAA7DA2AFFCA}" type="sibTrans" cxnId="{6DDDB529-ED26-44A0-A659-B2B4BDD32D86}">
      <dgm:prSet/>
      <dgm:spPr/>
      <dgm:t>
        <a:bodyPr/>
        <a:lstStyle/>
        <a:p>
          <a:endParaRPr lang="es-ES" sz="1800"/>
        </a:p>
      </dgm:t>
    </dgm:pt>
    <dgm:pt modelId="{2646C75E-EB07-4CAF-8731-F3F293B5749B}" type="pres">
      <dgm:prSet presAssocID="{3716EA07-F115-4E62-A6C1-E856BC9F42A7}" presName="linearFlow" presStyleCnt="0">
        <dgm:presLayoutVars>
          <dgm:dir/>
          <dgm:resizeHandles val="exact"/>
        </dgm:presLayoutVars>
      </dgm:prSet>
      <dgm:spPr/>
    </dgm:pt>
    <dgm:pt modelId="{57D7BC10-567D-448F-B9AE-514DF9361792}" type="pres">
      <dgm:prSet presAssocID="{B3A8C27F-C635-4C5A-A974-F3B104A98206}" presName="composite" presStyleCnt="0"/>
      <dgm:spPr/>
    </dgm:pt>
    <dgm:pt modelId="{9DF45D67-663B-4027-B286-76A727AE5409}" type="pres">
      <dgm:prSet presAssocID="{B3A8C27F-C635-4C5A-A974-F3B104A98206}" presName="imgShp" presStyleLbl="fgImgPlace1" presStyleIdx="0" presStyleCnt="5" custLinFactX="-181069" custLinFactNeighborX="-20000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DC94E7D7-A546-4AFA-BCC0-1EDD982F4C04}" type="pres">
      <dgm:prSet presAssocID="{B3A8C27F-C635-4C5A-A974-F3B104A98206}" presName="txShp" presStyleLbl="node1" presStyleIdx="0" presStyleCnt="5" custScaleX="120999" custLinFactNeighborX="-10209">
        <dgm:presLayoutVars>
          <dgm:bulletEnabled val="1"/>
        </dgm:presLayoutVars>
      </dgm:prSet>
      <dgm:spPr/>
    </dgm:pt>
    <dgm:pt modelId="{24D480F2-CF24-4C7E-B257-A0AF07E13BA9}" type="pres">
      <dgm:prSet presAssocID="{95E4FDD4-E20E-4699-B55D-9A8ED46D28EC}" presName="spacing" presStyleCnt="0"/>
      <dgm:spPr/>
    </dgm:pt>
    <dgm:pt modelId="{0475C62C-9F13-417F-9D1A-83DCC61E41D1}" type="pres">
      <dgm:prSet presAssocID="{336E8C01-B9E7-4593-8100-7FCC18C612A1}" presName="composite" presStyleCnt="0"/>
      <dgm:spPr/>
    </dgm:pt>
    <dgm:pt modelId="{BF674989-C94E-46BF-8C83-AE158D19BB97}" type="pres">
      <dgm:prSet presAssocID="{336E8C01-B9E7-4593-8100-7FCC18C612A1}" presName="imgShp" presStyleLbl="fgImgPlace1" presStyleIdx="1" presStyleCnt="5" custLinFactX="-181069" custLinFactNeighborX="-20000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4EA6BD6A-12CB-4BAC-8AEA-2A828445227F}" type="pres">
      <dgm:prSet presAssocID="{336E8C01-B9E7-4593-8100-7FCC18C612A1}" presName="txShp" presStyleLbl="node1" presStyleIdx="1" presStyleCnt="5" custScaleX="120999" custLinFactNeighborX="-10209">
        <dgm:presLayoutVars>
          <dgm:bulletEnabled val="1"/>
        </dgm:presLayoutVars>
      </dgm:prSet>
      <dgm:spPr/>
    </dgm:pt>
    <dgm:pt modelId="{57090B92-32A1-49A8-8FD3-0446FDF34E08}" type="pres">
      <dgm:prSet presAssocID="{25CD2115-E37C-4264-9233-D6AA4D08CF89}" presName="spacing" presStyleCnt="0"/>
      <dgm:spPr/>
    </dgm:pt>
    <dgm:pt modelId="{38F7A7DB-D940-4DC7-B63F-1696B2B022FC}" type="pres">
      <dgm:prSet presAssocID="{09DB92B6-B37A-4C66-B697-FBB48A483C38}" presName="composite" presStyleCnt="0"/>
      <dgm:spPr/>
    </dgm:pt>
    <dgm:pt modelId="{86CF2663-869A-4706-AD68-20824C02C825}" type="pres">
      <dgm:prSet presAssocID="{09DB92B6-B37A-4C66-B697-FBB48A483C38}" presName="imgShp" presStyleLbl="fgImgPlace1" presStyleIdx="2" presStyleCnt="5" custLinFactX="-181069" custLinFactNeighborX="-20000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30012DDB-3D16-4BC8-A6D8-4ED6F1D31C30}" type="pres">
      <dgm:prSet presAssocID="{09DB92B6-B37A-4C66-B697-FBB48A483C38}" presName="txShp" presStyleLbl="node1" presStyleIdx="2" presStyleCnt="5" custScaleX="120999" custLinFactNeighborX="-10209">
        <dgm:presLayoutVars>
          <dgm:bulletEnabled val="1"/>
        </dgm:presLayoutVars>
      </dgm:prSet>
      <dgm:spPr/>
    </dgm:pt>
    <dgm:pt modelId="{68814C36-BAF0-4487-AAB7-EABE95CAE2BF}" type="pres">
      <dgm:prSet presAssocID="{A03B5280-FC5F-4570-B2F4-023162A02AD2}" presName="spacing" presStyleCnt="0"/>
      <dgm:spPr/>
    </dgm:pt>
    <dgm:pt modelId="{354F3EB8-2FCB-499C-93F8-2E23C16D939B}" type="pres">
      <dgm:prSet presAssocID="{7DE3C4CE-B7D1-4730-90B7-D013D3EBE968}" presName="composite" presStyleCnt="0"/>
      <dgm:spPr/>
    </dgm:pt>
    <dgm:pt modelId="{E5BFF57D-55F3-425F-A5F9-44B85A1254DD}" type="pres">
      <dgm:prSet presAssocID="{7DE3C4CE-B7D1-4730-90B7-D013D3EBE968}" presName="imgShp" presStyleLbl="fgImgPlace1" presStyleIdx="3" presStyleCnt="5" custLinFactX="-181069" custLinFactNeighborX="-20000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AE2921F4-49A2-4C36-A7B4-8E0FAE014BE3}" type="pres">
      <dgm:prSet presAssocID="{7DE3C4CE-B7D1-4730-90B7-D013D3EBE968}" presName="txShp" presStyleLbl="node1" presStyleIdx="3" presStyleCnt="5" custScaleX="120999" custLinFactNeighborX="-10209">
        <dgm:presLayoutVars>
          <dgm:bulletEnabled val="1"/>
        </dgm:presLayoutVars>
      </dgm:prSet>
      <dgm:spPr/>
    </dgm:pt>
    <dgm:pt modelId="{E5168B7A-CB29-4116-841E-A94E35F9D88E}" type="pres">
      <dgm:prSet presAssocID="{49C1DD84-2445-4210-9393-B8A32F46D03F}" presName="spacing" presStyleCnt="0"/>
      <dgm:spPr/>
    </dgm:pt>
    <dgm:pt modelId="{E4BB5B71-DDDE-496B-9D3C-17E101ED8674}" type="pres">
      <dgm:prSet presAssocID="{2D8D975E-38F9-45E5-B7D3-F01CABDDF244}" presName="composite" presStyleCnt="0"/>
      <dgm:spPr/>
    </dgm:pt>
    <dgm:pt modelId="{EA55F152-FA8C-46EA-814B-43BE8B41B3E8}" type="pres">
      <dgm:prSet presAssocID="{2D8D975E-38F9-45E5-B7D3-F01CABDDF244}" presName="imgShp" presStyleLbl="fgImgPlace1" presStyleIdx="4" presStyleCnt="5" custLinFactX="-181069" custLinFactNeighborX="-20000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293A7B92-BA50-4575-B873-2B00561DB747}" type="pres">
      <dgm:prSet presAssocID="{2D8D975E-38F9-45E5-B7D3-F01CABDDF244}" presName="txShp" presStyleLbl="node1" presStyleIdx="4" presStyleCnt="5" custScaleX="120999" custLinFactNeighborX="-10209">
        <dgm:presLayoutVars>
          <dgm:bulletEnabled val="1"/>
        </dgm:presLayoutVars>
      </dgm:prSet>
      <dgm:spPr/>
    </dgm:pt>
  </dgm:ptLst>
  <dgm:cxnLst>
    <dgm:cxn modelId="{2C7F2710-8306-4017-BDBB-A4FB33893D92}" type="presOf" srcId="{336E8C01-B9E7-4593-8100-7FCC18C612A1}" destId="{4EA6BD6A-12CB-4BAC-8AEA-2A828445227F}" srcOrd="0" destOrd="0" presId="urn:microsoft.com/office/officeart/2005/8/layout/vList3"/>
    <dgm:cxn modelId="{6DDDB529-ED26-44A0-A659-B2B4BDD32D86}" srcId="{3716EA07-F115-4E62-A6C1-E856BC9F42A7}" destId="{2D8D975E-38F9-45E5-B7D3-F01CABDDF244}" srcOrd="4" destOrd="0" parTransId="{5CC33185-4A8C-4DCD-B69C-41ED1E647D54}" sibTransId="{7DBEC025-93AF-45C3-8D4B-AAA7DA2AFFCA}"/>
    <dgm:cxn modelId="{5DCE3B79-1ABF-4EE3-9354-541FF51A0D2C}" srcId="{3716EA07-F115-4E62-A6C1-E856BC9F42A7}" destId="{B3A8C27F-C635-4C5A-A974-F3B104A98206}" srcOrd="0" destOrd="0" parTransId="{03F0A7A4-F26F-4339-9CD7-475AE4454B20}" sibTransId="{95E4FDD4-E20E-4699-B55D-9A8ED46D28EC}"/>
    <dgm:cxn modelId="{C69E4F84-61DD-4C4D-B375-37AF215059E1}" type="presOf" srcId="{3716EA07-F115-4E62-A6C1-E856BC9F42A7}" destId="{2646C75E-EB07-4CAF-8731-F3F293B5749B}" srcOrd="0" destOrd="0" presId="urn:microsoft.com/office/officeart/2005/8/layout/vList3"/>
    <dgm:cxn modelId="{9A8F789A-2DF0-4451-A7D8-CE6E78B9F3FE}" type="presOf" srcId="{09DB92B6-B37A-4C66-B697-FBB48A483C38}" destId="{30012DDB-3D16-4BC8-A6D8-4ED6F1D31C30}" srcOrd="0" destOrd="0" presId="urn:microsoft.com/office/officeart/2005/8/layout/vList3"/>
    <dgm:cxn modelId="{5DB7D9B5-BABD-4E19-977C-D293C131B3C3}" srcId="{3716EA07-F115-4E62-A6C1-E856BC9F42A7}" destId="{336E8C01-B9E7-4593-8100-7FCC18C612A1}" srcOrd="1" destOrd="0" parTransId="{19BDE999-CDFE-4373-B772-F8AFFD85C0CE}" sibTransId="{25CD2115-E37C-4264-9233-D6AA4D08CF89}"/>
    <dgm:cxn modelId="{5DEBE7C3-4EA1-4744-B967-29C98527E52B}" type="presOf" srcId="{7DE3C4CE-B7D1-4730-90B7-D013D3EBE968}" destId="{AE2921F4-49A2-4C36-A7B4-8E0FAE014BE3}" srcOrd="0" destOrd="0" presId="urn:microsoft.com/office/officeart/2005/8/layout/vList3"/>
    <dgm:cxn modelId="{C0A179CF-1518-4AC5-8FF1-7B34151E0873}" type="presOf" srcId="{B3A8C27F-C635-4C5A-A974-F3B104A98206}" destId="{DC94E7D7-A546-4AFA-BCC0-1EDD982F4C04}" srcOrd="0" destOrd="0" presId="urn:microsoft.com/office/officeart/2005/8/layout/vList3"/>
    <dgm:cxn modelId="{D8912CDD-259B-413C-A14B-B66C3FC8E4B6}" srcId="{3716EA07-F115-4E62-A6C1-E856BC9F42A7}" destId="{7DE3C4CE-B7D1-4730-90B7-D013D3EBE968}" srcOrd="3" destOrd="0" parTransId="{761B42EB-D046-4ED1-9F37-483C86FEA51E}" sibTransId="{49C1DD84-2445-4210-9393-B8A32F46D03F}"/>
    <dgm:cxn modelId="{1ED1C4E0-D3D2-40BC-BE49-4C599CE10474}" srcId="{3716EA07-F115-4E62-A6C1-E856BC9F42A7}" destId="{09DB92B6-B37A-4C66-B697-FBB48A483C38}" srcOrd="2" destOrd="0" parTransId="{3F8C7AB7-19BA-4726-AFB8-A0188A180950}" sibTransId="{A03B5280-FC5F-4570-B2F4-023162A02AD2}"/>
    <dgm:cxn modelId="{400AE8EA-BF9B-4C3C-9085-195E584BD48A}" type="presOf" srcId="{2D8D975E-38F9-45E5-B7D3-F01CABDDF244}" destId="{293A7B92-BA50-4575-B873-2B00561DB747}" srcOrd="0" destOrd="0" presId="urn:microsoft.com/office/officeart/2005/8/layout/vList3"/>
    <dgm:cxn modelId="{CA8E4B90-D2C0-46AD-A2E7-E4382CBAD164}" type="presParOf" srcId="{2646C75E-EB07-4CAF-8731-F3F293B5749B}" destId="{57D7BC10-567D-448F-B9AE-514DF9361792}" srcOrd="0" destOrd="0" presId="urn:microsoft.com/office/officeart/2005/8/layout/vList3"/>
    <dgm:cxn modelId="{FC7971CF-705E-4836-AC3F-4C13C23A3A90}" type="presParOf" srcId="{57D7BC10-567D-448F-B9AE-514DF9361792}" destId="{9DF45D67-663B-4027-B286-76A727AE5409}" srcOrd="0" destOrd="0" presId="urn:microsoft.com/office/officeart/2005/8/layout/vList3"/>
    <dgm:cxn modelId="{8F0C7CEA-D0BB-4CFD-9885-164096E7E407}" type="presParOf" srcId="{57D7BC10-567D-448F-B9AE-514DF9361792}" destId="{DC94E7D7-A546-4AFA-BCC0-1EDD982F4C04}" srcOrd="1" destOrd="0" presId="urn:microsoft.com/office/officeart/2005/8/layout/vList3"/>
    <dgm:cxn modelId="{D489A054-5F9D-4C1E-A916-1D05400DD5C3}" type="presParOf" srcId="{2646C75E-EB07-4CAF-8731-F3F293B5749B}" destId="{24D480F2-CF24-4C7E-B257-A0AF07E13BA9}" srcOrd="1" destOrd="0" presId="urn:microsoft.com/office/officeart/2005/8/layout/vList3"/>
    <dgm:cxn modelId="{C6650647-DE90-493B-AF32-A7C01CCB2C2E}" type="presParOf" srcId="{2646C75E-EB07-4CAF-8731-F3F293B5749B}" destId="{0475C62C-9F13-417F-9D1A-83DCC61E41D1}" srcOrd="2" destOrd="0" presId="urn:microsoft.com/office/officeart/2005/8/layout/vList3"/>
    <dgm:cxn modelId="{E6D66522-5A9A-453A-9FBC-0F7E317451D6}" type="presParOf" srcId="{0475C62C-9F13-417F-9D1A-83DCC61E41D1}" destId="{BF674989-C94E-46BF-8C83-AE158D19BB97}" srcOrd="0" destOrd="0" presId="urn:microsoft.com/office/officeart/2005/8/layout/vList3"/>
    <dgm:cxn modelId="{E3DBE5EA-34D3-48EB-BECA-BFE34DF24004}" type="presParOf" srcId="{0475C62C-9F13-417F-9D1A-83DCC61E41D1}" destId="{4EA6BD6A-12CB-4BAC-8AEA-2A828445227F}" srcOrd="1" destOrd="0" presId="urn:microsoft.com/office/officeart/2005/8/layout/vList3"/>
    <dgm:cxn modelId="{266AE8D9-CCA7-43C0-A643-D8687DC53D90}" type="presParOf" srcId="{2646C75E-EB07-4CAF-8731-F3F293B5749B}" destId="{57090B92-32A1-49A8-8FD3-0446FDF34E08}" srcOrd="3" destOrd="0" presId="urn:microsoft.com/office/officeart/2005/8/layout/vList3"/>
    <dgm:cxn modelId="{22D2BFE4-A942-4437-A6CE-A9D1B2E6358B}" type="presParOf" srcId="{2646C75E-EB07-4CAF-8731-F3F293B5749B}" destId="{38F7A7DB-D940-4DC7-B63F-1696B2B022FC}" srcOrd="4" destOrd="0" presId="urn:microsoft.com/office/officeart/2005/8/layout/vList3"/>
    <dgm:cxn modelId="{A55951F4-A178-4992-A3DA-25F0B77703BD}" type="presParOf" srcId="{38F7A7DB-D940-4DC7-B63F-1696B2B022FC}" destId="{86CF2663-869A-4706-AD68-20824C02C825}" srcOrd="0" destOrd="0" presId="urn:microsoft.com/office/officeart/2005/8/layout/vList3"/>
    <dgm:cxn modelId="{CBEED7BC-E7C6-4020-A486-B375C8ACB17A}" type="presParOf" srcId="{38F7A7DB-D940-4DC7-B63F-1696B2B022FC}" destId="{30012DDB-3D16-4BC8-A6D8-4ED6F1D31C30}" srcOrd="1" destOrd="0" presId="urn:microsoft.com/office/officeart/2005/8/layout/vList3"/>
    <dgm:cxn modelId="{D49B0CEE-451B-4CEE-9D8A-6146C22669A9}" type="presParOf" srcId="{2646C75E-EB07-4CAF-8731-F3F293B5749B}" destId="{68814C36-BAF0-4487-AAB7-EABE95CAE2BF}" srcOrd="5" destOrd="0" presId="urn:microsoft.com/office/officeart/2005/8/layout/vList3"/>
    <dgm:cxn modelId="{F714FA27-6669-444B-9432-B942E23B27E4}" type="presParOf" srcId="{2646C75E-EB07-4CAF-8731-F3F293B5749B}" destId="{354F3EB8-2FCB-499C-93F8-2E23C16D939B}" srcOrd="6" destOrd="0" presId="urn:microsoft.com/office/officeart/2005/8/layout/vList3"/>
    <dgm:cxn modelId="{5B284B9E-2E74-4A51-BDAE-A32573B54A0C}" type="presParOf" srcId="{354F3EB8-2FCB-499C-93F8-2E23C16D939B}" destId="{E5BFF57D-55F3-425F-A5F9-44B85A1254DD}" srcOrd="0" destOrd="0" presId="urn:microsoft.com/office/officeart/2005/8/layout/vList3"/>
    <dgm:cxn modelId="{C708D6F0-99D7-4BE2-A1FA-0B4127396595}" type="presParOf" srcId="{354F3EB8-2FCB-499C-93F8-2E23C16D939B}" destId="{AE2921F4-49A2-4C36-A7B4-8E0FAE014BE3}" srcOrd="1" destOrd="0" presId="urn:microsoft.com/office/officeart/2005/8/layout/vList3"/>
    <dgm:cxn modelId="{2C4D8350-407E-42A9-A426-CDA5D964066E}" type="presParOf" srcId="{2646C75E-EB07-4CAF-8731-F3F293B5749B}" destId="{E5168B7A-CB29-4116-841E-A94E35F9D88E}" srcOrd="7" destOrd="0" presId="urn:microsoft.com/office/officeart/2005/8/layout/vList3"/>
    <dgm:cxn modelId="{DF51C161-C0A5-4BB7-A812-8ED2CD083C83}" type="presParOf" srcId="{2646C75E-EB07-4CAF-8731-F3F293B5749B}" destId="{E4BB5B71-DDDE-496B-9D3C-17E101ED8674}" srcOrd="8" destOrd="0" presId="urn:microsoft.com/office/officeart/2005/8/layout/vList3"/>
    <dgm:cxn modelId="{E3100413-299D-400B-A327-EFFE6D6BF08B}" type="presParOf" srcId="{E4BB5B71-DDDE-496B-9D3C-17E101ED8674}" destId="{EA55F152-FA8C-46EA-814B-43BE8B41B3E8}" srcOrd="0" destOrd="0" presId="urn:microsoft.com/office/officeart/2005/8/layout/vList3"/>
    <dgm:cxn modelId="{D6023E2B-827F-48E7-926F-0532C57DB6AC}" type="presParOf" srcId="{E4BB5B71-DDDE-496B-9D3C-17E101ED8674}" destId="{293A7B92-BA50-4575-B873-2B00561DB74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CE4A4-C154-4726-962F-096163D1F94A}">
      <dsp:nvSpPr>
        <dsp:cNvPr id="0" name=""/>
        <dsp:cNvSpPr/>
      </dsp:nvSpPr>
      <dsp:spPr>
        <a:xfrm>
          <a:off x="334933" y="66584"/>
          <a:ext cx="2255785" cy="1822899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  <a:effectLst/>
        <a:scene3d>
          <a:camera prst="isometricOffAxis2Left" zoom="95000">
            <a:rot lat="1080000" lon="0" rev="0"/>
          </a:camera>
          <a:lightRig rig="flat" dir="t"/>
        </a:scene3d>
        <a:sp3d z="-381000" extrusionH="63500" contourW="25400" prstMaterial="matte">
          <a:contourClr>
            <a:srgbClr val="1F617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16363-C3C5-4023-BEF9-B1ABF0B69B09}">
      <dsp:nvSpPr>
        <dsp:cNvPr id="0" name=""/>
        <dsp:cNvSpPr/>
      </dsp:nvSpPr>
      <dsp:spPr>
        <a:xfrm>
          <a:off x="253020" y="1856105"/>
          <a:ext cx="2626163" cy="82620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1080000" lon="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60960" rIns="3600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စိတ်ပိုင်းဆိုင်ရာ
("ပညာဖြင့်")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3020" y="1856105"/>
        <a:ext cx="2626163" cy="826208"/>
      </dsp:txXfrm>
    </dsp:sp>
    <dsp:sp modelId="{65E8BAB4-7335-4669-869C-91DD4AD2EA8F}">
      <dsp:nvSpPr>
        <dsp:cNvPr id="0" name=""/>
        <dsp:cNvSpPr/>
      </dsp:nvSpPr>
      <dsp:spPr>
        <a:xfrm>
          <a:off x="3256171" y="66584"/>
          <a:ext cx="2255785" cy="1822899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  <a:effectLst/>
        <a:scene3d>
          <a:camera prst="isometricOffAxis2Left" zoom="95000">
            <a:rot lat="1080000" lon="0" rev="0"/>
          </a:camera>
          <a:lightRig rig="flat" dir="t"/>
        </a:scene3d>
        <a:sp3d z="-381000" extrusionH="63500" contourW="25400" prstMaterial="matte">
          <a:contourClr>
            <a:srgbClr val="1F617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81CC7-7FDE-4B45-97D9-83C572E2AF3C}">
      <dsp:nvSpPr>
        <dsp:cNvPr id="0" name=""/>
        <dsp:cNvSpPr/>
      </dsp:nvSpPr>
      <dsp:spPr>
        <a:xfrm>
          <a:off x="3174258" y="1856105"/>
          <a:ext cx="2626163" cy="82620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isometricOffAxis2Left" zoom="95000">
            <a:rot lat="1080000" lon="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60960" rIns="3600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ရုပ်ပိုင်းဆိုင်ရာ
(“ခန္ဓာကိုယ်")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4258" y="1856105"/>
        <a:ext cx="2626163" cy="826208"/>
      </dsp:txXfrm>
    </dsp:sp>
    <dsp:sp modelId="{2FF36F91-661B-4A38-B8AA-420C074111BE}">
      <dsp:nvSpPr>
        <dsp:cNvPr id="0" name=""/>
        <dsp:cNvSpPr/>
      </dsp:nvSpPr>
      <dsp:spPr>
        <a:xfrm>
          <a:off x="6177409" y="66584"/>
          <a:ext cx="2255785" cy="1822899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  <a:effectLst/>
        <a:scene3d>
          <a:camera prst="isometricOffAxis2Left" zoom="95000">
            <a:rot lat="1080000" lon="0" rev="0"/>
          </a:camera>
          <a:lightRig rig="flat" dir="t"/>
        </a:scene3d>
        <a:sp3d z="-381000" extrusionH="63500" contourW="25400" prstMaterial="matte">
          <a:contourClr>
            <a:srgbClr val="1F617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66BE3-CB57-4944-9C72-1B0223452A98}">
      <dsp:nvSpPr>
        <dsp:cNvPr id="0" name=""/>
        <dsp:cNvSpPr/>
      </dsp:nvSpPr>
      <dsp:spPr>
        <a:xfrm>
          <a:off x="6095496" y="1856105"/>
          <a:ext cx="2626163" cy="82620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isometricOffAxis2Left" zoom="95000">
            <a:rot lat="1080000" lon="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60960" rIns="3600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ဝိညာဉ်ရေးအရ(“ဘုရားသခင်၏မျက်နှာသာတော်”)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95496" y="1856105"/>
        <a:ext cx="2626163" cy="826208"/>
      </dsp:txXfrm>
    </dsp:sp>
    <dsp:sp modelId="{B2D11EFA-7198-49BB-A50B-7C3C2A238BBE}">
      <dsp:nvSpPr>
        <dsp:cNvPr id="0" name=""/>
        <dsp:cNvSpPr/>
      </dsp:nvSpPr>
      <dsp:spPr>
        <a:xfrm>
          <a:off x="9098647" y="66584"/>
          <a:ext cx="2255785" cy="1822899"/>
        </a:xfrm>
        <a:prstGeom prst="rect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  <a:effectLst/>
        <a:scene3d>
          <a:camera prst="isometricOffAxis2Left" zoom="95000">
            <a:rot lat="1080000" lon="0" rev="0"/>
          </a:camera>
          <a:lightRig rig="flat" dir="t"/>
        </a:scene3d>
        <a:sp3d z="-381000" extrusionH="63500" contourW="25400" prstMaterial="matte">
          <a:contourClr>
            <a:srgbClr val="1F617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6F94A-ACAE-4CD7-A640-3B6481C9F715}">
      <dsp:nvSpPr>
        <dsp:cNvPr id="0" name=""/>
        <dsp:cNvSpPr/>
      </dsp:nvSpPr>
      <dsp:spPr>
        <a:xfrm>
          <a:off x="9016734" y="1856105"/>
          <a:ext cx="2626163" cy="82620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isometricOffAxis2Left" zoom="95000">
            <a:rot lat="1080000" lon="0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60960" rIns="3600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လူမှုရေးအရ(“လူအပေါင်းတို့အား မျက်နှာသာပေး”)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16734" y="1856105"/>
        <a:ext cx="2626163" cy="826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4E7D7-A546-4AFA-BCC0-1EDD982F4C04}">
      <dsp:nvSpPr>
        <dsp:cNvPr id="0" name=""/>
        <dsp:cNvSpPr/>
      </dsp:nvSpPr>
      <dsp:spPr>
        <a:xfrm rot="10800000">
          <a:off x="278672" y="1081"/>
          <a:ext cx="7527461" cy="36892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2687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ဘုရားသခင်သည် ငါတို့၌ ချစ်ခြင်းမေတ္တာကို သွန်းလောင်းတော်မူ၏။ (ရော ၅း၅)</a:t>
          </a:r>
          <a:r>
            <a:rPr lang="en-US" sz="1800" b="1" kern="1200" dirty="0"/>
            <a:t>)</a:t>
          </a:r>
          <a:endParaRPr lang="es-ES" sz="1800" b="1" kern="1200" dirty="0"/>
        </a:p>
      </dsp:txBody>
      <dsp:txXfrm rot="10800000">
        <a:off x="370903" y="1081"/>
        <a:ext cx="7435230" cy="368926"/>
      </dsp:txXfrm>
    </dsp:sp>
    <dsp:sp modelId="{9DF45D67-663B-4027-B286-76A727AE5409}">
      <dsp:nvSpPr>
        <dsp:cNvPr id="0" name=""/>
        <dsp:cNvSpPr/>
      </dsp:nvSpPr>
      <dsp:spPr>
        <a:xfrm>
          <a:off x="0" y="1081"/>
          <a:ext cx="368926" cy="368926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A6BD6A-12CB-4BAC-8AEA-2A828445227F}">
      <dsp:nvSpPr>
        <dsp:cNvPr id="0" name=""/>
        <dsp:cNvSpPr/>
      </dsp:nvSpPr>
      <dsp:spPr>
        <a:xfrm rot="10800000">
          <a:off x="278672" y="462240"/>
          <a:ext cx="7527461" cy="368926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2687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သခင်ယေရှုထံသို့ ပို့ဆောင်တော်မူသည် (ယော၊ ၁၅း၂၆)၊</a:t>
          </a:r>
          <a:endParaRPr lang="es-ES" sz="1800" b="1" kern="1200" dirty="0"/>
        </a:p>
      </dsp:txBody>
      <dsp:txXfrm rot="10800000">
        <a:off x="370903" y="462240"/>
        <a:ext cx="7435230" cy="368926"/>
      </dsp:txXfrm>
    </dsp:sp>
    <dsp:sp modelId="{BF674989-C94E-46BF-8C83-AE158D19BB97}">
      <dsp:nvSpPr>
        <dsp:cNvPr id="0" name=""/>
        <dsp:cNvSpPr/>
      </dsp:nvSpPr>
      <dsp:spPr>
        <a:xfrm>
          <a:off x="0" y="462240"/>
          <a:ext cx="368926" cy="368926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012DDB-3D16-4BC8-A6D8-4ED6F1D31C30}">
      <dsp:nvSpPr>
        <dsp:cNvPr id="0" name=""/>
        <dsp:cNvSpPr/>
      </dsp:nvSpPr>
      <dsp:spPr>
        <a:xfrm rot="10800000">
          <a:off x="278672" y="923399"/>
          <a:ext cx="7527461" cy="368926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2687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ငါတို့ကို အပြစ်ပေးတော်မူသည် (ယော၊ ၁၆း၈)။</a:t>
          </a:r>
          <a:endParaRPr lang="es-ES" sz="1800" b="1" kern="1200" dirty="0"/>
        </a:p>
      </dsp:txBody>
      <dsp:txXfrm rot="10800000">
        <a:off x="370903" y="923399"/>
        <a:ext cx="7435230" cy="368926"/>
      </dsp:txXfrm>
    </dsp:sp>
    <dsp:sp modelId="{86CF2663-869A-4706-AD68-20824C02C825}">
      <dsp:nvSpPr>
        <dsp:cNvPr id="0" name=""/>
        <dsp:cNvSpPr/>
      </dsp:nvSpPr>
      <dsp:spPr>
        <a:xfrm>
          <a:off x="0" y="923399"/>
          <a:ext cx="368926" cy="368926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E2921F4-49A2-4C36-A7B4-8E0FAE014BE3}">
      <dsp:nvSpPr>
        <dsp:cNvPr id="0" name=""/>
        <dsp:cNvSpPr/>
      </dsp:nvSpPr>
      <dsp:spPr>
        <a:xfrm rot="10800000">
          <a:off x="278672" y="1384557"/>
          <a:ext cx="7527461" cy="36892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2687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ဧဝံဂေလိတရားကို ဟောရန် ကျွန်ုပ်တို့အား တန်ခိုးပေးတော်မူသည် (တ ၁း၈)။</a:t>
          </a:r>
          <a:endParaRPr lang="es-ES" sz="1800" b="1" kern="1200" dirty="0"/>
        </a:p>
      </dsp:txBody>
      <dsp:txXfrm rot="10800000">
        <a:off x="370903" y="1384557"/>
        <a:ext cx="7435230" cy="368926"/>
      </dsp:txXfrm>
    </dsp:sp>
    <dsp:sp modelId="{E5BFF57D-55F3-425F-A5F9-44B85A1254DD}">
      <dsp:nvSpPr>
        <dsp:cNvPr id="0" name=""/>
        <dsp:cNvSpPr/>
      </dsp:nvSpPr>
      <dsp:spPr>
        <a:xfrm>
          <a:off x="0" y="1384557"/>
          <a:ext cx="368926" cy="368926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3A7B92-BA50-4575-B873-2B00561DB747}">
      <dsp:nvSpPr>
        <dsp:cNvPr id="0" name=""/>
        <dsp:cNvSpPr/>
      </dsp:nvSpPr>
      <dsp:spPr>
        <a:xfrm rot="10800000">
          <a:off x="278672" y="1845716"/>
          <a:ext cx="7527461" cy="368926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2687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သမ္မာတရား၌ ငါတို့ကို လမ်းပြတော်မူ၏။ (ယော ၁၆း၁၃)</a:t>
          </a:r>
          <a:endParaRPr lang="es-ES" sz="1800" b="1" kern="1200" dirty="0"/>
        </a:p>
      </dsp:txBody>
      <dsp:txXfrm rot="10800000">
        <a:off x="370903" y="1845716"/>
        <a:ext cx="7435230" cy="368926"/>
      </dsp:txXfrm>
    </dsp:sp>
    <dsp:sp modelId="{EA55F152-FA8C-46EA-814B-43BE8B41B3E8}">
      <dsp:nvSpPr>
        <dsp:cNvPr id="0" name=""/>
        <dsp:cNvSpPr/>
      </dsp:nvSpPr>
      <dsp:spPr>
        <a:xfrm>
          <a:off x="0" y="1845716"/>
          <a:ext cx="368926" cy="368926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1143A-A1AD-2AFF-7435-61EEDC200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0F54FB-720F-267E-94F7-B45FF2366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8F3BE-F4DA-E096-395B-59FB76373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7734-F974-4D1A-AD2E-1E39BCF015C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408B6-1EA0-4452-43DA-9256E484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CED6F-E4D6-82C8-E4F0-92EAB8B0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CA9F-8999-48A5-AEA4-4811A179C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7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F611D-4AEF-5813-0B20-BA04409E6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255F0-A73D-BDE7-74CF-68D378565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DD7F3-7287-0CCD-1F63-781F2867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7734-F974-4D1A-AD2E-1E39BCF015C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397B9-586D-CEC6-1ED6-3A0C737FE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E0E6B-06C2-D6C6-2BBF-BA01267D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CA9F-8999-48A5-AEA4-4811A179C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6CDF44-EC95-A700-2B98-4F9B7B45D1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D1C437-92DA-7395-EA57-3BDC83A14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343DD-06AA-BA13-39C6-C44D2B1CD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7734-F974-4D1A-AD2E-1E39BCF015C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D0654-E154-6534-346E-EDB8A4BDC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8FBDE-B850-1033-3581-F76EF734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CA9F-8999-48A5-AEA4-4811A179C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B46F8-42F0-6966-941E-41FCE056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841B9-82E7-9AF7-5851-B4BA1E291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7F8B0-D249-247A-CD0B-D83D1EB8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7734-F974-4D1A-AD2E-1E39BCF015C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94C37-D539-4AAB-3E6C-932A94BC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F15A4-5E9F-237A-F1BC-780983BD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CA9F-8999-48A5-AEA4-4811A179C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5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55A43-194D-EDCA-ED50-E6927706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A5EAD-3927-9683-F859-FE097C9D3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64A0E-0857-7BA5-EB4D-7F5750F6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7734-F974-4D1A-AD2E-1E39BCF015C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0ED3E-D10D-0079-E9F8-335D8C4D1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B2894-2115-0505-E54C-4404660A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CA9F-8999-48A5-AEA4-4811A179C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3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4D152-C770-43C9-828D-365094B9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6FC79-8A6F-6F43-89C5-EF5D0AC06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F17CA7-C9C8-D85B-35D5-2E2B499E9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F39AD-754A-227E-C0F9-46A4D4713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7734-F974-4D1A-AD2E-1E39BCF015C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CE028-D3B9-4EF5-663D-9405CF3E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876AB-FAAE-03CA-849E-EB1270E55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CA9F-8999-48A5-AEA4-4811A179C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5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80480-179C-1EC4-6020-4373BDBD9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8BCAB-8940-1F6D-10DD-07EF10386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01FB7-5680-4AF3-78D1-70C284C2E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7D5198-F4E4-933F-E222-E965F97D1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FB076-84CB-CC04-39BD-580B644E6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C1F5CD-50EF-C5AD-24E1-ABE5602B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7734-F974-4D1A-AD2E-1E39BCF015C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9F6EC1-2590-8E7D-77F5-BF486CEF1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95D62C-9B0C-106A-4FBB-3EB5E300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CA9F-8999-48A5-AEA4-4811A179C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6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03A27-E16A-9B5C-1E91-82B3D78C9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B9CF69-F26E-89A0-045E-8A71279A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7734-F974-4D1A-AD2E-1E39BCF015C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04811-B83F-78F3-ADB4-847561BA7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8AD5B-3D9D-5EEE-3892-C4050831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CA9F-8999-48A5-AEA4-4811A179C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3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13890-63D9-199A-83D1-0109446D6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7734-F974-4D1A-AD2E-1E39BCF015C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B29918-27E5-3743-C8D0-B1BC6FE90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3826B-A7C8-906A-EBE2-29D1318A4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CA9F-8999-48A5-AEA4-4811A179C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4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DE978-642A-033A-2D27-84B6DEA50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DC6D7-AEDB-D67C-F4CC-6FD5EB81F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DDF10-DB1B-E30A-8E8F-80B2F017C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18D74-424B-21A6-7A6C-01A38C266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7734-F974-4D1A-AD2E-1E39BCF015C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6AFAD-273E-DB06-7926-61E78C761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4576C-367F-CC31-7389-9913411A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CA9F-8999-48A5-AEA4-4811A179C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1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184E-0B67-9694-916E-0B3613A9C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E36DC6-FF6C-0F6B-36DA-0A4BDAD71E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22FA1-1E01-335D-51F5-787CD1788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BCF4B-93BD-4D13-4E08-120A7DD8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7734-F974-4D1A-AD2E-1E39BCF015C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F3E9B-CA50-68D0-411C-051657023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70754-4B6E-FC95-53E2-33F676C7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CA9F-8999-48A5-AEA4-4811A179C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7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4F9D51-EA5E-04A6-C8DA-438B39404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390A6-054B-AF25-59ED-F53BE4BE0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E1FD1-5142-36B9-BC0B-9322CA007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57734-F974-4D1A-AD2E-1E39BCF015C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80511-FC20-7459-E297-9991A84CA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3BF67-F0BA-C543-A22C-7B8D86A98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CA9F-8999-48A5-AEA4-4811A179C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32411B9-F1C0-2325-FA68-3ACD5A8F85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" y="13"/>
            <a:ext cx="12191973" cy="685798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878473C-E931-648E-34F8-F366CF07CC51}"/>
              </a:ext>
            </a:extLst>
          </p:cNvPr>
          <p:cNvSpPr txBox="1"/>
          <p:nvPr/>
        </p:nvSpPr>
        <p:spPr>
          <a:xfrm>
            <a:off x="-329610" y="3543347"/>
            <a:ext cx="1219197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12700">
              <a:bevelT w="57150" h="38100" prst="hardEdge"/>
              <a:contourClr>
                <a:schemeClr val="bg1"/>
              </a:contourClr>
            </a:sp3d>
          </a:bodyPr>
          <a:lstStyle/>
          <a:p>
            <a:pPr algn="ctr"/>
            <a:r>
              <a:rPr lang="my-MM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သမ္မာကျမ်းစာဖော်ပြသောကမ္ဘာ၏ကြမ္မာ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2119B6-3742-1E6B-FD9C-1AC364BD33D0}"/>
              </a:ext>
            </a:extLst>
          </p:cNvPr>
          <p:cNvSpPr txBox="1"/>
          <p:nvPr/>
        </p:nvSpPr>
        <p:spPr>
          <a:xfrm>
            <a:off x="7186746" y="6486243"/>
            <a:ext cx="2999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600" b="1">
                <a:solidFill>
                  <a:srgbClr val="FAE0CE"/>
                </a:solidFill>
              </a:rPr>
              <a:t>Lesson 12 for December 17, 2022</a:t>
            </a:r>
            <a:endParaRPr lang="es-ES" sz="1600" b="1" dirty="0">
              <a:solidFill>
                <a:srgbClr val="FAE0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7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ersona, sostener, joven, mujer&#10;&#10;Descripción generada automáticamente">
            <a:extLst>
              <a:ext uri="{FF2B5EF4-FFF2-40B4-BE49-F238E27FC236}">
                <a16:creationId xmlns:a16="http://schemas.microsoft.com/office/drawing/2014/main" id="{EE0F040A-8493-B096-8E50-B5C2731D4C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4303" y="10"/>
            <a:ext cx="4661488" cy="3104199"/>
          </a:xfrm>
          <a:prstGeom prst="rect">
            <a:avLst/>
          </a:prstGeom>
        </p:spPr>
      </p:pic>
      <p:pic>
        <p:nvPicPr>
          <p:cNvPr id="7" name="Imagen 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5B9DC3B7-DB38-5FAA-3563-B454B0B7EE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2" y="3265080"/>
            <a:ext cx="6280791" cy="3592925"/>
          </a:xfrm>
          <a:prstGeom prst="rect">
            <a:avLst/>
          </a:prstGeom>
        </p:spPr>
      </p:pic>
      <p:pic>
        <p:nvPicPr>
          <p:cNvPr id="5" name="Imagen 4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729B971F-1BDC-16AF-9BD8-BED788930C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174" y="-5"/>
            <a:ext cx="6915023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E58F171-82AE-629B-5E29-48BF809F22DA}"/>
              </a:ext>
            </a:extLst>
          </p:cNvPr>
          <p:cNvSpPr/>
          <p:nvPr/>
        </p:nvSpPr>
        <p:spPr>
          <a:xfrm>
            <a:off x="298175" y="4001499"/>
            <a:ext cx="5238000" cy="28565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ES">
              <a:solidFill>
                <a:srgbClr val="FFC000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9069E09-4C6E-C5F5-1162-C35E04D56DE2}"/>
              </a:ext>
            </a:extLst>
          </p:cNvPr>
          <p:cNvSpPr txBox="1"/>
          <p:nvPr/>
        </p:nvSpPr>
        <p:spPr>
          <a:xfrm>
            <a:off x="253487" y="4148163"/>
            <a:ext cx="5551890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377"/>
            <a:r>
              <a:rPr lang="en-US" sz="2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‘‘</a:t>
            </a:r>
            <a:r>
              <a:rPr lang="my-MM" sz="2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ငြိမ်သက်ခြင်း၏အရှင်ဘုရားသခင်ကိုယ်တော်တိုင်လည်း၊သင်တို့ကိုအကုန်အစင်သန့်</a:t>
            </a:r>
            <a:r>
              <a:rPr lang="en-US" sz="2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 </a:t>
            </a:r>
            <a:r>
              <a:rPr lang="my-MM" sz="2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ရှင်းစေတော်မူပါစေသော။ငါတို့သခင်ယေရှု</a:t>
            </a:r>
            <a:r>
              <a:rPr lang="en-US" sz="2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 </a:t>
            </a:r>
            <a:r>
              <a:rPr lang="my-MM" sz="2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ခရစ်ကြွလာတော်မူသောအခါ၊သင်တို့၏ကိုယ်</a:t>
            </a:r>
            <a:r>
              <a:rPr lang="en-US" sz="2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 </a:t>
            </a:r>
            <a:r>
              <a:rPr lang="my-MM" sz="2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ခန္ဓာ၊စိတ်၊ဝိညာဉ်အပေါင်းကိုအပြစ်တင်ခွင့်နှင့်ကင်းလွတ်စေခြင်းငှာ စောင်မတော် မူပါစေသော’’ (၁သက်၊ ၅း၂၃)။</a:t>
            </a:r>
            <a:endParaRPr lang="en-US" sz="24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defTabSz="914377"/>
            <a:endParaRPr lang="es-ES" sz="2400" b="1" dirty="0">
              <a:solidFill>
                <a:srgbClr val="4472C4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69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73DC5C-AB44-B7E8-A01B-93886FE20041}"/>
              </a:ext>
            </a:extLst>
          </p:cNvPr>
          <p:cNvSpPr txBox="1"/>
          <p:nvPr/>
        </p:nvSpPr>
        <p:spPr>
          <a:xfrm>
            <a:off x="6928083" y="3589388"/>
            <a:ext cx="5263917" cy="298568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600"/>
              </a:spcBef>
            </a:pPr>
            <a:r>
              <a:rPr lang="my-MM" sz="2667" b="1" dirty="0">
                <a:solidFill>
                  <a:srgbClr val="C00000"/>
                </a:solidFill>
              </a:rPr>
              <a:t>စံပြပုဂ္ဂိုလ်</a:t>
            </a:r>
            <a:endParaRPr lang="en-US" sz="2667" b="1" dirty="0">
              <a:solidFill>
                <a:srgbClr val="C00000"/>
              </a:solidFill>
            </a:endParaRPr>
          </a:p>
          <a:p>
            <a:pPr>
              <a:spcBef>
                <a:spcPts val="1600"/>
              </a:spcBef>
            </a:pPr>
            <a:r>
              <a:rPr lang="my-MM" sz="2667" b="1" dirty="0">
                <a:solidFill>
                  <a:schemeClr val="accent6">
                    <a:lumMod val="75000"/>
                  </a:schemeClr>
                </a:solidFill>
              </a:rPr>
              <a:t>ခန္ဓာကိုယ်ကို ဂရုစိုက်ပါ။</a:t>
            </a:r>
            <a:endParaRPr lang="en-US" sz="2667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1600"/>
              </a:spcBef>
            </a:pPr>
            <a:r>
              <a:rPr lang="my-MM" sz="2667" b="1" dirty="0">
                <a:solidFill>
                  <a:srgbClr val="C00000"/>
                </a:solidFill>
              </a:rPr>
              <a:t>စိတ်ကို ဂရုစိုက်ပါ။</a:t>
            </a:r>
            <a:endParaRPr lang="en-US" sz="2667" b="1" dirty="0">
              <a:solidFill>
                <a:srgbClr val="C00000"/>
              </a:solidFill>
            </a:endParaRPr>
          </a:p>
          <a:p>
            <a:pPr>
              <a:spcBef>
                <a:spcPts val="1600"/>
              </a:spcBef>
            </a:pPr>
            <a:r>
              <a:rPr lang="my-MM" sz="2667" b="1" dirty="0">
                <a:solidFill>
                  <a:srgbClr val="00B0F0"/>
                </a:solidFill>
              </a:rPr>
              <a:t>စိတ်ဝိညာဉ်ကို စောင့်ရှောက်ခြင်း။</a:t>
            </a:r>
            <a:endParaRPr lang="en-US" sz="2667" b="1" dirty="0">
              <a:solidFill>
                <a:srgbClr val="00B0F0"/>
              </a:solidFill>
            </a:endParaRPr>
          </a:p>
          <a:p>
            <a:pPr>
              <a:spcBef>
                <a:spcPts val="1600"/>
              </a:spcBef>
            </a:pPr>
            <a:r>
              <a:rPr lang="my-MM" sz="2667" b="1" dirty="0">
                <a:solidFill>
                  <a:srgbClr val="7030A0"/>
                </a:solidFill>
              </a:rPr>
              <a:t>စဉ်ဆက်မပြတ်</a:t>
            </a:r>
            <a:r>
              <a:rPr lang="my-MM" sz="2800" b="1" dirty="0">
                <a:solidFill>
                  <a:srgbClr val="7030A0"/>
                </a:solidFill>
              </a:rPr>
              <a:t>ဂရုစိုက်</a:t>
            </a:r>
            <a:r>
              <a:rPr lang="my-MM" sz="2667" b="1" dirty="0">
                <a:solidFill>
                  <a:srgbClr val="7030A0"/>
                </a:solidFill>
              </a:rPr>
              <a:t>ခြင်း။</a:t>
            </a:r>
            <a:endParaRPr lang="es-ES" sz="2667" b="1" dirty="0">
              <a:solidFill>
                <a:srgbClr val="7030A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22CCC60-9A48-D918-8DE9-73DC124FEE17}"/>
              </a:ext>
            </a:extLst>
          </p:cNvPr>
          <p:cNvSpPr txBox="1"/>
          <p:nvPr/>
        </p:nvSpPr>
        <p:spPr>
          <a:xfrm>
            <a:off x="5150884" y="77698"/>
            <a:ext cx="6843386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သမ္မာကျမ်းစာ၏လောကအမြင်သည်ခရစ်တော်နှင့်</a:t>
            </a:r>
            <a:r>
              <a:rPr lang="en-US" sz="2000" b="1" dirty="0"/>
              <a:t> </a:t>
            </a:r>
            <a:r>
              <a:rPr lang="my-MM" sz="2000" b="1" dirty="0"/>
              <a:t>စာတန်ကြားတွင်အကောင်းနှင့်အဆိုးကြားအဆက်မပြတ်တိုက်လှန်နေခြင်းကိုပြောပါသည်။ဤကမ္ဘာကြီး၏နောက်ဆုံးဖြစ်ရပ်များနီးကပ်လာသည်နှင့်အမျှဤတိုက်ပွဲသည်ပိုဆိုးလာသည်။ ဗျာဒိတ် ၁၃ နှင့် ဗျာဒိတ် ၁၄ တွင် စာတန်နှင့်ယေရှု၏နောက်လိုက်များအသီးသီးလုပ်ဆောင်မည့်လှုပ်ရှားမှုများကိုဖော်ပြသည်။ဤတိုက်ပွဲအတွက်အသင့်ရှိနေရန် ကျွန်ုပ်တို့၏သန့်ရှင်းမှုသည်အရေးကြီးသည် (၁တိ ၅း၂၃)။</a:t>
            </a:r>
            <a:endParaRPr lang="es-ES" sz="2000" b="1" dirty="0"/>
          </a:p>
          <a:p>
            <a:pPr>
              <a:spcBef>
                <a:spcPts val="800"/>
              </a:spcBef>
            </a:pPr>
            <a:endParaRPr lang="es-ES" sz="2000" b="1" dirty="0"/>
          </a:p>
        </p:txBody>
      </p:sp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C9834FF8-C033-20D0-A178-DD015506F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4" y="-16397"/>
            <a:ext cx="5154187" cy="6874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2F09697-E878-D9B9-0EBD-0179140D3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62401">
            <a:off x="6277661" y="3456157"/>
            <a:ext cx="543243" cy="558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4D4F202-D16B-F2C8-8BB5-D52F7A2AA4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62401">
            <a:off x="6277661" y="4681571"/>
            <a:ext cx="543243" cy="558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81DCE53-766A-0508-BC96-2D81C31B49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62401">
            <a:off x="6277661" y="4068864"/>
            <a:ext cx="543243" cy="558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93B0A3D-E0CE-18C1-016E-59C4D7A351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62401">
            <a:off x="6364064" y="5284824"/>
            <a:ext cx="543243" cy="558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20AB4E19-45AE-3EB8-D4D4-AFF92F658B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62401">
            <a:off x="6277661" y="5906983"/>
            <a:ext cx="543243" cy="558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52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47000">
              <a:schemeClr val="bg1"/>
            </a:gs>
            <a:gs pos="9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0B9761-4839-FB21-D214-BE60558149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1811913"/>
              </p:ext>
            </p:extLst>
          </p:nvPr>
        </p:nvGraphicFramePr>
        <p:xfrm>
          <a:off x="88158" y="2003648"/>
          <a:ext cx="11895919" cy="2682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43C7530-FDEE-9B15-4D25-3340DFB0F0A4}"/>
              </a:ext>
            </a:extLst>
          </p:cNvPr>
          <p:cNvSpPr txBox="1"/>
          <p:nvPr/>
        </p:nvSpPr>
        <p:spPr>
          <a:xfrm>
            <a:off x="-59884" y="9188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600" b="1" dirty="0">
                <a:solidFill>
                  <a:schemeClr val="bg1"/>
                </a:solidFill>
              </a:rPr>
              <a:t>စံပြပုဂ္ဂိုလ်</a:t>
            </a:r>
            <a:endParaRPr lang="es-ES" sz="3600" b="1" spc="40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AE75CF-DEAE-CC18-AF73-0B9247526B7E}"/>
              </a:ext>
            </a:extLst>
          </p:cNvPr>
          <p:cNvSpPr txBox="1"/>
          <p:nvPr/>
        </p:nvSpPr>
        <p:spPr>
          <a:xfrm>
            <a:off x="1527912" y="661853"/>
            <a:ext cx="90164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dirty="0">
                <a:solidFill>
                  <a:schemeClr val="bg1"/>
                </a:solidFill>
              </a:rPr>
              <a:t>‘‘ယေရှုသည်လည်း အစဉ်အတိုင်းကြီး၍ (ကာယဗလ) ပညာ တိုးပွားလျက် (ဉဏဗလ) ဘုရားသခင်ရှေ့ (ဝိဉဏဗလ) လူတို့ရှေ့ (မိတ္တဗလ) မှာ မျက်နှာရတော်မူ၏။’’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(Luke 2:52 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NLT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2133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6A04E9-7E92-95E1-A8DB-35718BB61B16}"/>
              </a:ext>
            </a:extLst>
          </p:cNvPr>
          <p:cNvSpPr txBox="1"/>
          <p:nvPr/>
        </p:nvSpPr>
        <p:spPr>
          <a:xfrm>
            <a:off x="1" y="1517756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my-MM" sz="2400" b="1" dirty="0"/>
              <a:t>သခင်ယေရှုသည် အမှုတော်မစတင်မီတွင် ကဏ္ဍလေးရပ်၌ ကြီးပြင်းလာခဲ့သည်။</a:t>
            </a:r>
            <a:endParaRPr lang="es-ES" sz="24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A4D49CA-0CF6-8D7B-C032-68F779F85965}"/>
              </a:ext>
            </a:extLst>
          </p:cNvPr>
          <p:cNvSpPr txBox="1"/>
          <p:nvPr/>
        </p:nvSpPr>
        <p:spPr>
          <a:xfrm>
            <a:off x="2572263" y="4673167"/>
            <a:ext cx="9708341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ကျွန်ုပ်တို့သည် ကျွန်ုပ်တို့၏ဖြစ်တည်မှု၏ရှုထောင့်အားလုံးတွင်“ဝိညာဉ်၊ စိတ်၊ ကိုယ်” ကြီးပွားလာရန် ခေါ်ဆိုခြင်းခံရသည် (1</a:t>
            </a:r>
            <a:r>
              <a:rPr lang="en-US" sz="2200" b="1" dirty="0"/>
              <a:t>Ts. 5:23)]</a:t>
            </a:r>
            <a:r>
              <a:rPr lang="my-MM" sz="2200" b="1" dirty="0"/>
              <a:t>။</a:t>
            </a:r>
            <a:endParaRPr lang="en-US" sz="2200" b="1" dirty="0"/>
          </a:p>
          <a:p>
            <a:pPr>
              <a:spcBef>
                <a:spcPts val="800"/>
              </a:spcBef>
            </a:pPr>
            <a:r>
              <a:rPr lang="my-MM" sz="2200" b="1" dirty="0"/>
              <a:t>ရွေးနှုတ်ခြင်းလုပ်ငန်းတွင်လူသားများဘုရားသခင်၏ပုံသဏ္ဌာန်ကိုပြန်လည်ထူထောင်</a:t>
            </a:r>
            <a:r>
              <a:rPr lang="en-US" sz="2200" b="1" dirty="0"/>
              <a:t> </a:t>
            </a:r>
            <a:r>
              <a:rPr lang="my-MM" sz="2200" b="1" dirty="0"/>
              <a:t>ခြင်းပါဝင်သည်။ကျွန်ုပ်တို့၏တိုးတက်မှုသည်ယင်းဆီသို့ဦးတည်ရမည်၊အလုပ်ပြီးမြောက်သည့်အခါ ဒုတိယကြွလာခြင်းအတွက် အဆင်သင့်ဖြစ်နေရမည်။</a:t>
            </a:r>
            <a:endParaRPr lang="es-ES" sz="2200" b="1" dirty="0"/>
          </a:p>
        </p:txBody>
      </p:sp>
      <p:pic>
        <p:nvPicPr>
          <p:cNvPr id="10" name="Imagen 9" descr="Imagen que contiene persona, grupo, hombre, foto&#10;&#10;Descripción generada automáticamente">
            <a:extLst>
              <a:ext uri="{FF2B5EF4-FFF2-40B4-BE49-F238E27FC236}">
                <a16:creationId xmlns:a16="http://schemas.microsoft.com/office/drawing/2014/main" id="{2F427D4E-0A67-178C-FB1A-659912BD55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8" y="4863315"/>
            <a:ext cx="2473109" cy="1761951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251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1CE4A4-C154-4726-962F-096163D1F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F01CE4A4-C154-4726-962F-096163D1F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01CE4A4-C154-4726-962F-096163D1F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F01CE4A4-C154-4726-962F-096163D1F9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F01CE4A4-C154-4726-962F-096163D1F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F01CE4A4-C154-4726-962F-096163D1F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B16363-C3C5-4023-BEF9-B1ABF0B69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9B16363-C3C5-4023-BEF9-B1ABF0B69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9B16363-C3C5-4023-BEF9-B1ABF0B69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9B16363-C3C5-4023-BEF9-B1ABF0B69B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9B16363-C3C5-4023-BEF9-B1ABF0B69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49B16363-C3C5-4023-BEF9-B1ABF0B69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E8BAB4-7335-4669-869C-91DD4AD2E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65E8BAB4-7335-4669-869C-91DD4AD2E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65E8BAB4-7335-4669-869C-91DD4AD2E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65E8BAB4-7335-4669-869C-91DD4AD2E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5E8BAB4-7335-4669-869C-91DD4AD2E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5E8BAB4-7335-4669-869C-91DD4AD2E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C81CC7-7FDE-4B45-97D9-83C572E2A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7C81CC7-7FDE-4B45-97D9-83C572E2A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F7C81CC7-7FDE-4B45-97D9-83C572E2A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F7C81CC7-7FDE-4B45-97D9-83C572E2A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7C81CC7-7FDE-4B45-97D9-83C572E2A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7C81CC7-7FDE-4B45-97D9-83C572E2A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F36F91-661B-4A38-B8AA-420C07411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2FF36F91-661B-4A38-B8AA-420C07411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2FF36F91-661B-4A38-B8AA-420C07411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2FF36F91-661B-4A38-B8AA-420C074111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2FF36F91-661B-4A38-B8AA-420C07411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2FF36F91-661B-4A38-B8AA-420C07411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D66BE3-CB57-4944-9C72-1B0223452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8D66BE3-CB57-4944-9C72-1B0223452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8D66BE3-CB57-4944-9C72-1B0223452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C8D66BE3-CB57-4944-9C72-1B0223452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C8D66BE3-CB57-4944-9C72-1B0223452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C8D66BE3-CB57-4944-9C72-1B0223452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11EFA-7198-49BB-A50B-7C3C2A238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B2D11EFA-7198-49BB-A50B-7C3C2A238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2D11EFA-7198-49BB-A50B-7C3C2A238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B2D11EFA-7198-49BB-A50B-7C3C2A238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B2D11EFA-7198-49BB-A50B-7C3C2A238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B2D11EFA-7198-49BB-A50B-7C3C2A238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26F94A-ACAE-4CD7-A640-3B6481C9F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226F94A-ACAE-4CD7-A640-3B6481C9F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226F94A-ACAE-4CD7-A640-3B6481C9F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226F94A-ACAE-4CD7-A640-3B6481C9F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226F94A-ACAE-4CD7-A640-3B6481C9F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0226F94A-ACAE-4CD7-A640-3B6481C9F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5" grpId="0"/>
      <p:bldP spid="6" grpId="0"/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329B4F50-9B23-D63F-5A3C-D687719A08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99" y="1636554"/>
            <a:ext cx="1628775" cy="1385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E4469CB-BE10-85F2-1E53-ED87A2F7DB40}"/>
              </a:ext>
            </a:extLst>
          </p:cNvPr>
          <p:cNvSpPr txBox="1"/>
          <p:nvPr/>
        </p:nvSpPr>
        <p:spPr>
          <a:xfrm>
            <a:off x="119389" y="110042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my-MM" sz="3600" b="1" dirty="0">
                <a:solidFill>
                  <a:schemeClr val="bg1"/>
                </a:solidFill>
              </a:rPr>
              <a:t>ခန္ဓာကိုယ်ကို ဂရုစိုက်ပါ။</a:t>
            </a:r>
            <a:endParaRPr lang="es-ES" sz="5867" b="1" spc="400" dirty="0">
              <a:ln w="12700">
                <a:solidFill>
                  <a:srgbClr val="611D0F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rgbClr val="611D0F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B17B7F0-2BF7-57DB-0F19-10F65AC0BDBD}"/>
              </a:ext>
            </a:extLst>
          </p:cNvPr>
          <p:cNvSpPr txBox="1"/>
          <p:nvPr/>
        </p:nvSpPr>
        <p:spPr>
          <a:xfrm>
            <a:off x="789171" y="806329"/>
            <a:ext cx="10613656" cy="7487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" sz="2133" b="1" dirty="0"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latin typeface="Comic Sans MS" panose="030F0702030302020204" pitchFamily="66" charset="0"/>
              </a:rPr>
              <a:t>သင်တို့သည်အဖိုးနှင့်ဝယ်တော်မူသောသူဖြစ်သောကြောင့်၊ဘုရားသခင်ပိုင်တော်မူသောသင်တို့၏ကိုယ်ခန္ဓာနှင့် စိတ်ဝိညာဉ်အားဖြင့် ဘုရားသခင်၏ဂုဏ်တော်ကို ထင်ရှားကြစေလော့။ </a:t>
            </a:r>
            <a:r>
              <a:rPr lang="es-ES" sz="1600" b="1" dirty="0">
                <a:latin typeface="Comic Sans MS" panose="030F0702030302020204" pitchFamily="66" charset="0"/>
              </a:rPr>
              <a:t>1 </a:t>
            </a:r>
            <a:r>
              <a:rPr lang="es-ES" sz="1600" b="1" dirty="0" err="1">
                <a:latin typeface="Comic Sans MS" panose="030F0702030302020204" pitchFamily="66" charset="0"/>
              </a:rPr>
              <a:t>Corinthians</a:t>
            </a:r>
            <a:r>
              <a:rPr lang="es-ES" sz="1600" b="1" dirty="0">
                <a:latin typeface="Comic Sans MS" panose="030F0702030302020204" pitchFamily="66" charset="0"/>
              </a:rPr>
              <a:t> 6:20)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3A1A06-9C17-4030-A671-1A058746162C}"/>
              </a:ext>
            </a:extLst>
          </p:cNvPr>
          <p:cNvSpPr txBox="1"/>
          <p:nvPr/>
        </p:nvSpPr>
        <p:spPr>
          <a:xfrm>
            <a:off x="1904999" y="1605080"/>
            <a:ext cx="10286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ဂရိဒဿနိကဗေဒနှင့်ကိုးကွယ်ယုံကြည်မှုဆိုင်ရာလှုပ်ရှားမှုများသည်ပထမရာစုနှစ်များတွင်စိတ်နှင့်ကိုယ်ခန္ဓာကိုခွဲထုတ်ခြင်းနှင့်ပတ်သက်၍ခရစ်ယာန်အသင်းတော်၏ယုံကြည်ချက်များကို လွှမ်းမိုးခဲ့သည်။ ခန္ဓာကို လျစ်လျူရှုသင့်သည်ဟု ကောက်ချက်ချကြသည်၊ ထို့ကြောင့် အားထုတ်မှုအားလုံးကို ဝိညာဉ်ရေး၌သာ ကြီးထွားစေခဲ့သည်။</a:t>
            </a:r>
            <a:endParaRPr lang="es-ES" sz="2400" b="1" dirty="0"/>
          </a:p>
        </p:txBody>
      </p:sp>
      <p:pic>
        <p:nvPicPr>
          <p:cNvPr id="4" name="Imagen 3" descr="Un grupo de mujeres&#10;&#10;Descripción generada automáticamente con confianza media">
            <a:extLst>
              <a:ext uri="{FF2B5EF4-FFF2-40B4-BE49-F238E27FC236}">
                <a16:creationId xmlns:a16="http://schemas.microsoft.com/office/drawing/2014/main" id="{243367AC-077F-CF33-BE09-1C2ABCC407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5608" y="3412779"/>
            <a:ext cx="4415893" cy="3215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Pájaro volando en el cielo&#10;&#10;Descripción generada automáticamente">
            <a:extLst>
              <a:ext uri="{FF2B5EF4-FFF2-40B4-BE49-F238E27FC236}">
                <a16:creationId xmlns:a16="http://schemas.microsoft.com/office/drawing/2014/main" id="{207E6B5E-95D8-30DB-9A37-2955A8A87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89" y="4316422"/>
            <a:ext cx="2493139" cy="2272129"/>
          </a:xfrm>
          <a:prstGeom prst="roundRect">
            <a:avLst>
              <a:gd name="adj" fmla="val 1121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B18AAAC-7CBA-B134-AC0F-BC1EA60B108C}"/>
              </a:ext>
            </a:extLst>
          </p:cNvPr>
          <p:cNvSpPr txBox="1"/>
          <p:nvPr/>
        </p:nvSpPr>
        <p:spPr>
          <a:xfrm>
            <a:off x="55393" y="3333406"/>
            <a:ext cx="74188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သို့သော်သမ္မာကျမ်းစာတွင်ကျွန်ုပ်တို့၏ကိုယ်ခန္ဓာကိုပြုစုစောင့်ရှောက်ခြင်းဆိုင်ရာအကြံပြုချက်ပါရှိသည်။</a:t>
            </a:r>
            <a:endParaRPr lang="es-ES" sz="24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C7B49E5-ABD6-A11E-E21E-CACBD536CC61}"/>
              </a:ext>
            </a:extLst>
          </p:cNvPr>
          <p:cNvSpPr txBox="1"/>
          <p:nvPr/>
        </p:nvSpPr>
        <p:spPr>
          <a:xfrm>
            <a:off x="2597196" y="4132157"/>
            <a:ext cx="490908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ပေါလုသည်ခန္ဓာကိုယ်အားသန့်ရှင်းသောဝိညာဉ်တော်၏ဗိမာန်တော်အဖြစ်မိတ်ဆက်ပေးခဲ့သည်(၁ကော၃း၁၆၁၇)။ယောဟန်</a:t>
            </a:r>
            <a:r>
              <a:rPr lang="en-US" sz="2200" b="1" dirty="0"/>
              <a:t> </a:t>
            </a:r>
            <a:r>
              <a:rPr lang="my-MM" sz="2200" b="1" dirty="0"/>
              <a:t>သည်ကျွန်ုပ်တို့အားကျန်းမာသောအသက်တာဖြင့်အသက်ရှင်စေလိုသည်(၃ယော၂)။ဘုရားသခင်၏ပုံသဏ္ဍာန်ကိုပြန်လည်ထူထောင်ခြင်းတွင်ကျွန်ုပ်တို့၏ကိုယ်ခန္ဓာကိုစောင့်</a:t>
            </a:r>
            <a:r>
              <a:rPr lang="en-US" sz="2200" b="1" dirty="0"/>
              <a:t> </a:t>
            </a:r>
            <a:r>
              <a:rPr lang="my-MM" sz="2200" b="1" dirty="0"/>
              <a:t>ရှောက်ခြင်းပါဝင်သည်။</a:t>
            </a:r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40743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26976B-7AF9-7D63-409B-1B1629CCFD1C}"/>
              </a:ext>
            </a:extLst>
          </p:cNvPr>
          <p:cNvSpPr txBox="1"/>
          <p:nvPr/>
        </p:nvSpPr>
        <p:spPr>
          <a:xfrm>
            <a:off x="-22770" y="154230"/>
            <a:ext cx="12192000" cy="1610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4000" b="1" dirty="0">
                <a:solidFill>
                  <a:schemeClr val="bg1"/>
                </a:solidFill>
              </a:rPr>
              <a:t>စိတ်ကို ဂရုစိုက်ပါ။</a:t>
            </a:r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es-ES" sz="5867" b="1" spc="4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6A0FCF-C436-7CF3-4907-850C75140893}"/>
              </a:ext>
            </a:extLst>
          </p:cNvPr>
          <p:cNvSpPr txBox="1"/>
          <p:nvPr/>
        </p:nvSpPr>
        <p:spPr>
          <a:xfrm>
            <a:off x="302897" y="870875"/>
            <a:ext cx="11724776" cy="7487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" sz="2133" b="1" dirty="0">
                <a:solidFill>
                  <a:schemeClr val="bg1"/>
                </a:solidFill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chemeClr val="bg1"/>
                </a:solidFill>
                <a:latin typeface="Comic Sans MS" panose="030F0702030302020204" pitchFamily="66" charset="0"/>
              </a:rPr>
              <a:t>ထိုလူကိုသွန်သင်နိုင်မည်အကြောင်းအဘယ်သူသည်ထာဝရဘုရား၏စိတ်တော်ကိုသိသနည်း။ ငါတို့မူကား ခရစ်တော်၏စိတ်ကိုခံရကြ၏။ </a:t>
            </a:r>
            <a:r>
              <a:rPr lang="es-ES" sz="2133" b="1" dirty="0">
                <a:solidFill>
                  <a:schemeClr val="bg1"/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(1 </a:t>
            </a:r>
            <a:r>
              <a:rPr lang="es-E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Corinthians</a:t>
            </a:r>
            <a:r>
              <a:rPr 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2:16)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557AC9-1C53-B816-B6C6-BFD3CF3C4D4F}"/>
              </a:ext>
            </a:extLst>
          </p:cNvPr>
          <p:cNvSpPr txBox="1"/>
          <p:nvPr/>
        </p:nvSpPr>
        <p:spPr>
          <a:xfrm>
            <a:off x="175213" y="1691417"/>
            <a:ext cx="997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ကျွန်ုပ်တို့၏စိတ်သည်ဘုရားသခင်၏ပုံသဏ္ဍာန်ကိုထင်ဟပ်စေရန်ပြောင်းလဲရမည်ဖြစ်သည်။ကျွန်ုပ်တို့၏ပန်းတိုင်မှာခရစ်တော်ပြုသကဲ့သို့တွေးတောရန်ဖြစ်သည်။ငါတို့အဲဒီကိုဘယ်လိုရောက်နိုင်မလဲ</a:t>
            </a:r>
            <a:r>
              <a:rPr lang="en-US" sz="2000" b="1" dirty="0"/>
              <a:t>?</a:t>
            </a:r>
            <a:endParaRPr lang="es-ES" sz="2000" b="1" dirty="0"/>
          </a:p>
        </p:txBody>
      </p:sp>
      <p:pic>
        <p:nvPicPr>
          <p:cNvPr id="4" name="Imagen 3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D3B2468-E3EF-F04A-75C2-2FE68799C3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896" y="2565750"/>
            <a:ext cx="2682240" cy="2762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EE1134"/>
            </a:contourClr>
          </a:sp3d>
        </p:spPr>
      </p:pic>
      <p:pic>
        <p:nvPicPr>
          <p:cNvPr id="8" name="Imagen 7" descr="Imagen que contiene persona, interior, ropa, hombre&#10;&#10;Descripción generada automáticamente">
            <a:extLst>
              <a:ext uri="{FF2B5EF4-FFF2-40B4-BE49-F238E27FC236}">
                <a16:creationId xmlns:a16="http://schemas.microsoft.com/office/drawing/2014/main" id="{964EB754-4FB4-D520-8751-7632649F2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673" y="1256949"/>
            <a:ext cx="1824000" cy="130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chemeClr val="accent1">
                <a:lumMod val="50000"/>
                <a:lumOff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Hombre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CE8D94A5-0361-98B7-FAB0-13DB446760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559" y="3819039"/>
            <a:ext cx="4628455" cy="2833711"/>
          </a:xfrm>
          <a:prstGeom prst="round2DiagRect">
            <a:avLst>
              <a:gd name="adj1" fmla="val 16667"/>
              <a:gd name="adj2" fmla="val 334"/>
            </a:avLst>
          </a:prstGeom>
          <a:ln w="381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178BBAA-E3E5-0503-B469-C1254EE63162}"/>
              </a:ext>
            </a:extLst>
          </p:cNvPr>
          <p:cNvSpPr txBox="1"/>
          <p:nvPr/>
        </p:nvSpPr>
        <p:spPr>
          <a:xfrm>
            <a:off x="3171626" y="2674074"/>
            <a:ext cx="88560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ပထမ၊သန့်ရှင်းသောဝိညာဉ်တော်သာလျှင်ထိုသို့ပြုလုပ်နိုင်သည်။ကျွန်ုပ်တို့၏စိတ်နှင့် ကျွန်ုပ်တို့၏ခံစားချက်များကို ပြောင်းလဲပေးတော်မူသည် (ယေ. ၃၁:၃၃; ဧဇ. ၃၆:၂၇)။</a:t>
            </a:r>
            <a:endParaRPr lang="es-ES" sz="24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FC0C331-8085-AA51-8F2E-01B62514F8C6}"/>
              </a:ext>
            </a:extLst>
          </p:cNvPr>
          <p:cNvSpPr txBox="1"/>
          <p:nvPr/>
        </p:nvSpPr>
        <p:spPr>
          <a:xfrm>
            <a:off x="3171625" y="3750157"/>
            <a:ext cx="4415717" cy="1672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ဒုတိယအနေနဲ့ပူးပေါင်းဆောင်ရွက်</a:t>
            </a:r>
            <a:r>
              <a:rPr lang="en-US" sz="2400" b="1" dirty="0"/>
              <a:t> </a:t>
            </a:r>
            <a:r>
              <a:rPr lang="my-MM" sz="2400" b="1" dirty="0"/>
              <a:t>ဖို့လိုပါတယ်။မှန်ကန်သောအရာများဖြင့်ကျွန်ုပ်တို့၏စိတ်ကိုဖြည့်</a:t>
            </a:r>
          </a:p>
          <a:p>
            <a:pPr>
              <a:spcBef>
                <a:spcPts val="800"/>
              </a:spcBef>
            </a:pPr>
            <a:r>
              <a:rPr lang="my-MM" sz="2400" b="1" dirty="0"/>
              <a:t>သွင်းရပါမည်(ရော ၁၂:၂;</a:t>
            </a:r>
            <a:r>
              <a:rPr lang="en-US" sz="2400" b="1" dirty="0"/>
              <a:t> Phlp.4:8).</a:t>
            </a:r>
            <a:endParaRPr lang="es-ES" sz="24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48D871B-C4E0-3F28-7C56-72830C940A22}"/>
              </a:ext>
            </a:extLst>
          </p:cNvPr>
          <p:cNvSpPr txBox="1"/>
          <p:nvPr/>
        </p:nvSpPr>
        <p:spPr>
          <a:xfrm>
            <a:off x="579026" y="5503441"/>
            <a:ext cx="67848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ထို့နောက်ကျွန်ုပ်တို့၏ကျင့်စရိုက်များသည်သန့်ရှင်းစင်ကြယ်ပြီး ချစ်ခြင်းမေတ္တာဖြင့် ထွန်းလင်းလာမည်ဖြစ်ပြီး ကျွန်ုပ်တို့၏ဘဝကို နှိမ့်ချမှုနှင့် သမ္မာတရားဖြင့် အုပ်ချုပ်လိမ့်မည် (ဆာ ၂၄း၃-၅၊ ကော ၃း၁-၂)။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33969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4A066F5-5E65-4288-C958-ABFC54ADB2AF}"/>
              </a:ext>
            </a:extLst>
          </p:cNvPr>
          <p:cNvSpPr txBox="1"/>
          <p:nvPr/>
        </p:nvSpPr>
        <p:spPr>
          <a:xfrm>
            <a:off x="94510" y="107941"/>
            <a:ext cx="838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h="25400" prst="softRound"/>
              <a:contourClr>
                <a:srgbClr val="00B0F0"/>
              </a:contourClr>
            </a:sp3d>
          </a:bodyPr>
          <a:lstStyle/>
          <a:p>
            <a:pPr algn="ctr"/>
            <a:r>
              <a:rPr lang="my-MM" sz="3600" b="1" dirty="0">
                <a:solidFill>
                  <a:srgbClr val="00B0F0"/>
                </a:solidFill>
              </a:rPr>
              <a:t>စိတ်ဝိညာဉ်ကို စောင့်ရှောက်ခြင်း။</a:t>
            </a:r>
            <a:endParaRPr lang="es-ES" sz="5333" b="1" dirty="0">
              <a:ln w="22225">
                <a:noFill/>
                <a:prstDash val="solid"/>
              </a:ln>
              <a:solidFill>
                <a:srgbClr val="FFFF6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A944D7-695F-9EC6-8114-DB8CA3D9D203}"/>
              </a:ext>
            </a:extLst>
          </p:cNvPr>
          <p:cNvSpPr txBox="1"/>
          <p:nvPr/>
        </p:nvSpPr>
        <p:spPr>
          <a:xfrm>
            <a:off x="-1" y="674432"/>
            <a:ext cx="8632371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သို့ဖြစ်၍ငါတို့သည်ဝိညာဉ်ပကတိကြောင့်အသက်ရှင်လျှင်၊ဝိညာဉ်ပကတိအတိုင်း ကျင့်ကြကုန်အံ့။ </a:t>
            </a:r>
            <a:r>
              <a:rPr lang="es-E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Galatians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5:25)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589E49F-FCEF-70A2-506E-31D6BA0F54F9}"/>
              </a:ext>
            </a:extLst>
          </p:cNvPr>
          <p:cNvSpPr txBox="1"/>
          <p:nvPr/>
        </p:nvSpPr>
        <p:spPr>
          <a:xfrm>
            <a:off x="189021" y="1547967"/>
            <a:ext cx="8192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သခင်နှင့်ကျွန်ုပ်တို့၏ဆက်ဆံရေးကိုကျွန်ုပ်တို့၏ဝိညာဉ်ရေးသဘောသဘာဝအားဖြင့်သတ်မှတ်သည်။သန့်ရှင်းသောဝိညာဉ်တော်သည် ကျွန်ုပ်တို့အထဲ၌ အလုပ်လုပ်စေရမည်။ ကျွန်ုပ်တို့၌ အဘယ်အရာပြုလုပ်သနည်း။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8360906-C90D-0573-2371-2A75236702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971821"/>
              </p:ext>
            </p:extLst>
          </p:nvPr>
        </p:nvGraphicFramePr>
        <p:xfrm>
          <a:off x="343841" y="2523299"/>
          <a:ext cx="9355028" cy="221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C123578-1849-1208-7809-E1C3DD75201B}"/>
              </a:ext>
            </a:extLst>
          </p:cNvPr>
          <p:cNvSpPr txBox="1"/>
          <p:nvPr/>
        </p:nvSpPr>
        <p:spPr>
          <a:xfrm>
            <a:off x="2088707" y="5087762"/>
            <a:ext cx="80145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ကိုယ်တော်သည်ကျွန်ုပ်တို့အားသမ္မာတရားအားလုံးကိုလမ်းညွှန်ပေးမည်ဆိုလျှင်၊ တမန် ၈:၁၈-၁၉တွင်ရှိမုန်နတ်ဆရာကဲ့သို့ကျွန်ုပ်တို့၏အလိုဆန္ဒအရကိုယ်တော်ကို ကျွန်ုပ်တို့အသုံးပြုနိုင်မည်မဟုတ်ပါ။သမ္မာကျမ်းစာတွင်ဖော်ပြထားသည့်အမှန်တရားနှင့်အမြဲညှိနှိုင်းနေလိမ့်မည်။မဟုတ်ပါက၊ကျွန်ုပ်တို့သည်သန့်ရှင်းသောဝိညာဉ်တော်ကို အမှန်တကယ် နားမထောင်ပါ။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 descr="Imagen que contiene agua&#10;&#10;Descripción generada automáticamente">
            <a:extLst>
              <a:ext uri="{FF2B5EF4-FFF2-40B4-BE49-F238E27FC236}">
                <a16:creationId xmlns:a16="http://schemas.microsoft.com/office/drawing/2014/main" id="{29C79AC9-106E-E8E3-B3CC-16E0C93A56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381" y="4877506"/>
            <a:ext cx="1872553" cy="18725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interior, ropa, parado&#10;&#10;Descripción generada automáticamente">
            <a:extLst>
              <a:ext uri="{FF2B5EF4-FFF2-40B4-BE49-F238E27FC236}">
                <a16:creationId xmlns:a16="http://schemas.microsoft.com/office/drawing/2014/main" id="{0C2BCA9A-5A6F-1EE8-073E-D614802659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67" y="4877507"/>
            <a:ext cx="1844811" cy="1872552"/>
          </a:xfrm>
          <a:prstGeom prst="snip2DiagRect">
            <a:avLst>
              <a:gd name="adj1" fmla="val 17309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Hombre parado en la noche&#10;&#10;Descripción generada automáticamente con confianza media">
            <a:extLst>
              <a:ext uri="{FF2B5EF4-FFF2-40B4-BE49-F238E27FC236}">
                <a16:creationId xmlns:a16="http://schemas.microsoft.com/office/drawing/2014/main" id="{DD4DE68A-7504-055B-B53B-1C8F313553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01" y="-221577"/>
            <a:ext cx="4903736" cy="516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5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F45D67-663B-4027-B286-76A727AE5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9DF45D67-663B-4027-B286-76A727AE5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9DF45D67-663B-4027-B286-76A727AE5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9DF45D67-663B-4027-B286-76A727AE54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94E7D7-A546-4AFA-BCC0-1EDD982F4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DC94E7D7-A546-4AFA-BCC0-1EDD982F4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674989-C94E-46BF-8C83-AE158D19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BF674989-C94E-46BF-8C83-AE158D19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BF674989-C94E-46BF-8C83-AE158D19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BF674989-C94E-46BF-8C83-AE158D19B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A6BD6A-12CB-4BAC-8AEA-2A8284452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4EA6BD6A-12CB-4BAC-8AEA-2A8284452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CF2663-869A-4706-AD68-20824C02C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86CF2663-869A-4706-AD68-20824C02C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86CF2663-869A-4706-AD68-20824C02C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86CF2663-869A-4706-AD68-20824C02C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012DDB-3D16-4BC8-A6D8-4ED6F1D31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30012DDB-3D16-4BC8-A6D8-4ED6F1D31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BFF57D-55F3-425F-A5F9-44B85A125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E5BFF57D-55F3-425F-A5F9-44B85A125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E5BFF57D-55F3-425F-A5F9-44B85A125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E5BFF57D-55F3-425F-A5F9-44B85A125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2921F4-49A2-4C36-A7B4-8E0FAE014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">
                                            <p:graphicEl>
                                              <a:dgm id="{AE2921F4-49A2-4C36-A7B4-8E0FAE014B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55F152-FA8C-46EA-814B-43BE8B41B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EA55F152-FA8C-46EA-814B-43BE8B41B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EA55F152-FA8C-46EA-814B-43BE8B41B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graphicEl>
                                              <a:dgm id="{EA55F152-FA8C-46EA-814B-43BE8B41B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3A7B92-BA50-4575-B873-2B00561DB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293A7B92-BA50-4575-B873-2B00561DB7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7" grpId="0" uiExpand="1">
        <p:bldSub>
          <a:bldDgm bld="one"/>
        </p:bldSub>
      </p:bldGraphic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DE84F8-D1AB-0236-BC60-FC91DF54F1C3}"/>
              </a:ext>
            </a:extLst>
          </p:cNvPr>
          <p:cNvSpPr txBox="1"/>
          <p:nvPr/>
        </p:nvSpPr>
        <p:spPr>
          <a:xfrm>
            <a:off x="0" y="102859"/>
            <a:ext cx="12192000" cy="154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600" b="1" dirty="0">
                <a:solidFill>
                  <a:srgbClr val="7030A0"/>
                </a:solidFill>
              </a:rPr>
              <a:t>စဉ်ဆက်မပြတ်ဂရုစိုက်ခြင်း။</a:t>
            </a:r>
            <a:endParaRPr lang="es-ES" sz="3600" b="1" dirty="0">
              <a:solidFill>
                <a:srgbClr val="7030A0"/>
              </a:solidFill>
            </a:endParaRPr>
          </a:p>
          <a:p>
            <a:pPr algn="ctr"/>
            <a:endParaRPr lang="es-ES" sz="5867" b="1" spc="4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399B689-C43F-5B10-DBD1-98D7D541F252}"/>
              </a:ext>
            </a:extLst>
          </p:cNvPr>
          <p:cNvSpPr txBox="1"/>
          <p:nvPr/>
        </p:nvSpPr>
        <p:spPr>
          <a:xfrm>
            <a:off x="0" y="676836"/>
            <a:ext cx="12192000" cy="7487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133" b="1" dirty="0"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latin typeface="Comic Sans MS" panose="030F0702030302020204" pitchFamily="66" charset="0"/>
              </a:rPr>
              <a:t>သင်တို့အရှင်သည် အဘယ်အချိန်နာရီ၌ရောက်လာမည်ကို သင်တို့မသိသောကြောင့် စောင့်နေကြလော့။ </a:t>
            </a:r>
          </a:p>
          <a:p>
            <a:pPr algn="ctr"/>
            <a:r>
              <a:rPr lang="es-ES" sz="2133" b="1" dirty="0"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latin typeface="Comic Sans MS" panose="030F0702030302020204" pitchFamily="66" charset="0"/>
              </a:rPr>
              <a:t>(Matthew 24:42)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942DF2-15E5-53EC-33F0-E2AECB7CE432}"/>
              </a:ext>
            </a:extLst>
          </p:cNvPr>
          <p:cNvSpPr txBox="1"/>
          <p:nvPr/>
        </p:nvSpPr>
        <p:spPr>
          <a:xfrm>
            <a:off x="2585149" y="1411784"/>
            <a:ext cx="9606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ဓမ္မသစ်ကျမ်းတွင် ဒုတိယအကြိမ်ကြွလာခြင်းအတွက် ကြည့်ရှုခြင်းနှင့် ပြင်ဆင်ခြင်းဆိုင်ရာ ကိုးကားချက်များစွာရှိသည်။ ဤသည်မှာ စုံလင်ခြင်းဆီသို့ စဉ်ဆက်မပြတ် သန့်စင်ခြင်းလုပ်ငန်းစဉ် (မဿဲ ၂၄း၁၃၊ ၄၂၊ ၁ကော ၁း၇-၈၊ ရေ ၁း၆၊ ဟေဗြဲ ၆း၁၁-၁၂၊ ယာကုပ် ၁း၄၊ ဗျာ ၂း၆၊ )</a:t>
            </a:r>
            <a:endParaRPr lang="es-ES" sz="2200" b="1" dirty="0"/>
          </a:p>
        </p:txBody>
      </p:sp>
      <p:pic>
        <p:nvPicPr>
          <p:cNvPr id="6" name="Imagen 5" descr="Imagen que contiene hombre, tabla, ventana, parado&#10;&#10;Descripción generada automáticamente">
            <a:extLst>
              <a:ext uri="{FF2B5EF4-FFF2-40B4-BE49-F238E27FC236}">
                <a16:creationId xmlns:a16="http://schemas.microsoft.com/office/drawing/2014/main" id="{FF4901B3-CBE6-BFD9-4207-57E7E75D7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39" y="1248000"/>
            <a:ext cx="2642256" cy="2924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65A3659-188B-A6A6-99C1-E324CFA263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8089" y="2423532"/>
            <a:ext cx="3060072" cy="2111449"/>
          </a:xfrm>
          <a:prstGeom prst="rect">
            <a:avLst/>
          </a:prstGeom>
          <a:ln w="28575" cap="rnd">
            <a:solidFill>
              <a:srgbClr val="75663B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Imagen 13" descr="Imagen que contiene persona, mujer, niña, joven&#10;&#10;Descripción generada automáticamente">
            <a:extLst>
              <a:ext uri="{FF2B5EF4-FFF2-40B4-BE49-F238E27FC236}">
                <a16:creationId xmlns:a16="http://schemas.microsoft.com/office/drawing/2014/main" id="{EC13C3BD-5A83-E74B-3683-FF1A845FAA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9245" y="4722941"/>
            <a:ext cx="2807363" cy="2040779"/>
          </a:xfrm>
          <a:prstGeom prst="rect">
            <a:avLst/>
          </a:prstGeom>
          <a:ln w="38100" cap="sq">
            <a:solidFill>
              <a:srgbClr val="9751C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82835B2-8A69-20DB-FB99-562C1FFDBC8C}"/>
              </a:ext>
            </a:extLst>
          </p:cNvPr>
          <p:cNvSpPr txBox="1"/>
          <p:nvPr/>
        </p:nvSpPr>
        <p:spPr>
          <a:xfrm>
            <a:off x="2601541" y="3274010"/>
            <a:ext cx="6289657" cy="3344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ကျွန်ုပ်တို့သည်ကျွန်ုပ်တို့၏မျှော်လင့်ချက်မှအာရုံလွှဲရန်စာတန်၏ကြိုးပမ်းမှုများကိုခုခံကာကွယ်ရန်အမြဲအသင့်ရှိနေရမည်ဖြစ်သည်။</a:t>
            </a:r>
            <a:endParaRPr lang="en-US" sz="2200" b="1" dirty="0"/>
          </a:p>
          <a:p>
            <a:pPr>
              <a:spcBef>
                <a:spcPts val="800"/>
              </a:spcBef>
            </a:pPr>
            <a:r>
              <a:rPr lang="my-MM" sz="2200" b="1" dirty="0"/>
              <a:t>မေတ္တာတရား၌ကြီးပွားလျက်၊ယုံကြည်စွာရှေ့ဆက်နေသော်လည်းခေါင်းမာခြင်း၊ယုံမှားသံသယဖြစ်ခြင်းများ ဖြင့်ကျဆုံးနိုင်သေးသည်၊</a:t>
            </a:r>
          </a:p>
          <a:p>
            <a:pPr>
              <a:spcBef>
                <a:spcPts val="800"/>
              </a:spcBef>
            </a:pPr>
            <a:r>
              <a:rPr lang="my-MM" sz="2200" b="1" dirty="0"/>
              <a:t>ထို့ကြောင့်ဆုတောင်းခြင်း၊ ကျမ်းစာလေ့လာခြင်း၊ယေရှု နှင့်ဆက်ဆံခြင်းမပြုဘဲနေ့တစ်နေ့ကိုဖြတ်သန်းခွင့်မပြုပါနှင့်။</a:t>
            </a:r>
            <a:endParaRPr lang="es-ES" sz="2200" b="1" dirty="0"/>
          </a:p>
        </p:txBody>
      </p:sp>
      <p:pic>
        <p:nvPicPr>
          <p:cNvPr id="12" name="Imagen 11" descr="Un hombre caminando a la orilla de la carretera&#10;&#10;Descripción generada automáticamente con confianza media">
            <a:extLst>
              <a:ext uri="{FF2B5EF4-FFF2-40B4-BE49-F238E27FC236}">
                <a16:creationId xmlns:a16="http://schemas.microsoft.com/office/drawing/2014/main" id="{4F12A840-9C5A-CA0D-8484-FA1894419F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782" y="4316646"/>
            <a:ext cx="2301869" cy="2301869"/>
          </a:xfrm>
          <a:prstGeom prst="ellipse">
            <a:avLst/>
          </a:prstGeom>
          <a:ln w="63500" cap="rnd">
            <a:solidFill>
              <a:srgbClr val="8F7C48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9475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1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165A05F-9FFD-96CC-640C-1DD634D0934E}"/>
              </a:ext>
            </a:extLst>
          </p:cNvPr>
          <p:cNvSpPr txBox="1"/>
          <p:nvPr/>
        </p:nvSpPr>
        <p:spPr>
          <a:xfrm>
            <a:off x="130629" y="0"/>
            <a:ext cx="11811000" cy="667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600" b="1" dirty="0">
                <a:latin typeface="Constantia" panose="02030602050306030303" pitchFamily="18" charset="0"/>
              </a:rPr>
              <a:t>“</a:t>
            </a:r>
            <a:r>
              <a:rPr lang="my-MM" sz="3600" b="1" dirty="0">
                <a:latin typeface="Constantia" panose="02030602050306030303" pitchFamily="18" charset="0"/>
              </a:rPr>
              <a:t>သမ္မာတရားကိုယုံကြည်သောသူတို့အတွက်၊စဉ်ဆက်မပြတ်</a:t>
            </a:r>
            <a:r>
              <a:rPr lang="my-MM" sz="3600" b="1">
                <a:latin typeface="Constantia" panose="02030602050306030303" pitchFamily="18" charset="0"/>
              </a:rPr>
              <a:t>တိုး တက</a:t>
            </a:r>
            <a:r>
              <a:rPr lang="my-MM" sz="3600" b="1" dirty="0">
                <a:latin typeface="Constantia" panose="02030602050306030303" pitchFamily="18" charset="0"/>
              </a:rPr>
              <a:t>်နေရန်၊ယောက်ျားမိန်းမများယေရှုခရစ်၏အလိုတော်နှင့်အညီအပြည့်အ၀ကြီးပြင်းလာရန်အပြုသဘောဆောင်သောလို</a:t>
            </a:r>
            <a:r>
              <a:rPr lang="my-MM" sz="3600" b="1">
                <a:latin typeface="Constantia" panose="02030602050306030303" pitchFamily="18" charset="0"/>
              </a:rPr>
              <a:t>အပ်   ချ</a:t>
            </a:r>
            <a:r>
              <a:rPr lang="my-MM" sz="3600" b="1" dirty="0">
                <a:latin typeface="Constantia" panose="02030602050306030303" pitchFamily="18" charset="0"/>
              </a:rPr>
              <a:t>က်ရှိရပါမည်။ဖောက်ပြန်ခြင်းနှင့်ဥပေက္ခာပြုခြင်းအတွက်အချိန်မရှိပါ။လူတိုင်းသည်ဘုရားသခင်၏အမှု၌အသက်ရှင်သောအတွေ့အကြုံရှိရမည်။ဘုရားသခင်၌စွဲမြဲပါစေ၊မယိမ်းမယိုင်သော</a:t>
            </a:r>
            <a:r>
              <a:rPr lang="my-MM" sz="3600" b="1">
                <a:latin typeface="Constantia" panose="02030602050306030303" pitchFamily="18" charset="0"/>
              </a:rPr>
              <a:t>ယုံ က</a:t>
            </a:r>
            <a:r>
              <a:rPr lang="my-MM" sz="3600" b="1" dirty="0">
                <a:latin typeface="Constantia" panose="02030602050306030303" pitchFamily="18" charset="0"/>
              </a:rPr>
              <a:t>ြည်မှုခို</a:t>
            </a:r>
            <a:r>
              <a:rPr lang="my-MM" sz="3600" b="1">
                <a:latin typeface="Constantia" panose="02030602050306030303" pitchFamily="18" charset="0"/>
              </a:rPr>
              <a:t>င်မြဲခြင်းဖ</a:t>
            </a:r>
            <a:r>
              <a:rPr lang="my-MM" sz="3600" b="1" dirty="0">
                <a:latin typeface="Constantia" panose="02030602050306030303" pitchFamily="18" charset="0"/>
              </a:rPr>
              <a:t>ြင့် အလုံးစုံကိုပြုပြီးမှ၊ ဘုရားသခင်အပေါ် မယိမ်းမယို</a:t>
            </a:r>
            <a:r>
              <a:rPr lang="my-MM" sz="3600" b="1">
                <a:latin typeface="Constantia" panose="02030602050306030303" pitchFamily="18" charset="0"/>
              </a:rPr>
              <a:t>င် </a:t>
            </a:r>
            <a:r>
              <a:rPr lang="my-MM" sz="3600" b="1" dirty="0">
                <a:latin typeface="Constantia" panose="02030602050306030303" pitchFamily="18" charset="0"/>
              </a:rPr>
              <a:t>ရပ်တည်နိုင်စေပါ</a:t>
            </a:r>
            <a:r>
              <a:rPr lang="es-ES" sz="36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64FDD5-E925-6D18-6AA3-6D3CE2E6A572}"/>
              </a:ext>
            </a:extLst>
          </p:cNvPr>
          <p:cNvSpPr txBox="1"/>
          <p:nvPr/>
        </p:nvSpPr>
        <p:spPr>
          <a:xfrm>
            <a:off x="6016959" y="6306703"/>
            <a:ext cx="604441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33" b="1" dirty="0"/>
              <a:t>E. G. W. (Sons and Daughters of God, November 21)</a:t>
            </a:r>
            <a:endParaRPr lang="es-ES" sz="2133" b="1" dirty="0"/>
          </a:p>
        </p:txBody>
      </p:sp>
    </p:spTree>
    <p:extLst>
      <p:ext uri="{BB962C8B-B14F-4D97-AF65-F5344CB8AC3E}">
        <p14:creationId xmlns:p14="http://schemas.microsoft.com/office/powerpoint/2010/main" val="50843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3537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Constantia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16</cp:revision>
  <dcterms:created xsi:type="dcterms:W3CDTF">2022-12-06T12:42:20Z</dcterms:created>
  <dcterms:modified xsi:type="dcterms:W3CDTF">2022-12-10T10:10:11Z</dcterms:modified>
</cp:coreProperties>
</file>