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30" r:id="rId3"/>
    <p:sldId id="331" r:id="rId4"/>
    <p:sldId id="258" r:id="rId5"/>
    <p:sldId id="259" r:id="rId6"/>
    <p:sldId id="260" r:id="rId7"/>
    <p:sldId id="261" r:id="rId8"/>
    <p:sldId id="272" r:id="rId9"/>
    <p:sldId id="263" r:id="rId10"/>
    <p:sldId id="274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D3DEA-E196-4F23-8997-A74F35FEE48C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1DC674E-61A1-4E13-B91E-C3C2B76FE255}">
      <dgm:prSet custT="1"/>
      <dgm:spPr/>
      <dgm:t>
        <a:bodyPr/>
        <a:lstStyle/>
        <a:p>
          <a:r>
            <a:rPr lang="my-MM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ဘုရားသခင်အပေါ် စာတန်၏စွပ်စွဲ</a:t>
          </a:r>
          <a:r>
            <a: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ချက်သည် မှားယွင်းကြောင်း ကျွန်ုပ်တို့ အတည်ပြုပါမည်။</a:t>
          </a:r>
          <a:endParaRPr lang="es-E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D51CC5-EB01-4C8F-9272-6C0DDC80E816}" type="parTrans" cxnId="{6F8067E1-53B1-4879-8DCA-0CF340AE284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EB939-5C26-459C-88A8-D884C3EA8C37}" type="sibTrans" cxnId="{6F8067E1-53B1-4879-8DCA-0CF340AE284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E8ACCC-2398-4602-95EB-2AC0FE2F2C83}">
      <dgm:prSet custT="1"/>
      <dgm:spPr>
        <a:solidFill>
          <a:schemeClr val="accent2"/>
        </a:solidFill>
      </dgm:spPr>
      <dgm:t>
        <a:bodyPr/>
        <a:lstStyle/>
        <a:p>
          <a:r>
            <a:rPr lang="my-MM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 ဖြောင့်မတ်သောသူတို့ကို တရားမျှတစွာ ကယ်တင်တော်မူကြောင်း ကျွန်ုပ်</a:t>
          </a:r>
          <a:r>
            <a: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တို့ အတည်</a:t>
          </a:r>
          <a:r>
            <a: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ပြုပါမည်။</a:t>
          </a:r>
          <a:endParaRPr lang="es-E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9DFE35-FA57-4409-A678-A59CC5574AC2}" type="parTrans" cxnId="{2FDE6ED0-D4DB-4075-B377-245AE814624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56C982-9678-4ACC-8511-94E28EFFAC4D}" type="sibTrans" cxnId="{2FDE6ED0-D4DB-4075-B377-245AE814624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5C19D0-F874-4C73-A639-2C34535D968E}">
      <dgm:prSet custT="1"/>
      <dgm:spPr>
        <a:solidFill>
          <a:schemeClr val="accent6"/>
        </a:solidFill>
      </dgm:spPr>
      <dgm:t>
        <a:bodyPr/>
        <a:lstStyle/>
        <a:p>
          <a:r>
            <a:rPr lang="my-MM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မတရားသောသူများအပေါ် စီရင်ချက်သည် တရားမျှတကြောင်းကို ကျွန်ုပ်တို့ အတည်ပြုပါ</a:t>
          </a:r>
          <a:r>
            <a: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မည်။</a:t>
          </a:r>
          <a:endParaRPr lang="es-E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AABABC-6477-4B72-B489-C6AFB0BB5E50}" type="parTrans" cxnId="{C373D48D-EB52-4617-BBB2-846F7DD3AF3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7AD0FE-211F-44A9-9429-71B4EA93E4B0}" type="sibTrans" cxnId="{C373D48D-EB52-4617-BBB2-846F7DD3AF3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B6643F-647B-4BA0-9462-E474532B5D4A}">
      <dgm:prSet custT="1"/>
      <dgm:spPr>
        <a:solidFill>
          <a:schemeClr val="accent5"/>
        </a:solidFill>
      </dgm:spPr>
      <dgm:t>
        <a:bodyPr/>
        <a:lstStyle/>
        <a:p>
          <a:r>
            <a:rPr lang="my-MM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အဆိုးတွေမပေါ်တော့ဘဲ မေးခွန်းတိုင်းကို ဖြေရလိမ့်မယ်။</a:t>
          </a:r>
          <a:endParaRPr lang="es-E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2E35F4-D712-4399-9B74-B9AE0A71D69F}" type="parTrans" cxnId="{DB07A2AF-AFB1-45AE-9F50-AEE1629B831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51DB1-5026-436B-AD19-5F92F75C94BD}" type="sibTrans" cxnId="{DB07A2AF-AFB1-45AE-9F50-AEE1629B831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0D4D52-E075-4F8F-AFCC-C35D9459C89F}" type="pres">
      <dgm:prSet presAssocID="{97ED3DEA-E196-4F23-8997-A74F35FEE4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A675F8-5BBC-4C9B-9389-D4216AE9C0A3}" type="pres">
      <dgm:prSet presAssocID="{71DC674E-61A1-4E13-B91E-C3C2B76FE255}" presName="vertOne" presStyleCnt="0"/>
      <dgm:spPr/>
    </dgm:pt>
    <dgm:pt modelId="{9D0C4534-1E35-46F9-BA4E-EE2A34B61950}" type="pres">
      <dgm:prSet presAssocID="{71DC674E-61A1-4E13-B91E-C3C2B76FE255}" presName="txOne" presStyleLbl="node0" presStyleIdx="0" presStyleCnt="4" custScaleX="158021" custScaleY="100000">
        <dgm:presLayoutVars>
          <dgm:chPref val="3"/>
        </dgm:presLayoutVars>
      </dgm:prSet>
      <dgm:spPr/>
    </dgm:pt>
    <dgm:pt modelId="{3320BBAC-A656-40B1-82DE-C2FC1B996DC0}" type="pres">
      <dgm:prSet presAssocID="{71DC674E-61A1-4E13-B91E-C3C2B76FE255}" presName="horzOne" presStyleCnt="0"/>
      <dgm:spPr/>
    </dgm:pt>
    <dgm:pt modelId="{16FB9F38-4477-4E6B-98CF-32CB6B88C8FC}" type="pres">
      <dgm:prSet presAssocID="{2EDEB939-5C26-459C-88A8-D884C3EA8C37}" presName="sibSpaceOne" presStyleCnt="0"/>
      <dgm:spPr/>
    </dgm:pt>
    <dgm:pt modelId="{921F3726-2916-48CA-96B1-981D72B6801C}" type="pres">
      <dgm:prSet presAssocID="{97E8ACCC-2398-4602-95EB-2AC0FE2F2C83}" presName="vertOne" presStyleCnt="0"/>
      <dgm:spPr/>
    </dgm:pt>
    <dgm:pt modelId="{719AF9ED-846C-474E-AA41-3256EE744DEB}" type="pres">
      <dgm:prSet presAssocID="{97E8ACCC-2398-4602-95EB-2AC0FE2F2C83}" presName="txOne" presStyleLbl="node0" presStyleIdx="1" presStyleCnt="4" custScaleX="148036">
        <dgm:presLayoutVars>
          <dgm:chPref val="3"/>
        </dgm:presLayoutVars>
      </dgm:prSet>
      <dgm:spPr/>
    </dgm:pt>
    <dgm:pt modelId="{5831D5CC-F9F2-409F-84C2-C4630EC36F26}" type="pres">
      <dgm:prSet presAssocID="{97E8ACCC-2398-4602-95EB-2AC0FE2F2C83}" presName="horzOne" presStyleCnt="0"/>
      <dgm:spPr/>
    </dgm:pt>
    <dgm:pt modelId="{56B20FD2-37DF-421B-948D-DDD883FFF1D4}" type="pres">
      <dgm:prSet presAssocID="{7556C982-9678-4ACC-8511-94E28EFFAC4D}" presName="sibSpaceOne" presStyleCnt="0"/>
      <dgm:spPr/>
    </dgm:pt>
    <dgm:pt modelId="{95891B1C-F35A-433E-BF11-74E855B03CF4}" type="pres">
      <dgm:prSet presAssocID="{755C19D0-F874-4C73-A639-2C34535D968E}" presName="vertOne" presStyleCnt="0"/>
      <dgm:spPr/>
    </dgm:pt>
    <dgm:pt modelId="{B5541BC0-BC8A-4929-8FF6-622BD7EB5F29}" type="pres">
      <dgm:prSet presAssocID="{755C19D0-F874-4C73-A639-2C34535D968E}" presName="txOne" presStyleLbl="node0" presStyleIdx="2" presStyleCnt="4" custScaleX="134598">
        <dgm:presLayoutVars>
          <dgm:chPref val="3"/>
        </dgm:presLayoutVars>
      </dgm:prSet>
      <dgm:spPr/>
    </dgm:pt>
    <dgm:pt modelId="{5D5CDF30-D3AF-4DA5-9CAB-12202E94D156}" type="pres">
      <dgm:prSet presAssocID="{755C19D0-F874-4C73-A639-2C34535D968E}" presName="horzOne" presStyleCnt="0"/>
      <dgm:spPr/>
    </dgm:pt>
    <dgm:pt modelId="{C7207512-9DB8-4483-B257-EE7BB53B06A1}" type="pres">
      <dgm:prSet presAssocID="{CF7AD0FE-211F-44A9-9429-71B4EA93E4B0}" presName="sibSpaceOne" presStyleCnt="0"/>
      <dgm:spPr/>
    </dgm:pt>
    <dgm:pt modelId="{17D0DB7F-4885-4DA3-9C45-055A420B86A1}" type="pres">
      <dgm:prSet presAssocID="{7EB6643F-647B-4BA0-9462-E474532B5D4A}" presName="vertOne" presStyleCnt="0"/>
      <dgm:spPr/>
    </dgm:pt>
    <dgm:pt modelId="{BCA80C8C-B5F4-4F3D-9217-EEB412A1185F}" type="pres">
      <dgm:prSet presAssocID="{7EB6643F-647B-4BA0-9462-E474532B5D4A}" presName="txOne" presStyleLbl="node0" presStyleIdx="3" presStyleCnt="4" custScaleX="145922">
        <dgm:presLayoutVars>
          <dgm:chPref val="3"/>
        </dgm:presLayoutVars>
      </dgm:prSet>
      <dgm:spPr/>
    </dgm:pt>
    <dgm:pt modelId="{F23C6B21-E971-40F0-84FB-4F60197D7B52}" type="pres">
      <dgm:prSet presAssocID="{7EB6643F-647B-4BA0-9462-E474532B5D4A}" presName="horzOne" presStyleCnt="0"/>
      <dgm:spPr/>
    </dgm:pt>
  </dgm:ptLst>
  <dgm:cxnLst>
    <dgm:cxn modelId="{A83B6533-9AB8-477B-8153-1F7584AF5793}" type="presOf" srcId="{755C19D0-F874-4C73-A639-2C34535D968E}" destId="{B5541BC0-BC8A-4929-8FF6-622BD7EB5F29}" srcOrd="0" destOrd="0" presId="urn:microsoft.com/office/officeart/2005/8/layout/hierarchy4"/>
    <dgm:cxn modelId="{FD75533D-3E0E-4437-905D-6BFC5E1C661D}" type="presOf" srcId="{97E8ACCC-2398-4602-95EB-2AC0FE2F2C83}" destId="{719AF9ED-846C-474E-AA41-3256EE744DEB}" srcOrd="0" destOrd="0" presId="urn:microsoft.com/office/officeart/2005/8/layout/hierarchy4"/>
    <dgm:cxn modelId="{C735076B-CBCB-4EC5-839E-7B9372A1BBAC}" type="presOf" srcId="{97ED3DEA-E196-4F23-8997-A74F35FEE48C}" destId="{F90D4D52-E075-4F8F-AFCC-C35D9459C89F}" srcOrd="0" destOrd="0" presId="urn:microsoft.com/office/officeart/2005/8/layout/hierarchy4"/>
    <dgm:cxn modelId="{1D71AA70-FD0E-490F-8F50-D26BBE3F64C3}" type="presOf" srcId="{7EB6643F-647B-4BA0-9462-E474532B5D4A}" destId="{BCA80C8C-B5F4-4F3D-9217-EEB412A1185F}" srcOrd="0" destOrd="0" presId="urn:microsoft.com/office/officeart/2005/8/layout/hierarchy4"/>
    <dgm:cxn modelId="{1AB88D7F-E080-40D2-B066-888F09DB23CE}" type="presOf" srcId="{71DC674E-61A1-4E13-B91E-C3C2B76FE255}" destId="{9D0C4534-1E35-46F9-BA4E-EE2A34B61950}" srcOrd="0" destOrd="0" presId="urn:microsoft.com/office/officeart/2005/8/layout/hierarchy4"/>
    <dgm:cxn modelId="{C373D48D-EB52-4617-BBB2-846F7DD3AF3E}" srcId="{97ED3DEA-E196-4F23-8997-A74F35FEE48C}" destId="{755C19D0-F874-4C73-A639-2C34535D968E}" srcOrd="2" destOrd="0" parTransId="{FEAABABC-6477-4B72-B489-C6AFB0BB5E50}" sibTransId="{CF7AD0FE-211F-44A9-9429-71B4EA93E4B0}"/>
    <dgm:cxn modelId="{DB07A2AF-AFB1-45AE-9F50-AEE1629B831F}" srcId="{97ED3DEA-E196-4F23-8997-A74F35FEE48C}" destId="{7EB6643F-647B-4BA0-9462-E474532B5D4A}" srcOrd="3" destOrd="0" parTransId="{E02E35F4-D712-4399-9B74-B9AE0A71D69F}" sibTransId="{49251DB1-5026-436B-AD19-5F92F75C94BD}"/>
    <dgm:cxn modelId="{2FDE6ED0-D4DB-4075-B377-245AE8146245}" srcId="{97ED3DEA-E196-4F23-8997-A74F35FEE48C}" destId="{97E8ACCC-2398-4602-95EB-2AC0FE2F2C83}" srcOrd="1" destOrd="0" parTransId="{7C9DFE35-FA57-4409-A678-A59CC5574AC2}" sibTransId="{7556C982-9678-4ACC-8511-94E28EFFAC4D}"/>
    <dgm:cxn modelId="{6F8067E1-53B1-4879-8DCA-0CF340AE2840}" srcId="{97ED3DEA-E196-4F23-8997-A74F35FEE48C}" destId="{71DC674E-61A1-4E13-B91E-C3C2B76FE255}" srcOrd="0" destOrd="0" parTransId="{1BD51CC5-EB01-4C8F-9272-6C0DDC80E816}" sibTransId="{2EDEB939-5C26-459C-88A8-D884C3EA8C37}"/>
    <dgm:cxn modelId="{F48FF9C9-424E-40CF-B588-DACF83C36E27}" type="presParOf" srcId="{F90D4D52-E075-4F8F-AFCC-C35D9459C89F}" destId="{ADA675F8-5BBC-4C9B-9389-D4216AE9C0A3}" srcOrd="0" destOrd="0" presId="urn:microsoft.com/office/officeart/2005/8/layout/hierarchy4"/>
    <dgm:cxn modelId="{3F47C949-0448-4345-AABD-8672BF46DFE9}" type="presParOf" srcId="{ADA675F8-5BBC-4C9B-9389-D4216AE9C0A3}" destId="{9D0C4534-1E35-46F9-BA4E-EE2A34B61950}" srcOrd="0" destOrd="0" presId="urn:microsoft.com/office/officeart/2005/8/layout/hierarchy4"/>
    <dgm:cxn modelId="{17D7FFB4-3C3C-4659-A20E-8E82505EB5C3}" type="presParOf" srcId="{ADA675F8-5BBC-4C9B-9389-D4216AE9C0A3}" destId="{3320BBAC-A656-40B1-82DE-C2FC1B996DC0}" srcOrd="1" destOrd="0" presId="urn:microsoft.com/office/officeart/2005/8/layout/hierarchy4"/>
    <dgm:cxn modelId="{88DD7CE6-4830-4C9C-ACE4-15AE96C1D627}" type="presParOf" srcId="{F90D4D52-E075-4F8F-AFCC-C35D9459C89F}" destId="{16FB9F38-4477-4E6B-98CF-32CB6B88C8FC}" srcOrd="1" destOrd="0" presId="urn:microsoft.com/office/officeart/2005/8/layout/hierarchy4"/>
    <dgm:cxn modelId="{8E44ECC3-730D-4EEF-880F-2ED2C4CF2E62}" type="presParOf" srcId="{F90D4D52-E075-4F8F-AFCC-C35D9459C89F}" destId="{921F3726-2916-48CA-96B1-981D72B6801C}" srcOrd="2" destOrd="0" presId="urn:microsoft.com/office/officeart/2005/8/layout/hierarchy4"/>
    <dgm:cxn modelId="{BFD62BEF-7C6A-4DAF-B783-54DFAC036EA8}" type="presParOf" srcId="{921F3726-2916-48CA-96B1-981D72B6801C}" destId="{719AF9ED-846C-474E-AA41-3256EE744DEB}" srcOrd="0" destOrd="0" presId="urn:microsoft.com/office/officeart/2005/8/layout/hierarchy4"/>
    <dgm:cxn modelId="{93FB26C8-4180-4271-A45F-79844FCF9FEC}" type="presParOf" srcId="{921F3726-2916-48CA-96B1-981D72B6801C}" destId="{5831D5CC-F9F2-409F-84C2-C4630EC36F26}" srcOrd="1" destOrd="0" presId="urn:microsoft.com/office/officeart/2005/8/layout/hierarchy4"/>
    <dgm:cxn modelId="{6D26F12F-D595-482A-ACCE-10C1914421CD}" type="presParOf" srcId="{F90D4D52-E075-4F8F-AFCC-C35D9459C89F}" destId="{56B20FD2-37DF-421B-948D-DDD883FFF1D4}" srcOrd="3" destOrd="0" presId="urn:microsoft.com/office/officeart/2005/8/layout/hierarchy4"/>
    <dgm:cxn modelId="{73E12649-36B4-4088-B245-8561A6861065}" type="presParOf" srcId="{F90D4D52-E075-4F8F-AFCC-C35D9459C89F}" destId="{95891B1C-F35A-433E-BF11-74E855B03CF4}" srcOrd="4" destOrd="0" presId="urn:microsoft.com/office/officeart/2005/8/layout/hierarchy4"/>
    <dgm:cxn modelId="{1A5A76DB-28AA-402C-937A-2EA30DF4F4A0}" type="presParOf" srcId="{95891B1C-F35A-433E-BF11-74E855B03CF4}" destId="{B5541BC0-BC8A-4929-8FF6-622BD7EB5F29}" srcOrd="0" destOrd="0" presId="urn:microsoft.com/office/officeart/2005/8/layout/hierarchy4"/>
    <dgm:cxn modelId="{83EB0E3F-5A20-4CE6-97AC-7FEC613BF917}" type="presParOf" srcId="{95891B1C-F35A-433E-BF11-74E855B03CF4}" destId="{5D5CDF30-D3AF-4DA5-9CAB-12202E94D156}" srcOrd="1" destOrd="0" presId="urn:microsoft.com/office/officeart/2005/8/layout/hierarchy4"/>
    <dgm:cxn modelId="{5192264D-5F34-4F7A-B4D1-6C99EE057B41}" type="presParOf" srcId="{F90D4D52-E075-4F8F-AFCC-C35D9459C89F}" destId="{C7207512-9DB8-4483-B257-EE7BB53B06A1}" srcOrd="5" destOrd="0" presId="urn:microsoft.com/office/officeart/2005/8/layout/hierarchy4"/>
    <dgm:cxn modelId="{46829084-4ED3-464E-8767-ED8E8E9FBBEB}" type="presParOf" srcId="{F90D4D52-E075-4F8F-AFCC-C35D9459C89F}" destId="{17D0DB7F-4885-4DA3-9C45-055A420B86A1}" srcOrd="6" destOrd="0" presId="urn:microsoft.com/office/officeart/2005/8/layout/hierarchy4"/>
    <dgm:cxn modelId="{0955AE25-FE6D-4DA7-AD67-987C9FFB593E}" type="presParOf" srcId="{17D0DB7F-4885-4DA3-9C45-055A420B86A1}" destId="{BCA80C8C-B5F4-4F3D-9217-EEB412A1185F}" srcOrd="0" destOrd="0" presId="urn:microsoft.com/office/officeart/2005/8/layout/hierarchy4"/>
    <dgm:cxn modelId="{BBC87A46-B344-46E6-BE43-900AE217A78B}" type="presParOf" srcId="{17D0DB7F-4885-4DA3-9C45-055A420B86A1}" destId="{F23C6B21-E971-40F0-84FB-4F60197D7B5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511C3-B374-4737-8763-3EB8987B24DD}" type="doc">
      <dgm:prSet loTypeId="urn:microsoft.com/office/officeart/2008/layout/BendingPictureCaption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79A928-32DE-4114-A880-4114CE54909E}">
      <dgm:prSet/>
      <dgm:spPr>
        <a:solidFill>
          <a:schemeClr val="accent5"/>
        </a:solidFill>
      </dgm:spPr>
      <dgm:t>
        <a:bodyPr/>
        <a:lstStyle/>
        <a:p>
          <a:r>
            <a: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Genesis 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7:21-23</a:t>
          </a:r>
        </a:p>
      </dgm:t>
    </dgm:pt>
    <dgm:pt modelId="{6E46902E-4D96-452F-9377-8A8EBE387FF4}" type="parTrans" cxnId="{6932743B-BAB0-442B-9FB2-634F77F0D2B8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04B193-BBC4-4F2B-8761-6D6D824572D4}" type="sibTrans" cxnId="{6932743B-BAB0-442B-9FB2-634F77F0D2B8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83548-2031-405A-B976-EE0768909656}">
      <dgm:prSet/>
      <dgm:spPr>
        <a:solidFill>
          <a:srgbClr val="C00000"/>
        </a:solidFill>
      </dgm:spPr>
      <dgm:t>
        <a:bodyPr/>
        <a:lstStyle/>
        <a:p>
          <a:r>
            <a: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Genesis 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19:24-28</a:t>
          </a:r>
        </a:p>
      </dgm:t>
    </dgm:pt>
    <dgm:pt modelId="{FA417E4C-4B29-40F0-9DA8-947C3FB8E80F}" type="parTrans" cxnId="{C740DBA6-C867-4D9E-9CB2-4D529BCCC7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AAFF74-6096-4F0F-8B52-6237D673BD41}" type="sibTrans" cxnId="{C740DBA6-C867-4D9E-9CB2-4D529BCCC7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ED96E-AFDF-4A20-86F7-F7902C6EABC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Exodus 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12:29-30</a:t>
          </a:r>
        </a:p>
      </dgm:t>
    </dgm:pt>
    <dgm:pt modelId="{D13D4DA1-0970-4E86-8836-A7B6D6A9A25B}" type="parTrans" cxnId="{FE4D7477-5D1A-40D6-B996-0E784F00E688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6E50A0-8910-4400-A4BA-0BF58562CF0F}" type="sibTrans" cxnId="{FE4D7477-5D1A-40D6-B996-0E784F00E688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0AE5BE-BCE6-4707-95E4-8BDB859816A1}">
      <dgm:prSet/>
      <dgm:spPr>
        <a:solidFill>
          <a:schemeClr val="tx2"/>
        </a:solidFill>
      </dgm:spPr>
      <dgm:t>
        <a:bodyPr/>
        <a:lstStyle/>
        <a:p>
          <a:r>
            <a: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Samuel 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6:6-7</a:t>
          </a:r>
        </a:p>
      </dgm:t>
    </dgm:pt>
    <dgm:pt modelId="{4D5CE36A-0F9A-4B03-AA21-A655CB33AFEF}" type="parTrans" cxnId="{B88133FA-6AAC-4229-BD54-0A86551D8414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B637AB-F88F-48E7-8AC8-711F0FE037B6}" type="sibTrans" cxnId="{B88133FA-6AAC-4229-BD54-0A86551D8414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3E28BC-E951-4ED0-BCF5-6AF6642F7C0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Acts 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5:1-10</a:t>
          </a:r>
        </a:p>
      </dgm:t>
    </dgm:pt>
    <dgm:pt modelId="{792835ED-4942-458F-AADD-ED0A2A7FA01D}" type="parTrans" cxnId="{F14572E6-BACA-46D5-A41E-F7EEB2792E2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164208-D458-4A1F-84D0-3536493E19D4}" type="sibTrans" cxnId="{F14572E6-BACA-46D5-A41E-F7EEB2792E2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F3D5B3-273E-4F75-8E4C-A1B665847EF3}">
      <dgm:prSet/>
      <dgm:spPr>
        <a:solidFill>
          <a:srgbClr val="C09200"/>
        </a:solidFill>
      </dgm:spPr>
      <dgm:t>
        <a:bodyPr/>
        <a:lstStyle/>
        <a:p>
          <a:r>
            <a: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Kings 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19:35</a:t>
          </a:r>
        </a:p>
      </dgm:t>
    </dgm:pt>
    <dgm:pt modelId="{51A1AA63-955B-4CD3-B47B-3349258E326E}" type="parTrans" cxnId="{853887FF-09D4-40EC-B0F2-380FEA7342A6}">
      <dgm:prSet/>
      <dgm:spPr/>
      <dgm:t>
        <a:bodyPr/>
        <a:lstStyle/>
        <a:p>
          <a:endParaRPr lang="es-ES"/>
        </a:p>
      </dgm:t>
    </dgm:pt>
    <dgm:pt modelId="{95A444AD-517A-4E62-9CEC-2E7D80606521}" type="sibTrans" cxnId="{853887FF-09D4-40EC-B0F2-380FEA7342A6}">
      <dgm:prSet/>
      <dgm:spPr/>
      <dgm:t>
        <a:bodyPr/>
        <a:lstStyle/>
        <a:p>
          <a:endParaRPr lang="es-ES"/>
        </a:p>
      </dgm:t>
    </dgm:pt>
    <dgm:pt modelId="{052AC80F-C24B-4CAE-8D76-C31A1791858C}" type="pres">
      <dgm:prSet presAssocID="{E66511C3-B374-4737-8763-3EB8987B24DD}" presName="diagram" presStyleCnt="0">
        <dgm:presLayoutVars>
          <dgm:dir/>
        </dgm:presLayoutVars>
      </dgm:prSet>
      <dgm:spPr/>
    </dgm:pt>
    <dgm:pt modelId="{7A0D429F-B08C-4286-B6BF-E8E5EC0445EA}" type="pres">
      <dgm:prSet presAssocID="{2179A928-32DE-4114-A880-4114CE54909E}" presName="composite" presStyleCnt="0"/>
      <dgm:spPr/>
    </dgm:pt>
    <dgm:pt modelId="{A6BFA173-FB5F-4915-A2AA-D7967F5C8ED6}" type="pres">
      <dgm:prSet presAssocID="{2179A928-32DE-4114-A880-4114CE54909E}" presName="Image" presStyleLbl="bgShp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54AB0838-25E7-4664-B4FE-A61C03D533E6}" type="pres">
      <dgm:prSet presAssocID="{2179A928-32DE-4114-A880-4114CE54909E}" presName="Parent" presStyleLbl="node0" presStyleIdx="0" presStyleCnt="6">
        <dgm:presLayoutVars>
          <dgm:bulletEnabled val="1"/>
        </dgm:presLayoutVars>
      </dgm:prSet>
      <dgm:spPr/>
    </dgm:pt>
    <dgm:pt modelId="{CA1865FD-9FF8-4FA8-AD7C-9877968B773B}" type="pres">
      <dgm:prSet presAssocID="{6304B193-BBC4-4F2B-8761-6D6D824572D4}" presName="sibTrans" presStyleCnt="0"/>
      <dgm:spPr/>
    </dgm:pt>
    <dgm:pt modelId="{BE94B9B3-7C16-414A-86DA-D2F457B46264}" type="pres">
      <dgm:prSet presAssocID="{96683548-2031-405A-B976-EE0768909656}" presName="composite" presStyleCnt="0"/>
      <dgm:spPr/>
    </dgm:pt>
    <dgm:pt modelId="{A5082CD2-CA44-4F17-95E1-9DB4781E4114}" type="pres">
      <dgm:prSet presAssocID="{96683548-2031-405A-B976-EE0768909656}" presName="Image" presStyleLbl="bgShp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7C47E33E-5D15-4EC4-A906-8460BEC1028E}" type="pres">
      <dgm:prSet presAssocID="{96683548-2031-405A-B976-EE0768909656}" presName="Parent" presStyleLbl="node0" presStyleIdx="1" presStyleCnt="6">
        <dgm:presLayoutVars>
          <dgm:bulletEnabled val="1"/>
        </dgm:presLayoutVars>
      </dgm:prSet>
      <dgm:spPr/>
    </dgm:pt>
    <dgm:pt modelId="{FDCA5EBB-8338-45E7-8EE4-47FE5910FCBE}" type="pres">
      <dgm:prSet presAssocID="{29AAFF74-6096-4F0F-8B52-6237D673BD41}" presName="sibTrans" presStyleCnt="0"/>
      <dgm:spPr/>
    </dgm:pt>
    <dgm:pt modelId="{E5C111A6-6A12-4DD1-A2A1-5908D2930367}" type="pres">
      <dgm:prSet presAssocID="{837ED96E-AFDF-4A20-86F7-F7902C6EABC5}" presName="composite" presStyleCnt="0"/>
      <dgm:spPr/>
    </dgm:pt>
    <dgm:pt modelId="{DCA22364-E8BD-4D66-8B98-5F313267FF25}" type="pres">
      <dgm:prSet presAssocID="{837ED96E-AFDF-4A20-86F7-F7902C6EABC5}" presName="Image" presStyleLbl="bgShp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3105979C-D442-4B69-88DF-3527B61826A1}" type="pres">
      <dgm:prSet presAssocID="{837ED96E-AFDF-4A20-86F7-F7902C6EABC5}" presName="Parent" presStyleLbl="node0" presStyleIdx="2" presStyleCnt="6">
        <dgm:presLayoutVars>
          <dgm:bulletEnabled val="1"/>
        </dgm:presLayoutVars>
      </dgm:prSet>
      <dgm:spPr/>
    </dgm:pt>
    <dgm:pt modelId="{73FC494B-7E56-4B21-8A3E-D29262117ACA}" type="pres">
      <dgm:prSet presAssocID="{FC6E50A0-8910-4400-A4BA-0BF58562CF0F}" presName="sibTrans" presStyleCnt="0"/>
      <dgm:spPr/>
    </dgm:pt>
    <dgm:pt modelId="{D5185817-47AE-41C9-BF5B-318A6AF236F7}" type="pres">
      <dgm:prSet presAssocID="{490AE5BE-BCE6-4707-95E4-8BDB859816A1}" presName="composite" presStyleCnt="0"/>
      <dgm:spPr/>
    </dgm:pt>
    <dgm:pt modelId="{D5F8B565-C597-4EF1-A669-B50914737E02}" type="pres">
      <dgm:prSet presAssocID="{490AE5BE-BCE6-4707-95E4-8BDB859816A1}" presName="Image" presStyleLbl="bgShp" presStyleIdx="3" presStyleCnt="6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1FBC2E66-B811-4DA9-AF12-057403D28AD3}" type="pres">
      <dgm:prSet presAssocID="{490AE5BE-BCE6-4707-95E4-8BDB859816A1}" presName="Parent" presStyleLbl="node0" presStyleIdx="3" presStyleCnt="6">
        <dgm:presLayoutVars>
          <dgm:bulletEnabled val="1"/>
        </dgm:presLayoutVars>
      </dgm:prSet>
      <dgm:spPr/>
    </dgm:pt>
    <dgm:pt modelId="{5172F34B-86DC-45B3-94C2-EE0D157A6A02}" type="pres">
      <dgm:prSet presAssocID="{16B637AB-F88F-48E7-8AC8-711F0FE037B6}" presName="sibTrans" presStyleCnt="0"/>
      <dgm:spPr/>
    </dgm:pt>
    <dgm:pt modelId="{7CFD923A-D365-4D35-BEDC-92411B40430B}" type="pres">
      <dgm:prSet presAssocID="{7AF3D5B3-273E-4F75-8E4C-A1B665847EF3}" presName="composite" presStyleCnt="0"/>
      <dgm:spPr/>
    </dgm:pt>
    <dgm:pt modelId="{43B10720-2543-478C-BB30-8424AC16409C}" type="pres">
      <dgm:prSet presAssocID="{7AF3D5B3-273E-4F75-8E4C-A1B665847EF3}" presName="Image" presStyleLbl="bgShp" presStyleIdx="4" presStyleCnt="6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66245FF-20C3-4679-B8AD-70DFCA42C65E}" type="pres">
      <dgm:prSet presAssocID="{7AF3D5B3-273E-4F75-8E4C-A1B665847EF3}" presName="Parent" presStyleLbl="node0" presStyleIdx="4" presStyleCnt="6">
        <dgm:presLayoutVars>
          <dgm:bulletEnabled val="1"/>
        </dgm:presLayoutVars>
      </dgm:prSet>
      <dgm:spPr/>
    </dgm:pt>
    <dgm:pt modelId="{84AAFAA4-981D-405E-9F08-0185940FCF66}" type="pres">
      <dgm:prSet presAssocID="{95A444AD-517A-4E62-9CEC-2E7D80606521}" presName="sibTrans" presStyleCnt="0"/>
      <dgm:spPr/>
    </dgm:pt>
    <dgm:pt modelId="{EF4F5967-AACE-483A-95BE-0B80285B2F94}" type="pres">
      <dgm:prSet presAssocID="{D03E28BC-E951-4ED0-BCF5-6AF6642F7C02}" presName="composite" presStyleCnt="0"/>
      <dgm:spPr/>
    </dgm:pt>
    <dgm:pt modelId="{C0FD692D-25F5-4AC4-80F9-1CE9530E36FF}" type="pres">
      <dgm:prSet presAssocID="{D03E28BC-E951-4ED0-BCF5-6AF6642F7C02}" presName="Image" presStyleLbl="bgShp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321B0099-C5B6-41AB-A225-5E674C0A4F96}" type="pres">
      <dgm:prSet presAssocID="{D03E28BC-E951-4ED0-BCF5-6AF6642F7C02}" presName="Parent" presStyleLbl="node0" presStyleIdx="5" presStyleCnt="6">
        <dgm:presLayoutVars>
          <dgm:bulletEnabled val="1"/>
        </dgm:presLayoutVars>
      </dgm:prSet>
      <dgm:spPr/>
    </dgm:pt>
  </dgm:ptLst>
  <dgm:cxnLst>
    <dgm:cxn modelId="{6932743B-BAB0-442B-9FB2-634F77F0D2B8}" srcId="{E66511C3-B374-4737-8763-3EB8987B24DD}" destId="{2179A928-32DE-4114-A880-4114CE54909E}" srcOrd="0" destOrd="0" parTransId="{6E46902E-4D96-452F-9377-8A8EBE387FF4}" sibTransId="{6304B193-BBC4-4F2B-8761-6D6D824572D4}"/>
    <dgm:cxn modelId="{E972705E-09FC-4C9F-8AC0-CCE67ED774E0}" type="presOf" srcId="{7AF3D5B3-273E-4F75-8E4C-A1B665847EF3}" destId="{066245FF-20C3-4679-B8AD-70DFCA42C65E}" srcOrd="0" destOrd="0" presId="urn:microsoft.com/office/officeart/2008/layout/BendingPictureCaption"/>
    <dgm:cxn modelId="{07B4044D-9CFA-485E-B928-BA1AE89DE9DE}" type="presOf" srcId="{96683548-2031-405A-B976-EE0768909656}" destId="{7C47E33E-5D15-4EC4-A906-8460BEC1028E}" srcOrd="0" destOrd="0" presId="urn:microsoft.com/office/officeart/2008/layout/BendingPictureCaption"/>
    <dgm:cxn modelId="{FE4D7477-5D1A-40D6-B996-0E784F00E688}" srcId="{E66511C3-B374-4737-8763-3EB8987B24DD}" destId="{837ED96E-AFDF-4A20-86F7-F7902C6EABC5}" srcOrd="2" destOrd="0" parTransId="{D13D4DA1-0970-4E86-8836-A7B6D6A9A25B}" sibTransId="{FC6E50A0-8910-4400-A4BA-0BF58562CF0F}"/>
    <dgm:cxn modelId="{B3FBAF84-6842-4421-A063-B0B6BCA5F401}" type="presOf" srcId="{837ED96E-AFDF-4A20-86F7-F7902C6EABC5}" destId="{3105979C-D442-4B69-88DF-3527B61826A1}" srcOrd="0" destOrd="0" presId="urn:microsoft.com/office/officeart/2008/layout/BendingPictureCaption"/>
    <dgm:cxn modelId="{BE64F299-AA9B-4907-9FBD-DD2F122E066E}" type="presOf" srcId="{2179A928-32DE-4114-A880-4114CE54909E}" destId="{54AB0838-25E7-4664-B4FE-A61C03D533E6}" srcOrd="0" destOrd="0" presId="urn:microsoft.com/office/officeart/2008/layout/BendingPictureCaption"/>
    <dgm:cxn modelId="{C740DBA6-C867-4D9E-9CB2-4D529BCCC7D6}" srcId="{E66511C3-B374-4737-8763-3EB8987B24DD}" destId="{96683548-2031-405A-B976-EE0768909656}" srcOrd="1" destOrd="0" parTransId="{FA417E4C-4B29-40F0-9DA8-947C3FB8E80F}" sibTransId="{29AAFF74-6096-4F0F-8B52-6237D673BD41}"/>
    <dgm:cxn modelId="{088DC4B3-D2C6-4641-BAA6-A1455DEBE4F9}" type="presOf" srcId="{D03E28BC-E951-4ED0-BCF5-6AF6642F7C02}" destId="{321B0099-C5B6-41AB-A225-5E674C0A4F96}" srcOrd="0" destOrd="0" presId="urn:microsoft.com/office/officeart/2008/layout/BendingPictureCaption"/>
    <dgm:cxn modelId="{22607BB9-AB32-42A8-A3CA-27BE2538CFA6}" type="presOf" srcId="{490AE5BE-BCE6-4707-95E4-8BDB859816A1}" destId="{1FBC2E66-B811-4DA9-AF12-057403D28AD3}" srcOrd="0" destOrd="0" presId="urn:microsoft.com/office/officeart/2008/layout/BendingPictureCaption"/>
    <dgm:cxn modelId="{354997DE-05B4-43D2-99A0-30AA03604868}" type="presOf" srcId="{E66511C3-B374-4737-8763-3EB8987B24DD}" destId="{052AC80F-C24B-4CAE-8D76-C31A1791858C}" srcOrd="0" destOrd="0" presId="urn:microsoft.com/office/officeart/2008/layout/BendingPictureCaption"/>
    <dgm:cxn modelId="{F14572E6-BACA-46D5-A41E-F7EEB2792E2B}" srcId="{E66511C3-B374-4737-8763-3EB8987B24DD}" destId="{D03E28BC-E951-4ED0-BCF5-6AF6642F7C02}" srcOrd="5" destOrd="0" parTransId="{792835ED-4942-458F-AADD-ED0A2A7FA01D}" sibTransId="{9B164208-D458-4A1F-84D0-3536493E19D4}"/>
    <dgm:cxn modelId="{B88133FA-6AAC-4229-BD54-0A86551D8414}" srcId="{E66511C3-B374-4737-8763-3EB8987B24DD}" destId="{490AE5BE-BCE6-4707-95E4-8BDB859816A1}" srcOrd="3" destOrd="0" parTransId="{4D5CE36A-0F9A-4B03-AA21-A655CB33AFEF}" sibTransId="{16B637AB-F88F-48E7-8AC8-711F0FE037B6}"/>
    <dgm:cxn modelId="{853887FF-09D4-40EC-B0F2-380FEA7342A6}" srcId="{E66511C3-B374-4737-8763-3EB8987B24DD}" destId="{7AF3D5B3-273E-4F75-8E4C-A1B665847EF3}" srcOrd="4" destOrd="0" parTransId="{51A1AA63-955B-4CD3-B47B-3349258E326E}" sibTransId="{95A444AD-517A-4E62-9CEC-2E7D80606521}"/>
    <dgm:cxn modelId="{378F4DBA-E62D-47DD-96C9-98BE9C48F7C3}" type="presParOf" srcId="{052AC80F-C24B-4CAE-8D76-C31A1791858C}" destId="{7A0D429F-B08C-4286-B6BF-E8E5EC0445EA}" srcOrd="0" destOrd="0" presId="urn:microsoft.com/office/officeart/2008/layout/BendingPictureCaption"/>
    <dgm:cxn modelId="{0DC33BC1-2C79-402C-8504-622AE1C769A4}" type="presParOf" srcId="{7A0D429F-B08C-4286-B6BF-E8E5EC0445EA}" destId="{A6BFA173-FB5F-4915-A2AA-D7967F5C8ED6}" srcOrd="0" destOrd="0" presId="urn:microsoft.com/office/officeart/2008/layout/BendingPictureCaption"/>
    <dgm:cxn modelId="{D4A65355-8AC3-46B8-8BFC-234098CF980C}" type="presParOf" srcId="{7A0D429F-B08C-4286-B6BF-E8E5EC0445EA}" destId="{54AB0838-25E7-4664-B4FE-A61C03D533E6}" srcOrd="1" destOrd="0" presId="urn:microsoft.com/office/officeart/2008/layout/BendingPictureCaption"/>
    <dgm:cxn modelId="{813E9BE3-7FF8-4CF2-9239-D2CD828CF299}" type="presParOf" srcId="{052AC80F-C24B-4CAE-8D76-C31A1791858C}" destId="{CA1865FD-9FF8-4FA8-AD7C-9877968B773B}" srcOrd="1" destOrd="0" presId="urn:microsoft.com/office/officeart/2008/layout/BendingPictureCaption"/>
    <dgm:cxn modelId="{BB5E6814-36FD-4A91-8A4C-8816CFDF4B2F}" type="presParOf" srcId="{052AC80F-C24B-4CAE-8D76-C31A1791858C}" destId="{BE94B9B3-7C16-414A-86DA-D2F457B46264}" srcOrd="2" destOrd="0" presId="urn:microsoft.com/office/officeart/2008/layout/BendingPictureCaption"/>
    <dgm:cxn modelId="{4EFC88D2-56B4-4EDB-AC62-26CAEAA36E82}" type="presParOf" srcId="{BE94B9B3-7C16-414A-86DA-D2F457B46264}" destId="{A5082CD2-CA44-4F17-95E1-9DB4781E4114}" srcOrd="0" destOrd="0" presId="urn:microsoft.com/office/officeart/2008/layout/BendingPictureCaption"/>
    <dgm:cxn modelId="{4EEB80A2-2461-4FAA-89D3-1D246BEFC87D}" type="presParOf" srcId="{BE94B9B3-7C16-414A-86DA-D2F457B46264}" destId="{7C47E33E-5D15-4EC4-A906-8460BEC1028E}" srcOrd="1" destOrd="0" presId="urn:microsoft.com/office/officeart/2008/layout/BendingPictureCaption"/>
    <dgm:cxn modelId="{32142399-B3EB-4AD9-BF93-FD337A2E697A}" type="presParOf" srcId="{052AC80F-C24B-4CAE-8D76-C31A1791858C}" destId="{FDCA5EBB-8338-45E7-8EE4-47FE5910FCBE}" srcOrd="3" destOrd="0" presId="urn:microsoft.com/office/officeart/2008/layout/BendingPictureCaption"/>
    <dgm:cxn modelId="{02F8D22E-4AE6-4976-B878-C6FC09870F92}" type="presParOf" srcId="{052AC80F-C24B-4CAE-8D76-C31A1791858C}" destId="{E5C111A6-6A12-4DD1-A2A1-5908D2930367}" srcOrd="4" destOrd="0" presId="urn:microsoft.com/office/officeart/2008/layout/BendingPictureCaption"/>
    <dgm:cxn modelId="{B6A04F08-6E84-4E33-8243-960A9F96F841}" type="presParOf" srcId="{E5C111A6-6A12-4DD1-A2A1-5908D2930367}" destId="{DCA22364-E8BD-4D66-8B98-5F313267FF25}" srcOrd="0" destOrd="0" presId="urn:microsoft.com/office/officeart/2008/layout/BendingPictureCaption"/>
    <dgm:cxn modelId="{226EF1EC-1E20-48F6-A9C5-C70D79BDA6C3}" type="presParOf" srcId="{E5C111A6-6A12-4DD1-A2A1-5908D2930367}" destId="{3105979C-D442-4B69-88DF-3527B61826A1}" srcOrd="1" destOrd="0" presId="urn:microsoft.com/office/officeart/2008/layout/BendingPictureCaption"/>
    <dgm:cxn modelId="{328774F5-36C4-49ED-8F2A-190037F13B15}" type="presParOf" srcId="{052AC80F-C24B-4CAE-8D76-C31A1791858C}" destId="{73FC494B-7E56-4B21-8A3E-D29262117ACA}" srcOrd="5" destOrd="0" presId="urn:microsoft.com/office/officeart/2008/layout/BendingPictureCaption"/>
    <dgm:cxn modelId="{56D44AAB-29BA-4F07-BC56-F66F2FBCB2D4}" type="presParOf" srcId="{052AC80F-C24B-4CAE-8D76-C31A1791858C}" destId="{D5185817-47AE-41C9-BF5B-318A6AF236F7}" srcOrd="6" destOrd="0" presId="urn:microsoft.com/office/officeart/2008/layout/BendingPictureCaption"/>
    <dgm:cxn modelId="{DB5E6EA2-4F32-4C3E-B386-E5D6D3FFB355}" type="presParOf" srcId="{D5185817-47AE-41C9-BF5B-318A6AF236F7}" destId="{D5F8B565-C597-4EF1-A669-B50914737E02}" srcOrd="0" destOrd="0" presId="urn:microsoft.com/office/officeart/2008/layout/BendingPictureCaption"/>
    <dgm:cxn modelId="{CB0FF509-547D-4B14-8610-426B9F64CD3A}" type="presParOf" srcId="{D5185817-47AE-41C9-BF5B-318A6AF236F7}" destId="{1FBC2E66-B811-4DA9-AF12-057403D28AD3}" srcOrd="1" destOrd="0" presId="urn:microsoft.com/office/officeart/2008/layout/BendingPictureCaption"/>
    <dgm:cxn modelId="{76DFA756-9A3D-4D65-B8A9-7A5AE46842CF}" type="presParOf" srcId="{052AC80F-C24B-4CAE-8D76-C31A1791858C}" destId="{5172F34B-86DC-45B3-94C2-EE0D157A6A02}" srcOrd="7" destOrd="0" presId="urn:microsoft.com/office/officeart/2008/layout/BendingPictureCaption"/>
    <dgm:cxn modelId="{F5324315-42DE-43DC-9906-1882FCB70A52}" type="presParOf" srcId="{052AC80F-C24B-4CAE-8D76-C31A1791858C}" destId="{7CFD923A-D365-4D35-BEDC-92411B40430B}" srcOrd="8" destOrd="0" presId="urn:microsoft.com/office/officeart/2008/layout/BendingPictureCaption"/>
    <dgm:cxn modelId="{164C44C8-8E4D-423C-9A0B-815664F2D9C8}" type="presParOf" srcId="{7CFD923A-D365-4D35-BEDC-92411B40430B}" destId="{43B10720-2543-478C-BB30-8424AC16409C}" srcOrd="0" destOrd="0" presId="urn:microsoft.com/office/officeart/2008/layout/BendingPictureCaption"/>
    <dgm:cxn modelId="{0542FF9B-87E8-4CB0-8EAD-064F2E4D8177}" type="presParOf" srcId="{7CFD923A-D365-4D35-BEDC-92411B40430B}" destId="{066245FF-20C3-4679-B8AD-70DFCA42C65E}" srcOrd="1" destOrd="0" presId="urn:microsoft.com/office/officeart/2008/layout/BendingPictureCaption"/>
    <dgm:cxn modelId="{57CFEC03-919B-4168-B94F-CE7BD09BB4A7}" type="presParOf" srcId="{052AC80F-C24B-4CAE-8D76-C31A1791858C}" destId="{84AAFAA4-981D-405E-9F08-0185940FCF66}" srcOrd="9" destOrd="0" presId="urn:microsoft.com/office/officeart/2008/layout/BendingPictureCaption"/>
    <dgm:cxn modelId="{D0F4A5F8-8342-4B53-8E1C-272EB0C86DAA}" type="presParOf" srcId="{052AC80F-C24B-4CAE-8D76-C31A1791858C}" destId="{EF4F5967-AACE-483A-95BE-0B80285B2F94}" srcOrd="10" destOrd="0" presId="urn:microsoft.com/office/officeart/2008/layout/BendingPictureCaption"/>
    <dgm:cxn modelId="{B846CA01-2BF6-45CB-A36A-3F3455D989B3}" type="presParOf" srcId="{EF4F5967-AACE-483A-95BE-0B80285B2F94}" destId="{C0FD692D-25F5-4AC4-80F9-1CE9530E36FF}" srcOrd="0" destOrd="0" presId="urn:microsoft.com/office/officeart/2008/layout/BendingPictureCaption"/>
    <dgm:cxn modelId="{99F0D42B-050F-4ADC-9F79-E7EA8AE0521C}" type="presParOf" srcId="{EF4F5967-AACE-483A-95BE-0B80285B2F94}" destId="{321B0099-C5B6-41AB-A225-5E674C0A4F9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C4534-1E35-46F9-BA4E-EE2A34B61950}">
      <dsp:nvSpPr>
        <dsp:cNvPr id="0" name=""/>
        <dsp:cNvSpPr/>
      </dsp:nvSpPr>
      <dsp:spPr>
        <a:xfrm>
          <a:off x="222" y="0"/>
          <a:ext cx="1898462" cy="3397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ဘုရားသခင်အပေါ် စာတန်၏စွပ်စွဲ</a:t>
          </a:r>
          <a:r>
            <a:rPr lang="en-US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ချက်သည် မှားယွင်းကြောင်း ကျွန်ုပ်တို့ အတည်ပြုပါမည်။</a:t>
          </a:r>
          <a:endParaRPr lang="es-E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826" y="55604"/>
        <a:ext cx="1787254" cy="3286364"/>
      </dsp:txXfrm>
    </dsp:sp>
    <dsp:sp modelId="{719AF9ED-846C-474E-AA41-3256EE744DEB}">
      <dsp:nvSpPr>
        <dsp:cNvPr id="0" name=""/>
        <dsp:cNvSpPr/>
      </dsp:nvSpPr>
      <dsp:spPr>
        <a:xfrm>
          <a:off x="2100519" y="0"/>
          <a:ext cx="1778502" cy="339757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 ဖြောင့်မတ်သောသူတို့ကို တရားမျှတစွာ ကယ်တင်တော်မူကြောင်း ကျွန်ုပ်</a:t>
          </a:r>
          <a:r>
            <a:rPr lang="en-US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တို့ အတည်</a:t>
          </a:r>
          <a:r>
            <a:rPr lang="en-US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ပြုပါမည်။</a:t>
          </a:r>
          <a:endParaRPr lang="es-E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2610" y="52091"/>
        <a:ext cx="1674320" cy="3293390"/>
      </dsp:txXfrm>
    </dsp:sp>
    <dsp:sp modelId="{B5541BC0-BC8A-4929-8FF6-622BD7EB5F29}">
      <dsp:nvSpPr>
        <dsp:cNvPr id="0" name=""/>
        <dsp:cNvSpPr/>
      </dsp:nvSpPr>
      <dsp:spPr>
        <a:xfrm>
          <a:off x="4080857" y="0"/>
          <a:ext cx="1617058" cy="339757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မတရားသောသူများအပေါ် စီရင်ချက်သည် တရားမျှတကြောင်းကို ကျွန်ုပ်တို့ အတည်ပြုပါ</a:t>
          </a:r>
          <a:r>
            <a:rPr lang="en-US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မည်။</a:t>
          </a:r>
          <a:endParaRPr lang="es-E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8219" y="47362"/>
        <a:ext cx="1522334" cy="3302848"/>
      </dsp:txXfrm>
    </dsp:sp>
    <dsp:sp modelId="{BCA80C8C-B5F4-4F3D-9217-EEB412A1185F}">
      <dsp:nvSpPr>
        <dsp:cNvPr id="0" name=""/>
        <dsp:cNvSpPr/>
      </dsp:nvSpPr>
      <dsp:spPr>
        <a:xfrm>
          <a:off x="5899751" y="0"/>
          <a:ext cx="1753105" cy="339757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အဆိုးတွေမပေါ်တော့ဘဲ မေးခွန်းတိုင်းကို ဖြေရလိမ့်မယ်။</a:t>
          </a:r>
          <a:endParaRPr lang="es-E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51098" y="51347"/>
        <a:ext cx="1650411" cy="3294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FA173-FB5F-4915-A2AA-D7967F5C8ED6}">
      <dsp:nvSpPr>
        <dsp:cNvPr id="0" name=""/>
        <dsp:cNvSpPr/>
      </dsp:nvSpPr>
      <dsp:spPr>
        <a:xfrm>
          <a:off x="1009186" y="118384"/>
          <a:ext cx="2657761" cy="1964076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4AB0838-25E7-4664-B4FE-A61C03D533E6}">
      <dsp:nvSpPr>
        <dsp:cNvPr id="0" name=""/>
        <dsp:cNvSpPr/>
      </dsp:nvSpPr>
      <dsp:spPr>
        <a:xfrm>
          <a:off x="1546394" y="1726336"/>
          <a:ext cx="2290198" cy="550372"/>
        </a:xfrm>
        <a:prstGeom prst="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Genesis 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7:21-23</a:t>
          </a:r>
        </a:p>
      </dsp:txBody>
      <dsp:txXfrm>
        <a:off x="1546394" y="1726336"/>
        <a:ext cx="2290198" cy="550372"/>
      </dsp:txXfrm>
    </dsp:sp>
    <dsp:sp modelId="{A5082CD2-CA44-4F17-95E1-9DB4781E4114}">
      <dsp:nvSpPr>
        <dsp:cNvPr id="0" name=""/>
        <dsp:cNvSpPr/>
      </dsp:nvSpPr>
      <dsp:spPr>
        <a:xfrm>
          <a:off x="4351151" y="118384"/>
          <a:ext cx="2657761" cy="196407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C47E33E-5D15-4EC4-A906-8460BEC1028E}">
      <dsp:nvSpPr>
        <dsp:cNvPr id="0" name=""/>
        <dsp:cNvSpPr/>
      </dsp:nvSpPr>
      <dsp:spPr>
        <a:xfrm>
          <a:off x="4888358" y="1726336"/>
          <a:ext cx="2290198" cy="55037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Genesis 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19:24-28</a:t>
          </a:r>
        </a:p>
      </dsp:txBody>
      <dsp:txXfrm>
        <a:off x="4888358" y="1726336"/>
        <a:ext cx="2290198" cy="550372"/>
      </dsp:txXfrm>
    </dsp:sp>
    <dsp:sp modelId="{DCA22364-E8BD-4D66-8B98-5F313267FF25}">
      <dsp:nvSpPr>
        <dsp:cNvPr id="0" name=""/>
        <dsp:cNvSpPr/>
      </dsp:nvSpPr>
      <dsp:spPr>
        <a:xfrm>
          <a:off x="7693115" y="118384"/>
          <a:ext cx="2657761" cy="1964076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105979C-D442-4B69-88DF-3527B61826A1}">
      <dsp:nvSpPr>
        <dsp:cNvPr id="0" name=""/>
        <dsp:cNvSpPr/>
      </dsp:nvSpPr>
      <dsp:spPr>
        <a:xfrm>
          <a:off x="8230323" y="1726336"/>
          <a:ext cx="2290198" cy="550372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Exodus 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12:29-30</a:t>
          </a:r>
        </a:p>
      </dsp:txBody>
      <dsp:txXfrm>
        <a:off x="8230323" y="1726336"/>
        <a:ext cx="2290198" cy="550372"/>
      </dsp:txXfrm>
    </dsp:sp>
    <dsp:sp modelId="{D5F8B565-C597-4EF1-A669-B50914737E02}">
      <dsp:nvSpPr>
        <dsp:cNvPr id="0" name=""/>
        <dsp:cNvSpPr/>
      </dsp:nvSpPr>
      <dsp:spPr>
        <a:xfrm>
          <a:off x="1009186" y="2559450"/>
          <a:ext cx="2657761" cy="1964076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FBC2E66-B811-4DA9-AF12-057403D28AD3}">
      <dsp:nvSpPr>
        <dsp:cNvPr id="0" name=""/>
        <dsp:cNvSpPr/>
      </dsp:nvSpPr>
      <dsp:spPr>
        <a:xfrm>
          <a:off x="1546394" y="4167402"/>
          <a:ext cx="2290198" cy="550372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Samuel 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6:6-7</a:t>
          </a:r>
        </a:p>
      </dsp:txBody>
      <dsp:txXfrm>
        <a:off x="1546394" y="4167402"/>
        <a:ext cx="2290198" cy="550372"/>
      </dsp:txXfrm>
    </dsp:sp>
    <dsp:sp modelId="{43B10720-2543-478C-BB30-8424AC16409C}">
      <dsp:nvSpPr>
        <dsp:cNvPr id="0" name=""/>
        <dsp:cNvSpPr/>
      </dsp:nvSpPr>
      <dsp:spPr>
        <a:xfrm>
          <a:off x="4351151" y="2559450"/>
          <a:ext cx="2657761" cy="1964076"/>
        </a:xfrm>
        <a:prstGeom prst="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66245FF-20C3-4679-B8AD-70DFCA42C65E}">
      <dsp:nvSpPr>
        <dsp:cNvPr id="0" name=""/>
        <dsp:cNvSpPr/>
      </dsp:nvSpPr>
      <dsp:spPr>
        <a:xfrm>
          <a:off x="4888358" y="4167402"/>
          <a:ext cx="2290198" cy="550372"/>
        </a:xfrm>
        <a:prstGeom prst="rect">
          <a:avLst/>
        </a:prstGeom>
        <a:solidFill>
          <a:srgbClr val="C092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Kings 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19:35</a:t>
          </a:r>
        </a:p>
      </dsp:txBody>
      <dsp:txXfrm>
        <a:off x="4888358" y="4167402"/>
        <a:ext cx="2290198" cy="550372"/>
      </dsp:txXfrm>
    </dsp:sp>
    <dsp:sp modelId="{C0FD692D-25F5-4AC4-80F9-1CE9530E36FF}">
      <dsp:nvSpPr>
        <dsp:cNvPr id="0" name=""/>
        <dsp:cNvSpPr/>
      </dsp:nvSpPr>
      <dsp:spPr>
        <a:xfrm>
          <a:off x="7693115" y="2559450"/>
          <a:ext cx="2657761" cy="1964076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21B0099-C5B6-41AB-A225-5E674C0A4F96}">
      <dsp:nvSpPr>
        <dsp:cNvPr id="0" name=""/>
        <dsp:cNvSpPr/>
      </dsp:nvSpPr>
      <dsp:spPr>
        <a:xfrm>
          <a:off x="8230323" y="4167402"/>
          <a:ext cx="2290198" cy="550372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Acts 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5:1-10</a:t>
          </a:r>
        </a:p>
      </dsp:txBody>
      <dsp:txXfrm>
        <a:off x="8230323" y="4167402"/>
        <a:ext cx="2290198" cy="550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D692-04B9-9C3A-CF1C-38AD1E540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66E2-CC05-ABDD-EE34-3DBD4BF02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0EDD-DDC0-7F55-D08D-5C9A060F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883-4A20-4388-869A-44698F95774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F1ACC-496C-F1A3-89E9-2D5CC582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8B414-FEEE-A934-8DD4-E2BF47B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8F54-36E3-4D43-B83E-E9886D7C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8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70DC-BF1A-1E88-4B19-CC6073C7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C74E2-0508-4B79-F549-197F6A425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46DFC-9104-DA66-AA31-BDFDBF15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883-4A20-4388-869A-44698F95774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624D-A175-2D3D-2620-73C59CF4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903A6-A397-DE2A-61F3-C2DC26A3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8F54-36E3-4D43-B83E-E9886D7C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6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0E37F-C6FE-A36C-82F6-BEC862778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77E4F-E831-D598-C66E-2FC457C68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1B1A1-29D3-9B01-C9DB-EB4FE4F5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883-4A20-4388-869A-44698F95774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135F4-6D50-5B69-35E6-3BC547C6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99B6A-C4F6-8FFA-8EEE-4AF0CFA2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8F54-36E3-4D43-B83E-E9886D7C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5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E1C9-4A5F-08C7-6904-0F867DB5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DA26-03C6-ECBF-383B-FBADD5D8E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221E2-9B71-0B77-068E-13884E06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883-4A20-4388-869A-44698F95774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879D9-92F9-C65A-6747-90FBF0DA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5965D-008C-29FB-3C5A-D7AB4AC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8F54-36E3-4D43-B83E-E9886D7C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3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2B3A-7787-6B69-704C-3ACFB04E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35A57-4151-4B49-2E50-0E18F7AB5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2A101-BA89-6721-2C68-5DB922AE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883-4A20-4388-869A-44698F95774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06538-4929-DEA9-1CE1-6C4EE97B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019B6-29CA-15CD-E528-5507A4FC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8F54-36E3-4D43-B83E-E9886D7C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7DB0-3313-E4A8-9A75-CBB0CC66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33CE0-708A-C546-83A2-98C68CFC7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2781D-41B0-7B91-E75F-8A1E15C93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8EF0F-EEB2-6BF2-C3AA-9505B1D1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883-4A20-4388-869A-44698F95774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FB935-5101-63B2-0092-9D601FCF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3602-65CA-DD00-3F84-44BD84B1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8F54-36E3-4D43-B83E-E9886D7C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5658-5E4E-AD5D-F249-37476F10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DC46C-634E-0282-2EBE-B128A97B2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A7657-2864-BA1F-3D4C-57E109542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D5B52-788A-B939-845B-F1D12EB8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809A7-C97B-201D-9BC0-3189D4B96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8963B-5789-1D82-07FF-EFE66224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883-4A20-4388-869A-44698F95774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8D87D6-360B-18EC-73F5-DA5655AA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311AB-8673-5E9C-6A79-CA3372C3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8F54-36E3-4D43-B83E-E9886D7C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8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7B45-228A-CE13-62F2-C2909360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1A2F3-5776-475D-CBFC-93B7D70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883-4A20-4388-869A-44698F95774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8B2D9-3DA4-59C6-8679-F776CE8B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337E3-EE1D-1580-E109-13C22063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8F54-36E3-4D43-B83E-E9886D7C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5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C91B3-9F82-EAC2-7C90-BE1902F0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883-4A20-4388-869A-44698F95774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742F8-D9B6-E425-60B7-A22BFA0E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791FE-4028-DEE9-8F99-C3B37755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8F54-36E3-4D43-B83E-E9886D7C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7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C3C3-4128-43EA-63AC-425B18D8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8BB6-E244-4661-F2A4-8960E1EDF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AEA88-E579-8F34-792A-438349BFC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39A5F-C66F-44DC-A6AF-51EA85F3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883-4A20-4388-869A-44698F95774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1D05A-B4D9-3611-8A9C-0C895361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8279A-1AF0-70A9-A2E4-CC3D059F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8F54-36E3-4D43-B83E-E9886D7C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EC89-F10F-6819-2BCB-04B23BB6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7D5CF-658F-C096-E0A4-8931843D0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1E94A-C366-B483-18AB-0F9DFF30F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68EE2-863A-737F-C2BF-45B412D3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883-4A20-4388-869A-44698F95774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8ACF0-0CBF-C683-F653-4AF0D9D2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C3A1C-EEE5-9BCD-1E32-390A4758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8F54-36E3-4D43-B83E-E9886D7C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0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7905C-2528-79EC-7073-78B11632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F2CBB-0A57-4F6A-9E0E-CD73EBC96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2B606-84FC-34D8-5193-C35699DF5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2883-4A20-4388-869A-44698F95774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8118F-DBCD-35EB-AC77-A73EA0FDF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344E-DC8F-5503-9670-B2B966FC8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8F54-36E3-4D43-B83E-E9886D7C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comida, vidrio, alimentos&#10;&#10;Descripción generada automáticamente">
            <a:extLst>
              <a:ext uri="{FF2B5EF4-FFF2-40B4-BE49-F238E27FC236}">
                <a16:creationId xmlns:a16="http://schemas.microsoft.com/office/drawing/2014/main" id="{DCE142E5-481E-61CA-F950-972D958933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968" y="13"/>
            <a:ext cx="7632032" cy="68579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A89B5E-435E-021D-5167-15E6B5D601DF}"/>
              </a:ext>
            </a:extLst>
          </p:cNvPr>
          <p:cNvSpPr txBox="1"/>
          <p:nvPr/>
        </p:nvSpPr>
        <p:spPr>
          <a:xfrm>
            <a:off x="-3" y="1515068"/>
            <a:ext cx="4559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4800" b="1" dirty="0">
                <a:ln w="10160">
                  <a:solidFill>
                    <a:srgbClr val="862B1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တရားစီရင်ခြင်း</a:t>
            </a:r>
            <a:endParaRPr lang="en-US" sz="4800" b="1" dirty="0">
              <a:ln w="10160">
                <a:solidFill>
                  <a:srgbClr val="862B1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my-MM" sz="4800" b="1" dirty="0">
                <a:ln w="10160">
                  <a:solidFill>
                    <a:srgbClr val="862B1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လုပ်ငန်းစဉ်</a:t>
            </a:r>
            <a:endParaRPr lang="es-ES" sz="4800" b="1" dirty="0">
              <a:ln w="10160">
                <a:solidFill>
                  <a:srgbClr val="862B1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316E44-617A-E7D4-E442-605C8CF61379}"/>
              </a:ext>
            </a:extLst>
          </p:cNvPr>
          <p:cNvSpPr txBox="1"/>
          <p:nvPr/>
        </p:nvSpPr>
        <p:spPr>
          <a:xfrm>
            <a:off x="476584" y="5896246"/>
            <a:ext cx="36068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133" b="1">
                <a:solidFill>
                  <a:srgbClr val="463500"/>
                </a:solidFill>
              </a:rPr>
              <a:t>Lesson 13 for </a:t>
            </a:r>
            <a:br>
              <a:rPr lang="da-DK" sz="2133" b="1">
                <a:solidFill>
                  <a:srgbClr val="463500"/>
                </a:solidFill>
              </a:rPr>
            </a:br>
            <a:r>
              <a:rPr lang="da-DK" sz="2133" b="1">
                <a:solidFill>
                  <a:srgbClr val="463500"/>
                </a:solidFill>
              </a:rPr>
              <a:t>December 24, 2022</a:t>
            </a:r>
            <a:endParaRPr lang="es-ES" sz="2133" b="1" dirty="0">
              <a:solidFill>
                <a:srgbClr val="463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3B6E01F3-BDAA-4899-E136-620263106C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642" y="37039"/>
            <a:ext cx="2396999" cy="206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60FA6F6-44CA-58B4-34CE-17128891A7D1}"/>
              </a:ext>
            </a:extLst>
          </p:cNvPr>
          <p:cNvSpPr txBox="1"/>
          <p:nvPr/>
        </p:nvSpPr>
        <p:spPr>
          <a:xfrm>
            <a:off x="0" y="638938"/>
            <a:ext cx="10417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တရားမျှတမှုသည်မတရားသောသူတို့၏အပြစ်အတွက်ပေးဆပ်ရန်တောင်းဆိုသည်၊ ချစ်ခြင်းမေတ္တာသည်အပြစ်သားများကိုထာဝစဉ်ဆင်းရဲဒုက္ခမခံရစေရန်တားဆီးပေး</a:t>
            </a:r>
            <a:r>
              <a:rPr lang="en-US" sz="2400" b="1" dirty="0"/>
              <a:t> </a:t>
            </a:r>
            <a:r>
              <a:rPr lang="my-MM" sz="2400" b="1" dirty="0"/>
              <a:t>သည်။သေခြင်းသည်ဘုရားသခင်ထံမှအခြားသောပြစ်ဒဏ်များကဲ့သို့ပင်အပြစ်သားများ၏ ဆင်းရဲဒုက္ခကို အဆုံးသတ်စေသည်။</a:t>
            </a:r>
            <a:endParaRPr lang="es-ES" sz="24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A32A61-B02D-01F9-FCC8-5812A7D9921D}"/>
              </a:ext>
            </a:extLst>
          </p:cNvPr>
          <p:cNvGraphicFramePr/>
          <p:nvPr/>
        </p:nvGraphicFramePr>
        <p:xfrm>
          <a:off x="331146" y="1950720"/>
          <a:ext cx="11529709" cy="483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34272A-0A9A-1050-5787-BF1C7B5F05EB}"/>
              </a:ext>
            </a:extLst>
          </p:cNvPr>
          <p:cNvSpPr txBox="1"/>
          <p:nvPr/>
        </p:nvSpPr>
        <p:spPr>
          <a:xfrm>
            <a:off x="4082143" y="76926"/>
            <a:ext cx="6117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3600" b="1" dirty="0"/>
              <a:t> နောက်ဆုံးစီရင်ချက်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401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BFA173-FB5F-4915-A2AA-D7967F5C8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A6BFA173-FB5F-4915-A2AA-D7967F5C8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A6BFA173-FB5F-4915-A2AA-D7967F5C8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6BFA173-FB5F-4915-A2AA-D7967F5C8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A6BFA173-FB5F-4915-A2AA-D7967F5C8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A6BFA173-FB5F-4915-A2AA-D7967F5C8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AB0838-25E7-4664-B4FE-A61C03D53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AB0838-25E7-4664-B4FE-A61C03D53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AB0838-25E7-4664-B4FE-A61C03D53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AB0838-25E7-4664-B4FE-A61C03D53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54AB0838-25E7-4664-B4FE-A61C03D53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54AB0838-25E7-4664-B4FE-A61C03D53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082CD2-CA44-4F17-95E1-9DB4781E4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5082CD2-CA44-4F17-95E1-9DB4781E4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A5082CD2-CA44-4F17-95E1-9DB4781E4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A5082CD2-CA44-4F17-95E1-9DB4781E4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5082CD2-CA44-4F17-95E1-9DB4781E4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5082CD2-CA44-4F17-95E1-9DB4781E4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7E33E-5D15-4EC4-A906-8460BEC10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7C47E33E-5D15-4EC4-A906-8460BEC10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7C47E33E-5D15-4EC4-A906-8460BEC10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7C47E33E-5D15-4EC4-A906-8460BEC10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C47E33E-5D15-4EC4-A906-8460BEC10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C47E33E-5D15-4EC4-A906-8460BEC10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A22364-E8BD-4D66-8B98-5F313267F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CA22364-E8BD-4D66-8B98-5F313267F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CA22364-E8BD-4D66-8B98-5F313267F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CA22364-E8BD-4D66-8B98-5F313267F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CA22364-E8BD-4D66-8B98-5F313267F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CA22364-E8BD-4D66-8B98-5F313267F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5979C-D442-4B69-88DF-3527B618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105979C-D442-4B69-88DF-3527B618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3105979C-D442-4B69-88DF-3527B618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3105979C-D442-4B69-88DF-3527B6182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105979C-D442-4B69-88DF-3527B618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105979C-D442-4B69-88DF-3527B618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F8B565-C597-4EF1-A669-B50914737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5F8B565-C597-4EF1-A669-B50914737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5F8B565-C597-4EF1-A669-B50914737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D5F8B565-C597-4EF1-A669-B50914737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D5F8B565-C597-4EF1-A669-B50914737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5F8B565-C597-4EF1-A669-B50914737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BC2E66-B811-4DA9-AF12-057403D28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FBC2E66-B811-4DA9-AF12-057403D28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1FBC2E66-B811-4DA9-AF12-057403D28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1FBC2E66-B811-4DA9-AF12-057403D28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FBC2E66-B811-4DA9-AF12-057403D28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FBC2E66-B811-4DA9-AF12-057403D28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B10720-2543-478C-BB30-8424AC164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43B10720-2543-478C-BB30-8424AC164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43B10720-2543-478C-BB30-8424AC164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43B10720-2543-478C-BB30-8424AC164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3B10720-2543-478C-BB30-8424AC164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3B10720-2543-478C-BB30-8424AC164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6245FF-20C3-4679-B8AD-70DFCA42C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66245FF-20C3-4679-B8AD-70DFCA42C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66245FF-20C3-4679-B8AD-70DFCA42C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66245FF-20C3-4679-B8AD-70DFCA42C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66245FF-20C3-4679-B8AD-70DFCA42C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66245FF-20C3-4679-B8AD-70DFCA42C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FD692D-25F5-4AC4-80F9-1CE9530E3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C0FD692D-25F5-4AC4-80F9-1CE9530E3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C0FD692D-25F5-4AC4-80F9-1CE9530E3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C0FD692D-25F5-4AC4-80F9-1CE9530E3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C0FD692D-25F5-4AC4-80F9-1CE9530E3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C0FD692D-25F5-4AC4-80F9-1CE9530E3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B0099-C5B6-41AB-A225-5E674C0A4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321B0099-C5B6-41AB-A225-5E674C0A4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321B0099-C5B6-41AB-A225-5E674C0A4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321B0099-C5B6-41AB-A225-5E674C0A4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21B0099-C5B6-41AB-A225-5E674C0A4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21B0099-C5B6-41AB-A225-5E674C0A4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423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55FA42-853D-4417-43E7-CB73471178B4}"/>
              </a:ext>
            </a:extLst>
          </p:cNvPr>
          <p:cNvSpPr txBox="1"/>
          <p:nvPr/>
        </p:nvSpPr>
        <p:spPr>
          <a:xfrm>
            <a:off x="2329542" y="2710934"/>
            <a:ext cx="8806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4800" b="1" dirty="0">
                <a:solidFill>
                  <a:srgbClr val="115DA1"/>
                </a:solidFill>
              </a:rPr>
              <a:t>တရားစီရင်ခြင်း၏အကျိုးဆက်များ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98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423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74EF10CF-2725-A747-664F-11AED4033D1F}"/>
              </a:ext>
            </a:extLst>
          </p:cNvPr>
          <p:cNvSpPr/>
          <p:nvPr/>
        </p:nvSpPr>
        <p:spPr>
          <a:xfrm>
            <a:off x="134342" y="1930011"/>
            <a:ext cx="11923317" cy="4843861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219B69-C338-529F-6DBA-D4F38DECED68}"/>
              </a:ext>
            </a:extLst>
          </p:cNvPr>
          <p:cNvSpPr txBox="1"/>
          <p:nvPr/>
        </p:nvSpPr>
        <p:spPr>
          <a:xfrm>
            <a:off x="0" y="15536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y-MM" sz="3600" b="1" dirty="0"/>
              <a:t>ဒုတိယသေခြင်း။</a:t>
            </a:r>
            <a:endParaRPr lang="es-ES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1E1562-0380-34D7-A635-434D7EA07FA0}"/>
              </a:ext>
            </a:extLst>
          </p:cNvPr>
          <p:cNvSpPr txBox="1"/>
          <p:nvPr/>
        </p:nvSpPr>
        <p:spPr>
          <a:xfrm>
            <a:off x="3412536" y="2029172"/>
            <a:ext cx="869592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စီရင်ချက်ပြီးသွားပါပြီ။ဘုရားသခင်ရဲ့တရားမျှတမှုနဲ့ကရုဏာကိုရှင်းရှင်းလင်းလင်းပြသခဲ့ပြီးပြီ(ဆာ၈၉း၁၄)။သူတို့၏ပြစ်တင်ရှုတ်ချခြင်းသည်တရားမျှတသည်ကို အသိအမှတ်ပြုပြီး ဘုရားသခင်ရှေ့တော်၌ ဦးညွှတ်ခြင်းဖြစ်သည် (ဖိ ၂း၁၀)။ကျွန်ုပ်တို့၏မေတ္တာရှင်ဘုရားသခင်သည်သူဖန်ဆင်းထားသောသတ္တဝါများကို ဖျက်ဆီးမည်လား။ ဟုတ်ကဲ့။ သူတို့ကို ကယ်တင်ဖို့ တတ်နိုင်သမျှ အကုန်လုပ်ပေးလိမ့်မယ်၊ ဒါပေမယ့် သူတို့ရဲ့ လွတ်လပ်တဲ့ဆန္ဒကိုလေးစားတယ်။ သူတို့သည်ဘုရားသခင်ပေးတော်မူသောကယ်တင်ခြင်းကိုလက်မခံလိုသောကြောင့် ထာဝစဉ်သေကြလိမ့်မည် (၂သက် ၁း၉)။</a:t>
            </a:r>
            <a:endParaRPr lang="es-ES" sz="22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790F27-1A2D-F546-23BF-5E7FB8ECDAB5}"/>
              </a:ext>
            </a:extLst>
          </p:cNvPr>
          <p:cNvSpPr txBox="1"/>
          <p:nvPr/>
        </p:nvSpPr>
        <p:spPr>
          <a:xfrm>
            <a:off x="83541" y="696942"/>
            <a:ext cx="1210845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2200" b="1" dirty="0">
                <a:latin typeface="Comic Sans MS" panose="030F0702030302020204" pitchFamily="66" charset="0"/>
              </a:rPr>
              <a:t>“</a:t>
            </a:r>
            <a:r>
              <a:rPr lang="my-MM" sz="2200" b="1" dirty="0">
                <a:latin typeface="Comic Sans MS" panose="030F0702030302020204" pitchFamily="66" charset="0"/>
              </a:rPr>
              <a:t>ကြောက်တတ်သောသူ၊မယုံကြည်သောသူ၊စက်ဆုပ်ရွံရှာဖွယ်သောသူ၊လူအသက်ကိုသတ်သောသူ၊မတရားသောမေထုန်၌မှီဝဲသောသူ၊ဦပစားတတ်သောသူ၊ရုပ်တုကိုကိုးကွယ်သောသူ၊သစ္စာပျက်သောသူအပေါင်းတို့မူကား၊ဒုတိယသေခြင်းတည်းဟူသောကန့်နှင့်လောင်သောမီးအိုင်ထဲ၌မိမိတို့အဖို့ကိုရကြလိမ့်မည်ဟူ၍လည်းကောင်းငါ့အား</a:t>
            </a:r>
            <a:r>
              <a:rPr lang="en-US" sz="2200" b="1" dirty="0">
                <a:latin typeface="Comic Sans MS" panose="030F0702030302020204" pitchFamily="66" charset="0"/>
              </a:rPr>
              <a:t> 					</a:t>
            </a:r>
            <a:r>
              <a:rPr lang="my-MM" sz="2200" b="1" dirty="0">
                <a:latin typeface="Comic Sans MS" panose="030F0702030302020204" pitchFamily="66" charset="0"/>
              </a:rPr>
              <a:t>မိန့်တော်မူ၏။ </a:t>
            </a:r>
            <a:r>
              <a:rPr lang="es-ES" sz="2200" b="1" dirty="0">
                <a:latin typeface="Comic Sans MS" panose="030F0702030302020204" pitchFamily="66" charset="0"/>
              </a:rPr>
              <a:t>” (</a:t>
            </a:r>
            <a:r>
              <a:rPr lang="es-ES" sz="2200" b="1" dirty="0" err="1">
                <a:latin typeface="Comic Sans MS" panose="030F0702030302020204" pitchFamily="66" charset="0"/>
              </a:rPr>
              <a:t>Revelation</a:t>
            </a:r>
            <a:r>
              <a:rPr lang="es-ES" sz="2200" b="1" dirty="0">
                <a:latin typeface="Comic Sans MS" panose="030F0702030302020204" pitchFamily="66" charset="0"/>
              </a:rPr>
              <a:t> 21:8)</a:t>
            </a:r>
          </a:p>
        </p:txBody>
      </p:sp>
      <p:pic>
        <p:nvPicPr>
          <p:cNvPr id="8" name="Imagen 7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14138E0C-2262-E764-826B-533BC807E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5302" y="1984375"/>
            <a:ext cx="3193108" cy="2391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11FD2DE-9261-521B-1F2B-C3698C8C5E7F}"/>
              </a:ext>
            </a:extLst>
          </p:cNvPr>
          <p:cNvSpPr txBox="1"/>
          <p:nvPr/>
        </p:nvSpPr>
        <p:spPr>
          <a:xfrm>
            <a:off x="3449370" y="4929100"/>
            <a:ext cx="486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အပြစ်သည် အဆုံးရှိမည်ဖြစ်ပြီး၊ ၎င်းသည် မည်သည့်အခါမျှပြန်ဖြစ်လာလိမ့်မည်မဟုတ်ပေ (နာ. ၁:၉)။ စကြဝဠာတစ်ခုလုံးသည် ၎င်း၏မူလစုံလင်မှုသို့ပြန်လည်ရောက်ရှိ</a:t>
            </a:r>
            <a:r>
              <a:rPr lang="en-US" sz="2200" b="1" dirty="0"/>
              <a:t> </a:t>
            </a:r>
            <a:r>
              <a:rPr lang="my-MM" sz="2200" b="1" dirty="0"/>
              <a:t>မည်ဖြစ်သည်။ မင်းအဲဒီမှာရှိချင်လား။</a:t>
            </a:r>
            <a:endParaRPr lang="es-ES" sz="2200" b="1" dirty="0"/>
          </a:p>
        </p:txBody>
      </p:sp>
      <p:pic>
        <p:nvPicPr>
          <p:cNvPr id="13" name="Imagen 12" descr="Un dibujo de una ciudad&#10;&#10;Descripción generada automáticamente con confianza media">
            <a:extLst>
              <a:ext uri="{FF2B5EF4-FFF2-40B4-BE49-F238E27FC236}">
                <a16:creationId xmlns:a16="http://schemas.microsoft.com/office/drawing/2014/main" id="{E0A4B6EF-16E1-F22D-85C4-2ED091F44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302" y="4501583"/>
            <a:ext cx="3193108" cy="2228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Un grupo de personas junto a un florero con flores&#10;&#10;Descripción generada automáticamente">
            <a:extLst>
              <a:ext uri="{FF2B5EF4-FFF2-40B4-BE49-F238E27FC236}">
                <a16:creationId xmlns:a16="http://schemas.microsoft.com/office/drawing/2014/main" id="{C2FE2DF8-3B62-48CE-8C13-B90155AB21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5363" y="4792615"/>
            <a:ext cx="3702028" cy="1879491"/>
          </a:xfrm>
          <a:prstGeom prst="snip2DiagRect">
            <a:avLst>
              <a:gd name="adj1" fmla="val 16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36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423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829BFA-B408-4CB7-F378-99C5549E24DB}"/>
              </a:ext>
            </a:extLst>
          </p:cNvPr>
          <p:cNvSpPr txBox="1"/>
          <p:nvPr/>
        </p:nvSpPr>
        <p:spPr>
          <a:xfrm>
            <a:off x="185057" y="780931"/>
            <a:ext cx="11854543" cy="5508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933" b="1" dirty="0">
                <a:latin typeface="Constantia" panose="02030602050306030303" pitchFamily="18" charset="0"/>
              </a:rPr>
              <a:t>“လူခပ်သိမ်းတို့၏ကယ်တင်ခြင်းကိုအလိုရှိတော်မူကြောင်းဘုရားသခင်ပေးတော်မူသောကြွယ်ဝသောသက်သေအထောက်အထားများသည်ကောင်းကင်ဆုကျေးဇူးကို ငြင်းပယ်သောသူတို့၏ အပြစ်စီရင်ခြင်းခံရလိမ့်မည်။ နောက်ဆုံးနေ့ကြီးတွင်၊ အားလုံးကို ၎င်းတို့၏ နာခံမှု သို့မဟုတ် မနာခံမှုအရ ဆုချီးမြှင့်ခြင်း သို့မဟုတ် ပြစ်ဒဏ်ပေးခြင်းခံရသည့်အခါ၊ကရာနီ၏လက်ဝါးကပ်တိုင်သည်ထာဝရကာလပတ်လုံး စီရင်ချက်ချခံရရန် မြေကြီးတပြင်လုံးရှိ တရားသူကြီးရှေ့မှောက်တွင် ရပ်နေသူများ၏ရှေ့မှောက်တွင် ထင်ရှားစွာပေါ်လွင်လာမည်ဖြစ်သည်။ ၎င်းတို့သည် ကျဆုံးသွားသောလူသားများအတွက် ဘုရားသခင်ဖော်ပြသည့် ချစ်ခြင်းမေတ္တာတစ်ခုခုကိုနားလည်သဘောပေါက်နိုင်စေရန်ဖန်တီးပေးထားသည်။ ဆက်၍လွန်ကျူးခြင်း၊စာတန်နှင့်ဘက်လိုက်ရွေးချယ်ပြီးယေဟောဝါ၏တရားတော်ကို ရှုတ်ချသောသူတို့က ကိုယ်တော်သည် မည်မျှဂုဏ်အသရေကို ခံရသည်ကို သူတို့မြင်ကြသည်။”</a:t>
            </a:r>
            <a:endParaRPr lang="es-ES" sz="2933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5F7521-2CB3-FF7F-D8C5-7F6FABF56CD0}"/>
              </a:ext>
            </a:extLst>
          </p:cNvPr>
          <p:cNvSpPr txBox="1"/>
          <p:nvPr/>
        </p:nvSpPr>
        <p:spPr>
          <a:xfrm>
            <a:off x="6912429" y="185839"/>
            <a:ext cx="547631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/>
              <a:t>E. G. W. (In Heavenly Places, December 20)</a:t>
            </a:r>
            <a:endParaRPr lang="es-ES" sz="2133" b="1" dirty="0"/>
          </a:p>
        </p:txBody>
      </p:sp>
    </p:spTree>
    <p:extLst>
      <p:ext uri="{BB962C8B-B14F-4D97-AF65-F5344CB8AC3E}">
        <p14:creationId xmlns:p14="http://schemas.microsoft.com/office/powerpoint/2010/main" val="38078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AC26FB7-7F9C-B0C7-F579-8A45066318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0143" y="10"/>
            <a:ext cx="8904941" cy="685799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800C69-0EE5-0306-C58C-1C8B3E13AD6D}"/>
              </a:ext>
            </a:extLst>
          </p:cNvPr>
          <p:cNvSpPr txBox="1"/>
          <p:nvPr/>
        </p:nvSpPr>
        <p:spPr>
          <a:xfrm>
            <a:off x="0" y="0"/>
            <a:ext cx="3592286" cy="71304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>
              <a:lnSpc>
                <a:spcPct val="150000"/>
              </a:lnSpc>
            </a:pPr>
            <a:r>
              <a:rPr lang="en-US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‘‘</a:t>
            </a:r>
            <a:r>
              <a:rPr lang="my-MM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အကြောင်းမူကား၊ ငါတို့ရှိသမျှသည်ကိုယ်</a:t>
            </a:r>
            <a:r>
              <a:rPr lang="en-US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ခန္ဓာ၌ကျင့်သောအကျင့်၊</a:t>
            </a:r>
            <a:r>
              <a:rPr lang="en-US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ကောင်းမကောင်းရှိ</a:t>
            </a:r>
            <a:r>
              <a:rPr lang="en-US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သည်အတိုင်း အကျိုး</a:t>
            </a:r>
            <a:r>
              <a:rPr lang="en-US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အပြစ်ကိုအသီးအသီး ခံခြင်းငှာ၊ခရစ်တော်၏တရားပလ္လင်ရှေ့၌ပေါ်လာရကြမည်’’ (၂ကော၊ ၅း၁ဝ)။</a:t>
            </a:r>
            <a:endParaRPr lang="en-US" sz="28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defTabSz="914377">
              <a:lnSpc>
                <a:spcPct val="150000"/>
              </a:lnSpc>
            </a:pPr>
            <a:endParaRPr lang="es-E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ibujo de la tierra desde el espacio&#10;&#10;Descripción generada automáticamente con confianza media">
            <a:extLst>
              <a:ext uri="{FF2B5EF4-FFF2-40B4-BE49-F238E27FC236}">
                <a16:creationId xmlns:a16="http://schemas.microsoft.com/office/drawing/2014/main" id="{935368B0-B9CD-AAFD-169E-4917F1B64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63" y="3485905"/>
            <a:ext cx="4782956" cy="3154716"/>
          </a:xfrm>
          <a:prstGeom prst="roundRect">
            <a:avLst>
              <a:gd name="adj" fmla="val 385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60000"/>
                <a:lumOff val="40000"/>
              </a:schemeClr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CB5C9A6-9E6A-0CB7-9961-0D9BF29F5402}"/>
              </a:ext>
            </a:extLst>
          </p:cNvPr>
          <p:cNvSpPr txBox="1"/>
          <p:nvPr/>
        </p:nvSpPr>
        <p:spPr>
          <a:xfrm>
            <a:off x="6096000" y="3531665"/>
            <a:ext cx="5481675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>
                <a:solidFill>
                  <a:srgbClr val="A11257"/>
                </a:solidFill>
              </a:rPr>
              <a:t>တရားစီရင်ခြင်း၏အခြေခံအုတ်မြစ်</a:t>
            </a:r>
            <a:endParaRPr lang="es-ES" sz="2400" b="1" dirty="0">
              <a:solidFill>
                <a:srgbClr val="A11257"/>
              </a:solidFill>
            </a:endParaRPr>
          </a:p>
          <a:p>
            <a:r>
              <a:rPr lang="es-ES" sz="2400" b="1" dirty="0"/>
              <a:t>	</a:t>
            </a:r>
            <a:r>
              <a:rPr lang="my-MM" sz="2400" b="1" dirty="0"/>
              <a:t>ငါတို့ကို ဘယ်လို တရားစီရင်မလဲ။</a:t>
            </a:r>
            <a:endParaRPr lang="es-ES" sz="2400" b="1" dirty="0"/>
          </a:p>
          <a:p>
            <a:r>
              <a:rPr lang="my-MM" sz="2400" b="1" dirty="0">
                <a:solidFill>
                  <a:srgbClr val="5B12A1"/>
                </a:solidFill>
              </a:rPr>
              <a:t>တရားစီရင်ခြင်းအဆင့်များ-</a:t>
            </a:r>
            <a:endParaRPr lang="es-ES" sz="2400" b="1" dirty="0">
              <a:solidFill>
                <a:srgbClr val="5B12A1"/>
              </a:solidFill>
            </a:endParaRPr>
          </a:p>
          <a:p>
            <a:r>
              <a:rPr lang="es-ES" sz="2400" b="1" dirty="0"/>
              <a:t>	</a:t>
            </a:r>
            <a:r>
              <a:rPr lang="my-MM" sz="2400" b="1" dirty="0"/>
              <a:t>အကြိုတရားစီရင်ခြင်း။</a:t>
            </a:r>
            <a:endParaRPr lang="es-ES" sz="2400" b="1" dirty="0"/>
          </a:p>
          <a:p>
            <a:r>
              <a:rPr lang="es-ES" sz="2400" b="1" dirty="0"/>
              <a:t>	</a:t>
            </a:r>
            <a:r>
              <a:rPr lang="my-MM" sz="2400" b="1" dirty="0"/>
              <a:t> အနှစ်တစ်ထောင် တရားစီရင်ခြင်း။</a:t>
            </a:r>
            <a:endParaRPr lang="es-ES" sz="2400" b="1" dirty="0"/>
          </a:p>
          <a:p>
            <a:r>
              <a:rPr lang="es-ES" sz="2400" b="1" dirty="0"/>
              <a:t>	</a:t>
            </a:r>
            <a:r>
              <a:rPr lang="my-MM" sz="2400" b="1" dirty="0"/>
              <a:t> နောက်ဆုံးစီရင်ချက်</a:t>
            </a:r>
            <a:endParaRPr lang="es-ES" sz="2400" b="1" dirty="0"/>
          </a:p>
          <a:p>
            <a:pPr>
              <a:spcBef>
                <a:spcPts val="800"/>
              </a:spcBef>
            </a:pPr>
            <a:r>
              <a:rPr lang="my-MM" sz="2400" b="1" dirty="0">
                <a:solidFill>
                  <a:srgbClr val="115DA1"/>
                </a:solidFill>
              </a:rPr>
              <a:t>တရားစီရင်ခြင်း၏အကျိုးဆက်များ</a:t>
            </a:r>
            <a:endParaRPr lang="es-ES" sz="2400" b="1" dirty="0">
              <a:solidFill>
                <a:srgbClr val="115DA1"/>
              </a:solidFill>
            </a:endParaRPr>
          </a:p>
          <a:p>
            <a:r>
              <a:rPr lang="es-ES" sz="2400" b="1" dirty="0"/>
              <a:t>	</a:t>
            </a:r>
            <a:r>
              <a:rPr lang="my-MM" sz="2400" b="1" dirty="0"/>
              <a:t> ဒုတိယသေခြင်း။</a:t>
            </a:r>
            <a:endParaRPr lang="es-E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225F2E-FF62-112E-1C10-8CBAF188985E}"/>
              </a:ext>
            </a:extLst>
          </p:cNvPr>
          <p:cNvSpPr txBox="1"/>
          <p:nvPr/>
        </p:nvSpPr>
        <p:spPr>
          <a:xfrm>
            <a:off x="6004" y="94000"/>
            <a:ext cx="8271903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သမ္မာကျမ်းစာက “အကြောင်းမူကား၊ ငါတို့ရှိသမျှသည် ခရစ်တော်၏တရားပလ္လင်ရှေ့မှာထင်ရှားရမည်”(၂ကော၅း၁၀)။</a:t>
            </a:r>
            <a:endParaRPr lang="en-US" sz="2200" b="1" dirty="0"/>
          </a:p>
          <a:p>
            <a:pPr>
              <a:spcBef>
                <a:spcPts val="800"/>
              </a:spcBef>
            </a:pPr>
            <a:r>
              <a:rPr lang="my-MM" sz="2200" b="1" dirty="0"/>
              <a:t>တရားစီရင်ခြင်းတွင် ကယ်တင်ခြင်း သို့မဟုတ် အပြစ်တင်ရှုံ့ချခြင်း ပါဝင်သည်။ ငါတို့ရှိသမျှသည် အပြစ်စီရင်ခြင်းကိုခံထိုက်သည် (ရော ၃း၂၃)။</a:t>
            </a:r>
          </a:p>
          <a:p>
            <a:pPr>
              <a:spcBef>
                <a:spcPts val="800"/>
              </a:spcBef>
            </a:pPr>
            <a:r>
              <a:rPr lang="my-MM" sz="2200" b="1" dirty="0"/>
              <a:t>ဒါပေမယ့် သတင်းကောင်းရှိတယ်။ ဘုရားသခင်သည် ကျွန်ုပ်တို့၏ ကယ်တင်ခြင်းကိုအလိုရှိသည်(</a:t>
            </a:r>
            <a:r>
              <a:rPr lang="en-US" sz="2200" b="1" dirty="0"/>
              <a:t>Ez.</a:t>
            </a:r>
            <a:r>
              <a:rPr lang="my-MM" sz="2200" b="1" dirty="0"/>
              <a:t>ထိုအခြေအနေမျိုးတွင်၊ကျွန်ုပ်တို့ကို ကိုယ်တော်အဘယ်ကြောင့်တရားစီရင်မည်နည်း။တရားစီရင်ခြင်းမရှိဘဲ ကျွန်ုပ်တို့ကို အဘယ်ကြောင့် မကယ်တင်သနည်း။</a:t>
            </a:r>
            <a:endParaRPr lang="es-ES" sz="2200" b="1" dirty="0"/>
          </a:p>
        </p:txBody>
      </p:sp>
      <p:pic>
        <p:nvPicPr>
          <p:cNvPr id="9" name="Imagen 8" descr="Imagen que contiene hombre, edificio, parado, tabla&#10;&#10;Descripción generada automáticamente">
            <a:extLst>
              <a:ext uri="{FF2B5EF4-FFF2-40B4-BE49-F238E27FC236}">
                <a16:creationId xmlns:a16="http://schemas.microsoft.com/office/drawing/2014/main" id="{0E4D00C9-BBB1-3B8A-3A40-6AFB6F4C7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7907" y="187160"/>
            <a:ext cx="3729676" cy="3086921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Forma, Logotipo&#10;&#10;Descripción generada automáticamente con confianza media">
            <a:extLst>
              <a:ext uri="{FF2B5EF4-FFF2-40B4-BE49-F238E27FC236}">
                <a16:creationId xmlns:a16="http://schemas.microsoft.com/office/drawing/2014/main" id="{80BF2EE4-90DB-AB3E-2B89-8A413E4DBE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601" y="5517746"/>
            <a:ext cx="461611" cy="2882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24300BA0-7A3E-9D51-4FBE-EC2181F4FC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293601" y="5138357"/>
            <a:ext cx="461611" cy="2987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Descripción generada automáticamente">
            <a:extLst>
              <a:ext uri="{FF2B5EF4-FFF2-40B4-BE49-F238E27FC236}">
                <a16:creationId xmlns:a16="http://schemas.microsoft.com/office/drawing/2014/main" id="{A72897C6-DAB6-B28A-2289-A7D7DD97AE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601" y="6366551"/>
            <a:ext cx="461611" cy="2987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&#10;&#10;Descripción generada automáticamente">
            <a:extLst>
              <a:ext uri="{FF2B5EF4-FFF2-40B4-BE49-F238E27FC236}">
                <a16:creationId xmlns:a16="http://schemas.microsoft.com/office/drawing/2014/main" id="{57F1195F-315A-9B88-61A0-28E5D776AB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293601" y="4784417"/>
            <a:ext cx="422955" cy="2987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5B404870-3B06-964E-6B21-9EAEEDA66E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931" y="3863369"/>
            <a:ext cx="442281" cy="2987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globo de color azul&#10;&#10;Descripción generada automáticamente con confianza baja">
            <a:extLst>
              <a:ext uri="{FF2B5EF4-FFF2-40B4-BE49-F238E27FC236}">
                <a16:creationId xmlns:a16="http://schemas.microsoft.com/office/drawing/2014/main" id="{DA7DF770-974C-770C-A7D6-737C7E17F9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404" y="5998649"/>
            <a:ext cx="242688" cy="2426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globo de colores&#10;&#10;Descripción generada automáticamente con confianza media">
            <a:extLst>
              <a:ext uri="{FF2B5EF4-FFF2-40B4-BE49-F238E27FC236}">
                <a16:creationId xmlns:a16="http://schemas.microsoft.com/office/drawing/2014/main" id="{431410A6-F53A-D24A-45D3-F0AD1FE882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957" y="4436763"/>
            <a:ext cx="242688" cy="2426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A78462-2F83-753E-0000-FBA20DB27E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404" y="3600824"/>
            <a:ext cx="242688" cy="2426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5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681BFA5-3DF6-844B-7FFB-0AC11567D404}"/>
              </a:ext>
            </a:extLst>
          </p:cNvPr>
          <p:cNvSpPr txBox="1"/>
          <p:nvPr/>
        </p:nvSpPr>
        <p:spPr>
          <a:xfrm>
            <a:off x="429986" y="2704118"/>
            <a:ext cx="113320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6000" b="1" dirty="0"/>
              <a:t>တရားစီရင်ခြင်း၏အခြေခံအုတ်မြစ်</a:t>
            </a:r>
            <a:endParaRPr lang="es-ES" sz="6000" b="1" dirty="0"/>
          </a:p>
        </p:txBody>
      </p:sp>
    </p:spTree>
    <p:extLst>
      <p:ext uri="{BB962C8B-B14F-4D97-AF65-F5344CB8AC3E}">
        <p14:creationId xmlns:p14="http://schemas.microsoft.com/office/powerpoint/2010/main" val="31717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FB9883-A289-CA32-9DAE-9BE71AF43AA5}"/>
              </a:ext>
            </a:extLst>
          </p:cNvPr>
          <p:cNvSpPr txBox="1"/>
          <p:nvPr/>
        </p:nvSpPr>
        <p:spPr>
          <a:xfrm>
            <a:off x="3598909" y="833762"/>
            <a:ext cx="8533396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133" b="1" dirty="0"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လွတ်ခြင်းတရားအတိုင်းစီရင်ခြင်းကိုခံရလတံ့သောသူကဲ့သို့၊ စကားပြောခြင်း၊ အမှုပြုခြင်းကိုစီရင်ကြလော့။ </a:t>
            </a:r>
            <a:r>
              <a:rPr lang="es-ES" sz="2133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(James 2:12 </a:t>
            </a:r>
            <a:r>
              <a:rPr lang="es-ES" sz="1400" b="1" dirty="0">
                <a:latin typeface="Comic Sans MS" panose="030F0702030302020204" pitchFamily="66" charset="0"/>
              </a:rPr>
              <a:t>TLV</a:t>
            </a:r>
            <a:r>
              <a:rPr lang="es-ES" sz="16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E7177B-B716-9D44-8F74-69A5DA4AAF86}"/>
              </a:ext>
            </a:extLst>
          </p:cNvPr>
          <p:cNvSpPr txBox="1"/>
          <p:nvPr/>
        </p:nvSpPr>
        <p:spPr>
          <a:xfrm>
            <a:off x="3685994" y="1709141"/>
            <a:ext cx="85930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ပညတ်တော်ဆယ်ပါးသည် တရားစီရင်ခြင်း၏အုတ်မြစ်ဖြစ်သည် (ယာကုပ် ၂း၁၂)။ မည်သူ့ကိုပြစ်မှားခဲ့သည်ကို ဆုံးဖြတ်ကြသည် (၁ယော ၃း၄)၊ အပြစ်သားတိုင်း အပြစ်စီရင်ခြင်းကိုခံရမည်။သို့သော် သတင်းကောင်းတစ်ခု ရှိပါသည်။ အပြစ်သားများတွင် ရှေ့နေတစ်ဦးရှိပါသည် (၁ယော ၂း၁)။ လူတိုင်း သူ့ကို ငှားရမ်းနိုင်ပြီး၊ ၎င်းသည် အခမဲ့ဖြစ်သည်။ ( ရော. ၃:၂၄ )။ ကျွန်ုပ်တို့၏အပြစ်ဖြေခြင်းကို သခင်ယေရှု၏ အသနားခံခြင်းဖြင့် အာမခံပါသည်။</a:t>
            </a:r>
            <a:endParaRPr lang="es-ES" sz="22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2B95B5-5C96-72BA-ADF2-EEC7B36967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33" y="931665"/>
            <a:ext cx="3408340" cy="256480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hombre, parado, frente, sostener&#10;&#10;Descripción generada automáticamente">
            <a:extLst>
              <a:ext uri="{FF2B5EF4-FFF2-40B4-BE49-F238E27FC236}">
                <a16:creationId xmlns:a16="http://schemas.microsoft.com/office/drawing/2014/main" id="{0C9C190C-8F4B-58D8-F710-8B6AF3BE18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3041" y="3948812"/>
            <a:ext cx="4237985" cy="281853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hombre con un traje de color negro&#10;&#10;Descripción generada automáticamente con confianza baja">
            <a:extLst>
              <a:ext uri="{FF2B5EF4-FFF2-40B4-BE49-F238E27FC236}">
                <a16:creationId xmlns:a16="http://schemas.microsoft.com/office/drawing/2014/main" id="{BFBB0B77-F1BE-8A89-CE85-9836546F6B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92" y="3628110"/>
            <a:ext cx="3408337" cy="3139239"/>
          </a:xfrm>
          <a:prstGeom prst="round2DiagRect">
            <a:avLst>
              <a:gd name="adj1" fmla="val 16667"/>
              <a:gd name="adj2" fmla="val 13917"/>
            </a:avLst>
          </a:prstGeom>
          <a:ln w="28575" cap="sq">
            <a:solidFill>
              <a:srgbClr val="AD1C0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17535C0-2D84-AA3D-ACF4-6FC87E8FF377}"/>
              </a:ext>
            </a:extLst>
          </p:cNvPr>
          <p:cNvSpPr txBox="1"/>
          <p:nvPr/>
        </p:nvSpPr>
        <p:spPr>
          <a:xfrm>
            <a:off x="3598909" y="4088820"/>
            <a:ext cx="41023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ကျွန်ုပ်တို့၏အကျင့်များနှင့်အညီ တရားစီရင်ခြင်းခံရမည်(ဒေ၁၂:၁၃၁၄)၊သို့သော်ကျွန်ုပ်တို့သည်သူ၏ယဇ်ပူဇော်ခြင်းကိုလက်ခံပါကခရစ်တော်၏အသက်သည်ကျွန်ုပ်တို့၏နေရာတွင် အစားထိုးမည်ဖြစ်သည်။ ငါတို့သည် တရားစီရင်ခြင်းကို ကျော်လွှားမည်။ (ဆာ. ၇၆:၉)</a:t>
            </a:r>
            <a:endParaRPr lang="es-E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0F7AE-05E3-B4DE-FEED-41B2E91719FC}"/>
              </a:ext>
            </a:extLst>
          </p:cNvPr>
          <p:cNvSpPr txBox="1"/>
          <p:nvPr/>
        </p:nvSpPr>
        <p:spPr>
          <a:xfrm>
            <a:off x="3539214" y="153693"/>
            <a:ext cx="6253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3600" b="1" dirty="0"/>
              <a:t>ငါတို့ကို ဘယ်လို တရားစီရင်မလဲ။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42298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A95102-B707-FB42-A764-9FD33B1E9ECE}"/>
              </a:ext>
            </a:extLst>
          </p:cNvPr>
          <p:cNvSpPr txBox="1"/>
          <p:nvPr/>
        </p:nvSpPr>
        <p:spPr>
          <a:xfrm>
            <a:off x="881743" y="2063507"/>
            <a:ext cx="101404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7200" b="1" dirty="0">
                <a:solidFill>
                  <a:srgbClr val="5B12A1"/>
                </a:solidFill>
              </a:rPr>
              <a:t>တရားစီရင်ခြင်းအဆင့်များ-</a:t>
            </a:r>
            <a:endParaRPr lang="es-ES" sz="7200" b="1" dirty="0">
              <a:solidFill>
                <a:srgbClr val="5B12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Una captura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6084975-F182-5BB1-D201-D0A85F6A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8414" y="1815857"/>
            <a:ext cx="2343897" cy="2242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0C67EF6-C9B2-2EDC-27E8-C24B0B6A57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8"/>
          <a:stretch/>
        </p:blipFill>
        <p:spPr>
          <a:xfrm>
            <a:off x="169175" y="1732169"/>
            <a:ext cx="3325867" cy="2052320"/>
          </a:xfrm>
          <a:prstGeom prst="rect">
            <a:avLst/>
          </a:prstGeom>
          <a:ln w="38100" cap="sq">
            <a:solidFill>
              <a:srgbClr val="FFFF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6DA8F8-48EF-6474-C734-EB3B9628312B}"/>
              </a:ext>
            </a:extLst>
          </p:cNvPr>
          <p:cNvSpPr txBox="1"/>
          <p:nvPr/>
        </p:nvSpPr>
        <p:spPr>
          <a:xfrm>
            <a:off x="51745" y="60334"/>
            <a:ext cx="1004823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my-MM" sz="4400" b="1" dirty="0"/>
              <a:t>အကြိုတရားစီရင်ခြင်း။</a:t>
            </a:r>
            <a:endParaRPr lang="es-ES" sz="4400" b="1" dirty="0"/>
          </a:p>
          <a:p>
            <a:pPr algn="ctr"/>
            <a:endParaRPr lang="es-ES" sz="4400" b="1" dirty="0">
              <a:ln/>
              <a:solidFill>
                <a:schemeClr val="accent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6E418F-36ED-FD2D-1A24-1516F85984BA}"/>
              </a:ext>
            </a:extLst>
          </p:cNvPr>
          <p:cNvSpPr txBox="1"/>
          <p:nvPr/>
        </p:nvSpPr>
        <p:spPr>
          <a:xfrm>
            <a:off x="25872" y="695743"/>
            <a:ext cx="101740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[…]</a:t>
            </a:r>
            <a:r>
              <a:rPr lang="my-M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လူမျိုးတို့သည်အမျက်ထွက်ကြသည်ဖြစ်၍၊အမျက်တော်သည်လည်းရောက်ပါပြီ။သေလွန်သောသူတို့ကိုတရားစီရင်ဆုံးဖြတ်တော်မူ၍၊ကိုယ်တော်၏ကျွန်တည်းဟူသောပရောက်ဖက်တို့အားလည်းကောင်း၊သန့်ရှင်းသူတို့အားလည်းကောင်း၊ကိုယ်တော်ကိုကြောက်ရွံ့ရိုသေသောသူအကြီးအငယ်တို့အားလည်းကောင်း၊ဆုကျေးဇူးကိုပေး				သနားတော်မူ၍၊ မြေကြီးကိုဖျက်ဆီးသောသူတို့ကို ဖျက်ဆီးတော်          				မူသောအချိန်ရောက်ပါပြီဟု လျှောက်ဆိုကြ၏။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11:18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C115C1-CE99-D3A5-E961-472E843A9E61}"/>
              </a:ext>
            </a:extLst>
          </p:cNvPr>
          <p:cNvSpPr txBox="1"/>
          <p:nvPr/>
        </p:nvSpPr>
        <p:spPr>
          <a:xfrm>
            <a:off x="3576539" y="2265756"/>
            <a:ext cx="6351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000" b="1" dirty="0"/>
              <a:t>သခင်ယေရှုကြွလာ၍ “သူနှင့်အတူ ဆုလာဘ်တော်” (ဟေရှာယ ၄၀:၁၀၊ ဗျာ၂၂:၁၂)ကိုလည်းကြည့်ပါ။သခင်ယေရှု ဒုတိယအကြိမ်ကြွလာတော်မမူမီ မည်သူမျှ ဆုလာဘ်ကို ရရှိမည်မဟုတ်ပေ။သေဆုံးသူများသည်၎င်းတို့၏သင်္ချိုင်းတွင်း၌ သတိလစ်မေ့မြောစွာ စောင့်ဆိုင်းနေကြသည်။</a:t>
            </a:r>
            <a:endParaRPr lang="es-ES" sz="2000" b="1" dirty="0"/>
          </a:p>
        </p:txBody>
      </p:sp>
      <p:pic>
        <p:nvPicPr>
          <p:cNvPr id="4" name="Imagen 3" descr="Pintura de varios colores&#10;&#10;Descripción generada automáticamente con confianza baja">
            <a:extLst>
              <a:ext uri="{FF2B5EF4-FFF2-40B4-BE49-F238E27FC236}">
                <a16:creationId xmlns:a16="http://schemas.microsoft.com/office/drawing/2014/main" id="{2985C6A7-A303-DC60-4CC8-DEFDD0B0F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43740" y="4316586"/>
            <a:ext cx="3345363" cy="2339101"/>
          </a:xfrm>
          <a:prstGeom prst="rect">
            <a:avLst/>
          </a:prstGeom>
          <a:ln w="127000" cap="rnd">
            <a:solidFill>
              <a:srgbClr val="DAC2EC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Un grupo de personas jugando un videojueg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B193D26-3CBE-A5CF-43FE-1C93107BE8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240" y="82466"/>
            <a:ext cx="1964901" cy="14736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55A7F08-77AA-673A-22A3-044643828067}"/>
              </a:ext>
            </a:extLst>
          </p:cNvPr>
          <p:cNvSpPr txBox="1"/>
          <p:nvPr/>
        </p:nvSpPr>
        <p:spPr>
          <a:xfrm>
            <a:off x="119377" y="4025952"/>
            <a:ext cx="82741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b="1" dirty="0"/>
              <a:t>အချို့သောသူတို့သည်ထာဝရအသက်အတွက်ရှင်ပြန်ထမြောက်ရမည်ဖြစ်ပြီး၊ အချို့က အပြစ်စီရင်ခြင်းအတွက် ဒုတိယထမြောက်ခြင်းအထိ စောင့်ရလိမ့်မည်(</a:t>
            </a:r>
            <a:r>
              <a:rPr lang="es-ES" sz="2400" b="1" dirty="0"/>
              <a:t>Dn.12:2;Mt.25:46;</a:t>
            </a:r>
            <a:r>
              <a:rPr lang="my-MM" sz="2400" b="1" dirty="0"/>
              <a:t>ဗျာ20:၅</a:t>
            </a:r>
            <a:r>
              <a:rPr lang="en-US" sz="2400" b="1" dirty="0"/>
              <a:t>-</a:t>
            </a:r>
            <a:r>
              <a:rPr lang="my-MM" sz="2400" b="1" dirty="0"/>
              <a:t>၆</a:t>
            </a:r>
            <a:r>
              <a:rPr lang="es-ES" sz="2400" b="1" dirty="0"/>
              <a:t>NIV)?</a:t>
            </a:r>
            <a:r>
              <a:rPr lang="en-US" sz="2400" b="1" dirty="0"/>
              <a:t> </a:t>
            </a:r>
            <a:r>
              <a:rPr lang="my-MM" sz="2400" b="1" dirty="0"/>
              <a:t>ကောင်းကင်တမန်များနှင့် အပြစ်မရှိသောကမ္ဘာများသည် ကောင်းကင်ဘုံ၌ ဤတရားစီရင်ခြင်းကို တက်ရောက်ကြသည်။ ဤအတောအတွင်း၊ ကမ္ဘာမြေပေါ်ရှိ သက်ရှိများသည် ပုံမှန်အတိုင်း ဆက်သွားသည် (</a:t>
            </a:r>
            <a:r>
              <a:rPr lang="es-ES" sz="2400" b="1" dirty="0" err="1"/>
              <a:t>Dn</a:t>
            </a:r>
            <a:r>
              <a:rPr lang="es-ES" sz="2400" b="1" dirty="0"/>
              <a:t>. 7:9-12)</a:t>
            </a:r>
            <a:r>
              <a:rPr lang="my-MM" sz="2400" b="1" dirty="0"/>
              <a:t>။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0709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6D895DA-9524-6130-A67E-D92703599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440" y="2655709"/>
            <a:ext cx="4734560" cy="367957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B9FBFFE-A362-67E1-CC2B-6A0D48B25D47}"/>
              </a:ext>
            </a:extLst>
          </p:cNvPr>
          <p:cNvSpPr txBox="1"/>
          <p:nvPr/>
        </p:nvSpPr>
        <p:spPr>
          <a:xfrm>
            <a:off x="0" y="92018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/>
              <a:t> အနှစ်တစ်ထောင် တရားစီရင်ခြင်း။</a:t>
            </a:r>
            <a:endParaRPr lang="es-ES" sz="3600" b="1" dirty="0"/>
          </a:p>
          <a:p>
            <a:pPr algn="ctr"/>
            <a:endParaRPr lang="es-ES" sz="3600" b="1" spc="4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77227-B75A-9834-67E7-AF5A1DEBC8B2}"/>
              </a:ext>
            </a:extLst>
          </p:cNvPr>
          <p:cNvSpPr txBox="1"/>
          <p:nvPr/>
        </p:nvSpPr>
        <p:spPr>
          <a:xfrm>
            <a:off x="0" y="692183"/>
            <a:ext cx="12192000" cy="132343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ပလ္လင်များကိုလည်းငါမြင်၏။ပလ္လင်ပေါ်မှာထိုင်သောသူတို့သည်တရားစီရင်ရသောအခွင့်ကိုရကြ၏။သားရဲနှင့်သူ၏ရုပ်တုကိုမကိုးကွယ်၊သူ၏တံဆိပ်လက်မှတ်ကိုနဖူး၌မခံ၊လက်၌မခံဘဲနေ၍၊ယေရှု၏သက်သေခံတော်မူချက်နှင့်ဘုရားသခင်၏နှုတ်ကပတ်တော်ကြောင့်၊လည်ပင်းဖြတ်ခြင်းကိုခံရသောသူတို့၏ဝိညာဉ်များကိုငါမြင်၏။သူတို့သည်အသက်ရှင်၍အနှစ်တစ်ထောင်ပတ်လုံး ခရစ်တော်နှင့်အတူစိုးစံရကြ၏။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20:4)</a:t>
            </a:r>
            <a:endParaRPr lang="es-ES" sz="2133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5CC69E-5DE4-BD70-D677-284C174B205C}"/>
              </a:ext>
            </a:extLst>
          </p:cNvPr>
          <p:cNvSpPr txBox="1"/>
          <p:nvPr/>
        </p:nvSpPr>
        <p:spPr>
          <a:xfrm>
            <a:off x="-1" y="2044006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အကယ်၍ ဘုရားသခင်သည် ဒုတိယကြွလာတော်မမူမီ လူတိုင်းကို တရားစီရင်ပြီးဖြစ်ပါက၊ အနှစ်တစ်ထောင်အတွင်း ကမ္ဘာနှင့် ကောင်းကင်တမန်များကို ကျွန်ုပ်တို့ အဘယ်ကြောင့် တရားစီရင်ရမည်နည်း။ (1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Co. 6:2-3)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0521A1E-82D3-1FA5-800D-CDC0DA6BD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922781"/>
              </p:ext>
            </p:extLst>
          </p:nvPr>
        </p:nvGraphicFramePr>
        <p:xfrm>
          <a:off x="170122" y="3429001"/>
          <a:ext cx="7653079" cy="339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1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0C4534-1E35-46F9-BA4E-EE2A34B61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9D0C4534-1E35-46F9-BA4E-EE2A34B61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9AF9ED-846C-474E-AA41-3256EE744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719AF9ED-846C-474E-AA41-3256EE744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41BC0-BC8A-4929-8FF6-622BD7EB5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B5541BC0-BC8A-4929-8FF6-622BD7EB5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A80C8C-B5F4-4F3D-9217-EEB412A11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BCA80C8C-B5F4-4F3D-9217-EEB412A11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a caricatura de una roca&#10;&#10;Descripción generada automáticamente con confianza baja">
            <a:extLst>
              <a:ext uri="{FF2B5EF4-FFF2-40B4-BE49-F238E27FC236}">
                <a16:creationId xmlns:a16="http://schemas.microsoft.com/office/drawing/2014/main" id="{2E3B64CA-C670-6916-336B-4626417EE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2121"/>
            <a:ext cx="6673761" cy="667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F118FE7-E09C-2E78-CA94-5F78B21A72AF}"/>
              </a:ext>
            </a:extLst>
          </p:cNvPr>
          <p:cNvSpPr txBox="1"/>
          <p:nvPr/>
        </p:nvSpPr>
        <p:spPr>
          <a:xfrm>
            <a:off x="6857998" y="99896"/>
            <a:ext cx="5334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/>
              <a:t>နောက်ဆုံးစီရင်ချက်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3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10D250-EAE1-5D20-C2D1-117D8361D9CB}"/>
              </a:ext>
            </a:extLst>
          </p:cNvPr>
          <p:cNvSpPr txBox="1"/>
          <p:nvPr/>
        </p:nvSpPr>
        <p:spPr>
          <a:xfrm>
            <a:off x="6857998" y="746227"/>
            <a:ext cx="5334001" cy="1733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33" b="1" dirty="0"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သမုဒ္ဒရာသည်မိမိ၌ရှိသောလူသေတို့ကိုအပ်ပေး၏။မရဏာနှင့်မရဏာနိုင်ငံသည်လည်းမိမိတို့၌ရှိသောလူသေတို့ကိုအပ်ပေးကြ၏။လူအသီးသီးတို့သည်မိမိတို့အကျင့်အတိုင်းတရားစီရင်ခြင်းကိုခံရကြ၏။ </a:t>
            </a:r>
            <a:r>
              <a:rPr lang="es-ES" sz="2133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latin typeface="Comic Sans MS" panose="030F0702030302020204" pitchFamily="66" charset="0"/>
              </a:rPr>
              <a:t> 20:13)</a:t>
            </a:r>
            <a:endParaRPr lang="es-ES" sz="2133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0FA6F6-44CA-58B4-34CE-17128891A7D1}"/>
              </a:ext>
            </a:extLst>
          </p:cNvPr>
          <p:cNvSpPr txBox="1"/>
          <p:nvPr/>
        </p:nvSpPr>
        <p:spPr>
          <a:xfrm>
            <a:off x="6635806" y="2581840"/>
            <a:ext cx="53885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အနှစ်တစ်ထောင်ပြီးနောက်၊ဒုတိယကြွလာချိန် တွင်မရှင်ပြန်ထမြောက်သေးသူများသည်ရှင်ပြန်ထမြောက်ကြသည်။၎င်းတို့သည်[စာတန်နှင့်သူ၏ကောင်းကင်တမန်များနှင့်အတူ] သည် ဘုရားသခင်၏တရားစီရင်ခြင်းကိုပြန်လည်သုံးသပ်ခြင်းမပြုသောတစ်ခုတည်းသောသူများဖြစ်သည်။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 descr="Imagen que contiene tabla, competencia de atletismo&#10;&#10;Descripción generada automáticamente">
            <a:extLst>
              <a:ext uri="{FF2B5EF4-FFF2-40B4-BE49-F238E27FC236}">
                <a16:creationId xmlns:a16="http://schemas.microsoft.com/office/drawing/2014/main" id="{4882C7DA-17C1-672E-FDE7-CC3F028A0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492" y="4903928"/>
            <a:ext cx="1304865" cy="1744257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CAEDAEE-D583-F458-C291-2543C5FF5554}"/>
              </a:ext>
            </a:extLst>
          </p:cNvPr>
          <p:cNvSpPr txBox="1"/>
          <p:nvPr/>
        </p:nvSpPr>
        <p:spPr>
          <a:xfrm>
            <a:off x="6587637" y="5146178"/>
            <a:ext cx="413185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သူတို့ပြုလေရာရာ၌ထိုခဏ၌တရားစီရင်ခြင်းခံရ၍၊မီးအိုင်၌ဒုတိယသေခြင်းတရားစီရင်ခြင်းကိုခံရကြလိမ့်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မည် (ဗျာ၊ ၂၀း၁၁-၁၅)။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5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4052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</cp:lastModifiedBy>
  <cp:revision>10</cp:revision>
  <dcterms:created xsi:type="dcterms:W3CDTF">2022-12-13T01:33:19Z</dcterms:created>
  <dcterms:modified xsi:type="dcterms:W3CDTF">2022-12-17T07:11:57Z</dcterms:modified>
</cp:coreProperties>
</file>