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316" r:id="rId4"/>
    <p:sldId id="322" r:id="rId5"/>
    <p:sldId id="257" r:id="rId6"/>
    <p:sldId id="258" r:id="rId7"/>
    <p:sldId id="323" r:id="rId8"/>
    <p:sldId id="324" r:id="rId9"/>
    <p:sldId id="317" r:id="rId10"/>
    <p:sldId id="325" r:id="rId11"/>
    <p:sldId id="318" r:id="rId12"/>
    <p:sldId id="326" r:id="rId13"/>
    <p:sldId id="320" r:id="rId14"/>
    <p:sldId id="327" r:id="rId15"/>
    <p:sldId id="328" r:id="rId16"/>
    <p:sldId id="321" r:id="rId17"/>
    <p:sldId id="266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50"/>
    <a:srgbClr val="92F8C5"/>
    <a:srgbClr val="6AF6B0"/>
    <a:srgbClr val="532476"/>
    <a:srgbClr val="FFFF99"/>
    <a:srgbClr val="FFFFCC"/>
    <a:srgbClr val="24497C"/>
    <a:srgbClr val="1D5BA7"/>
    <a:srgbClr val="83B1E9"/>
    <a:srgbClr val="C0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924ED-88A8-41EA-9451-ABE5451DA29A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B645272-D6AC-413F-9172-9E4AE0F5F1DE}">
      <dgm:prSet custT="1"/>
      <dgm:spPr>
        <a:scene3d>
          <a:camera prst="orthographicFront"/>
          <a:lightRig rig="flat" dir="t"/>
        </a:scene3d>
        <a:sp3d extrusionH="95250" prstMaterial="dkEdge">
          <a:bevelT w="19050" h="152400" prst="hardEdge"/>
          <a:bevelB w="88900" h="19050"/>
        </a:sp3d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အာဟာရဆိုင်ရာ ကဏ္ဍ- "အပင်သည် စားကောင်းသည်"</a:t>
          </a: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 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8DE7C-1AFE-4FFD-9CB6-C92E589A8D52}" type="parTrans" cxnId="{BE7CE5EE-8FAA-490F-A53D-2E1FA14F593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F01D5D-DA4C-468A-AC22-6E19C3493E62}" type="sibTrans" cxnId="{BE7CE5EE-8FAA-490F-A53D-2E1FA14F593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BB21C1-560C-4D1F-9B84-0DEAE83289B9}">
      <dgm:prSet custT="1"/>
      <dgm:spPr>
        <a:scene3d>
          <a:camera prst="orthographicFront"/>
          <a:lightRig rig="flat" dir="t"/>
        </a:scene3d>
        <a:sp3d extrusionH="95250" prstMaterial="dkEdge">
          <a:bevelT w="19050" h="152400" prst="hardEdge"/>
          <a:bevelB w="88900" h="19050"/>
        </a:sp3d>
      </dgm:spPr>
      <dgm:t>
        <a:bodyPr lIns="360000" rIns="36000"/>
        <a:lstStyle/>
        <a:p>
          <a:r>
            <a:rPr lang="es-E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အနုသယ ရှုထောင့်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-</a:t>
          </a: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မျက်စိထဲ ကြည်နူးစရာ ကောင်း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 </a:t>
          </a: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 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2BF1F-6B15-40A0-8F6E-3CE6F77DD2C0}" type="parTrans" cxnId="{360A6B32-5492-402B-94B5-3974CC008573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C97F4D-815B-4167-884F-B6AA8D8C9B82}" type="sibTrans" cxnId="{360A6B32-5492-402B-94B5-3974CC008573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B3AAB9-E304-4D0C-B181-C0F7ECF9C16A}">
      <dgm:prSet custT="1"/>
      <dgm:spPr>
        <a:scene3d>
          <a:camera prst="orthographicFront"/>
          <a:lightRig rig="flat" dir="t"/>
        </a:scene3d>
        <a:sp3d extrusionH="95250" prstMaterial="dkEdge">
          <a:bevelT w="19050" h="152400" prst="hardEdge"/>
          <a:bevelB w="88900" h="19050"/>
        </a:sp3d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ယုတ္တိဗေဒ ရှုထောင့်- “ပညာရှိကို ဖြစ်စေလိုသော သစ်ပင်”</a:t>
          </a:r>
          <a:r>
            <a:rPr kumimoji="0" lang="my-MM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 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1127E6-D1DC-4F0B-B346-7238C296EF95}" type="parTrans" cxnId="{52AB18B7-9C28-429B-908D-8075ABD5EF6E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F5C3C-895B-43F0-BE43-CAEBC692BA4E}" type="sibTrans" cxnId="{52AB18B7-9C28-429B-908D-8075ABD5EF6E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72676-59FF-4506-9BF4-DD13ACCA13FD}" type="pres">
      <dgm:prSet presAssocID="{83A924ED-88A8-41EA-9451-ABE5451DA29A}" presName="linearFlow" presStyleCnt="0">
        <dgm:presLayoutVars>
          <dgm:dir/>
          <dgm:resizeHandles val="exact"/>
        </dgm:presLayoutVars>
      </dgm:prSet>
      <dgm:spPr/>
    </dgm:pt>
    <dgm:pt modelId="{A3482838-6F86-44EE-97F8-5D5E1504671F}" type="pres">
      <dgm:prSet presAssocID="{9B645272-D6AC-413F-9172-9E4AE0F5F1DE}" presName="composite" presStyleCnt="0"/>
      <dgm:spPr/>
    </dgm:pt>
    <dgm:pt modelId="{07ABDA23-198D-4491-9CA5-5A49FE7E7A1B}" type="pres">
      <dgm:prSet presAssocID="{9B645272-D6AC-413F-9172-9E4AE0F5F1DE}" presName="imgShp" presStyleLbl="fgImgPlace1" presStyleIdx="0" presStyleCnt="3" custLinFactX="-127873" custLinFactNeighborX="-2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ios con relleno sólido"/>
        </a:ext>
      </dgm:extLst>
    </dgm:pt>
    <dgm:pt modelId="{B53CF87B-73C6-4BBC-9054-53D8A205ADC6}" type="pres">
      <dgm:prSet presAssocID="{9B645272-D6AC-413F-9172-9E4AE0F5F1DE}" presName="txShp" presStyleLbl="node1" presStyleIdx="0" presStyleCnt="3" custScaleX="150376" custLinFactNeighborX="-1116" custLinFactNeighborY="3943">
        <dgm:presLayoutVars>
          <dgm:bulletEnabled val="1"/>
        </dgm:presLayoutVars>
      </dgm:prSet>
      <dgm:spPr>
        <a:prstGeom prst="roundRect">
          <a:avLst/>
        </a:prstGeom>
      </dgm:spPr>
    </dgm:pt>
    <dgm:pt modelId="{04C26D0E-49DA-4F98-93E9-A331531806A9}" type="pres">
      <dgm:prSet presAssocID="{60F01D5D-DA4C-468A-AC22-6E19C3493E62}" presName="spacing" presStyleCnt="0"/>
      <dgm:spPr/>
    </dgm:pt>
    <dgm:pt modelId="{A071271B-8E61-4ED7-AB12-E3F6F56C70AB}" type="pres">
      <dgm:prSet presAssocID="{1ABB21C1-560C-4D1F-9B84-0DEAE83289B9}" presName="composite" presStyleCnt="0"/>
      <dgm:spPr/>
    </dgm:pt>
    <dgm:pt modelId="{E576C4BB-EC26-4389-B9B1-E45D77684F3D}" type="pres">
      <dgm:prSet presAssocID="{1ABB21C1-560C-4D1F-9B84-0DEAE83289B9}" presName="imgShp" presStyleLbl="fgImgPlace1" presStyleIdx="1" presStyleCnt="3" custLinFactX="-127873" custLinFactNeighborX="-2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7CDD4F7F-1351-4943-8ABD-4FE13204D504}" type="pres">
      <dgm:prSet presAssocID="{1ABB21C1-560C-4D1F-9B84-0DEAE83289B9}" presName="txShp" presStyleLbl="node1" presStyleIdx="1" presStyleCnt="3" custScaleX="150376">
        <dgm:presLayoutVars>
          <dgm:bulletEnabled val="1"/>
        </dgm:presLayoutVars>
      </dgm:prSet>
      <dgm:spPr>
        <a:prstGeom prst="roundRect">
          <a:avLst/>
        </a:prstGeom>
      </dgm:spPr>
    </dgm:pt>
    <dgm:pt modelId="{CBA019D3-E734-4020-83FB-CA8E99518944}" type="pres">
      <dgm:prSet presAssocID="{31C97F4D-815B-4167-884F-B6AA8D8C9B82}" presName="spacing" presStyleCnt="0"/>
      <dgm:spPr/>
    </dgm:pt>
    <dgm:pt modelId="{FCD894CD-EAAF-41FA-BAFF-A3B360670547}" type="pres">
      <dgm:prSet presAssocID="{F1B3AAB9-E304-4D0C-B181-C0F7ECF9C16A}" presName="composite" presStyleCnt="0"/>
      <dgm:spPr/>
    </dgm:pt>
    <dgm:pt modelId="{2CC7DB30-9F2E-4136-A126-B40275381AE0}" type="pres">
      <dgm:prSet presAssocID="{F1B3AAB9-E304-4D0C-B181-C0F7ECF9C16A}" presName="imgShp" presStyleLbl="fgImgPlace1" presStyleIdx="2" presStyleCnt="3" custLinFactX="-127873" custLinFactNeighborX="-2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rebro con relleno sólido"/>
        </a:ext>
      </dgm:extLst>
    </dgm:pt>
    <dgm:pt modelId="{493A5486-39F0-4EDD-8C54-D11652B8A2FA}" type="pres">
      <dgm:prSet presAssocID="{F1B3AAB9-E304-4D0C-B181-C0F7ECF9C16A}" presName="txShp" presStyleLbl="node1" presStyleIdx="2" presStyleCnt="3" custScaleX="15037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EC8831A-D56C-42BF-AA36-9C0C085D41B3}" type="presOf" srcId="{1ABB21C1-560C-4D1F-9B84-0DEAE83289B9}" destId="{7CDD4F7F-1351-4943-8ABD-4FE13204D504}" srcOrd="0" destOrd="0" presId="urn:microsoft.com/office/officeart/2005/8/layout/vList3"/>
    <dgm:cxn modelId="{360A6B32-5492-402B-94B5-3974CC008573}" srcId="{83A924ED-88A8-41EA-9451-ABE5451DA29A}" destId="{1ABB21C1-560C-4D1F-9B84-0DEAE83289B9}" srcOrd="1" destOrd="0" parTransId="{17B2BF1F-6B15-40A0-8F6E-3CE6F77DD2C0}" sibTransId="{31C97F4D-815B-4167-884F-B6AA8D8C9B82}"/>
    <dgm:cxn modelId="{8F425832-DE0D-49E2-9BA6-81CFFE69D6B0}" type="presOf" srcId="{9B645272-D6AC-413F-9172-9E4AE0F5F1DE}" destId="{B53CF87B-73C6-4BBC-9054-53D8A205ADC6}" srcOrd="0" destOrd="0" presId="urn:microsoft.com/office/officeart/2005/8/layout/vList3"/>
    <dgm:cxn modelId="{D1868746-D136-4E2C-B45F-50C00F4D1B96}" type="presOf" srcId="{83A924ED-88A8-41EA-9451-ABE5451DA29A}" destId="{84372676-59FF-4506-9BF4-DD13ACCA13FD}" srcOrd="0" destOrd="0" presId="urn:microsoft.com/office/officeart/2005/8/layout/vList3"/>
    <dgm:cxn modelId="{52AB18B7-9C28-429B-908D-8075ABD5EF6E}" srcId="{83A924ED-88A8-41EA-9451-ABE5451DA29A}" destId="{F1B3AAB9-E304-4D0C-B181-C0F7ECF9C16A}" srcOrd="2" destOrd="0" parTransId="{FF1127E6-D1DC-4F0B-B346-7238C296EF95}" sibTransId="{D6DF5C3C-895B-43F0-BE43-CAEBC692BA4E}"/>
    <dgm:cxn modelId="{4DE33DD6-934B-4570-AEA2-5217EF3F0D9A}" type="presOf" srcId="{F1B3AAB9-E304-4D0C-B181-C0F7ECF9C16A}" destId="{493A5486-39F0-4EDD-8C54-D11652B8A2FA}" srcOrd="0" destOrd="0" presId="urn:microsoft.com/office/officeart/2005/8/layout/vList3"/>
    <dgm:cxn modelId="{BE7CE5EE-8FAA-490F-A53D-2E1FA14F5939}" srcId="{83A924ED-88A8-41EA-9451-ABE5451DA29A}" destId="{9B645272-D6AC-413F-9172-9E4AE0F5F1DE}" srcOrd="0" destOrd="0" parTransId="{C788DE7C-1AFE-4FFD-9CB6-C92E589A8D52}" sibTransId="{60F01D5D-DA4C-468A-AC22-6E19C3493E62}"/>
    <dgm:cxn modelId="{90C6ABE4-6AAA-4B9C-AB85-AA545C4B0A3F}" type="presParOf" srcId="{84372676-59FF-4506-9BF4-DD13ACCA13FD}" destId="{A3482838-6F86-44EE-97F8-5D5E1504671F}" srcOrd="0" destOrd="0" presId="urn:microsoft.com/office/officeart/2005/8/layout/vList3"/>
    <dgm:cxn modelId="{C2008FFD-55F6-496B-AB01-36B939543B3C}" type="presParOf" srcId="{A3482838-6F86-44EE-97F8-5D5E1504671F}" destId="{07ABDA23-198D-4491-9CA5-5A49FE7E7A1B}" srcOrd="0" destOrd="0" presId="urn:microsoft.com/office/officeart/2005/8/layout/vList3"/>
    <dgm:cxn modelId="{17832E8E-AB62-4246-A760-DEC8B7D62975}" type="presParOf" srcId="{A3482838-6F86-44EE-97F8-5D5E1504671F}" destId="{B53CF87B-73C6-4BBC-9054-53D8A205ADC6}" srcOrd="1" destOrd="0" presId="urn:microsoft.com/office/officeart/2005/8/layout/vList3"/>
    <dgm:cxn modelId="{B06E89B0-D410-40BF-900A-7AB5C38EA75C}" type="presParOf" srcId="{84372676-59FF-4506-9BF4-DD13ACCA13FD}" destId="{04C26D0E-49DA-4F98-93E9-A331531806A9}" srcOrd="1" destOrd="0" presId="urn:microsoft.com/office/officeart/2005/8/layout/vList3"/>
    <dgm:cxn modelId="{F733D83E-411F-421C-89E3-6D61FFA05340}" type="presParOf" srcId="{84372676-59FF-4506-9BF4-DD13ACCA13FD}" destId="{A071271B-8E61-4ED7-AB12-E3F6F56C70AB}" srcOrd="2" destOrd="0" presId="urn:microsoft.com/office/officeart/2005/8/layout/vList3"/>
    <dgm:cxn modelId="{7785BC4A-B5E3-4FFF-8EBD-AFE9C6AF2FC5}" type="presParOf" srcId="{A071271B-8E61-4ED7-AB12-E3F6F56C70AB}" destId="{E576C4BB-EC26-4389-B9B1-E45D77684F3D}" srcOrd="0" destOrd="0" presId="urn:microsoft.com/office/officeart/2005/8/layout/vList3"/>
    <dgm:cxn modelId="{17ECC22C-2278-4B2E-9AB7-0B51C0167077}" type="presParOf" srcId="{A071271B-8E61-4ED7-AB12-E3F6F56C70AB}" destId="{7CDD4F7F-1351-4943-8ABD-4FE13204D504}" srcOrd="1" destOrd="0" presId="urn:microsoft.com/office/officeart/2005/8/layout/vList3"/>
    <dgm:cxn modelId="{66A0DCA6-3AA1-4A38-ACEF-8F23DE0A54A2}" type="presParOf" srcId="{84372676-59FF-4506-9BF4-DD13ACCA13FD}" destId="{CBA019D3-E734-4020-83FB-CA8E99518944}" srcOrd="3" destOrd="0" presId="urn:microsoft.com/office/officeart/2005/8/layout/vList3"/>
    <dgm:cxn modelId="{9CA76DB6-5DFC-430E-A524-ADCAC4E26DAF}" type="presParOf" srcId="{84372676-59FF-4506-9BF4-DD13ACCA13FD}" destId="{FCD894CD-EAAF-41FA-BAFF-A3B360670547}" srcOrd="4" destOrd="0" presId="urn:microsoft.com/office/officeart/2005/8/layout/vList3"/>
    <dgm:cxn modelId="{0F429E61-B82B-4332-BF49-8FA8E0874CEC}" type="presParOf" srcId="{FCD894CD-EAAF-41FA-BAFF-A3B360670547}" destId="{2CC7DB30-9F2E-4136-A126-B40275381AE0}" srcOrd="0" destOrd="0" presId="urn:microsoft.com/office/officeart/2005/8/layout/vList3"/>
    <dgm:cxn modelId="{4AAA2146-3C0D-4CCD-A770-D5F29487313E}" type="presParOf" srcId="{FCD894CD-EAAF-41FA-BAFF-A3B360670547}" destId="{493A5486-39F0-4EDD-8C54-D11652B8A2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56DC7-F028-4147-B4B6-3D55D033883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3140A99-8562-4359-B706-F979CFC2435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err="1"/>
            <a:t>ဘာသာရေး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72D59B-6FA5-4E6E-BBCB-929236F84A47}" type="parTrans" cxnId="{2B0754D4-1817-4D33-AF95-41E1B6B9C73E}">
      <dgm:prSet/>
      <dgm:spPr/>
      <dgm:t>
        <a:bodyPr/>
        <a:lstStyle/>
        <a:p>
          <a:endParaRPr lang="es-ES" sz="1800"/>
        </a:p>
      </dgm:t>
    </dgm:pt>
    <dgm:pt modelId="{7C1A7D14-6702-4766-B215-2BE66BB7182B}" type="sibTrans" cxnId="{2B0754D4-1817-4D33-AF95-41E1B6B9C73E}">
      <dgm:prSet/>
      <dgm:spPr/>
      <dgm:t>
        <a:bodyPr/>
        <a:lstStyle/>
        <a:p>
          <a:endParaRPr lang="es-ES" sz="1800"/>
        </a:p>
      </dgm:t>
    </dgm:pt>
    <dgm:pt modelId="{F4C805D8-E7A1-4CE9-A9B8-F9C8589623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err="1"/>
            <a:t>လူမှုရေး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42320F-8DFE-4CD4-9AB9-1CECB8B84B75}" type="parTrans" cxnId="{DB2C1F44-B1C6-42FB-8B62-FE5C28C0633D}">
      <dgm:prSet/>
      <dgm:spPr/>
      <dgm:t>
        <a:bodyPr/>
        <a:lstStyle/>
        <a:p>
          <a:endParaRPr lang="es-ES" sz="1800"/>
        </a:p>
      </dgm:t>
    </dgm:pt>
    <dgm:pt modelId="{CA3B0AF3-F9EE-4F4F-BC19-13FA887AD5B2}" type="sibTrans" cxnId="{DB2C1F44-B1C6-42FB-8B62-FE5C28C0633D}">
      <dgm:prSet/>
      <dgm:spPr/>
      <dgm:t>
        <a:bodyPr/>
        <a:lstStyle/>
        <a:p>
          <a:endParaRPr lang="es-ES" sz="1800"/>
        </a:p>
      </dgm:t>
    </dgm:pt>
    <dgm:pt modelId="{4EBFDFAF-AD3E-41D8-A2D7-5082387D8AA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err="1"/>
            <a:t>ရုပ်ပိုင်းဆိုင်ရာ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50F5A8-9A2C-4448-A8AE-39B2F6BC181A}" type="parTrans" cxnId="{8D7E3CFA-9FFF-4B4A-B075-52B8D86C7456}">
      <dgm:prSet/>
      <dgm:spPr/>
      <dgm:t>
        <a:bodyPr/>
        <a:lstStyle/>
        <a:p>
          <a:endParaRPr lang="es-ES" sz="1800"/>
        </a:p>
      </dgm:t>
    </dgm:pt>
    <dgm:pt modelId="{E17E2CF9-F6DE-4006-BB35-390527457E95}" type="sibTrans" cxnId="{8D7E3CFA-9FFF-4B4A-B075-52B8D86C7456}">
      <dgm:prSet/>
      <dgm:spPr/>
      <dgm:t>
        <a:bodyPr/>
        <a:lstStyle/>
        <a:p>
          <a:endParaRPr lang="es-ES" sz="1800"/>
        </a:p>
      </dgm:t>
    </dgm:pt>
    <dgm:pt modelId="{CE948302-EE82-4BCE-B427-E777AA7184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err="1"/>
            <a:t>ဂေဟစနစ</a:t>
          </a:r>
          <a:r>
            <a:rPr lang="en-US" sz="1800" dirty="0"/>
            <a:t>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9A6AA-D27D-4E5F-9A3A-29D1351D4A41}" type="parTrans" cxnId="{04000605-E972-4FA5-8A73-75E5B707E022}">
      <dgm:prSet/>
      <dgm:spPr/>
      <dgm:t>
        <a:bodyPr/>
        <a:lstStyle/>
        <a:p>
          <a:endParaRPr lang="es-ES" sz="1800"/>
        </a:p>
      </dgm:t>
    </dgm:pt>
    <dgm:pt modelId="{9BB05927-78F8-42C3-A913-D184DAC57890}" type="sibTrans" cxnId="{04000605-E972-4FA5-8A73-75E5B707E022}">
      <dgm:prSet/>
      <dgm:spPr/>
      <dgm:t>
        <a:bodyPr/>
        <a:lstStyle/>
        <a:p>
          <a:endParaRPr lang="es-ES" sz="1800"/>
        </a:p>
      </dgm:t>
    </dgm:pt>
    <dgm:pt modelId="{DA41852D-82BE-4422-BB42-AB2A1210F5CB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300" b="1" dirty="0" err="1"/>
            <a:t>အချင်းချင်းစွပ်စွဲ</a:t>
          </a:r>
          <a:endParaRPr lang="en-US" sz="1300" b="1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300" b="1" dirty="0" err="1"/>
            <a:t>ကြသည</a:t>
          </a:r>
          <a:r>
            <a:rPr lang="en-US" sz="1300" b="1" dirty="0"/>
            <a:t>်</a:t>
          </a:r>
          <a:r>
            <a:rPr lang="en-US" sz="1300" dirty="0"/>
            <a:t> </a:t>
          </a:r>
          <a:r>
            <a:rPr lang="en-US" sz="1800" b="1" dirty="0"/>
            <a:t>(Gn. 3:12)</a:t>
          </a:r>
          <a:endParaRPr lang="es-ES" sz="1800" dirty="0"/>
        </a:p>
      </dgm:t>
    </dgm:pt>
    <dgm:pt modelId="{894AA3EA-9965-4A90-A3A0-C4F7F4D4715E}" type="parTrans" cxnId="{6685787A-5068-455F-B895-09D51E8B97FA}">
      <dgm:prSet/>
      <dgm:spPr/>
      <dgm:t>
        <a:bodyPr/>
        <a:lstStyle/>
        <a:p>
          <a:endParaRPr lang="es-ES" sz="1800"/>
        </a:p>
      </dgm:t>
    </dgm:pt>
    <dgm:pt modelId="{4ECF3223-FE0F-4C40-84F8-F2DA8CBEF946}" type="sibTrans" cxnId="{6685787A-5068-455F-B895-09D51E8B97FA}">
      <dgm:prSet/>
      <dgm:spPr/>
      <dgm:t>
        <a:bodyPr/>
        <a:lstStyle/>
        <a:p>
          <a:endParaRPr lang="es-ES" sz="1800"/>
        </a:p>
      </dgm:t>
    </dgm:pt>
    <dgm:pt modelId="{F02D615C-DF8F-4FA8-97A2-10397962223D}">
      <dgm:prSet custT="1"/>
      <dgm:spPr/>
      <dgm:t>
        <a:bodyPr/>
        <a:lstStyle/>
        <a:p>
          <a:r>
            <a:rPr lang="en-US" sz="1300" b="1" dirty="0" err="1"/>
            <a:t>ဝေဒနာခံစားရပြီး</a:t>
          </a:r>
          <a:r>
            <a:rPr lang="en-US" sz="1300" b="1" dirty="0"/>
            <a:t> </a:t>
          </a:r>
          <a:r>
            <a:rPr lang="en-US" sz="1300" b="1" dirty="0" err="1"/>
            <a:t>သေဆုံးကြလိမ</a:t>
          </a:r>
          <a:r>
            <a:rPr lang="en-US" sz="1300" b="1" dirty="0"/>
            <a:t>့်</a:t>
          </a:r>
          <a:r>
            <a:rPr lang="en-US" sz="1300" b="1" dirty="0" err="1"/>
            <a:t>မယ</a:t>
          </a:r>
          <a:r>
            <a:rPr lang="en-US" sz="1300" b="1" dirty="0"/>
            <a:t>်။ </a:t>
          </a:r>
          <a:r>
            <a:rPr lang="en-US" sz="1800" b="1" dirty="0"/>
            <a:t>(Gn. 3:16-17, 19)</a:t>
          </a:r>
          <a:endParaRPr lang="es-ES" sz="1800" dirty="0"/>
        </a:p>
      </dgm:t>
    </dgm:pt>
    <dgm:pt modelId="{07761E2C-9500-4FE7-ABA8-5FB8824F0D1B}" type="parTrans" cxnId="{EB367B67-0ED8-422D-BBA9-237708B40A2C}">
      <dgm:prSet/>
      <dgm:spPr/>
      <dgm:t>
        <a:bodyPr/>
        <a:lstStyle/>
        <a:p>
          <a:endParaRPr lang="es-ES" sz="1800"/>
        </a:p>
      </dgm:t>
    </dgm:pt>
    <dgm:pt modelId="{19CDBD91-A20C-440D-A527-5CA0F7396F06}" type="sibTrans" cxnId="{EB367B67-0ED8-422D-BBA9-237708B40A2C}">
      <dgm:prSet/>
      <dgm:spPr/>
      <dgm:t>
        <a:bodyPr/>
        <a:lstStyle/>
        <a:p>
          <a:endParaRPr lang="es-ES" sz="1800"/>
        </a:p>
      </dgm:t>
    </dgm:pt>
    <dgm:pt modelId="{25A49F14-DE9E-46D1-9031-3BAC792677D4}">
      <dgm:prSet custT="1"/>
      <dgm:spPr/>
      <dgm:t>
        <a:bodyPr/>
        <a:lstStyle/>
        <a:p>
          <a:r>
            <a:rPr lang="en-US" sz="1300" b="1" dirty="0" err="1"/>
            <a:t>သဘာဝတရားက</a:t>
          </a:r>
          <a:r>
            <a:rPr lang="en-US" sz="1300" b="1" dirty="0"/>
            <a:t> </a:t>
          </a:r>
          <a:r>
            <a:rPr lang="en-US" sz="1300" b="1" dirty="0" err="1"/>
            <a:t>ယိုယွင်းလာမယ</a:t>
          </a:r>
          <a:r>
            <a:rPr lang="en-US" sz="1300" b="1" dirty="0"/>
            <a:t>်။(</a:t>
          </a:r>
          <a:br>
            <a:rPr lang="en-US" sz="1300" b="1" dirty="0"/>
          </a:br>
          <a:r>
            <a:rPr lang="en-US" sz="1800" b="1" dirty="0"/>
            <a:t>(Gn. 3:18)</a:t>
          </a:r>
          <a:endParaRPr lang="es-ES" sz="1800" b="1" dirty="0"/>
        </a:p>
      </dgm:t>
    </dgm:pt>
    <dgm:pt modelId="{8348901A-C584-4557-8F5B-964B5EAEBDF5}" type="parTrans" cxnId="{72438ACB-BAD7-42F7-9FF3-81A649B9E49F}">
      <dgm:prSet/>
      <dgm:spPr/>
      <dgm:t>
        <a:bodyPr/>
        <a:lstStyle/>
        <a:p>
          <a:endParaRPr lang="es-ES" sz="1800"/>
        </a:p>
      </dgm:t>
    </dgm:pt>
    <dgm:pt modelId="{A79C667D-FFD3-4997-A677-A419A0073437}" type="sibTrans" cxnId="{72438ACB-BAD7-42F7-9FF3-81A649B9E49F}">
      <dgm:prSet/>
      <dgm:spPr/>
      <dgm:t>
        <a:bodyPr/>
        <a:lstStyle/>
        <a:p>
          <a:endParaRPr lang="es-ES" sz="1800"/>
        </a:p>
      </dgm:t>
    </dgm:pt>
    <dgm:pt modelId="{98200CB3-5884-4D42-8810-244D4B6BF532}">
      <dgm:prSet custT="1"/>
      <dgm:spPr/>
      <dgm:t>
        <a:bodyPr/>
        <a:lstStyle/>
        <a:p>
          <a:pPr algn="l">
            <a:buFontTx/>
            <a:buNone/>
          </a:pPr>
          <a:r>
            <a:rPr lang="en-US" sz="1300" b="1" dirty="0" err="1"/>
            <a:t>ဘုရားသခင်ကိုကြောက်ရွံ</a:t>
          </a:r>
          <a:r>
            <a:rPr lang="en-US" sz="1300" b="1" dirty="0"/>
            <a:t>့၍</a:t>
          </a:r>
          <a:r>
            <a:rPr lang="en-US" sz="1300" b="1" dirty="0" err="1"/>
            <a:t>ပုန်းရှောင်နေက</a:t>
          </a:r>
          <a:r>
            <a:rPr lang="en-US" sz="1300" b="1" dirty="0"/>
            <a:t>ြ </a:t>
          </a:r>
          <a:r>
            <a:rPr lang="en-US" sz="1300" b="1" dirty="0" err="1"/>
            <a:t>သည</a:t>
          </a:r>
          <a:r>
            <a:rPr lang="en-US" sz="1300" b="1" dirty="0"/>
            <a:t>် </a:t>
          </a:r>
          <a:r>
            <a:rPr lang="en-US" sz="1800" b="1" dirty="0"/>
            <a:t>(Gn. 3:10)</a:t>
          </a:r>
          <a:endParaRPr lang="es-ES" sz="1200" dirty="0"/>
        </a:p>
      </dgm:t>
    </dgm:pt>
    <dgm:pt modelId="{F30B532F-F734-41AF-BF23-545F33B47C01}" type="parTrans" cxnId="{1E1FED0A-E6BB-48BB-A14D-865ADB829EC0}">
      <dgm:prSet/>
      <dgm:spPr/>
      <dgm:t>
        <a:bodyPr/>
        <a:lstStyle/>
        <a:p>
          <a:endParaRPr lang="en-US"/>
        </a:p>
      </dgm:t>
    </dgm:pt>
    <dgm:pt modelId="{1B8D3647-60EF-4825-811E-E3C24D12328F}" type="sibTrans" cxnId="{1E1FED0A-E6BB-48BB-A14D-865ADB829EC0}">
      <dgm:prSet/>
      <dgm:spPr/>
      <dgm:t>
        <a:bodyPr/>
        <a:lstStyle/>
        <a:p>
          <a:endParaRPr lang="en-US"/>
        </a:p>
      </dgm:t>
    </dgm:pt>
    <dgm:pt modelId="{E0357EE8-6DCE-4A59-BCDE-0AA1CED67048}" type="pres">
      <dgm:prSet presAssocID="{F4E56DC7-F028-4147-B4B6-3D55D033883A}" presName="Name0" presStyleCnt="0">
        <dgm:presLayoutVars>
          <dgm:dir/>
        </dgm:presLayoutVars>
      </dgm:prSet>
      <dgm:spPr/>
    </dgm:pt>
    <dgm:pt modelId="{0AB51B99-DA19-4638-BF22-9BEEADB08A03}" type="pres">
      <dgm:prSet presAssocID="{63140A99-8562-4359-B706-F979CFC24357}" presName="composite" presStyleCnt="0"/>
      <dgm:spPr/>
    </dgm:pt>
    <dgm:pt modelId="{9251F2ED-31BD-4CEC-ACB7-50314C12FADC}" type="pres">
      <dgm:prSet presAssocID="{63140A99-8562-4359-B706-F979CFC24357}" presName="Accent" presStyleLbl="alignAcc1" presStyleIdx="0" presStyleCnt="4" custLinFactX="-300000" custLinFactNeighborX="-385382"/>
      <dgm:spPr/>
    </dgm:pt>
    <dgm:pt modelId="{974E7FB6-16CA-4B5B-84A7-A63DC3202AEA}" type="pres">
      <dgm:prSet presAssocID="{63140A99-8562-4359-B706-F979CFC24357}" presName="Image" presStyleLbl="node1" presStyleIdx="0" presStyleCnt="4" custScaleX="14017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6AE421E-E12C-4549-B5BD-89AC2DF930D1}" type="pres">
      <dgm:prSet presAssocID="{63140A99-8562-4359-B706-F979CFC24357}" presName="Child" presStyleLbl="revTx" presStyleIdx="0" presStyleCnt="4" custScaleX="138391">
        <dgm:presLayoutVars>
          <dgm:bulletEnabled val="1"/>
        </dgm:presLayoutVars>
      </dgm:prSet>
      <dgm:spPr/>
    </dgm:pt>
    <dgm:pt modelId="{31B4F179-41B3-48F5-AB4F-A5F19C42CCB4}" type="pres">
      <dgm:prSet presAssocID="{63140A99-8562-4359-B706-F979CFC24357}" presName="Parent" presStyleLbl="alignNode1" presStyleIdx="0" presStyleCnt="4" custScaleX="138605">
        <dgm:presLayoutVars>
          <dgm:bulletEnabled val="1"/>
        </dgm:presLayoutVars>
      </dgm:prSet>
      <dgm:spPr/>
    </dgm:pt>
    <dgm:pt modelId="{16544CE2-B585-498B-B83F-69430512818A}" type="pres">
      <dgm:prSet presAssocID="{7C1A7D14-6702-4766-B215-2BE66BB7182B}" presName="sibTrans" presStyleCnt="0"/>
      <dgm:spPr/>
    </dgm:pt>
    <dgm:pt modelId="{08254500-B20F-4FA0-8B1C-62A0D728C1E7}" type="pres">
      <dgm:prSet presAssocID="{F4C805D8-E7A1-4CE9-A9B8-F9C85896231C}" presName="composite" presStyleCnt="0"/>
      <dgm:spPr/>
    </dgm:pt>
    <dgm:pt modelId="{39460FA9-4DFE-4350-8C42-421200328390}" type="pres">
      <dgm:prSet presAssocID="{F4C805D8-E7A1-4CE9-A9B8-F9C85896231C}" presName="Accent" presStyleLbl="alignAcc1" presStyleIdx="1" presStyleCnt="4" custLinFactX="-300000" custLinFactNeighborX="-385382"/>
      <dgm:spPr/>
    </dgm:pt>
    <dgm:pt modelId="{7034A60D-8B1D-46E3-8262-CC29C5FD081F}" type="pres">
      <dgm:prSet presAssocID="{F4C805D8-E7A1-4CE9-A9B8-F9C85896231C}" presName="Image" presStyleLbl="node1" presStyleIdx="1" presStyleCnt="4" custScaleX="14017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AE8E23A-9933-4EFF-B487-B367D80A5735}" type="pres">
      <dgm:prSet presAssocID="{F4C805D8-E7A1-4CE9-A9B8-F9C85896231C}" presName="Child" presStyleLbl="revTx" presStyleIdx="1" presStyleCnt="4" custScaleX="138391">
        <dgm:presLayoutVars>
          <dgm:bulletEnabled val="1"/>
        </dgm:presLayoutVars>
      </dgm:prSet>
      <dgm:spPr/>
    </dgm:pt>
    <dgm:pt modelId="{318E4B29-B4FD-45D0-B912-D7EAC37F23C8}" type="pres">
      <dgm:prSet presAssocID="{F4C805D8-E7A1-4CE9-A9B8-F9C85896231C}" presName="Parent" presStyleLbl="alignNode1" presStyleIdx="1" presStyleCnt="4" custScaleX="138605">
        <dgm:presLayoutVars>
          <dgm:bulletEnabled val="1"/>
        </dgm:presLayoutVars>
      </dgm:prSet>
      <dgm:spPr/>
    </dgm:pt>
    <dgm:pt modelId="{0060A61C-14D6-4606-85A7-08AA0E3FEA9D}" type="pres">
      <dgm:prSet presAssocID="{CA3B0AF3-F9EE-4F4F-BC19-13FA887AD5B2}" presName="sibTrans" presStyleCnt="0"/>
      <dgm:spPr/>
    </dgm:pt>
    <dgm:pt modelId="{94E02CA7-FDB9-4786-B8C5-E1A22C516867}" type="pres">
      <dgm:prSet presAssocID="{4EBFDFAF-AD3E-41D8-A2D7-5082387D8AAD}" presName="composite" presStyleCnt="0"/>
      <dgm:spPr/>
    </dgm:pt>
    <dgm:pt modelId="{A1A58156-5F79-497C-B9AA-161DD60372DF}" type="pres">
      <dgm:prSet presAssocID="{4EBFDFAF-AD3E-41D8-A2D7-5082387D8AAD}" presName="Accent" presStyleLbl="alignAcc1" presStyleIdx="2" presStyleCnt="4" custLinFactX="-300000" custLinFactNeighborX="-385382"/>
      <dgm:spPr/>
    </dgm:pt>
    <dgm:pt modelId="{4FEE8847-AAFA-4344-BB4F-5C3A38662728}" type="pres">
      <dgm:prSet presAssocID="{4EBFDFAF-AD3E-41D8-A2D7-5082387D8AAD}" presName="Image" presStyleLbl="node1" presStyleIdx="2" presStyleCnt="4" custScaleX="14017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B1A4D7C-0D8B-4C77-AB65-94F84BDC21AD}" type="pres">
      <dgm:prSet presAssocID="{4EBFDFAF-AD3E-41D8-A2D7-5082387D8AAD}" presName="Child" presStyleLbl="revTx" presStyleIdx="2" presStyleCnt="4" custScaleX="138391">
        <dgm:presLayoutVars>
          <dgm:bulletEnabled val="1"/>
        </dgm:presLayoutVars>
      </dgm:prSet>
      <dgm:spPr/>
    </dgm:pt>
    <dgm:pt modelId="{1D509FCB-7018-4FAF-8630-9329B679D362}" type="pres">
      <dgm:prSet presAssocID="{4EBFDFAF-AD3E-41D8-A2D7-5082387D8AAD}" presName="Parent" presStyleLbl="alignNode1" presStyleIdx="2" presStyleCnt="4" custScaleX="138605">
        <dgm:presLayoutVars>
          <dgm:bulletEnabled val="1"/>
        </dgm:presLayoutVars>
      </dgm:prSet>
      <dgm:spPr/>
    </dgm:pt>
    <dgm:pt modelId="{2793E46A-AF28-473E-8672-61DDAB455082}" type="pres">
      <dgm:prSet presAssocID="{E17E2CF9-F6DE-4006-BB35-390527457E95}" presName="sibTrans" presStyleCnt="0"/>
      <dgm:spPr/>
    </dgm:pt>
    <dgm:pt modelId="{8ED929EE-83F5-416C-8F37-BF9182D8FED4}" type="pres">
      <dgm:prSet presAssocID="{CE948302-EE82-4BCE-B427-E777AA71841C}" presName="composite" presStyleCnt="0"/>
      <dgm:spPr/>
    </dgm:pt>
    <dgm:pt modelId="{5218BE5A-55B2-4D76-B646-04C80A73C6C1}" type="pres">
      <dgm:prSet presAssocID="{CE948302-EE82-4BCE-B427-E777AA71841C}" presName="Accent" presStyleLbl="alignAcc1" presStyleIdx="3" presStyleCnt="4" custLinFactX="-300000" custLinFactNeighborX="-385382"/>
      <dgm:spPr/>
    </dgm:pt>
    <dgm:pt modelId="{AFACE0D5-A4B9-419E-A4F2-A4FFA975C48B}" type="pres">
      <dgm:prSet presAssocID="{CE948302-EE82-4BCE-B427-E777AA71841C}" presName="Image" presStyleLbl="node1" presStyleIdx="3" presStyleCnt="4" custScaleX="140173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44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DA20B76-058C-4085-900B-070DBCA4AE9E}" type="pres">
      <dgm:prSet presAssocID="{CE948302-EE82-4BCE-B427-E777AA71841C}" presName="Child" presStyleLbl="revTx" presStyleIdx="3" presStyleCnt="4" custScaleX="138391">
        <dgm:presLayoutVars>
          <dgm:bulletEnabled val="1"/>
        </dgm:presLayoutVars>
      </dgm:prSet>
      <dgm:spPr/>
    </dgm:pt>
    <dgm:pt modelId="{2E6B0900-4857-44A8-94C5-22F0A05795FD}" type="pres">
      <dgm:prSet presAssocID="{CE948302-EE82-4BCE-B427-E777AA71841C}" presName="Parent" presStyleLbl="alignNode1" presStyleIdx="3" presStyleCnt="4" custScaleX="138605">
        <dgm:presLayoutVars>
          <dgm:bulletEnabled val="1"/>
        </dgm:presLayoutVars>
      </dgm:prSet>
      <dgm:spPr/>
    </dgm:pt>
  </dgm:ptLst>
  <dgm:cxnLst>
    <dgm:cxn modelId="{BB464E03-931A-4386-B35A-7CFF02AA3C81}" type="presOf" srcId="{F02D615C-DF8F-4FA8-97A2-10397962223D}" destId="{DB1A4D7C-0D8B-4C77-AB65-94F84BDC21AD}" srcOrd="0" destOrd="0" presId="urn:microsoft.com/office/officeart/2008/layout/TitlePictureLineup"/>
    <dgm:cxn modelId="{04000605-E972-4FA5-8A73-75E5B707E022}" srcId="{F4E56DC7-F028-4147-B4B6-3D55D033883A}" destId="{CE948302-EE82-4BCE-B427-E777AA71841C}" srcOrd="3" destOrd="0" parTransId="{B9D9A6AA-D27D-4E5F-9A3A-29D1351D4A41}" sibTransId="{9BB05927-78F8-42C3-A913-D184DAC57890}"/>
    <dgm:cxn modelId="{1E1FED0A-E6BB-48BB-A14D-865ADB829EC0}" srcId="{63140A99-8562-4359-B706-F979CFC24357}" destId="{98200CB3-5884-4D42-8810-244D4B6BF532}" srcOrd="0" destOrd="0" parTransId="{F30B532F-F734-41AF-BF23-545F33B47C01}" sibTransId="{1B8D3647-60EF-4825-811E-E3C24D12328F}"/>
    <dgm:cxn modelId="{A176BE1F-AA71-48F1-B244-F7A250D6D533}" type="presOf" srcId="{4EBFDFAF-AD3E-41D8-A2D7-5082387D8AAD}" destId="{1D509FCB-7018-4FAF-8630-9329B679D362}" srcOrd="0" destOrd="0" presId="urn:microsoft.com/office/officeart/2008/layout/TitlePictureLineup"/>
    <dgm:cxn modelId="{CF7F7B3F-5F61-4A53-BB63-DA7C21A9EAE2}" type="presOf" srcId="{63140A99-8562-4359-B706-F979CFC24357}" destId="{31B4F179-41B3-48F5-AB4F-A5F19C42CCB4}" srcOrd="0" destOrd="0" presId="urn:microsoft.com/office/officeart/2008/layout/TitlePictureLineup"/>
    <dgm:cxn modelId="{DB2C1F44-B1C6-42FB-8B62-FE5C28C0633D}" srcId="{F4E56DC7-F028-4147-B4B6-3D55D033883A}" destId="{F4C805D8-E7A1-4CE9-A9B8-F9C85896231C}" srcOrd="1" destOrd="0" parTransId="{7E42320F-8DFE-4CD4-9AB9-1CECB8B84B75}" sibTransId="{CA3B0AF3-F9EE-4F4F-BC19-13FA887AD5B2}"/>
    <dgm:cxn modelId="{EB367B67-0ED8-422D-BBA9-237708B40A2C}" srcId="{4EBFDFAF-AD3E-41D8-A2D7-5082387D8AAD}" destId="{F02D615C-DF8F-4FA8-97A2-10397962223D}" srcOrd="0" destOrd="0" parTransId="{07761E2C-9500-4FE7-ABA8-5FB8824F0D1B}" sibTransId="{19CDBD91-A20C-440D-A527-5CA0F7396F06}"/>
    <dgm:cxn modelId="{EC4F7551-3AD8-4683-819D-06AFBC08C756}" type="presOf" srcId="{CE948302-EE82-4BCE-B427-E777AA71841C}" destId="{2E6B0900-4857-44A8-94C5-22F0A05795FD}" srcOrd="0" destOrd="0" presId="urn:microsoft.com/office/officeart/2008/layout/TitlePictureLineup"/>
    <dgm:cxn modelId="{BC63A272-B1B0-440C-842C-0EB7F2569692}" type="presOf" srcId="{98200CB3-5884-4D42-8810-244D4B6BF532}" destId="{36AE421E-E12C-4549-B5BD-89AC2DF930D1}" srcOrd="0" destOrd="0" presId="urn:microsoft.com/office/officeart/2008/layout/TitlePictureLineup"/>
    <dgm:cxn modelId="{3A018F76-75DD-4A60-877D-4CE0E3D428CA}" type="presOf" srcId="{F4C805D8-E7A1-4CE9-A9B8-F9C85896231C}" destId="{318E4B29-B4FD-45D0-B912-D7EAC37F23C8}" srcOrd="0" destOrd="0" presId="urn:microsoft.com/office/officeart/2008/layout/TitlePictureLineup"/>
    <dgm:cxn modelId="{6685787A-5068-455F-B895-09D51E8B97FA}" srcId="{F4C805D8-E7A1-4CE9-A9B8-F9C85896231C}" destId="{DA41852D-82BE-4422-BB42-AB2A1210F5CB}" srcOrd="0" destOrd="0" parTransId="{894AA3EA-9965-4A90-A3A0-C4F7F4D4715E}" sibTransId="{4ECF3223-FE0F-4C40-84F8-F2DA8CBEF946}"/>
    <dgm:cxn modelId="{1AD9B494-738A-4821-BDA7-A7F59E1BAA8A}" type="presOf" srcId="{DA41852D-82BE-4422-BB42-AB2A1210F5CB}" destId="{7AE8E23A-9933-4EFF-B487-B367D80A5735}" srcOrd="0" destOrd="0" presId="urn:microsoft.com/office/officeart/2008/layout/TitlePictureLineup"/>
    <dgm:cxn modelId="{237C32C8-C8BD-4699-95A6-6A0DF81852E8}" type="presOf" srcId="{F4E56DC7-F028-4147-B4B6-3D55D033883A}" destId="{E0357EE8-6DCE-4A59-BCDE-0AA1CED67048}" srcOrd="0" destOrd="0" presId="urn:microsoft.com/office/officeart/2008/layout/TitlePictureLineup"/>
    <dgm:cxn modelId="{72438ACB-BAD7-42F7-9FF3-81A649B9E49F}" srcId="{CE948302-EE82-4BCE-B427-E777AA71841C}" destId="{25A49F14-DE9E-46D1-9031-3BAC792677D4}" srcOrd="0" destOrd="0" parTransId="{8348901A-C584-4557-8F5B-964B5EAEBDF5}" sibTransId="{A79C667D-FFD3-4997-A677-A419A0073437}"/>
    <dgm:cxn modelId="{2B0754D4-1817-4D33-AF95-41E1B6B9C73E}" srcId="{F4E56DC7-F028-4147-B4B6-3D55D033883A}" destId="{63140A99-8562-4359-B706-F979CFC24357}" srcOrd="0" destOrd="0" parTransId="{CE72D59B-6FA5-4E6E-BBCB-929236F84A47}" sibTransId="{7C1A7D14-6702-4766-B215-2BE66BB7182B}"/>
    <dgm:cxn modelId="{8D7E3CFA-9FFF-4B4A-B075-52B8D86C7456}" srcId="{F4E56DC7-F028-4147-B4B6-3D55D033883A}" destId="{4EBFDFAF-AD3E-41D8-A2D7-5082387D8AAD}" srcOrd="2" destOrd="0" parTransId="{D250F5A8-9A2C-4448-A8AE-39B2F6BC181A}" sibTransId="{E17E2CF9-F6DE-4006-BB35-390527457E95}"/>
    <dgm:cxn modelId="{E32E3EFC-9FAF-4BDE-8DCE-C577C19491A0}" type="presOf" srcId="{25A49F14-DE9E-46D1-9031-3BAC792677D4}" destId="{8DA20B76-058C-4085-900B-070DBCA4AE9E}" srcOrd="0" destOrd="0" presId="urn:microsoft.com/office/officeart/2008/layout/TitlePictureLineup"/>
    <dgm:cxn modelId="{A4F837D6-AA39-4059-8C41-1BFFA64BF2AA}" type="presParOf" srcId="{E0357EE8-6DCE-4A59-BCDE-0AA1CED67048}" destId="{0AB51B99-DA19-4638-BF22-9BEEADB08A03}" srcOrd="0" destOrd="0" presId="urn:microsoft.com/office/officeart/2008/layout/TitlePictureLineup"/>
    <dgm:cxn modelId="{C5A08531-1E45-4F33-9EF0-A59B4356300E}" type="presParOf" srcId="{0AB51B99-DA19-4638-BF22-9BEEADB08A03}" destId="{9251F2ED-31BD-4CEC-ACB7-50314C12FADC}" srcOrd="0" destOrd="0" presId="urn:microsoft.com/office/officeart/2008/layout/TitlePictureLineup"/>
    <dgm:cxn modelId="{C0AEBD7E-04E0-4AC6-88D2-5F677FE9C90C}" type="presParOf" srcId="{0AB51B99-DA19-4638-BF22-9BEEADB08A03}" destId="{974E7FB6-16CA-4B5B-84A7-A63DC3202AEA}" srcOrd="1" destOrd="0" presId="urn:microsoft.com/office/officeart/2008/layout/TitlePictureLineup"/>
    <dgm:cxn modelId="{00B2016C-E0EA-4AE3-8A9A-CFE8756F4AA3}" type="presParOf" srcId="{0AB51B99-DA19-4638-BF22-9BEEADB08A03}" destId="{36AE421E-E12C-4549-B5BD-89AC2DF930D1}" srcOrd="2" destOrd="0" presId="urn:microsoft.com/office/officeart/2008/layout/TitlePictureLineup"/>
    <dgm:cxn modelId="{C78D0465-EE4A-4988-8931-B90C89B40D47}" type="presParOf" srcId="{0AB51B99-DA19-4638-BF22-9BEEADB08A03}" destId="{31B4F179-41B3-48F5-AB4F-A5F19C42CCB4}" srcOrd="3" destOrd="0" presId="urn:microsoft.com/office/officeart/2008/layout/TitlePictureLineup"/>
    <dgm:cxn modelId="{40B495EA-8324-4420-A81C-6239F61C1301}" type="presParOf" srcId="{E0357EE8-6DCE-4A59-BCDE-0AA1CED67048}" destId="{16544CE2-B585-498B-B83F-69430512818A}" srcOrd="1" destOrd="0" presId="urn:microsoft.com/office/officeart/2008/layout/TitlePictureLineup"/>
    <dgm:cxn modelId="{B7316624-C050-43A5-AD98-CAC0EED0EB6B}" type="presParOf" srcId="{E0357EE8-6DCE-4A59-BCDE-0AA1CED67048}" destId="{08254500-B20F-4FA0-8B1C-62A0D728C1E7}" srcOrd="2" destOrd="0" presId="urn:microsoft.com/office/officeart/2008/layout/TitlePictureLineup"/>
    <dgm:cxn modelId="{25823F59-194B-4334-8284-08E87F021A11}" type="presParOf" srcId="{08254500-B20F-4FA0-8B1C-62A0D728C1E7}" destId="{39460FA9-4DFE-4350-8C42-421200328390}" srcOrd="0" destOrd="0" presId="urn:microsoft.com/office/officeart/2008/layout/TitlePictureLineup"/>
    <dgm:cxn modelId="{3BF9C0D6-5361-43CB-9B7E-1922AF0C060E}" type="presParOf" srcId="{08254500-B20F-4FA0-8B1C-62A0D728C1E7}" destId="{7034A60D-8B1D-46E3-8262-CC29C5FD081F}" srcOrd="1" destOrd="0" presId="urn:microsoft.com/office/officeart/2008/layout/TitlePictureLineup"/>
    <dgm:cxn modelId="{DF78B12A-3C54-4C56-B389-5C48943A4028}" type="presParOf" srcId="{08254500-B20F-4FA0-8B1C-62A0D728C1E7}" destId="{7AE8E23A-9933-4EFF-B487-B367D80A5735}" srcOrd="2" destOrd="0" presId="urn:microsoft.com/office/officeart/2008/layout/TitlePictureLineup"/>
    <dgm:cxn modelId="{CCC00A74-1048-486F-AE3B-25DB2908C11E}" type="presParOf" srcId="{08254500-B20F-4FA0-8B1C-62A0D728C1E7}" destId="{318E4B29-B4FD-45D0-B912-D7EAC37F23C8}" srcOrd="3" destOrd="0" presId="urn:microsoft.com/office/officeart/2008/layout/TitlePictureLineup"/>
    <dgm:cxn modelId="{AEAC7B49-E299-43B3-A065-A2EA82BECDB0}" type="presParOf" srcId="{E0357EE8-6DCE-4A59-BCDE-0AA1CED67048}" destId="{0060A61C-14D6-4606-85A7-08AA0E3FEA9D}" srcOrd="3" destOrd="0" presId="urn:microsoft.com/office/officeart/2008/layout/TitlePictureLineup"/>
    <dgm:cxn modelId="{7ABA6278-F0C6-431E-A4D2-C20752868005}" type="presParOf" srcId="{E0357EE8-6DCE-4A59-BCDE-0AA1CED67048}" destId="{94E02CA7-FDB9-4786-B8C5-E1A22C516867}" srcOrd="4" destOrd="0" presId="urn:microsoft.com/office/officeart/2008/layout/TitlePictureLineup"/>
    <dgm:cxn modelId="{BB416B76-9B3A-4789-9085-88CBE7E2AFA2}" type="presParOf" srcId="{94E02CA7-FDB9-4786-B8C5-E1A22C516867}" destId="{A1A58156-5F79-497C-B9AA-161DD60372DF}" srcOrd="0" destOrd="0" presId="urn:microsoft.com/office/officeart/2008/layout/TitlePictureLineup"/>
    <dgm:cxn modelId="{E3C3DEB1-58A3-49A5-856C-A910723C003F}" type="presParOf" srcId="{94E02CA7-FDB9-4786-B8C5-E1A22C516867}" destId="{4FEE8847-AAFA-4344-BB4F-5C3A38662728}" srcOrd="1" destOrd="0" presId="urn:microsoft.com/office/officeart/2008/layout/TitlePictureLineup"/>
    <dgm:cxn modelId="{8990531E-0E8C-49C6-8B34-B89E9EE1B4B0}" type="presParOf" srcId="{94E02CA7-FDB9-4786-B8C5-E1A22C516867}" destId="{DB1A4D7C-0D8B-4C77-AB65-94F84BDC21AD}" srcOrd="2" destOrd="0" presId="urn:microsoft.com/office/officeart/2008/layout/TitlePictureLineup"/>
    <dgm:cxn modelId="{2546B351-9688-4021-AF35-6C64F5E9E752}" type="presParOf" srcId="{94E02CA7-FDB9-4786-B8C5-E1A22C516867}" destId="{1D509FCB-7018-4FAF-8630-9329B679D362}" srcOrd="3" destOrd="0" presId="urn:microsoft.com/office/officeart/2008/layout/TitlePictureLineup"/>
    <dgm:cxn modelId="{8BEA7ABE-8D9A-422D-9381-1CC2556AE86A}" type="presParOf" srcId="{E0357EE8-6DCE-4A59-BCDE-0AA1CED67048}" destId="{2793E46A-AF28-473E-8672-61DDAB455082}" srcOrd="5" destOrd="0" presId="urn:microsoft.com/office/officeart/2008/layout/TitlePictureLineup"/>
    <dgm:cxn modelId="{C67535DE-66BB-4F42-9352-034DB6FCF5F3}" type="presParOf" srcId="{E0357EE8-6DCE-4A59-BCDE-0AA1CED67048}" destId="{8ED929EE-83F5-416C-8F37-BF9182D8FED4}" srcOrd="6" destOrd="0" presId="urn:microsoft.com/office/officeart/2008/layout/TitlePictureLineup"/>
    <dgm:cxn modelId="{BB7A61EE-BDBD-451B-9A85-07120518DC18}" type="presParOf" srcId="{8ED929EE-83F5-416C-8F37-BF9182D8FED4}" destId="{5218BE5A-55B2-4D76-B646-04C80A73C6C1}" srcOrd="0" destOrd="0" presId="urn:microsoft.com/office/officeart/2008/layout/TitlePictureLineup"/>
    <dgm:cxn modelId="{52E214DA-5C04-4500-892C-0BB237A914E7}" type="presParOf" srcId="{8ED929EE-83F5-416C-8F37-BF9182D8FED4}" destId="{AFACE0D5-A4B9-419E-A4F2-A4FFA975C48B}" srcOrd="1" destOrd="0" presId="urn:microsoft.com/office/officeart/2008/layout/TitlePictureLineup"/>
    <dgm:cxn modelId="{FFCC975F-A41B-4718-BEB2-761D362B0CE1}" type="presParOf" srcId="{8ED929EE-83F5-416C-8F37-BF9182D8FED4}" destId="{8DA20B76-058C-4085-900B-070DBCA4AE9E}" srcOrd="2" destOrd="0" presId="urn:microsoft.com/office/officeart/2008/layout/TitlePictureLineup"/>
    <dgm:cxn modelId="{12278842-67EB-427F-8988-AE5023B6DD67}" type="presParOf" srcId="{8ED929EE-83F5-416C-8F37-BF9182D8FED4}" destId="{2E6B0900-4857-44A8-94C5-22F0A05795F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F87B-73C6-4BBC-9054-53D8A205ADC6}">
      <dsp:nvSpPr>
        <dsp:cNvPr id="0" name=""/>
        <dsp:cNvSpPr/>
      </dsp:nvSpPr>
      <dsp:spPr>
        <a:xfrm rot="10800000">
          <a:off x="-1" y="10512"/>
          <a:ext cx="6074737" cy="2637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extrusionH="95250" prstMaterial="dkEdge">
          <a:bevelT w="19050" h="152400" prst="hardEdge"/>
          <a:bevelB w="88900" h="1905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30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အာဟာရဆိုင်ရာ ကဏ္ဍ- "အပင်သည် စားကောင်းသည်"</a:t>
          </a: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 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2874" y="23387"/>
        <a:ext cx="6048987" cy="237994"/>
      </dsp:txXfrm>
    </dsp:sp>
    <dsp:sp modelId="{07ABDA23-198D-4491-9CA5-5A49FE7E7A1B}">
      <dsp:nvSpPr>
        <dsp:cNvPr id="0" name=""/>
        <dsp:cNvSpPr/>
      </dsp:nvSpPr>
      <dsp:spPr>
        <a:xfrm>
          <a:off x="20900" y="112"/>
          <a:ext cx="263744" cy="2637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DD4F7F-1351-4943-8ABD-4FE13204D504}">
      <dsp:nvSpPr>
        <dsp:cNvPr id="0" name=""/>
        <dsp:cNvSpPr/>
      </dsp:nvSpPr>
      <dsp:spPr>
        <a:xfrm rot="10800000">
          <a:off x="-1" y="329792"/>
          <a:ext cx="6074737" cy="263744"/>
        </a:xfrm>
        <a:prstGeom prst="roundRect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extrusionH="95250" prstMaterial="dkEdge">
          <a:bevelT w="19050" h="152400" prst="hardEdge"/>
          <a:bevelB w="88900" h="1905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အနုသယ ရှုထောင့်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-</a:t>
          </a: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မျက်စိထဲ ကြည်နူးစရာ ကောင်း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 </a:t>
          </a: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 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2874" y="342667"/>
        <a:ext cx="6048987" cy="237994"/>
      </dsp:txXfrm>
    </dsp:sp>
    <dsp:sp modelId="{E576C4BB-EC26-4389-B9B1-E45D77684F3D}">
      <dsp:nvSpPr>
        <dsp:cNvPr id="0" name=""/>
        <dsp:cNvSpPr/>
      </dsp:nvSpPr>
      <dsp:spPr>
        <a:xfrm>
          <a:off x="20900" y="329792"/>
          <a:ext cx="263744" cy="26374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3A5486-39F0-4EDD-8C54-D11652B8A2FA}">
      <dsp:nvSpPr>
        <dsp:cNvPr id="0" name=""/>
        <dsp:cNvSpPr/>
      </dsp:nvSpPr>
      <dsp:spPr>
        <a:xfrm rot="10800000">
          <a:off x="-1" y="659473"/>
          <a:ext cx="6074737" cy="263744"/>
        </a:xfrm>
        <a:prstGeom prst="roundRect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extrusionH="95250" prstMaterial="dkEdge">
          <a:bevelT w="19050" h="152400" prst="hardEdge"/>
          <a:bevelB w="88900" h="1905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30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rPr>
            <a:t>ယုတ္တိဗေဒ ရှုထောင့်- “ပညာရှိကို ဖြစ်စေလိုသော သစ်ပင်”</a:t>
          </a:r>
          <a:r>
            <a:rPr kumimoji="0" lang="my-MM" alt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rPr>
            <a:t> 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2874" y="672348"/>
        <a:ext cx="6048987" cy="237994"/>
      </dsp:txXfrm>
    </dsp:sp>
    <dsp:sp modelId="{2CC7DB30-9F2E-4136-A126-B40275381AE0}">
      <dsp:nvSpPr>
        <dsp:cNvPr id="0" name=""/>
        <dsp:cNvSpPr/>
      </dsp:nvSpPr>
      <dsp:spPr>
        <a:xfrm>
          <a:off x="20900" y="659473"/>
          <a:ext cx="263744" cy="26374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1F2ED-31BD-4CEC-ACB7-50314C12FADC}">
      <dsp:nvSpPr>
        <dsp:cNvPr id="0" name=""/>
        <dsp:cNvSpPr/>
      </dsp:nvSpPr>
      <dsp:spPr>
        <a:xfrm>
          <a:off x="252732" y="253244"/>
          <a:ext cx="0" cy="226811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4E7FB6-16CA-4B5B-84A7-A63DC3202AEA}">
      <dsp:nvSpPr>
        <dsp:cNvPr id="0" name=""/>
        <dsp:cNvSpPr/>
      </dsp:nvSpPr>
      <dsp:spPr>
        <a:xfrm>
          <a:off x="322860" y="328848"/>
          <a:ext cx="1672129" cy="102065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AE421E-E12C-4549-B5BD-89AC2DF930D1}">
      <dsp:nvSpPr>
        <dsp:cNvPr id="0" name=""/>
        <dsp:cNvSpPr/>
      </dsp:nvSpPr>
      <dsp:spPr>
        <a:xfrm>
          <a:off x="333489" y="1349501"/>
          <a:ext cx="1650871" cy="117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300" b="1" kern="1200" dirty="0" err="1"/>
            <a:t>ဘုရားသခင်ကိုကြောက်ရွံ</a:t>
          </a:r>
          <a:r>
            <a:rPr lang="en-US" sz="1300" b="1" kern="1200" dirty="0"/>
            <a:t>့၍</a:t>
          </a:r>
          <a:r>
            <a:rPr lang="en-US" sz="1300" b="1" kern="1200" dirty="0" err="1"/>
            <a:t>ပုန်းရှောင်နေက</a:t>
          </a:r>
          <a:r>
            <a:rPr lang="en-US" sz="1300" b="1" kern="1200" dirty="0"/>
            <a:t>ြ </a:t>
          </a:r>
          <a:r>
            <a:rPr lang="en-US" sz="1300" b="1" kern="1200" dirty="0" err="1"/>
            <a:t>သည</a:t>
          </a:r>
          <a:r>
            <a:rPr lang="en-US" sz="1300" b="1" kern="1200" dirty="0"/>
            <a:t>် </a:t>
          </a:r>
          <a:r>
            <a:rPr lang="en-US" sz="1800" b="1" kern="1200" dirty="0"/>
            <a:t>(Gn. 3:10)</a:t>
          </a:r>
          <a:endParaRPr lang="es-ES" sz="1200" kern="1200" dirty="0"/>
        </a:p>
      </dsp:txBody>
      <dsp:txXfrm>
        <a:off x="333489" y="1349501"/>
        <a:ext cx="1650871" cy="1171860"/>
      </dsp:txXfrm>
    </dsp:sp>
    <dsp:sp modelId="{31B4F179-41B3-48F5-AB4F-A5F19C42CCB4}">
      <dsp:nvSpPr>
        <dsp:cNvPr id="0" name=""/>
        <dsp:cNvSpPr/>
      </dsp:nvSpPr>
      <dsp:spPr>
        <a:xfrm>
          <a:off x="256245" y="1231"/>
          <a:ext cx="1746513" cy="2520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ဘာသာရေး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245" y="1231"/>
        <a:ext cx="1746513" cy="252013"/>
      </dsp:txXfrm>
    </dsp:sp>
    <dsp:sp modelId="{39460FA9-4DFE-4350-8C42-421200328390}">
      <dsp:nvSpPr>
        <dsp:cNvPr id="0" name=""/>
        <dsp:cNvSpPr/>
      </dsp:nvSpPr>
      <dsp:spPr>
        <a:xfrm>
          <a:off x="2439830" y="253244"/>
          <a:ext cx="0" cy="226811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99998"/>
              <a:satOff val="16666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34A60D-8B1D-46E3-8262-CC29C5FD081F}">
      <dsp:nvSpPr>
        <dsp:cNvPr id="0" name=""/>
        <dsp:cNvSpPr/>
      </dsp:nvSpPr>
      <dsp:spPr>
        <a:xfrm>
          <a:off x="2509958" y="328848"/>
          <a:ext cx="1672129" cy="1020652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8E23A-9933-4EFF-B487-B367D80A5735}">
      <dsp:nvSpPr>
        <dsp:cNvPr id="0" name=""/>
        <dsp:cNvSpPr/>
      </dsp:nvSpPr>
      <dsp:spPr>
        <a:xfrm>
          <a:off x="2520586" y="1349501"/>
          <a:ext cx="1650871" cy="117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 err="1"/>
            <a:t>အချင်းချင်းစွပ်စွဲ</a:t>
          </a:r>
          <a:endParaRPr lang="en-US" sz="1300" b="1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 err="1"/>
            <a:t>ကြသည</a:t>
          </a:r>
          <a:r>
            <a:rPr lang="en-US" sz="1300" b="1" kern="1200" dirty="0"/>
            <a:t>်</a:t>
          </a:r>
          <a:r>
            <a:rPr lang="en-US" sz="1300" kern="1200" dirty="0"/>
            <a:t> </a:t>
          </a:r>
          <a:r>
            <a:rPr lang="en-US" sz="1800" b="1" kern="1200" dirty="0"/>
            <a:t>(Gn. 3:12)</a:t>
          </a:r>
          <a:endParaRPr lang="es-ES" sz="1800" kern="1200" dirty="0"/>
        </a:p>
      </dsp:txBody>
      <dsp:txXfrm>
        <a:off x="2520586" y="1349501"/>
        <a:ext cx="1650871" cy="1171860"/>
      </dsp:txXfrm>
    </dsp:sp>
    <dsp:sp modelId="{318E4B29-B4FD-45D0-B912-D7EAC37F23C8}">
      <dsp:nvSpPr>
        <dsp:cNvPr id="0" name=""/>
        <dsp:cNvSpPr/>
      </dsp:nvSpPr>
      <dsp:spPr>
        <a:xfrm>
          <a:off x="2443343" y="1231"/>
          <a:ext cx="1746513" cy="252013"/>
        </a:xfrm>
        <a:prstGeom prst="rect">
          <a:avLst/>
        </a:prstGeom>
        <a:solidFill>
          <a:schemeClr val="accent5">
            <a:hueOff val="-1499998"/>
            <a:satOff val="16666"/>
            <a:lumOff val="0"/>
            <a:alphaOff val="0"/>
          </a:schemeClr>
        </a:solidFill>
        <a:ln w="12700" cap="flat" cmpd="sng" algn="ctr">
          <a:solidFill>
            <a:schemeClr val="accent5">
              <a:hueOff val="-1499998"/>
              <a:satOff val="16666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လူမှုရေး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3343" y="1231"/>
        <a:ext cx="1746513" cy="252013"/>
      </dsp:txXfrm>
    </dsp:sp>
    <dsp:sp modelId="{A1A58156-5F79-497C-B9AA-161DD60372DF}">
      <dsp:nvSpPr>
        <dsp:cNvPr id="0" name=""/>
        <dsp:cNvSpPr/>
      </dsp:nvSpPr>
      <dsp:spPr>
        <a:xfrm>
          <a:off x="4626927" y="253244"/>
          <a:ext cx="0" cy="226811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99995"/>
              <a:satOff val="33331"/>
              <a:lumOff val="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EE8847-AAFA-4344-BB4F-5C3A38662728}">
      <dsp:nvSpPr>
        <dsp:cNvPr id="0" name=""/>
        <dsp:cNvSpPr/>
      </dsp:nvSpPr>
      <dsp:spPr>
        <a:xfrm>
          <a:off x="4697055" y="328848"/>
          <a:ext cx="1672129" cy="1020652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1A4D7C-0D8B-4C77-AB65-94F84BDC21AD}">
      <dsp:nvSpPr>
        <dsp:cNvPr id="0" name=""/>
        <dsp:cNvSpPr/>
      </dsp:nvSpPr>
      <dsp:spPr>
        <a:xfrm>
          <a:off x="4707684" y="1349501"/>
          <a:ext cx="1650871" cy="117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ဝေဒနာခံစားရပြီး</a:t>
          </a:r>
          <a:r>
            <a:rPr lang="en-US" sz="1300" b="1" kern="1200" dirty="0"/>
            <a:t> </a:t>
          </a:r>
          <a:r>
            <a:rPr lang="en-US" sz="1300" b="1" kern="1200" dirty="0" err="1"/>
            <a:t>သေဆုံးကြလိမ</a:t>
          </a:r>
          <a:r>
            <a:rPr lang="en-US" sz="1300" b="1" kern="1200" dirty="0"/>
            <a:t>့်</a:t>
          </a:r>
          <a:r>
            <a:rPr lang="en-US" sz="1300" b="1" kern="1200" dirty="0" err="1"/>
            <a:t>မယ</a:t>
          </a:r>
          <a:r>
            <a:rPr lang="en-US" sz="1300" b="1" kern="1200" dirty="0"/>
            <a:t>်။ </a:t>
          </a:r>
          <a:r>
            <a:rPr lang="en-US" sz="1800" b="1" kern="1200" dirty="0"/>
            <a:t>(Gn. 3:16-17, 19)</a:t>
          </a:r>
          <a:endParaRPr lang="es-ES" sz="1800" kern="1200" dirty="0"/>
        </a:p>
      </dsp:txBody>
      <dsp:txXfrm>
        <a:off x="4707684" y="1349501"/>
        <a:ext cx="1650871" cy="1171860"/>
      </dsp:txXfrm>
    </dsp:sp>
    <dsp:sp modelId="{1D509FCB-7018-4FAF-8630-9329B679D362}">
      <dsp:nvSpPr>
        <dsp:cNvPr id="0" name=""/>
        <dsp:cNvSpPr/>
      </dsp:nvSpPr>
      <dsp:spPr>
        <a:xfrm>
          <a:off x="4630441" y="1231"/>
          <a:ext cx="1746513" cy="252013"/>
        </a:xfrm>
        <a:prstGeom prst="rect">
          <a:avLst/>
        </a:prstGeom>
        <a:solidFill>
          <a:schemeClr val="accent5">
            <a:hueOff val="-2999995"/>
            <a:satOff val="33331"/>
            <a:lumOff val="1"/>
            <a:alphaOff val="0"/>
          </a:schemeClr>
        </a:solidFill>
        <a:ln w="12700" cap="flat" cmpd="sng" algn="ctr">
          <a:solidFill>
            <a:schemeClr val="accent5">
              <a:hueOff val="-2999995"/>
              <a:satOff val="33331"/>
              <a:lumOff val="1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ရုပ်ပိုင်းဆိုင်ရာ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0441" y="1231"/>
        <a:ext cx="1746513" cy="252013"/>
      </dsp:txXfrm>
    </dsp:sp>
    <dsp:sp modelId="{5218BE5A-55B2-4D76-B646-04C80A73C6C1}">
      <dsp:nvSpPr>
        <dsp:cNvPr id="0" name=""/>
        <dsp:cNvSpPr/>
      </dsp:nvSpPr>
      <dsp:spPr>
        <a:xfrm>
          <a:off x="6814025" y="253244"/>
          <a:ext cx="0" cy="226811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ACE0D5-A4B9-419E-A4F2-A4FFA975C48B}">
      <dsp:nvSpPr>
        <dsp:cNvPr id="0" name=""/>
        <dsp:cNvSpPr/>
      </dsp:nvSpPr>
      <dsp:spPr>
        <a:xfrm>
          <a:off x="6884153" y="328848"/>
          <a:ext cx="1672129" cy="1020652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44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A20B76-058C-4085-900B-070DBCA4AE9E}">
      <dsp:nvSpPr>
        <dsp:cNvPr id="0" name=""/>
        <dsp:cNvSpPr/>
      </dsp:nvSpPr>
      <dsp:spPr>
        <a:xfrm>
          <a:off x="6894782" y="1349501"/>
          <a:ext cx="1650871" cy="117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သဘာဝတရားက</a:t>
          </a:r>
          <a:r>
            <a:rPr lang="en-US" sz="1300" b="1" kern="1200" dirty="0"/>
            <a:t> </a:t>
          </a:r>
          <a:r>
            <a:rPr lang="en-US" sz="1300" b="1" kern="1200" dirty="0" err="1"/>
            <a:t>ယိုယွင်းလာမယ</a:t>
          </a:r>
          <a:r>
            <a:rPr lang="en-US" sz="1300" b="1" kern="1200" dirty="0"/>
            <a:t>်။(</a:t>
          </a:r>
          <a:br>
            <a:rPr lang="en-US" sz="1300" b="1" kern="1200" dirty="0"/>
          </a:br>
          <a:r>
            <a:rPr lang="en-US" sz="1800" b="1" kern="1200" dirty="0"/>
            <a:t>(Gn. 3:18)</a:t>
          </a:r>
          <a:endParaRPr lang="es-ES" sz="1800" b="1" kern="1200" dirty="0"/>
        </a:p>
      </dsp:txBody>
      <dsp:txXfrm>
        <a:off x="6894782" y="1349501"/>
        <a:ext cx="1650871" cy="1171860"/>
      </dsp:txXfrm>
    </dsp:sp>
    <dsp:sp modelId="{2E6B0900-4857-44A8-94C5-22F0A05795FD}">
      <dsp:nvSpPr>
        <dsp:cNvPr id="0" name=""/>
        <dsp:cNvSpPr/>
      </dsp:nvSpPr>
      <dsp:spPr>
        <a:xfrm>
          <a:off x="6817538" y="1231"/>
          <a:ext cx="1746513" cy="252013"/>
        </a:xfrm>
        <a:prstGeom prst="rect">
          <a:avLst/>
        </a:prstGeom>
        <a:solidFill>
          <a:schemeClr val="accent5">
            <a:hueOff val="-4499993"/>
            <a:satOff val="49997"/>
            <a:lumOff val="1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ဂေဟစနစ</a:t>
          </a:r>
          <a:r>
            <a:rPr lang="en-US" sz="1800" kern="1200" dirty="0"/>
            <a:t>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17538" y="1231"/>
        <a:ext cx="1746513" cy="252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9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9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5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7CBA6-F7A6-1411-F7FA-E9EEAD9F0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E6F226-AFD7-5144-10DA-6EE2DD6F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D896C-614E-0C04-58A8-E2B794B2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405BC-2B92-AD00-45C5-194034F1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05B2B-2497-1CF5-4E5F-7C9090AA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7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AE4FC-29CD-FC47-325F-818A68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2243E-C6FC-7EE8-161C-FC8ED7B7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D13E9E-C947-B9C4-B6FE-7613B88C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16DE1-A7FC-970C-F5BA-8C2FCB89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3A99E1-96EB-8557-EB19-DBD5E388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4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00F21-5D16-3B3F-95D7-01D74182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212B8E-7FBE-C9BD-7FD5-2056A53D0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E9EED-127B-0294-E5A6-E2CAAE32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DFCF89-A68F-A8F1-D2EB-5581A6E5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E6975-2CE0-A9D7-6BDB-CE0CB2A6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8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CD3F-DD87-C2EA-47EE-6F56B041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3D54B-E9D4-EB59-4F4B-96F32563D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CEF07D-9520-54F5-3D07-861E5F73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BF1DEE-1998-2509-E125-E696407F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642B6D-3079-C0D8-7E24-D14EDD33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EB109D-4061-5D03-35F6-826EC21E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0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21B0E-8F20-B011-93FF-36EA099F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BC4613-C455-D5FE-1F18-CB55CFC6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62B7E6-BC94-1536-5089-6B0D5FB3B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4602C2-A0EF-B3B7-D390-CD47B677F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C764E1-F43E-FACC-4004-13C403F2C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E3ABD1-B787-2C94-3775-9ABEF7ED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151FDC-82CB-6C2A-4264-E71D940B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DE5768-4C30-DFAD-BB99-4D09F0B6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0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5EF89-1A2A-6154-9406-A6FC61FB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81FA39-1420-659E-6871-B7A210EB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A2E618-6088-3B32-7CDB-4C37422D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2EEF0-24A4-5878-9D0C-416D48BD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1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00ACDD-9853-0C14-809F-3B64DAD1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88CE28-4DEE-FDFA-3FC8-3FC1FEE7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621DBC-AE4C-E94D-6BFD-3E643461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943B5-DF7A-1190-6188-1EDFEBAD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0D7EB-D218-E6EC-3B6A-E2C147CF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D8A1CD-18E2-17CE-9ECA-CAE61493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88D5AF-5F06-D85C-7230-B3D68FF9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4A0D9E-99F8-B67B-463C-D3D75824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740BF-9FBB-D071-A85D-80A4BE71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4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4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4DFD8-57FB-42AB-838C-147842CE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8F0002-CB59-8A9B-F70B-F068A81B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66F623-E520-4D2C-D52E-8C063742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EF6DD1-986F-C7C6-EA9B-130B0F0E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9E982C-8B6E-833D-770F-C66B90DB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415E19-327B-5381-CB51-288E71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8BFF4-81B9-938E-957F-BEA3A665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0BC2D-EBA7-B1F8-1752-55F08CEE5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0EA5C-FEB2-35B9-2F3E-5CD29773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79FE6-C1C2-33B2-86DE-1B3B8E5C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11DA2-217C-90BC-9533-5001EF22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5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949FF2-BC0B-0135-8175-79304678B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6657C3-91BD-BC27-CDD1-EDC9B444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D86BB4-F449-6A86-B555-8606C973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4C7699-38F7-610D-A45D-728E8F1B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C5F097-4DBC-7DBA-E2B0-800ED132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0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5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2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6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7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1780-0586-43B0-86DC-27BB7FD45C86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4F04-8513-42C1-9575-348ECD58AD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41BFAE-9825-F421-58A6-94BC1497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9986B5-C653-8358-C3DD-18E561EA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8CFBB-738E-BCD3-7D1A-D4221C726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3ECA-2A0E-42D6-9631-163080EC8385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B851B-D0A2-EA50-3AE1-D6948151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98C56-EA4D-0922-C04D-5D0AF800E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75B50-C749-48F7-98BA-EF2DC6527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00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87D915-3B60-B6DE-8C18-C6BE53D11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FB5B350-BAAD-27CA-5F6E-8A87E3803B78}"/>
              </a:ext>
            </a:extLst>
          </p:cNvPr>
          <p:cNvSpPr txBox="1"/>
          <p:nvPr/>
        </p:nvSpPr>
        <p:spPr>
          <a:xfrm>
            <a:off x="0" y="3924102"/>
            <a:ext cx="91439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/>
            <a:endParaRPr lang="es-E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4ACA9B-437F-0B23-82A0-E1670A38A084}"/>
              </a:ext>
            </a:extLst>
          </p:cNvPr>
          <p:cNvSpPr txBox="1"/>
          <p:nvPr/>
        </p:nvSpPr>
        <p:spPr>
          <a:xfrm>
            <a:off x="6932428" y="16206"/>
            <a:ext cx="2148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DAC7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</a:t>
            </a:r>
            <a:br>
              <a:rPr lang="en-US" sz="1600" b="1">
                <a:solidFill>
                  <a:srgbClr val="DAC7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>
                <a:solidFill>
                  <a:srgbClr val="DAC7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8, 2022</a:t>
            </a:r>
            <a:endParaRPr lang="es-ES" sz="1600" b="1" dirty="0">
              <a:solidFill>
                <a:srgbClr val="DAC7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03570-E2AC-FA9A-6EA5-237FAC23D668}"/>
              </a:ext>
            </a:extLst>
          </p:cNvPr>
          <p:cNvSpPr/>
          <p:nvPr/>
        </p:nvSpPr>
        <p:spPr>
          <a:xfrm>
            <a:off x="685801" y="3872082"/>
            <a:ext cx="8327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y-MM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အပြစ်ကမ္ဘာ၌ရှိသောသေခြင်းတရား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2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5CBE36-8CB7-3860-5BCA-682742B16BC0}"/>
              </a:ext>
            </a:extLst>
          </p:cNvPr>
          <p:cNvSpPr txBox="1"/>
          <p:nvPr/>
        </p:nvSpPr>
        <p:spPr>
          <a:xfrm>
            <a:off x="2230795" y="70889"/>
            <a:ext cx="67732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my-MM" altLang="en-US" sz="3600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ဘယ်သူတွေကို ယုံသင့်</a:t>
            </a:r>
            <a:r>
              <a:rPr lang="my-MM" altLang="en-US" sz="3600" dirty="0">
                <a:solidFill>
                  <a:srgbClr val="202124"/>
                </a:solidFill>
                <a:latin typeface="Arial Unicode MS"/>
                <a:ea typeface="inherit"/>
                <a:cs typeface="Arial" panose="020B0604020202020204" pitchFamily="34" charset="0"/>
              </a:rPr>
              <a:t> </a:t>
            </a:r>
            <a:r>
              <a:rPr lang="my-MM" altLang="en-US" sz="3600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သလဲ</a:t>
            </a:r>
            <a:r>
              <a:rPr lang="my-MM" altLang="en-US" sz="800" dirty="0">
                <a:cs typeface="Arial" panose="020B0604020202020204" pitchFamily="34" charset="0"/>
              </a:rPr>
              <a:t> </a:t>
            </a:r>
            <a:endParaRPr lang="es-ES" sz="3600" b="1" spc="30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71A77C-0842-0AAC-E7CB-425403581F63}"/>
              </a:ext>
            </a:extLst>
          </p:cNvPr>
          <p:cNvSpPr txBox="1"/>
          <p:nvPr/>
        </p:nvSpPr>
        <p:spPr>
          <a:xfrm>
            <a:off x="2489806" y="689023"/>
            <a:ext cx="651421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lang="my-MM" altLang="en-US" sz="1400" b="1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[ဘုရားသခင်က၊] “သင်စားသောနေ့၌ သင်သည် ဧကန်အမှန်သေရမည်” ဟုမိန့်တော်မူ၏။</a:t>
            </a:r>
            <a:endParaRPr lang="en-US" altLang="en-US" sz="1400" b="1" dirty="0">
              <a:solidFill>
                <a:schemeClr val="bg1"/>
              </a:solidFill>
              <a:latin typeface="Arial Unicode MS"/>
              <a:ea typeface="inherit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lang="my-MM" altLang="en-US" sz="1400" b="1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 [စာတန်က] “သင်တို့သည် ဧကန်မုချ</a:t>
            </a:r>
            <a:r>
              <a:rPr lang="my-MM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မ</a:t>
            </a:r>
            <a:r>
              <a:rPr lang="my-MM" altLang="en-US" sz="1400" b="1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သေရ” ဟုဆိုခဲ့သည်။</a:t>
            </a:r>
            <a:r>
              <a:rPr lang="en-US" altLang="en-US" sz="1400" b="1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     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 2:17; 3:4)</a:t>
            </a:r>
          </a:p>
        </p:txBody>
      </p:sp>
      <p:pic>
        <p:nvPicPr>
          <p:cNvPr id="4" name="Imagen 3" descr="Imagen que contiene ropa, mujer, parado&#10;&#10;Descripción generada automáticamente">
            <a:extLst>
              <a:ext uri="{FF2B5EF4-FFF2-40B4-BE49-F238E27FC236}">
                <a16:creationId xmlns:a16="http://schemas.microsoft.com/office/drawing/2014/main" id="{448E32C4-121E-A98C-D697-E3D75952D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9" y="63827"/>
            <a:ext cx="2278625" cy="10937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hombre, foto, mujer, joven&#10;&#10;Descripción generada automáticamente">
            <a:extLst>
              <a:ext uri="{FF2B5EF4-FFF2-40B4-BE49-F238E27FC236}">
                <a16:creationId xmlns:a16="http://schemas.microsoft.com/office/drawing/2014/main" id="{F7EF2609-7E5A-6A77-060D-40ADF239D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142" y="1388561"/>
            <a:ext cx="1907458" cy="14902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8C65AC-FFA9-9E93-BC18-63B1EAD29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062" y="1388561"/>
            <a:ext cx="1426765" cy="14902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2449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Un hombre con una caja de cartón&#10;&#10;Descripción generada automáticamente con confianza media">
            <a:extLst>
              <a:ext uri="{FF2B5EF4-FFF2-40B4-BE49-F238E27FC236}">
                <a16:creationId xmlns:a16="http://schemas.microsoft.com/office/drawing/2014/main" id="{D7BC4371-30DA-D6C0-4BF8-204D1A0E6A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51" y="2965659"/>
            <a:ext cx="2373930" cy="1523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Una imagen editada de madera&#10;&#10;Descripción generada automáticamente con confianza baja">
            <a:extLst>
              <a:ext uri="{FF2B5EF4-FFF2-40B4-BE49-F238E27FC236}">
                <a16:creationId xmlns:a16="http://schemas.microsoft.com/office/drawing/2014/main" id="{CC560616-1E50-E76E-A171-BD065A9BA6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9142" y="3775468"/>
            <a:ext cx="3402610" cy="958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D1FCA3-5BCE-109F-B5A6-186F1EE7145A}"/>
              </a:ext>
            </a:extLst>
          </p:cNvPr>
          <p:cNvSpPr txBox="1"/>
          <p:nvPr/>
        </p:nvSpPr>
        <p:spPr>
          <a:xfrm>
            <a:off x="2814638" y="3068918"/>
            <a:ext cx="63293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err="1"/>
              <a:t>လူ့ယဉ်ကျေးမှုအားလုံးနီးပါးသည</a:t>
            </a:r>
            <a:r>
              <a:rPr lang="en-US" sz="1400" dirty="0"/>
              <a:t>် </a:t>
            </a:r>
            <a:r>
              <a:rPr lang="en-US" sz="1400" dirty="0" err="1"/>
              <a:t>သေပြီးနောက</a:t>
            </a:r>
            <a:r>
              <a:rPr lang="en-US" sz="1400" dirty="0"/>
              <a:t>် </a:t>
            </a:r>
            <a:r>
              <a:rPr lang="en-US" sz="1400" dirty="0" err="1"/>
              <a:t>အသိစိတ်ရှိမှု</a:t>
            </a:r>
            <a:r>
              <a:rPr lang="en-US" sz="1400" dirty="0"/>
              <a:t> </a:t>
            </a:r>
            <a:r>
              <a:rPr lang="en-US" sz="1400" dirty="0" err="1"/>
              <a:t>တစ်မျိုးမျိုးကို</a:t>
            </a:r>
            <a:r>
              <a:rPr lang="en-US" sz="1400" dirty="0"/>
              <a:t> </a:t>
            </a:r>
            <a:r>
              <a:rPr lang="en-US" sz="1400" dirty="0" err="1"/>
              <a:t>ယုံကြည်ကြသည</a:t>
            </a:r>
            <a:r>
              <a:rPr lang="en-US" sz="1400" dirty="0"/>
              <a:t>်။ </a:t>
            </a:r>
            <a:r>
              <a:rPr lang="en-US" sz="1400" dirty="0" err="1"/>
              <a:t>ခရစ်ယာန်ဘာသာနှင</a:t>
            </a:r>
            <a:r>
              <a:rPr lang="en-US" sz="1400" dirty="0"/>
              <a:t>့် </a:t>
            </a:r>
            <a:r>
              <a:rPr lang="en-US" sz="1400" dirty="0" err="1"/>
              <a:t>လောကအမြင်များပင်လ</a:t>
            </a:r>
            <a:r>
              <a:rPr lang="en-US" sz="1400" dirty="0"/>
              <a:t>ျှင် </a:t>
            </a:r>
            <a:r>
              <a:rPr lang="en-US" sz="1400" dirty="0" err="1"/>
              <a:t>ဤလိမ်ညာမှုကို</a:t>
            </a:r>
            <a:r>
              <a:rPr lang="en-US" sz="1400" dirty="0"/>
              <a:t> </a:t>
            </a:r>
            <a:r>
              <a:rPr lang="en-US" sz="1400" dirty="0" err="1"/>
              <a:t>လက်ခံယုံကြည်ကြသည</a:t>
            </a:r>
            <a:r>
              <a:rPr lang="en-US" sz="1400" dirty="0"/>
              <a:t>်။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EAF34B-ED95-C7DD-A80C-7B8965364E3C}"/>
              </a:ext>
            </a:extLst>
          </p:cNvPr>
          <p:cNvSpPr txBox="1"/>
          <p:nvPr/>
        </p:nvSpPr>
        <p:spPr>
          <a:xfrm>
            <a:off x="7143" y="4443735"/>
            <a:ext cx="89327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/>
              <a:t>ဘုရားသခင</a:t>
            </a:r>
            <a:r>
              <a:rPr lang="en-US" sz="1400" b="1" dirty="0"/>
              <a:t>်၏ </a:t>
            </a:r>
            <a:r>
              <a:rPr lang="en-US" sz="1400" b="1" dirty="0" err="1"/>
              <a:t>နှုတ်ကပတ်တော်သည</a:t>
            </a:r>
            <a:r>
              <a:rPr lang="en-US" sz="1400" b="1" dirty="0"/>
              <a:t>် </a:t>
            </a:r>
            <a:r>
              <a:rPr lang="my-MM" sz="1400" b="1" dirty="0"/>
              <a:t>ရှင်းပါတယ်။</a:t>
            </a:r>
            <a:r>
              <a:rPr lang="en-US" sz="1400" b="1" dirty="0"/>
              <a:t>– ကျွ</a:t>
            </a:r>
            <a:r>
              <a:rPr lang="en-US" sz="1400" b="1" dirty="0" err="1"/>
              <a:t>န်ုပ်တို</a:t>
            </a:r>
            <a:r>
              <a:rPr lang="en-US" sz="1400" b="1" dirty="0"/>
              <a:t>့၏</a:t>
            </a:r>
            <a:r>
              <a:rPr lang="en-US" sz="1400" b="1" dirty="0" err="1"/>
              <a:t>ဝိညာဉ်များ</a:t>
            </a:r>
            <a:endParaRPr lang="en-US" sz="1400" b="1" dirty="0"/>
          </a:p>
          <a:p>
            <a:pPr>
              <a:spcBef>
                <a:spcPts val="600"/>
              </a:spcBef>
            </a:pPr>
            <a:r>
              <a:rPr lang="en-US" sz="1400" b="1" dirty="0" err="1"/>
              <a:t>လည်း</a:t>
            </a:r>
            <a:r>
              <a:rPr lang="en-US" sz="1400" b="1" dirty="0"/>
              <a:t> </a:t>
            </a:r>
            <a:r>
              <a:rPr lang="en-US" sz="1400" b="1" dirty="0" err="1"/>
              <a:t>သေဆုံးကြသည</a:t>
            </a:r>
            <a:r>
              <a:rPr lang="en-US" sz="1400" b="1" dirty="0"/>
              <a:t>် (</a:t>
            </a:r>
            <a:r>
              <a:rPr lang="en-US" sz="1400" b="1" dirty="0" err="1"/>
              <a:t>ဆာ</a:t>
            </a:r>
            <a:r>
              <a:rPr lang="en-US" sz="1400" b="1" dirty="0"/>
              <a:t> ၁၁၅:၁၇; ၁၄၆:၄; </a:t>
            </a:r>
            <a:r>
              <a:rPr lang="en-US" sz="1400" b="1" dirty="0" err="1"/>
              <a:t>ဒေသနာ</a:t>
            </a:r>
            <a:r>
              <a:rPr lang="en-US" sz="1400" b="1" dirty="0"/>
              <a:t> ၉:၅; </a:t>
            </a:r>
            <a:r>
              <a:rPr lang="en-US" sz="1400" b="1" dirty="0" err="1"/>
              <a:t>မဿဲ</a:t>
            </a:r>
            <a:r>
              <a:rPr lang="en-US" sz="1400" b="1" dirty="0"/>
              <a:t> ၁၀:၂၈)။ </a:t>
            </a:r>
            <a:r>
              <a:rPr lang="en-US" sz="1400" b="1" dirty="0" err="1"/>
              <a:t>ငါတို့ဘယ်သူကိုယုံသင</a:t>
            </a:r>
            <a:r>
              <a:rPr lang="en-US" sz="1400" b="1" dirty="0"/>
              <a:t>့်</a:t>
            </a:r>
            <a:r>
              <a:rPr lang="en-US" sz="1400" b="1" dirty="0" err="1"/>
              <a:t>သလဲ</a:t>
            </a:r>
            <a:r>
              <a:rPr lang="en-US" sz="1400" b="1" dirty="0"/>
              <a:t>။</a:t>
            </a:r>
          </a:p>
          <a:p>
            <a:pPr>
              <a:spcBef>
                <a:spcPts val="600"/>
              </a:spcBef>
            </a:pPr>
            <a:endParaRPr lang="es-E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5ACE6-2E05-E45D-E265-7B333CFEC41F}"/>
              </a:ext>
            </a:extLst>
          </p:cNvPr>
          <p:cNvSpPr txBox="1"/>
          <p:nvPr/>
        </p:nvSpPr>
        <p:spPr>
          <a:xfrm>
            <a:off x="7142" y="1217373"/>
            <a:ext cx="56419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အာဒံနှင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ဧဝတို့သည်မသေနိုင်သောကြောင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မသေနိုင်ဟုဆိုခြင်းဖြင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သမ္မာကျမ်းစာကို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စာတန်က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ပွင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ပွင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လင်းလင်း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ဆန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ကျင်ခဲ့သည</a:t>
            </a:r>
            <a:r>
              <a:rPr lang="en-US" sz="1400" dirty="0">
                <a:solidFill>
                  <a:srgbClr val="C00000"/>
                </a:solidFill>
              </a:rPr>
              <a:t>်။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 err="1">
                <a:solidFill>
                  <a:srgbClr val="C00000"/>
                </a:solidFill>
              </a:rPr>
              <a:t>ထိုအချိန်တွင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အာဒံနှင</a:t>
            </a:r>
            <a:r>
              <a:rPr lang="en-US" sz="1400" dirty="0">
                <a:solidFill>
                  <a:srgbClr val="C00000"/>
                </a:solidFill>
              </a:rPr>
              <a:t>့်</a:t>
            </a:r>
            <a:r>
              <a:rPr lang="en-US" sz="1400" dirty="0" err="1">
                <a:solidFill>
                  <a:srgbClr val="C00000"/>
                </a:solidFill>
              </a:rPr>
              <a:t>ဧဝတို့သည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မသေခဲ့ကြသော်လည်း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နောက်ဆုံးတွင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သူတို့သည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သေဆုံးသွားကြသည</a:t>
            </a:r>
            <a:r>
              <a:rPr lang="en-US" sz="1400" dirty="0">
                <a:solidFill>
                  <a:srgbClr val="C00000"/>
                </a:solidFill>
              </a:rPr>
              <a:t>် (Gn. 3:19)။ 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 err="1">
                <a:solidFill>
                  <a:srgbClr val="C00000"/>
                </a:solidFill>
              </a:rPr>
              <a:t>ထို့နောက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စာတန်သည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သူ၏ဗျူဟာကိုပြောင်းလဲခဲ့သည</a:t>
            </a:r>
            <a:r>
              <a:rPr lang="en-US" sz="1400" dirty="0">
                <a:solidFill>
                  <a:srgbClr val="C00000"/>
                </a:solidFill>
              </a:rPr>
              <a:t>်။</a:t>
            </a:r>
            <a:r>
              <a:rPr lang="en-US" sz="1400" dirty="0" err="1">
                <a:solidFill>
                  <a:srgbClr val="C00000"/>
                </a:solidFill>
              </a:rPr>
              <a:t>သူတို</a:t>
            </a:r>
            <a:r>
              <a:rPr lang="en-US" sz="1400" dirty="0">
                <a:solidFill>
                  <a:srgbClr val="C00000"/>
                </a:solidFill>
              </a:rPr>
              <a:t>့၏</a:t>
            </a:r>
            <a:r>
              <a:rPr lang="en-US" sz="1400" dirty="0" err="1">
                <a:solidFill>
                  <a:srgbClr val="C00000"/>
                </a:solidFill>
              </a:rPr>
              <a:t>ကိုယ်ခန္ဓာသည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မသေနိုင</a:t>
            </a:r>
            <a:r>
              <a:rPr lang="en-US" sz="1400" dirty="0">
                <a:solidFill>
                  <a:srgbClr val="C00000"/>
                </a:solidFill>
              </a:rPr>
              <a:t>်၊ </a:t>
            </a:r>
            <a:r>
              <a:rPr lang="en-US" sz="1400" dirty="0" err="1">
                <a:solidFill>
                  <a:srgbClr val="C00000"/>
                </a:solidFill>
              </a:rPr>
              <a:t>သို့သော</a:t>
            </a:r>
            <a:r>
              <a:rPr lang="en-US" sz="1400" dirty="0">
                <a:solidFill>
                  <a:srgbClr val="C00000"/>
                </a:solidFill>
              </a:rPr>
              <a:t>် </a:t>
            </a:r>
            <a:r>
              <a:rPr lang="en-US" sz="1400" dirty="0" err="1">
                <a:solidFill>
                  <a:srgbClr val="C00000"/>
                </a:solidFill>
              </a:rPr>
              <a:t>သူတို</a:t>
            </a:r>
            <a:r>
              <a:rPr lang="en-US" sz="1400" dirty="0">
                <a:solidFill>
                  <a:srgbClr val="C00000"/>
                </a:solidFill>
              </a:rPr>
              <a:t>့၏</a:t>
            </a:r>
            <a:r>
              <a:rPr lang="en-US" sz="1400" dirty="0" err="1">
                <a:solidFill>
                  <a:srgbClr val="C00000"/>
                </a:solidFill>
              </a:rPr>
              <a:t>ဝိညာဉ်များဖြစ်ကြောင်း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လူသားများကို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သူယုံကြည်လာသည</a:t>
            </a:r>
            <a:r>
              <a:rPr lang="en-US" sz="1400" dirty="0">
                <a:solidFill>
                  <a:srgbClr val="C00000"/>
                </a:solidFill>
              </a:rPr>
              <a:t>်။</a:t>
            </a:r>
          </a:p>
        </p:txBody>
      </p:sp>
    </p:spTree>
    <p:extLst>
      <p:ext uri="{BB962C8B-B14F-4D97-AF65-F5344CB8AC3E}">
        <p14:creationId xmlns:p14="http://schemas.microsoft.com/office/powerpoint/2010/main" val="37915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1EF7C6-2EA8-1849-C448-F1562B9DF0F9}"/>
              </a:ext>
            </a:extLst>
          </p:cNvPr>
          <p:cNvSpPr txBox="1"/>
          <p:nvPr/>
        </p:nvSpPr>
        <p:spPr>
          <a:xfrm>
            <a:off x="236764" y="163694"/>
            <a:ext cx="8205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သေလွန်သောသူငြိမ်းရာထဲသို့ဆင်းသောသူရှိသမ</a:t>
            </a:r>
            <a:r>
              <a:rPr lang="en-US" sz="2400" dirty="0"/>
              <a:t>ျှ</a:t>
            </a:r>
            <a:r>
              <a:rPr lang="en-US" sz="2400" dirty="0" err="1"/>
              <a:t>တို့သည်ထာဝရဘုရားကို</a:t>
            </a:r>
            <a:r>
              <a:rPr lang="en-US" sz="2400" dirty="0"/>
              <a:t> </a:t>
            </a:r>
            <a:r>
              <a:rPr lang="en-US" sz="2400" dirty="0" err="1"/>
              <a:t>မချီးမွမ်းရက</a:t>
            </a:r>
            <a:r>
              <a:rPr lang="en-US" sz="2400" dirty="0"/>
              <a:t>ြ။  Psalms 115:17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26C27-5A55-15A0-8A30-9ED0284348BA}"/>
              </a:ext>
            </a:extLst>
          </p:cNvPr>
          <p:cNvSpPr txBox="1"/>
          <p:nvPr/>
        </p:nvSpPr>
        <p:spPr>
          <a:xfrm>
            <a:off x="236764" y="1285875"/>
            <a:ext cx="8082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သူသည်အသက်ထွက</a:t>
            </a:r>
            <a:r>
              <a:rPr lang="en-US" sz="2400" dirty="0"/>
              <a:t>်၍</a:t>
            </a:r>
            <a:r>
              <a:rPr lang="en-US" sz="2400" dirty="0" err="1"/>
              <a:t>မြေသို့ပြန်သွားတတ</a:t>
            </a:r>
            <a:r>
              <a:rPr lang="en-US" sz="2400" dirty="0"/>
              <a:t>်၏။</a:t>
            </a:r>
            <a:r>
              <a:rPr lang="en-US" sz="2400" dirty="0" err="1"/>
              <a:t>ထိုနေ့ခြင်းတွင်သူ၏အကြံအစည်တို့သည</a:t>
            </a:r>
            <a:r>
              <a:rPr lang="en-US" sz="2400" dirty="0"/>
              <a:t>် </a:t>
            </a:r>
            <a:r>
              <a:rPr lang="en-US" sz="2400" dirty="0" err="1"/>
              <a:t>ပျက်စီးက</a:t>
            </a:r>
            <a:r>
              <a:rPr lang="en-US" sz="2400" dirty="0"/>
              <a:t>ြ၏။  Psalms 146:4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A855A-E549-4DA6-7EBB-9A1A1BCC96DB}"/>
              </a:ext>
            </a:extLst>
          </p:cNvPr>
          <p:cNvSpPr txBox="1"/>
          <p:nvPr/>
        </p:nvSpPr>
        <p:spPr>
          <a:xfrm>
            <a:off x="236764" y="2429857"/>
            <a:ext cx="8143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အသက်ရှင်သောသူသည</a:t>
            </a:r>
            <a:r>
              <a:rPr lang="en-US" sz="2400" dirty="0"/>
              <a:t>် </a:t>
            </a:r>
            <a:r>
              <a:rPr lang="en-US" sz="2400" dirty="0" err="1"/>
              <a:t>မိမိသေရမည်ကိုသိ</a:t>
            </a:r>
            <a:r>
              <a:rPr lang="en-US" sz="2400" dirty="0"/>
              <a:t>၏။ </a:t>
            </a:r>
            <a:r>
              <a:rPr lang="en-US" sz="2400" dirty="0" err="1"/>
              <a:t>သေသောသူမူကား</a:t>
            </a:r>
            <a:r>
              <a:rPr lang="en-US" sz="2400" dirty="0"/>
              <a:t>၊ </a:t>
            </a:r>
            <a:r>
              <a:rPr lang="en-US" sz="2400" dirty="0" err="1"/>
              <a:t>အဘယ်အရာကိုမ</a:t>
            </a:r>
            <a:r>
              <a:rPr lang="en-US" sz="2400" dirty="0"/>
              <a:t>ျှ</a:t>
            </a:r>
            <a:r>
              <a:rPr lang="en-US" sz="2400" dirty="0" err="1"/>
              <a:t>မသိ</a:t>
            </a:r>
            <a:r>
              <a:rPr lang="en-US" sz="2400" dirty="0"/>
              <a:t>။ </a:t>
            </a:r>
            <a:r>
              <a:rPr lang="en-US" sz="2400" dirty="0" err="1"/>
              <a:t>အကျိုးအပြစ်ကိုလည်း</a:t>
            </a:r>
            <a:r>
              <a:rPr lang="en-US" sz="2400" dirty="0"/>
              <a:t> </a:t>
            </a:r>
            <a:r>
              <a:rPr lang="en-US" sz="2400" dirty="0" err="1"/>
              <a:t>မခံရ</a:t>
            </a:r>
            <a:r>
              <a:rPr lang="en-US" sz="2400" dirty="0"/>
              <a:t>။ </a:t>
            </a:r>
            <a:r>
              <a:rPr lang="en-US" sz="2400" dirty="0" err="1"/>
              <a:t>သူ့ကိုလည်း</a:t>
            </a:r>
            <a:r>
              <a:rPr lang="en-US" sz="2400" dirty="0"/>
              <a:t> </a:t>
            </a:r>
            <a:r>
              <a:rPr lang="en-US" sz="2400" dirty="0" err="1"/>
              <a:t>မေ့လျော့တတ်က</a:t>
            </a:r>
            <a:r>
              <a:rPr lang="en-US" sz="2400" dirty="0"/>
              <a:t>ြ၏။ Ecclesiastes  9:5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38478-DE29-E97A-C5FD-AD46F320528B}"/>
              </a:ext>
            </a:extLst>
          </p:cNvPr>
          <p:cNvSpPr txBox="1"/>
          <p:nvPr/>
        </p:nvSpPr>
        <p:spPr>
          <a:xfrm>
            <a:off x="342898" y="3813130"/>
            <a:ext cx="8294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တနည်းကား၊ကိုယ်ခန္ဓာကိုသာသတ</a:t>
            </a:r>
            <a:r>
              <a:rPr lang="en-US" sz="2400" dirty="0"/>
              <a:t>်၍</a:t>
            </a:r>
            <a:r>
              <a:rPr lang="en-US" sz="2400" dirty="0" err="1"/>
              <a:t>စိတ်ဝိညာဉ်ကိုမသတ်နိုင်သောသူတို့ကို</a:t>
            </a:r>
            <a:r>
              <a:rPr lang="en-US" sz="2400" dirty="0"/>
              <a:t> </a:t>
            </a:r>
            <a:r>
              <a:rPr lang="en-US" sz="2400" dirty="0" err="1"/>
              <a:t>မကြောက်ကြနှင</a:t>
            </a:r>
            <a:r>
              <a:rPr lang="en-US" sz="2400" dirty="0"/>
              <a:t>့်။ </a:t>
            </a:r>
            <a:r>
              <a:rPr lang="en-US" sz="2400" dirty="0" err="1"/>
              <a:t>ကိုယ်ခန္ဓာနှင</a:t>
            </a:r>
            <a:r>
              <a:rPr lang="en-US" sz="2400" dirty="0"/>
              <a:t>့် </a:t>
            </a:r>
            <a:r>
              <a:rPr lang="en-US" sz="2400" dirty="0" err="1"/>
              <a:t>စိတ်ဝိညာဉ်ကို</a:t>
            </a:r>
            <a:r>
              <a:rPr lang="en-US" sz="2400" dirty="0"/>
              <a:t> </a:t>
            </a:r>
            <a:r>
              <a:rPr lang="en-US" sz="2400" dirty="0" err="1"/>
              <a:t>ငရဲ၌ဖျက်ဆီးနိုင်သောသူကိုသာ</a:t>
            </a:r>
            <a:r>
              <a:rPr lang="en-US" sz="2400" dirty="0"/>
              <a:t>၍ </a:t>
            </a:r>
            <a:r>
              <a:rPr lang="en-US" sz="2400" dirty="0" err="1"/>
              <a:t>ကြောက်ကြလော</a:t>
            </a:r>
            <a:r>
              <a:rPr lang="en-US" sz="2400" dirty="0"/>
              <a:t>့။ Matthew 10:28</a:t>
            </a:r>
          </a:p>
        </p:txBody>
      </p:sp>
    </p:spTree>
    <p:extLst>
      <p:ext uri="{BB962C8B-B14F-4D97-AF65-F5344CB8AC3E}">
        <p14:creationId xmlns:p14="http://schemas.microsoft.com/office/powerpoint/2010/main" val="15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618AFAF-1D80-A1B0-FFAF-02613EEFEC37}"/>
              </a:ext>
            </a:extLst>
          </p:cNvPr>
          <p:cNvSpPr/>
          <p:nvPr/>
        </p:nvSpPr>
        <p:spPr>
          <a:xfrm>
            <a:off x="0" y="1950957"/>
            <a:ext cx="9144000" cy="31925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0FB829-020F-C36A-E049-04E8EBDDADBF}"/>
              </a:ext>
            </a:extLst>
          </p:cNvPr>
          <p:cNvSpPr txBox="1"/>
          <p:nvPr/>
        </p:nvSpPr>
        <p:spPr>
          <a:xfrm>
            <a:off x="1976992" y="78048"/>
            <a:ext cx="1559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>
                <a:rot lat="0" lon="0" rev="2400000"/>
              </a:lightRig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ts val="600"/>
              </a:spcBef>
            </a:pPr>
            <a:r>
              <a:rPr lang="my-MM" sz="3600" dirty="0">
                <a:solidFill>
                  <a:schemeClr val="bg1"/>
                </a:solidFill>
              </a:rPr>
              <a:t>ကျဆုံးခန်း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25527-4960-BB04-9E65-41CA57CBA744}"/>
              </a:ext>
            </a:extLst>
          </p:cNvPr>
          <p:cNvSpPr txBox="1"/>
          <p:nvPr/>
        </p:nvSpPr>
        <p:spPr>
          <a:xfrm>
            <a:off x="3612202" y="144164"/>
            <a:ext cx="4181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ဘုရားသခင်ကလည်းသင်၌အဝတ်အချည်းစည်းရှိသည်ကို သင့်အားအဘယ်သူပြောသနည်း။ မစားရဟုငါပညတ်သောအပင်၏အသီးကို စားပြီလောဟု မေးတော်မူ၏။ </a:t>
            </a:r>
            <a:r>
              <a:rPr lang="es-ES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 3:11)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1EF333-76F6-940B-6DDE-F3AA87EB7149}"/>
              </a:ext>
            </a:extLst>
          </p:cNvPr>
          <p:cNvSpPr txBox="1"/>
          <p:nvPr/>
        </p:nvSpPr>
        <p:spPr>
          <a:xfrm>
            <a:off x="120502" y="1236945"/>
            <a:ext cx="90234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chemeClr val="bg2"/>
                </a:solidFill>
              </a:rPr>
              <a:t>အာဒံနှင</a:t>
            </a:r>
            <a:r>
              <a:rPr lang="en-US" sz="1400" b="1" dirty="0">
                <a:solidFill>
                  <a:schemeClr val="bg2"/>
                </a:solidFill>
              </a:rPr>
              <a:t>့်</a:t>
            </a:r>
            <a:r>
              <a:rPr lang="en-US" sz="1400" b="1" dirty="0" err="1">
                <a:solidFill>
                  <a:schemeClr val="bg2"/>
                </a:solidFill>
              </a:rPr>
              <a:t>ဧဝတို့က</a:t>
            </a:r>
            <a:r>
              <a:rPr lang="en-US" sz="1400" b="1" dirty="0">
                <a:solidFill>
                  <a:schemeClr val="bg2"/>
                </a:solidFill>
              </a:rPr>
              <a:t> </a:t>
            </a:r>
            <a:r>
              <a:rPr lang="en-US" sz="1400" b="1" dirty="0" err="1">
                <a:solidFill>
                  <a:schemeClr val="bg2"/>
                </a:solidFill>
              </a:rPr>
              <a:t>အသီးသည</a:t>
            </a:r>
            <a:r>
              <a:rPr lang="en-US" sz="1400" b="1" dirty="0">
                <a:solidFill>
                  <a:schemeClr val="bg2"/>
                </a:solidFill>
              </a:rPr>
              <a:t>် </a:t>
            </a:r>
            <a:r>
              <a:rPr lang="en-US" sz="1400" b="1" dirty="0" err="1">
                <a:solidFill>
                  <a:schemeClr val="bg2"/>
                </a:solidFill>
              </a:rPr>
              <a:t>သာလွန်သောအသိပညာကို</a:t>
            </a:r>
            <a:r>
              <a:rPr lang="en-US" sz="1400" b="1" dirty="0">
                <a:solidFill>
                  <a:schemeClr val="bg2"/>
                </a:solidFill>
              </a:rPr>
              <a:t> </a:t>
            </a:r>
            <a:r>
              <a:rPr lang="en-US" sz="1400" b="1" dirty="0" err="1">
                <a:solidFill>
                  <a:schemeClr val="bg2"/>
                </a:solidFill>
              </a:rPr>
              <a:t>ယူဆောင်လာမည်ဟု</a:t>
            </a:r>
            <a:r>
              <a:rPr lang="en-US" sz="1400" b="1" dirty="0">
                <a:solidFill>
                  <a:schemeClr val="bg2"/>
                </a:solidFill>
              </a:rPr>
              <a:t> </a:t>
            </a:r>
            <a:r>
              <a:rPr lang="en-US" sz="1400" b="1" dirty="0" err="1">
                <a:solidFill>
                  <a:schemeClr val="bg2"/>
                </a:solidFill>
              </a:rPr>
              <a:t>ထင်မြင်ယူဆခဲ့ကြသည</a:t>
            </a:r>
            <a:r>
              <a:rPr lang="en-US" sz="1400" b="1" dirty="0">
                <a:solidFill>
                  <a:schemeClr val="bg2"/>
                </a:solidFill>
              </a:rPr>
              <a:t>်။ </a:t>
            </a:r>
            <a:r>
              <a:rPr lang="en-US" sz="1400" b="1" dirty="0" err="1">
                <a:solidFill>
                  <a:schemeClr val="bg2"/>
                </a:solidFill>
              </a:rPr>
              <a:t>သူတို့သည</a:t>
            </a:r>
            <a:r>
              <a:rPr lang="en-US" sz="1400" b="1" dirty="0">
                <a:solidFill>
                  <a:schemeClr val="bg2"/>
                </a:solidFill>
              </a:rPr>
              <a:t>် </a:t>
            </a:r>
            <a:r>
              <a:rPr lang="en-US" sz="1400" b="1" dirty="0" err="1">
                <a:solidFill>
                  <a:schemeClr val="bg2"/>
                </a:solidFill>
              </a:rPr>
              <a:t>ဘုရားသခင်ဘက်မ</a:t>
            </a:r>
            <a:r>
              <a:rPr lang="en-US" sz="1400" b="1" dirty="0">
                <a:solidFill>
                  <a:schemeClr val="bg2"/>
                </a:solidFill>
              </a:rPr>
              <a:t>ှ </a:t>
            </a:r>
            <a:r>
              <a:rPr lang="en-US" sz="1400" b="1" dirty="0" err="1">
                <a:solidFill>
                  <a:schemeClr val="bg2"/>
                </a:solidFill>
              </a:rPr>
              <a:t>ထွက်သွားပြီး</a:t>
            </a:r>
            <a:r>
              <a:rPr lang="en-US" sz="1400" b="1" dirty="0">
                <a:solidFill>
                  <a:schemeClr val="bg2"/>
                </a:solidFill>
              </a:rPr>
              <a:t> ၎</a:t>
            </a:r>
            <a:r>
              <a:rPr lang="en-US" sz="1400" b="1" dirty="0" err="1">
                <a:solidFill>
                  <a:schemeClr val="bg2"/>
                </a:solidFill>
              </a:rPr>
              <a:t>င်းကိုစားခြင်းဖြင</a:t>
            </a:r>
            <a:r>
              <a:rPr lang="en-US" sz="1400" b="1" dirty="0">
                <a:solidFill>
                  <a:schemeClr val="bg2"/>
                </a:solidFill>
              </a:rPr>
              <a:t>့် </a:t>
            </a:r>
            <a:r>
              <a:rPr lang="en-US" sz="1400" b="1" dirty="0" err="1">
                <a:solidFill>
                  <a:schemeClr val="bg2"/>
                </a:solidFill>
              </a:rPr>
              <a:t>စာတန်နှင</a:t>
            </a:r>
            <a:r>
              <a:rPr lang="en-US" sz="1400" b="1" dirty="0">
                <a:solidFill>
                  <a:schemeClr val="bg2"/>
                </a:solidFill>
              </a:rPr>
              <a:t>့်</a:t>
            </a:r>
            <a:r>
              <a:rPr lang="en-US" sz="1400" b="1" dirty="0" err="1">
                <a:solidFill>
                  <a:schemeClr val="bg2"/>
                </a:solidFill>
              </a:rPr>
              <a:t>ပူးပေါင်းခဲ့သည</a:t>
            </a:r>
            <a:r>
              <a:rPr lang="en-US" sz="1400" b="1" dirty="0">
                <a:solidFill>
                  <a:schemeClr val="bg2"/>
                </a:solidFill>
              </a:rPr>
              <a:t>်။</a:t>
            </a:r>
            <a:r>
              <a:rPr lang="en-US" sz="1400" b="1" dirty="0" err="1">
                <a:solidFill>
                  <a:schemeClr val="bg2"/>
                </a:solidFill>
              </a:rPr>
              <a:t>ယင်းကကြေကွဲဖွယ်အကျိုးဆက်များကို</a:t>
            </a:r>
            <a:r>
              <a:rPr lang="en-US" sz="1400" b="1" dirty="0">
                <a:solidFill>
                  <a:schemeClr val="bg2"/>
                </a:solidFill>
              </a:rPr>
              <a:t> </a:t>
            </a:r>
            <a:r>
              <a:rPr lang="en-US" sz="1400" b="1" dirty="0" err="1">
                <a:solidFill>
                  <a:schemeClr val="bg2"/>
                </a:solidFill>
              </a:rPr>
              <a:t>ယူဆောင်လာပါသည</a:t>
            </a:r>
            <a:r>
              <a:rPr lang="en-US" sz="1400" b="1" dirty="0">
                <a:solidFill>
                  <a:schemeClr val="bg2"/>
                </a:solidFill>
              </a:rPr>
              <a:t>်-</a:t>
            </a:r>
          </a:p>
          <a:p>
            <a:pPr>
              <a:spcBef>
                <a:spcPts val="600"/>
              </a:spcBef>
            </a:pPr>
            <a:endParaRPr lang="es-ES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01716A8-6E40-E0EA-256A-4A2F8918A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856091"/>
              </p:ext>
            </p:extLst>
          </p:nvPr>
        </p:nvGraphicFramePr>
        <p:xfrm>
          <a:off x="120502" y="1992257"/>
          <a:ext cx="8820298" cy="252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1606455-F1D1-B74D-C120-1E088FC88CB8}"/>
              </a:ext>
            </a:extLst>
          </p:cNvPr>
          <p:cNvSpPr txBox="1"/>
          <p:nvPr/>
        </p:nvSpPr>
        <p:spPr>
          <a:xfrm>
            <a:off x="120503" y="4496447"/>
            <a:ext cx="902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သူတို့၏မနာခံမှုမှာ လူသားအားလုံးအတွက် သေဒဏ်ဖြစ်သည်– “အသက်ရှင်သောသူတို့သည် သေရမည်ကိုသိသောကြောင့်” (ဒေ. ၉:၅; ရောမ ၅:၁၂ ကိုကြည့်ပါ)။</a:t>
            </a:r>
            <a:r>
              <a:rPr lang="en-US" b="1" dirty="0"/>
              <a:t> </a:t>
            </a:r>
            <a:endParaRPr lang="es-ES" b="1" dirty="0"/>
          </a:p>
        </p:txBody>
      </p:sp>
      <p:pic>
        <p:nvPicPr>
          <p:cNvPr id="12" name="Imagen 1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B7357C7-AB98-4E8A-2DEB-7DF2811C36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02" y="53404"/>
            <a:ext cx="1805690" cy="1115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árbol&#10;&#10;Descripción generada automáticamente con confianza baja">
            <a:extLst>
              <a:ext uri="{FF2B5EF4-FFF2-40B4-BE49-F238E27FC236}">
                <a16:creationId xmlns:a16="http://schemas.microsoft.com/office/drawing/2014/main" id="{FB051DC5-50AD-B5B2-9A27-5A13824DA7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971" y="37299"/>
            <a:ext cx="1178527" cy="1166897"/>
          </a:xfrm>
          <a:prstGeom prst="snip2DiagRect">
            <a:avLst>
              <a:gd name="adj1" fmla="val 17142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31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E7FB6-16CA-4B5B-84A7-A63DC320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74E7FB6-16CA-4B5B-84A7-A63DC320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74E7FB6-16CA-4B5B-84A7-A63DC320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74E7FB6-16CA-4B5B-84A7-A63DC320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74E7FB6-16CA-4B5B-84A7-A63DC320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51F2ED-31BD-4CEC-ACB7-50314C12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251F2ED-31BD-4CEC-ACB7-50314C12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251F2ED-31BD-4CEC-ACB7-50314C12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251F2ED-31BD-4CEC-ACB7-50314C12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251F2ED-31BD-4CEC-ACB7-50314C12F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B4F179-41B3-48F5-AB4F-A5F19C42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31B4F179-41B3-48F5-AB4F-A5F19C42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1B4F179-41B3-48F5-AB4F-A5F19C42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31B4F179-41B3-48F5-AB4F-A5F19C42C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E421E-E12C-4549-B5BD-89AC2DF9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6AE421E-E12C-4549-B5BD-89AC2DF9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6AE421E-E12C-4549-B5BD-89AC2DF9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6AE421E-E12C-4549-B5BD-89AC2DF9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6AE421E-E12C-4549-B5BD-89AC2DF9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460FA9-4DFE-4350-8C42-42120032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9460FA9-4DFE-4350-8C42-42120032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9460FA9-4DFE-4350-8C42-42120032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9460FA9-4DFE-4350-8C42-42120032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9460FA9-4DFE-4350-8C42-42120032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4A60D-8B1D-46E3-8262-CC29C5FD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7034A60D-8B1D-46E3-8262-CC29C5FD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034A60D-8B1D-46E3-8262-CC29C5FD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034A60D-8B1D-46E3-8262-CC29C5FD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034A60D-8B1D-46E3-8262-CC29C5FD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8E4B29-B4FD-45D0-B912-D7EAC37F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318E4B29-B4FD-45D0-B912-D7EAC37F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18E4B29-B4FD-45D0-B912-D7EAC37F2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318E4B29-B4FD-45D0-B912-D7EAC37F2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8E23A-9933-4EFF-B487-B367D80A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AE8E23A-9933-4EFF-B487-B367D80A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7AE8E23A-9933-4EFF-B487-B367D80A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7AE8E23A-9933-4EFF-B487-B367D80A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7AE8E23A-9933-4EFF-B487-B367D80A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58156-5F79-497C-B9AA-161DD603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A1A58156-5F79-497C-B9AA-161DD603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A1A58156-5F79-497C-B9AA-161DD603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A1A58156-5F79-497C-B9AA-161DD603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A1A58156-5F79-497C-B9AA-161DD6037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E8847-AAFA-4344-BB4F-5C3A3866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4FEE8847-AAFA-4344-BB4F-5C3A3866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FEE8847-AAFA-4344-BB4F-5C3A3866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FEE8847-AAFA-4344-BB4F-5C3A3866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4FEE8847-AAFA-4344-BB4F-5C3A3866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509FCB-7018-4FAF-8630-9329B679D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D509FCB-7018-4FAF-8630-9329B679D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D509FCB-7018-4FAF-8630-9329B679D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1D509FCB-7018-4FAF-8630-9329B679D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A4D7C-0D8B-4C77-AB65-94F84BDC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DB1A4D7C-0D8B-4C77-AB65-94F84BDC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B1A4D7C-0D8B-4C77-AB65-94F84BDC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B1A4D7C-0D8B-4C77-AB65-94F84BDC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DB1A4D7C-0D8B-4C77-AB65-94F84BDC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8BE5A-55B2-4D76-B646-04C80A73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5218BE5A-55B2-4D76-B646-04C80A73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218BE5A-55B2-4D76-B646-04C80A73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218BE5A-55B2-4D76-B646-04C80A73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5218BE5A-55B2-4D76-B646-04C80A73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CE0D5-A4B9-419E-A4F2-A4FFA975C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AFACE0D5-A4B9-419E-A4F2-A4FFA975C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AFACE0D5-A4B9-419E-A4F2-A4FFA975C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AFACE0D5-A4B9-419E-A4F2-A4FFA975C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AFACE0D5-A4B9-419E-A4F2-A4FFA975C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6B0900-4857-44A8-94C5-22F0A0579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2E6B0900-4857-44A8-94C5-22F0A0579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2E6B0900-4857-44A8-94C5-22F0A0579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2E6B0900-4857-44A8-94C5-22F0A0579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20B76-058C-4085-900B-070DBCA4A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8DA20B76-058C-4085-900B-070DBCA4A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8DA20B76-058C-4085-900B-070DBCA4A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8DA20B76-058C-4085-900B-070DBCA4A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8DA20B76-058C-4085-900B-070DBCA4A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BB716BD-7AA2-CE70-FB7F-627927C15D70}"/>
              </a:ext>
            </a:extLst>
          </p:cNvPr>
          <p:cNvSpPr txBox="1"/>
          <p:nvPr/>
        </p:nvSpPr>
        <p:spPr>
          <a:xfrm>
            <a:off x="0" y="301722"/>
            <a:ext cx="9144000" cy="5855449"/>
          </a:xfrm>
          <a:prstGeom prst="rect">
            <a:avLst/>
          </a:prstGeom>
          <a:gradFill>
            <a:gsLst>
              <a:gs pos="0">
                <a:srgbClr val="381850">
                  <a:lumMod val="69000"/>
                  <a:lumOff val="31000"/>
                </a:srgb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ယခုကာလလူများသေခြင်းကိုမြင်ရ၍ဝမ်းနည်းငိုကြွေးခံစားရသည်ထက်အာဒံနှင့်ဧဝတို့သည်ထိုထက်ပိုသော အူတွင်း အသည်းတွင်းမှ လှိုက်ကာလှိုက်ကာခံစားနေရပြီးညည်းညူငိုကြွေးကြတော့သည်။သေခြင်းတရားဝင်လာကြောင်းကိုနွမ်းကြွေသွားသောပန်းကလေးများမှစတင်ကိုယ်စားပြုပြသနေပါသည်။သစ်ပင်ကြီးများအရွက်ကြွေကျရသောအခါတွင်သူတို့၏စိတ်ထဲ၌သက်ရှိသတ္တဝါအားလုံးသေကြရတော့မည်ကို သဘောပေါက်လိုက်သည်’’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Patriarchs and Prophets, p. 62</a:t>
            </a:r>
          </a:p>
          <a:p>
            <a:pPr>
              <a:lnSpc>
                <a:spcPct val="150000"/>
              </a:lnSpc>
            </a:pPr>
            <a:r>
              <a:rPr lang="my-MM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7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880019-56DB-E003-E3FD-FCD5AE2B8264}"/>
              </a:ext>
            </a:extLst>
          </p:cNvPr>
          <p:cNvSpPr txBox="1"/>
          <p:nvPr/>
        </p:nvSpPr>
        <p:spPr>
          <a:xfrm>
            <a:off x="179614" y="63490"/>
            <a:ext cx="8784772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အာဒံနှင့်ဧဝသည် ရုတ်တရက်ချက်ချင်းသေဆုံးခြင်းမဟုတ်ပါ။ အသက်ရှင်၍နေသေးသော်လည်းထိုနေ့ထိုအချိန်မှာပင်သေဒဏ် အမိန့်ချခြင်းခံလိုက်ရပြီ။ဘုရားရှင်သည်အာဒံအား‘‘သင်ထွက်ရာမြေသို့မပြန်မီတိုင်အောင်၊သင်၏မျက်နှာမှချွေးထွက်လျက်၊ အစာကိုစားရမည်။ အကြောင်းမူကား၊ သင်သည် မြေမှုန့်ဖြစ်၍၊ မြေမှုန့်သို့ပြန်ရမည်ဟု မိန့်တော်မူ၏’’ (က၊ ၃း၁၉)။ အပြစ်သို့ ကျရှုံးခြင်းသည်လူသားမျိုးနွယ်တစ်ရပ်လုံးကိုအကျိုးဆက်သက်ရောက် သွားသည်။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B183D9-290D-6C1B-02C2-FE9B3FB59BC0}"/>
              </a:ext>
            </a:extLst>
          </p:cNvPr>
          <p:cNvSpPr txBox="1"/>
          <p:nvPr/>
        </p:nvSpPr>
        <p:spPr>
          <a:xfrm>
            <a:off x="2944997" y="104629"/>
            <a:ext cx="5970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4400" dirty="0">
                <a:solidFill>
                  <a:schemeClr val="bg2"/>
                </a:solidFill>
              </a:rPr>
              <a:t>ကတိတော်</a:t>
            </a:r>
            <a:endParaRPr lang="es-ES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DC0FA9-C195-B069-DACE-DFBBAEB5FC2A}"/>
              </a:ext>
            </a:extLst>
          </p:cNvPr>
          <p:cNvSpPr txBox="1"/>
          <p:nvPr/>
        </p:nvSpPr>
        <p:spPr>
          <a:xfrm>
            <a:off x="3299665" y="638799"/>
            <a:ext cx="57182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 err="1">
                <a:solidFill>
                  <a:schemeClr val="bg2"/>
                </a:solidFill>
              </a:rPr>
              <a:t>သင်နှင</a:t>
            </a:r>
            <a:r>
              <a:rPr lang="en-US" sz="1300" b="1" dirty="0">
                <a:solidFill>
                  <a:schemeClr val="bg2"/>
                </a:solidFill>
              </a:rPr>
              <a:t>့်</a:t>
            </a:r>
            <a:r>
              <a:rPr lang="en-US" sz="1300" b="1" dirty="0" err="1">
                <a:solidFill>
                  <a:schemeClr val="bg2"/>
                </a:solidFill>
              </a:rPr>
              <a:t>မိန်းမကိုလည်းကောင်း၊သင</a:t>
            </a:r>
            <a:r>
              <a:rPr lang="en-US" sz="1300" b="1" dirty="0">
                <a:solidFill>
                  <a:schemeClr val="bg2"/>
                </a:solidFill>
              </a:rPr>
              <a:t>်၏</a:t>
            </a:r>
            <a:r>
              <a:rPr lang="en-US" sz="1300" b="1" dirty="0" err="1">
                <a:solidFill>
                  <a:schemeClr val="bg2"/>
                </a:solidFill>
              </a:rPr>
              <a:t>အမျိုးအနွယ်နှင</a:t>
            </a:r>
            <a:r>
              <a:rPr lang="en-US" sz="1300" b="1" dirty="0">
                <a:solidFill>
                  <a:schemeClr val="bg2"/>
                </a:solidFill>
              </a:rPr>
              <a:t>့်</a:t>
            </a:r>
            <a:r>
              <a:rPr lang="en-US" sz="1300" b="1" dirty="0" err="1">
                <a:solidFill>
                  <a:schemeClr val="bg2"/>
                </a:solidFill>
              </a:rPr>
              <a:t>မိန်းမ၏အမျိုးအနွယ်ကိုလည်းကောင်း</a:t>
            </a:r>
            <a:r>
              <a:rPr lang="en-US" sz="1300" b="1" dirty="0">
                <a:solidFill>
                  <a:schemeClr val="bg2"/>
                </a:solidFill>
              </a:rPr>
              <a:t> </a:t>
            </a:r>
            <a:r>
              <a:rPr lang="en-US" sz="1300" b="1" dirty="0" err="1">
                <a:solidFill>
                  <a:schemeClr val="bg2"/>
                </a:solidFill>
              </a:rPr>
              <a:t>ငါသည်ရန်ငြိုးဖွဲ့စေမည</a:t>
            </a:r>
            <a:r>
              <a:rPr lang="en-US" sz="1300" b="1" dirty="0">
                <a:solidFill>
                  <a:schemeClr val="bg2"/>
                </a:solidFill>
              </a:rPr>
              <a:t>်။ </a:t>
            </a:r>
            <a:r>
              <a:rPr lang="en-US" sz="1300" b="1" dirty="0" err="1">
                <a:solidFill>
                  <a:schemeClr val="bg2"/>
                </a:solidFill>
              </a:rPr>
              <a:t>သူသည်သင</a:t>
            </a:r>
            <a:r>
              <a:rPr lang="en-US" sz="1300" b="1" dirty="0">
                <a:solidFill>
                  <a:schemeClr val="bg2"/>
                </a:solidFill>
              </a:rPr>
              <a:t>်၏</a:t>
            </a:r>
            <a:r>
              <a:rPr lang="en-US" sz="1300" b="1" dirty="0" err="1">
                <a:solidFill>
                  <a:schemeClr val="bg2"/>
                </a:solidFill>
              </a:rPr>
              <a:t>ခေါင်းကို</a:t>
            </a:r>
            <a:r>
              <a:rPr lang="en-US" sz="1300" b="1" dirty="0">
                <a:solidFill>
                  <a:schemeClr val="bg2"/>
                </a:solidFill>
              </a:rPr>
              <a:t> </a:t>
            </a:r>
            <a:r>
              <a:rPr lang="en-US" sz="1300" b="1" dirty="0" err="1">
                <a:solidFill>
                  <a:schemeClr val="bg2"/>
                </a:solidFill>
              </a:rPr>
              <a:t>ကြိတ်လိမ</a:t>
            </a:r>
            <a:r>
              <a:rPr lang="en-US" sz="1300" b="1" dirty="0">
                <a:solidFill>
                  <a:schemeClr val="bg2"/>
                </a:solidFill>
              </a:rPr>
              <a:t>့်</a:t>
            </a:r>
            <a:r>
              <a:rPr lang="en-US" sz="1300" b="1" dirty="0" err="1">
                <a:solidFill>
                  <a:schemeClr val="bg2"/>
                </a:solidFill>
              </a:rPr>
              <a:t>မည</a:t>
            </a:r>
            <a:r>
              <a:rPr lang="en-US" sz="1300" b="1" dirty="0">
                <a:solidFill>
                  <a:schemeClr val="bg2"/>
                </a:solidFill>
              </a:rPr>
              <a:t>်။ </a:t>
            </a:r>
            <a:r>
              <a:rPr lang="en-US" sz="1300" b="1" dirty="0" err="1">
                <a:solidFill>
                  <a:schemeClr val="bg2"/>
                </a:solidFill>
              </a:rPr>
              <a:t>သင်သည်သူ၏ဖနောင</a:t>
            </a:r>
            <a:r>
              <a:rPr lang="en-US" sz="1300" b="1" dirty="0">
                <a:solidFill>
                  <a:schemeClr val="bg2"/>
                </a:solidFill>
              </a:rPr>
              <a:t>့်</a:t>
            </a:r>
            <a:r>
              <a:rPr lang="en-US" sz="1300" b="1" dirty="0" err="1">
                <a:solidFill>
                  <a:schemeClr val="bg2"/>
                </a:solidFill>
              </a:rPr>
              <a:t>ကို</a:t>
            </a:r>
            <a:r>
              <a:rPr lang="en-US" sz="1300" b="1" dirty="0">
                <a:solidFill>
                  <a:schemeClr val="bg2"/>
                </a:solidFill>
              </a:rPr>
              <a:t> </a:t>
            </a:r>
            <a:r>
              <a:rPr lang="en-US" sz="1300" b="1" dirty="0" err="1">
                <a:solidFill>
                  <a:schemeClr val="bg2"/>
                </a:solidFill>
              </a:rPr>
              <a:t>ကြိတ်လိမ</a:t>
            </a:r>
            <a:r>
              <a:rPr lang="en-US" sz="1300" b="1" dirty="0">
                <a:solidFill>
                  <a:schemeClr val="bg2"/>
                </a:solidFill>
              </a:rPr>
              <a:t>့်</a:t>
            </a:r>
            <a:r>
              <a:rPr lang="en-US" sz="1300" b="1" dirty="0" err="1">
                <a:solidFill>
                  <a:schemeClr val="bg2"/>
                </a:solidFill>
              </a:rPr>
              <a:t>မည်ဟုမိန</a:t>
            </a:r>
            <a:r>
              <a:rPr lang="en-US" sz="1300" b="1" dirty="0">
                <a:solidFill>
                  <a:schemeClr val="bg2"/>
                </a:solidFill>
              </a:rPr>
              <a:t>့်</a:t>
            </a:r>
            <a:r>
              <a:rPr lang="en-US" sz="1300" b="1" dirty="0" err="1">
                <a:solidFill>
                  <a:schemeClr val="bg2"/>
                </a:solidFill>
              </a:rPr>
              <a:t>တော်မူ</a:t>
            </a:r>
            <a:r>
              <a:rPr lang="en-US" sz="1300" b="1" dirty="0">
                <a:solidFill>
                  <a:schemeClr val="bg2"/>
                </a:solidFill>
              </a:rPr>
              <a:t>၏။ </a:t>
            </a:r>
            <a:r>
              <a:rPr lang="es-ES" sz="13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 3:15)</a:t>
            </a:r>
          </a:p>
        </p:txBody>
      </p:sp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9922EA-22F8-503C-3F8B-ABAFF907E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69" y="121191"/>
            <a:ext cx="2923304" cy="2192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hombre con fuego en el aire&#10;&#10;Descripción generada automáticamente con confianza media">
            <a:extLst>
              <a:ext uri="{FF2B5EF4-FFF2-40B4-BE49-F238E27FC236}">
                <a16:creationId xmlns:a16="http://schemas.microsoft.com/office/drawing/2014/main" id="{EE3022BE-2F80-29B4-ACFA-D9BA435D25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70" y="2416628"/>
            <a:ext cx="1238274" cy="2605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persona, mujer, sostener, hombre&#10;&#10;Descripción generada automáticamente">
            <a:extLst>
              <a:ext uri="{FF2B5EF4-FFF2-40B4-BE49-F238E27FC236}">
                <a16:creationId xmlns:a16="http://schemas.microsoft.com/office/drawing/2014/main" id="{E467E3D1-F062-82F9-B485-F2179BF548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568" y="2416627"/>
            <a:ext cx="1560805" cy="2610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BE790-30FA-F88B-2E5A-FDE88B6B7E93}"/>
              </a:ext>
            </a:extLst>
          </p:cNvPr>
          <p:cNvSpPr txBox="1"/>
          <p:nvPr/>
        </p:nvSpPr>
        <p:spPr>
          <a:xfrm>
            <a:off x="3047315" y="1462520"/>
            <a:ext cx="609462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‘‘ရန်ငြိုးဖွဲ့သည်’’ ဟုအဓိပ္ပာယ်ပြန်ဆိုထားသော ဟေဗြဲ ဝေါဟာရ၏ မူရင်းမှာ ‘‘ဧယဗါ့’’ ဖြစ်၍ ရှည်လျားသောအမှားအမှန် မဟာ တိုက်လှန်ပွဲကြီးမျိုးမဟုတ်ပါ။ ဘုရားရှင်သည် လူသားတို့၏စိတ်အတွင်း မိမိ၏  ကရုဏာတော်ကိုသွတ်သွင်းပေးခြင်းဖြင့် အပြစ်သည် မကောင်း ကြောင်းကို လူတို့သိရှိနားလည်ခြင်းသဘောဖြစ်သည်။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Story of Redemption, p. 50</a:t>
            </a:r>
          </a:p>
          <a:p>
            <a:r>
              <a:rPr lang="my-MM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ဘုရားရှင်သွတ်သွင်းပေးတော်မူသော ကရုဏာတော်သည် ကျွန်ုပ်တို့ အသက်တာ၌ စာတန်ကိုတွန်းလှန်ချေမှုန်းပစ်ရန်၊စာတန်ကိုရန်သူဟုသဘောပိုက်နိုင်ရန်အတွက်ဖြစ်လာသည်။ထိုရန်ငြိုးဖွဲ့ခြင်းသည်ဧဒင်မှပေးသောလက်ဆောင်ဖြစ်သည်။ကိုယ်တော်၏ကယ်တင်တော်မူခြင်းကရုဏာတော်ကိုလက်ခံရန်ဖြစ်သည်။ထိုပြောင်းလဲခြင်းကရုဏာတော်နှင့် အသစ်ပြုပြင်သောတန်ခိုးတော်မရှိလျှင် လူသားထု တစ်ရပ်လုံးသည် စာတန်မာရ်နတ်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၏ကျွန်ဘဝမှလွတ်လမ်းမရှိနိုင်ပါ။ စာတန်ပြုသမျှနုရမည့် အဖြစ်သာရှိနေပေမည်။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r>
              <a:rPr lang="my-MM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ဘုရားရှင်သည်ထပ်၍တိရစ္ဆာန်ကိုယဇ်ပူဇော်ခြင်းဖြင့်မေရှိယကြွလာမည့်ကတိတော်ကို သက်သေပြခဲ့သည်(က၊၃း၂၁)။အသက်ငင်နေသောယဇ်ကောင်ကိုကြည့်၍သေခြင်းတရား၏နာကျင်မှုကိုသဘောပေါက်ရသည်။သူသည်ဘုရားသခင်၏သားတော်ကိုသာမျှော်လင့်စရာရှိတော့သည်။သားတော်သည်ယဇ်ကောင်အဖြစ်လာရောက်အသေခံရမည်။လူသားများအားလုံး၏ကိုယ်စားအပြစ်၏အခကို မိမိ၏အသက်နှင့်ပေးဆပ်ရမည်’’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048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33EBB92-B664-DABF-F84E-D57F7D26CC23}"/>
              </a:ext>
            </a:extLst>
          </p:cNvPr>
          <p:cNvSpPr txBox="1"/>
          <p:nvPr/>
        </p:nvSpPr>
        <p:spPr>
          <a:xfrm>
            <a:off x="1566602" y="1140589"/>
            <a:ext cx="695181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“</a:t>
            </a:r>
            <a:r>
              <a:rPr lang="my-MM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ခရစ်တော်၌ တည်နေသော အားအနည်းဆုံး ဝိညာဉ်သည် အမှောင်</a:t>
            </a:r>
            <a:r>
              <a:rPr lang="en-US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  </a:t>
            </a:r>
            <a:r>
              <a:rPr lang="my-MM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ထု၏င်းကင်ဗိုလ်ခြေအရှင်အတွက်ပြိုင်ဆိုင်မှုထက်သာလွန်ကြောင်းကို စာတန်ကကောင်းကောင်းသိထားပြီး၊သူသည်သူ့ကိုယ်သူပွင့်ပွင့်လင်းလင်း ထုတ်ပြောပါက သူသည် ဆီးတားခံရလိမ့်မည်ဖြစ်သည်။ ထို့ကြောင့် သူသည် သူ၏တပ်များနှင့်အတူချုံခိုတိုက်ခိုက်</a:t>
            </a:r>
            <a:r>
              <a:rPr lang="en-US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 </a:t>
            </a:r>
            <a:r>
              <a:rPr lang="my-MM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နေချိန်၌ လက်ဝါးကပ်တိုင်၏တပ်သားများကို</a:t>
            </a:r>
            <a:r>
              <a:rPr lang="en-US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 </a:t>
            </a:r>
            <a:r>
              <a:rPr lang="my-MM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ခိုင်ခံ့သော</a:t>
            </a:r>
            <a:r>
              <a:rPr lang="en-US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 </a:t>
            </a:r>
            <a:r>
              <a:rPr lang="my-MM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ခံတပ်မှ ဆွဲထုတ်ကာ မြေပေါ်၌ စွန့်စားသူအားလုံးကို ဖျက်ဆီးရန် အသင့်ရှိနေသည်။ ဘုရားသခင်ကို နှိမ့်ချစွာ အားကိုးပြီး ကိုယ်တော်၏ ပညတ်တော်</a:t>
            </a:r>
            <a:r>
              <a:rPr lang="en-US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 </a:t>
            </a:r>
            <a:r>
              <a:rPr lang="my-MM" sz="2000" b="1" dirty="0">
                <a:solidFill>
                  <a:srgbClr val="381850"/>
                </a:solidFill>
                <a:latin typeface="Constantia" panose="02030602050306030303" pitchFamily="18" charset="0"/>
              </a:rPr>
              <a:t>အားလုံးကို နာခံခြင်းဖြင့်သာ ကျွန်ုပ်တို့ လုံခြုံနိုင်မည်ဖြစ်သည်။”</a:t>
            </a:r>
            <a:endParaRPr lang="es-ES" sz="2000" b="1" dirty="0">
              <a:solidFill>
                <a:srgbClr val="38185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294393-5928-FD29-35FD-275388B7F8FB}"/>
              </a:ext>
            </a:extLst>
          </p:cNvPr>
          <p:cNvSpPr txBox="1"/>
          <p:nvPr/>
        </p:nvSpPr>
        <p:spPr>
          <a:xfrm>
            <a:off x="4238265" y="4398488"/>
            <a:ext cx="4140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381850"/>
                </a:solidFill>
              </a:rPr>
              <a:t>E. G. W. (The Great Controversy, cp. 32, p. 530)</a:t>
            </a:r>
            <a:endParaRPr lang="es-ES" sz="1600" b="1" dirty="0">
              <a:solidFill>
                <a:srgbClr val="381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5" y="1312317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Imagen que contiene pasto, hombre, mujer, parado&#10;&#10;Descripción generada automáticamente">
            <a:extLst>
              <a:ext uri="{FF2B5EF4-FFF2-40B4-BE49-F238E27FC236}">
                <a16:creationId xmlns:a16="http://schemas.microsoft.com/office/drawing/2014/main" id="{578F54A0-66DE-AB71-207F-CFDE535EA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4"/>
          <a:stretch/>
        </p:blipFill>
        <p:spPr>
          <a:xfrm>
            <a:off x="4894090" y="1"/>
            <a:ext cx="4249910" cy="25485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1708" y="2540220"/>
            <a:ext cx="425229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1" y="4280754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Un hombre sentado en el suelo&#10;&#10;Descripción generada automáticamente con confianza baja">
            <a:extLst>
              <a:ext uri="{FF2B5EF4-FFF2-40B4-BE49-F238E27FC236}">
                <a16:creationId xmlns:a16="http://schemas.microsoft.com/office/drawing/2014/main" id="{1AC354FB-07E2-9448-040C-241ED86A4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91708" y="2548518"/>
            <a:ext cx="4252292" cy="260180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4378F3-FF6B-5415-9783-C89C7C4744DE}"/>
              </a:ext>
            </a:extLst>
          </p:cNvPr>
          <p:cNvSpPr txBox="1"/>
          <p:nvPr/>
        </p:nvSpPr>
        <p:spPr>
          <a:xfrm>
            <a:off x="48435" y="1749325"/>
            <a:ext cx="4688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ဤအကြောင်းအရာဟူမူကား၊အပြစ်တရား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သည်တစ်ယောက်သောသူအားဖြင</a:t>
            </a:r>
            <a:r>
              <a:rPr lang="en-US" sz="2000" dirty="0">
                <a:solidFill>
                  <a:schemeClr val="bg1"/>
                </a:solidFill>
              </a:rPr>
              <a:t>့်</a:t>
            </a:r>
            <a:r>
              <a:rPr lang="en-US" sz="2000" dirty="0" err="1">
                <a:solidFill>
                  <a:schemeClr val="bg1"/>
                </a:solidFill>
              </a:rPr>
              <a:t>ဤလောက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သို့ဝင</a:t>
            </a:r>
            <a:r>
              <a:rPr lang="en-US" sz="2000" dirty="0">
                <a:solidFill>
                  <a:schemeClr val="bg1"/>
                </a:solidFill>
              </a:rPr>
              <a:t>်၍၊ </a:t>
            </a:r>
            <a:r>
              <a:rPr lang="en-US" sz="2000" dirty="0" err="1">
                <a:solidFill>
                  <a:schemeClr val="bg1"/>
                </a:solidFill>
              </a:rPr>
              <a:t>အပြစ်တရားအားဖြင</a:t>
            </a:r>
            <a:r>
              <a:rPr lang="en-US" sz="2000" dirty="0">
                <a:solidFill>
                  <a:schemeClr val="bg1"/>
                </a:solidFill>
              </a:rPr>
              <a:t>့် </a:t>
            </a:r>
            <a:r>
              <a:rPr lang="en-US" sz="2000" dirty="0" err="1">
                <a:solidFill>
                  <a:schemeClr val="bg1"/>
                </a:solidFill>
              </a:rPr>
              <a:t>သေခြင်းတရား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ဝင်သည်နှင</a:t>
            </a:r>
            <a:r>
              <a:rPr lang="en-US" sz="2000" dirty="0">
                <a:solidFill>
                  <a:schemeClr val="bg1"/>
                </a:solidFill>
              </a:rPr>
              <a:t>့်</a:t>
            </a:r>
            <a:r>
              <a:rPr lang="en-US" sz="2000" dirty="0" err="1">
                <a:solidFill>
                  <a:schemeClr val="bg1"/>
                </a:solidFill>
              </a:rPr>
              <a:t>အညီ</a:t>
            </a:r>
            <a:r>
              <a:rPr lang="en-US" sz="2000" dirty="0">
                <a:solidFill>
                  <a:schemeClr val="bg1"/>
                </a:solidFill>
              </a:rPr>
              <a:t>၊ </a:t>
            </a:r>
            <a:r>
              <a:rPr lang="en-US" sz="2000" dirty="0" err="1">
                <a:solidFill>
                  <a:schemeClr val="bg1"/>
                </a:solidFill>
              </a:rPr>
              <a:t>လူအပေါင်းတို့သည</a:t>
            </a:r>
            <a:r>
              <a:rPr lang="en-US" sz="2000" dirty="0">
                <a:solidFill>
                  <a:schemeClr val="bg1"/>
                </a:solidFill>
              </a:rPr>
              <a:t>် </a:t>
            </a:r>
            <a:r>
              <a:rPr lang="en-US" sz="2000" dirty="0" err="1">
                <a:solidFill>
                  <a:schemeClr val="bg1"/>
                </a:solidFill>
              </a:rPr>
              <a:t>အပြစ်ရှိသောကြောင</a:t>
            </a:r>
            <a:r>
              <a:rPr lang="en-US" sz="2000" dirty="0">
                <a:solidFill>
                  <a:schemeClr val="bg1"/>
                </a:solidFill>
              </a:rPr>
              <a:t>့်</a:t>
            </a:r>
            <a:r>
              <a:rPr lang="en-US" sz="2000" dirty="0" err="1">
                <a:solidFill>
                  <a:schemeClr val="bg1"/>
                </a:solidFill>
              </a:rPr>
              <a:t>သေခြင်းသို့ရောက်ရက</a:t>
            </a:r>
            <a:r>
              <a:rPr lang="en-US" sz="2000" dirty="0">
                <a:solidFill>
                  <a:schemeClr val="bg1"/>
                </a:solidFill>
              </a:rPr>
              <a:t>ြ၏။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EC0385-EFBC-57F8-F3A1-BAD42D71F107}"/>
              </a:ext>
            </a:extLst>
          </p:cNvPr>
          <p:cNvSpPr txBox="1"/>
          <p:nvPr/>
        </p:nvSpPr>
        <p:spPr>
          <a:xfrm>
            <a:off x="622291" y="3848961"/>
            <a:ext cx="35403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s-ES" sz="1500" b="1">
                <a:solidFill>
                  <a:prstClr val="white"/>
                </a:solidFill>
                <a:latin typeface="Comic Sans MS" panose="030F0702030302020204" pitchFamily="66" charset="0"/>
              </a:rPr>
              <a:t>Romans </a:t>
            </a:r>
            <a:r>
              <a:rPr lang="es-ES" sz="1500" b="1" dirty="0">
                <a:solidFill>
                  <a:prstClr val="white"/>
                </a:solidFill>
                <a:latin typeface="Comic Sans MS" panose="030F0702030302020204" pitchFamily="66" charset="0"/>
              </a:rPr>
              <a:t>5:12</a:t>
            </a:r>
            <a:endParaRPr lang="es-ES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02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30F0B-9C9C-1F98-803C-7E2A513C3547}"/>
              </a:ext>
            </a:extLst>
          </p:cNvPr>
          <p:cNvSpPr txBox="1"/>
          <p:nvPr/>
        </p:nvSpPr>
        <p:spPr>
          <a:xfrm>
            <a:off x="155121" y="214685"/>
            <a:ext cx="8988879" cy="1813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28600" algn="r"/>
                <a:tab pos="4114800" algn="r"/>
              </a:tabLst>
            </a:pPr>
            <a:r>
              <a:rPr lang="my-M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ထာဝရဘုရားသည်</a:t>
            </a:r>
            <a:r>
              <a:rPr lang="my-MM" sz="1800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ခရစ်တော်ကိုဂုဏ်ပြုချီးမြှင့်လျက်ကမ္ဘာကြီးကိုဖန်ဆင်းခြင်း၌အတူတကွပါဝင်ရန</a:t>
            </a:r>
            <a:r>
              <a:rPr lang="my-M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် ကြေညာခြင်းပြုသည်နှင့် ‘‘လူစီဖာသည် ဒေါသ ထွက်ကာ မနာလိုမှုအပြည့်ဖြင့် ယေရှုခရစ်ကို အငြိုးအတေး ထားတော့သည်’’သို့ဖြစ်၍ ကိုယ်တော်ကို ဆန့်ကျင်မှု ပြုလာတော့သည်။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28600" algn="r"/>
                <a:tab pos="4114800" algn="r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(Ellen G. White, The Story of Redemption, p.14)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E2122-A614-B5AC-0AD1-BACBBCD9C050}"/>
              </a:ext>
            </a:extLst>
          </p:cNvPr>
          <p:cNvSpPr txBox="1"/>
          <p:nvPr/>
        </p:nvSpPr>
        <p:spPr>
          <a:xfrm>
            <a:off x="81643" y="2512776"/>
            <a:ext cx="9062357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စာတန်စိတ်ကူးယဉ် မိသည်မှာ အကယ်၍ အာဒံနှင့်ဧဝတို့ကို နား မထောင်ခြင်း အားဖြင့်ကျဆုံးသွား စေနိုင်လျှင် ဘုရားသခင် ကိုယ်တော်တိုင် ကရုဏာတော်တစ်စုံတစ်ရာထားပြီး ခွင့်လွတ်ပေး လိမ့်မည်။ ထိုအခါမှာသူနှင့်</a:t>
            </a:r>
            <a:r>
              <a:rPr lang="my-MM" sz="18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ကျရှုံးခဲ့သောကောင်းကင်တမန်အပေါင်းတို့သည်လည်းမျှတစွာပြန်လည်စီရင်ပေး</a:t>
            </a:r>
            <a:r>
              <a:rPr lang="my-M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သည့်အနေဖြင့် ဘုရားသခင်၏ ကရုဏာတော်ကို သူတို့လည်းရပိုင်ခွင့်ရှိမည်ဟုကြံစည်ကာ လုပ်ဆောင် တော့သည်။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(Ellen G. White, The Story of Redemption, p. 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A34CA0EF-7888-0B4F-B5D7-81488CB5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4606" flipH="1">
            <a:off x="4816575" y="1706102"/>
            <a:ext cx="1423340" cy="35583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8B8FD0E-C0AF-6F6C-06F0-94AF242420B0}"/>
              </a:ext>
            </a:extLst>
          </p:cNvPr>
          <p:cNvSpPr txBox="1"/>
          <p:nvPr/>
        </p:nvSpPr>
        <p:spPr>
          <a:xfrm>
            <a:off x="5454122" y="362704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altLang="en-US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ငါတို့ဘယ်သူကိုယုံသင့်သလဲ။</a:t>
            </a:r>
            <a:r>
              <a:rPr lang="my-MM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9169DD-295C-5518-AF85-47F95EB490A8}"/>
              </a:ext>
            </a:extLst>
          </p:cNvPr>
          <p:cNvSpPr txBox="1"/>
          <p:nvPr/>
        </p:nvSpPr>
        <p:spPr>
          <a:xfrm>
            <a:off x="5596626" y="477416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dirty="0">
                <a:solidFill>
                  <a:schemeClr val="bg1"/>
                </a:solidFill>
              </a:rPr>
              <a:t>ကျဆုံးခန်း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FA2B19-2C9D-B1C1-BCCD-277CD2AC937C}"/>
              </a:ext>
            </a:extLst>
          </p:cNvPr>
          <p:cNvSpPr txBox="1"/>
          <p:nvPr/>
        </p:nvSpPr>
        <p:spPr>
          <a:xfrm>
            <a:off x="7041804" y="429934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dirty="0">
                <a:solidFill>
                  <a:schemeClr val="bg1"/>
                </a:solidFill>
              </a:rPr>
              <a:t>ကတိတော်</a:t>
            </a:r>
            <a:endParaRPr lang="es-ES" b="1" dirty="0">
              <a:solidFill>
                <a:srgbClr val="92F8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574161-CFDF-B613-C011-DF1375648E54}"/>
              </a:ext>
            </a:extLst>
          </p:cNvPr>
          <p:cNvSpPr txBox="1"/>
          <p:nvPr/>
        </p:nvSpPr>
        <p:spPr>
          <a:xfrm>
            <a:off x="4114419" y="2391526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altLang="en-US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လွတ်လပ်စွာရွေးချယ်ခွင့်</a:t>
            </a:r>
            <a:r>
              <a:rPr lang="my-MM" altLang="en-US" sz="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7239C0-51D5-C1D2-E83D-CE57C3FB5AF4}"/>
              </a:ext>
            </a:extLst>
          </p:cNvPr>
          <p:cNvSpPr txBox="1"/>
          <p:nvPr/>
        </p:nvSpPr>
        <p:spPr>
          <a:xfrm>
            <a:off x="4873661" y="3006380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altLang="en-US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ဘုရားသခင်သည် သစ္စာရှိပါသလား။</a:t>
            </a:r>
            <a:r>
              <a:rPr lang="my-MM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E265EB-CA7B-A96E-A43D-D43DF2EB893A}"/>
              </a:ext>
            </a:extLst>
          </p:cNvPr>
          <p:cNvSpPr txBox="1"/>
          <p:nvPr/>
        </p:nvSpPr>
        <p:spPr>
          <a:xfrm>
            <a:off x="283625" y="2669172"/>
            <a:ext cx="5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190823D-87B5-7B4D-3461-BB399CAFD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83" y="4581588"/>
            <a:ext cx="165100" cy="165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Un globo de colores&#10;&#10;Descripción generada automáticamente con confianza media">
            <a:extLst>
              <a:ext uri="{FF2B5EF4-FFF2-40B4-BE49-F238E27FC236}">
                <a16:creationId xmlns:a16="http://schemas.microsoft.com/office/drawing/2014/main" id="{87D7AC04-DF5B-AF64-35AC-422D1AF40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44" y="4306430"/>
            <a:ext cx="165100" cy="165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Un globo de color azul&#10;&#10;Descripción generada automáticamente con confianza baja">
            <a:extLst>
              <a:ext uri="{FF2B5EF4-FFF2-40B4-BE49-F238E27FC236}">
                <a16:creationId xmlns:a16="http://schemas.microsoft.com/office/drawing/2014/main" id="{A04B3BAA-1947-FD6D-C9ED-5C45062367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870" y="3924257"/>
            <a:ext cx="165100" cy="165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globo de colores&#10;&#10;Descripción generada automáticamente con confianza media">
            <a:extLst>
              <a:ext uri="{FF2B5EF4-FFF2-40B4-BE49-F238E27FC236}">
                <a16:creationId xmlns:a16="http://schemas.microsoft.com/office/drawing/2014/main" id="{00F61ED8-19C1-A218-A576-9EBE1FA5C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21" y="3283891"/>
            <a:ext cx="165100" cy="165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25EE1EA-51E8-3545-EB41-B513526951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548" y="2704005"/>
            <a:ext cx="165100" cy="165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EF27B62-DF20-1474-DDD6-F8678764D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961" y="99738"/>
            <a:ext cx="2389835" cy="253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Imagen 27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id="{3EE22ADE-2C24-61D9-8878-97D45507ED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3" y="2236099"/>
            <a:ext cx="2763819" cy="2763819"/>
          </a:xfrm>
          <a:prstGeom prst="roundRect">
            <a:avLst>
              <a:gd name="adj" fmla="val 3424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F94170-7978-8A68-29E0-835D0E75E21B}"/>
              </a:ext>
            </a:extLst>
          </p:cNvPr>
          <p:cNvSpPr txBox="1"/>
          <p:nvPr/>
        </p:nvSpPr>
        <p:spPr>
          <a:xfrm>
            <a:off x="-65695" y="-26200"/>
            <a:ext cx="8360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ဘုရားသခင်သည် ကျွန်ုပ်တို့ကို </a:t>
            </a:r>
            <a:r>
              <a:rPr lang="my-MM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ဖန်ဆင်း</a:t>
            </a:r>
            <a:r>
              <a:rPr kumimoji="0" lang="my-MM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ရန် ဆုံးဖြတ်သောအခါတွင် မမျှော်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လင့်ထားသော မုန်တိုင်းတစ်ခု ကောင်းကင်တွင် ဖြစ်ပေါ်လာခဲ့သည်။ အဆင့်အမြင့်ဆုံး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ကောင်းကင်တမန်—လူစီဖာ—သည် ဘုရားသခင်ကို မနာလိုစပြုလာသည်။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AD9776D-CAC6-C4DE-8061-7096D6E4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21" y="1156739"/>
            <a:ext cx="6442469" cy="7194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ပုန်ကန်သူ အကြောင်း ဘုရားသခင်က ပထမလူသားတွေကို သတိပေးခဲ့ပြီး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ဘုရားသခင်အပေါ် သူတို့ရဲ့သစ္စာစောင့်သိမှု ဒါမှမဟုတ် ရန်သူအပေါ် စမ်းသပ်မယ့်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ရှင်းလင်းတဲ့ ညွှန်ကြားချက်တွေကို ပေးခဲ့တယ်။</a:t>
            </a:r>
            <a:r>
              <a:rPr kumimoji="0" lang="my-MM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9B5CFF9-21D9-298D-4702-9D227217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52" y="1968392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B47644-B556-953B-DCB0-18517EB9BB13}"/>
              </a:ext>
            </a:extLst>
          </p:cNvPr>
          <p:cNvSpPr txBox="1"/>
          <p:nvPr/>
        </p:nvSpPr>
        <p:spPr>
          <a:xfrm>
            <a:off x="-25576" y="144862"/>
            <a:ext cx="7472793" cy="12772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2700">
              <a:bevelT w="38100" h="38100" prst="angle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my-MM" altLang="en-US" sz="2800" dirty="0">
                <a:solidFill>
                  <a:schemeClr val="bg1"/>
                </a:solidFill>
                <a:latin typeface="Arial Unicode MS"/>
                <a:ea typeface="inherit"/>
                <a:cs typeface="Arial" panose="020B0604020202020204" pitchFamily="34" charset="0"/>
              </a:rPr>
              <a:t>လွတ်လပ်စွာရွေးချယ်ခွင့်</a:t>
            </a:r>
            <a:r>
              <a:rPr lang="my-MM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es-ES" sz="4400" b="1" spc="300" dirty="0">
              <a:ln w="222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C82099-711F-12F4-8391-E1580939783F}"/>
              </a:ext>
            </a:extLst>
          </p:cNvPr>
          <p:cNvSpPr txBox="1"/>
          <p:nvPr/>
        </p:nvSpPr>
        <p:spPr>
          <a:xfrm>
            <a:off x="-25576" y="627804"/>
            <a:ext cx="7692470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1400" dirty="0"/>
              <a:t>‘‘ထာဝရအရှင်ဘုရားသခင် ကလည်း၊ ကောင်းမကောင်းကို သိကျွမ်းရာ အပင်မှတစ်ပါး၊ အပင်တို့၏အသီးကို သင်သည်စားရသောအခွင့်ရှိ၏။ ထိုအပင်၏အသီးကို ကားမစားရ၊ စားသောနေ့တွင် ဧကန်အမှန် သေရမည်ဟု လူကိုပညတ်ထား တော်မူ၏’’ (က၊ ၂း၁၆၊၁၇)။</a:t>
            </a:r>
            <a:endParaRPr lang="es-ES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4F00E-D29B-FAC7-2571-BA5A6DEE8AB4}"/>
              </a:ext>
            </a:extLst>
          </p:cNvPr>
          <p:cNvSpPr txBox="1"/>
          <p:nvPr/>
        </p:nvSpPr>
        <p:spPr>
          <a:xfrm>
            <a:off x="1619800" y="1419715"/>
            <a:ext cx="595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en-US" sz="1400" b="1" dirty="0">
                <a:solidFill>
                  <a:srgbClr val="202124"/>
                </a:solidFill>
                <a:latin typeface="Arial Unicode MS"/>
                <a:ea typeface="inherit"/>
                <a:cs typeface="Arial" panose="020B0604020202020204" pitchFamily="34" charset="0"/>
              </a:rPr>
              <a:t>ဘုရားသခင်သည် ကျွန်ုပ်တို့အား လွတ်လပ်စွာဆန္ဒဖြင့် ဖန်ဆင်းခဲ့သည်။ ထို့ကြောင့် အာဒံသည် အသီးအနှံကို မစားရန် ရွေးချယ်ရန် အကြံပေးခဲ့သည်။</a:t>
            </a:r>
            <a:r>
              <a:rPr lang="my-MM" altLang="en-US" sz="1400" b="1" dirty="0">
                <a:cs typeface="Arial" panose="020B0604020202020204" pitchFamily="34" charset="0"/>
              </a:rPr>
              <a:t>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736D605-EC6A-945C-234F-284B9CBA9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658" y="54049"/>
            <a:ext cx="1445712" cy="1928219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accent5">
                <a:lumMod val="75000"/>
              </a:schemeClr>
            </a:contourClr>
          </a:sp3d>
        </p:spPr>
      </p:pic>
      <p:pic>
        <p:nvPicPr>
          <p:cNvPr id="10" name="Imagen 9" descr="Una persona con una corona de flores&#10;&#10;Descripción generada automáticamente con confianza media">
            <a:extLst>
              <a:ext uri="{FF2B5EF4-FFF2-40B4-BE49-F238E27FC236}">
                <a16:creationId xmlns:a16="http://schemas.microsoft.com/office/drawing/2014/main" id="{B086CAFF-289C-574A-8D8B-ACE2E38E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4" y="2307431"/>
            <a:ext cx="1917572" cy="2692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 descr="Un hombre sentado en una silla en un campo&#10;&#10;Descripción generada automáticamente con confianza baja">
            <a:extLst>
              <a:ext uri="{FF2B5EF4-FFF2-40B4-BE49-F238E27FC236}">
                <a16:creationId xmlns:a16="http://schemas.microsoft.com/office/drawing/2014/main" id="{BAF4C2FF-6932-33B2-3582-3A0A016757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856" y="3425806"/>
            <a:ext cx="2180573" cy="164544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AC550AAD-31C8-689C-7105-A5C46367E7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23" y="1300809"/>
            <a:ext cx="1377561" cy="870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82DB299-92E1-F458-7C64-C8AFCF5A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145" y="2046236"/>
            <a:ext cx="6472926" cy="8425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နာခံခြင်းသည် တစ်ခုတည်းသော ယုတ္တိတန်သော ရွေးချယ်မှုဖြစ်သည်။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သို့သော်၊ သွေးဆောင်သူသည် မြွေတစ်ကောင်အဖြစ် ပေါ်လာပြီး မနာခံမှုကို ရွေးချယ်ရန်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သူတို့ကို အားပေးခဲ့သည်။ မြွေသည် အသီးကိုစား၍ မသေ။ ဘုရားသခင်သည် စည်းမျဥ်းများကို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 ရူးသွပ်စွာ ချမှတ်နေသည်ဟု အရိပ်အမြွက်ဆိုသည်။</a:t>
            </a: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42F8C49-3F6A-D796-786E-AE6B20ED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145" y="2992081"/>
            <a:ext cx="4499630" cy="18928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ယုတ္တိမတန်ဟုထင်ရသော်လည်း၊ ဘုရားသခင်၏နှုတ်ကပတ်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တော်သည် အမြဲယုံကြည်ထိုက်ကြောင်း ဧဝမေ့လျော့သွားသည်။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ကျွန်ုပ်တို့သည် နေ့စဉ်နှင့်အမျှ အလားတူအခြေအနေများကို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ရင်ဆိုင်နေရသည်။ ဘုရားသခင်ကို နာခံခြင်း သို့မဟုတ် မယုံကြည်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ခြင်းနှင့် ကိုယ်တော်ကို မနာခံခြင်းကြားတွင် ကျွန်ုပ်တို့ ရွေးချယ်ရ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မည်ဖြစ်သည်။</a:t>
            </a: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09154D-6CCD-E1E5-EC17-577292D931C7}"/>
              </a:ext>
            </a:extLst>
          </p:cNvPr>
          <p:cNvSpPr txBox="1"/>
          <p:nvPr/>
        </p:nvSpPr>
        <p:spPr>
          <a:xfrm>
            <a:off x="0" y="283151"/>
            <a:ext cx="914400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0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ဧဝသည်မြွေကြီးတစ်ကောင်တားမြစ်ထားသောအသီးကိုမြိန်ရေရှက်ရေအငမ်းမရစားနေသော်လည်းမသေဘဲပျော်ရွင်နေကြောင်းကိုတွေ့ရသည်။‘‘စာတန်သည်တားမြစ်ထားသောအသီးကိုစားသော်လည်း’’မည်သို့မျှမဖြစ်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0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ကြောင်းကို ဧဝတွေ့နေရသည်။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AD208-D18E-5DD9-0285-D6DB76C4D274}"/>
              </a:ext>
            </a:extLst>
          </p:cNvPr>
          <p:cNvSpPr txBox="1"/>
          <p:nvPr/>
        </p:nvSpPr>
        <p:spPr>
          <a:xfrm>
            <a:off x="0" y="2161587"/>
            <a:ext cx="9201151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လူသား၏အမြင်ရှုထောင့်မှကြည့်သော်၊ စာတန်ထောက်ပြ ရှင်းလင်းသောစကားသည် ဘုရားသခင်၏ပညတ်ချက်နှင့်စာလျှင် ပို၍ ယုံကြည်စရာ ကောင်းနေသည်။ ပထမဦးဆုံးကမ္ဘာကြီးပေါ်၌ သဘာဝ တရား အလျောက်အပြစ်    မရှိ၊ သေခြင်းမရှိအခြေအနေ၌ရှိနေသည်။ ဒုတိယ အချက်မှာ မြွေသည်တားမြစ် သောအပင်၏ အသီးကို မြိန်ရေရှက်ရေစားနေပါသော်လည်း မည်သည့်ထူးခြားမှု မျှမရှိ၊ ပျော်ရွင်နေသည်။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99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F5644-8642-B79E-74A1-66D81AB2E33C}"/>
              </a:ext>
            </a:extLst>
          </p:cNvPr>
          <p:cNvSpPr txBox="1"/>
          <p:nvPr/>
        </p:nvSpPr>
        <p:spPr>
          <a:xfrm>
            <a:off x="134707" y="145845"/>
            <a:ext cx="8935814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ဧဝသည် အခြေခံ ကျသော စည်းကမ်းချက်သုံးချက်ကို လျစ်လျူရှုထားတော့သည်။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(၁) လူသားတို့၏ ယူဆချက်တို့သည် ဝိညာဉ်ရေးရာ၌အလုံခြုံဆုံး မည်သော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အခါမျှမဖြစ်နိုင်။ 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(၂) ထာဝရဘုရားရှင်၏နှုတ်ကပတ်တော်သည် လက်တွေ့မကျ၊ အဓိပ္ပာယ်မရှိ ဟုကျွန်ုပ်တို့အထင်ဖြစ်လာစေမည်။ သို့သော် အမြဲမှန်ကန်လျက် အနှစ်သာရ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ပြည့်ဝနေသည်။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(၃) အရာဝတ္ဃုအချို့တို့၌ အဆိပ်အတောက်မရှိ၊ အန္တရာယ် မပြုနိုင်၊ မည်သည့်အ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မှားအယွင်းတစ်စုံတစ်ရာမျှမရှိသော်လည်း ဘုရားရှင်သည် စမ်းသပ်ခြင်းအတွက် ထိုအရာဝတ္ထုကိုအသုံးပြုတတ်သည်။ လူတို့၌ နားထောင် ခြင်းရှိမရှိ ပြသလို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သောသဘောဖြစ်သည်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7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4E8287-566C-5CC1-7433-AB0959F94E5D}"/>
              </a:ext>
            </a:extLst>
          </p:cNvPr>
          <p:cNvSpPr txBox="1"/>
          <p:nvPr/>
        </p:nvSpPr>
        <p:spPr>
          <a:xfrm>
            <a:off x="265638" y="3657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my-MM" altLang="en-US" sz="4000" dirty="0">
                <a:solidFill>
                  <a:srgbClr val="FF0000"/>
                </a:solidFill>
                <a:latin typeface="Arial Unicode MS"/>
                <a:ea typeface="inherit"/>
                <a:cs typeface="Arial" panose="020B0604020202020204" pitchFamily="34" charset="0"/>
              </a:rPr>
              <a:t>ဘုရားသခင်သည် သစ္စာရှိပါသလား။</a:t>
            </a:r>
            <a:r>
              <a:rPr lang="my-MM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246589-04FA-B9C4-E39F-F1462237A5DC}"/>
              </a:ext>
            </a:extLst>
          </p:cNvPr>
          <p:cNvSpPr txBox="1"/>
          <p:nvPr/>
        </p:nvSpPr>
        <p:spPr>
          <a:xfrm>
            <a:off x="187441" y="691721"/>
            <a:ext cx="8470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1200" b="1" dirty="0"/>
              <a:t>အကြောင်းမူကား၊ ထိုအသီးကိုစားသောနေ့၌ သင်တို့သည် မျက်စိ ပွင့်လင်းလျက် ကောင်းမကောင်းကိုသိ၍၊ ဘုရားသခင်ကဲ့သို့ ဖြစ်ကြ လတ္တံသည်ကို ဘုရားသခင် သိတော်မူသည်ဟု မိန်းမအား ဆိုလေ၏’’ (က၊ ၃း၅)။</a:t>
            </a:r>
            <a:endParaRPr lang="en-US" sz="12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AE4712-5CDA-8495-5EBC-D2A32FE5C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228036"/>
              </p:ext>
            </p:extLst>
          </p:nvPr>
        </p:nvGraphicFramePr>
        <p:xfrm>
          <a:off x="2988587" y="3539411"/>
          <a:ext cx="607473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6C6DDAB-95C5-4A2E-2049-E90AC00AFD52}"/>
              </a:ext>
            </a:extLst>
          </p:cNvPr>
          <p:cNvSpPr txBox="1"/>
          <p:nvPr/>
        </p:nvSpPr>
        <p:spPr>
          <a:xfrm>
            <a:off x="3163960" y="4493503"/>
            <a:ext cx="57628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altLang="en-US" sz="1400" b="1" dirty="0">
                <a:solidFill>
                  <a:srgbClr val="202124"/>
                </a:solidFill>
                <a:latin typeface="Arial Unicode MS"/>
                <a:ea typeface="inherit"/>
                <a:cs typeface="Arial" panose="020B0604020202020204" pitchFamily="34" charset="0"/>
              </a:rPr>
              <a:t>ကျွန်ုပ်တို့သည် ဘုရားသခင်ကို သံသယဝင်ပါက၊ ကျွန်ုပ်တို့သည် သေခြင်းသို့ဖြစ်စေသောအရာများကို ခုခံကာကွယ်ခြင်းကို အဆုံးသတ်နိုင်သည်။</a:t>
            </a:r>
            <a:r>
              <a:rPr lang="my-MM" altLang="en-US" sz="1400" b="1" dirty="0">
                <a:cs typeface="Arial" panose="020B0604020202020204" pitchFamily="34" charset="0"/>
              </a:rPr>
              <a:t> </a:t>
            </a: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s-ES" b="1" dirty="0"/>
          </a:p>
        </p:txBody>
      </p:sp>
      <p:pic>
        <p:nvPicPr>
          <p:cNvPr id="10" name="Imagen 9" descr="Un dibujo de una mujer con cabello largo&#10;&#10;Descripción generada automáticamente con confianza media">
            <a:extLst>
              <a:ext uri="{FF2B5EF4-FFF2-40B4-BE49-F238E27FC236}">
                <a16:creationId xmlns:a16="http://schemas.microsoft.com/office/drawing/2014/main" id="{362DB9B6-AB4D-4C31-2C0C-2ACF97EDB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226" y="1198060"/>
            <a:ext cx="2554333" cy="17028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58D2C5A3-9D5F-46EB-02CA-7C00256052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26" y="2954943"/>
            <a:ext cx="2745746" cy="20707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417C05-7DCD-4D27-C361-242E8C38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6" y="1223178"/>
            <a:ext cx="6899325" cy="15696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စာတန်သည် ပွင့်လင်းသောသွေးဆောင်မှုဖြင့် စကားစမြည်မစခဲ့ပါ။ ဧဝ ဖြေဆိုနိုင်သော မရေရာသော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မေးခွန်းကို ဖြေဆိုခဲ့သည် (Gn. 3:1-3)။ ဒီလိုနည်းနဲ့ သူက ဧဝကို အာရုံစိုက်လာခဲ့တယ်။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ထို့နောက်၊ သူသည် ဘုရားသခင်ကို ပွင့်ပွင့်လင်းလင်း ဆန့်ကျင်ပြီး ဘုရားသခင်၏ စေ့ဆော်ချက်များ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မရှင်းလင်းကြောင်း ပြောခဲ့သည် (Gn. 3:4-5)။ ဘုရားသခင်သည် သစ္စာရှိပါသလား။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 တစ်ခုခုကို ဖုံးကွယ်ထားသလား။ မင်းရဲ့ကောင်းကျိုးချမ်းသာကို သူတကယ်လိုချင်သလား။</a:t>
            </a:r>
            <a:r>
              <a:rPr kumimoji="0" lang="my-MM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E3F4A-8EA7-2744-8DE3-BF15080E4D5F}"/>
              </a:ext>
            </a:extLst>
          </p:cNvPr>
          <p:cNvSpPr txBox="1"/>
          <p:nvPr/>
        </p:nvSpPr>
        <p:spPr>
          <a:xfrm>
            <a:off x="2907911" y="2834326"/>
            <a:ext cx="623608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ဧဝသည် ဘုရားသခင်ကို ယုံကြည်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 </a:t>
            </a: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သို့မဟုတ်</a:t>
            </a: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 မယုံကြည်သည် ကို ရွေးချယ်ရပေမည်။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defTabSz="914400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သူမသည် ထိုပြဿနာကို ခွဲခြမ်းစိတ်ဖြာပြီး ဘုရားသခင့်နှုတ်ကပါဌ်တော်ကို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Unicode MS"/>
              <a:ea typeface="inherit"/>
              <a:cs typeface="Arial" panose="020B0604020202020204" pitchFamily="34" charset="0"/>
            </a:endParaRPr>
          </a:p>
          <a:p>
            <a:pPr defTabSz="914400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  <a:ea typeface="inherit"/>
                <a:cs typeface="Arial" panose="020B0604020202020204" pitchFamily="34" charset="0"/>
              </a:rPr>
              <a:t>သံသယဝင်ခဲ့သည် (Gn. 3:6)။</a:t>
            </a:r>
            <a:r>
              <a:rPr kumimoji="0" lang="my-MM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ABDA23-198D-4491-9CA5-5A49FE7E7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07ABDA23-198D-4491-9CA5-5A49FE7E7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7ABDA23-198D-4491-9CA5-5A49FE7E7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07ABDA23-198D-4491-9CA5-5A49FE7E7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3CF87B-73C6-4BBC-9054-53D8A205A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3CF87B-73C6-4BBC-9054-53D8A205A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6C4BB-EC26-4389-B9B1-E45D77684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576C4BB-EC26-4389-B9B1-E45D77684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576C4BB-EC26-4389-B9B1-E45D77684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E576C4BB-EC26-4389-B9B1-E45D77684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D4F7F-1351-4943-8ABD-4FE13204D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7CDD4F7F-1351-4943-8ABD-4FE13204D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7DB30-9F2E-4136-A126-B4027538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CC7DB30-9F2E-4136-A126-B4027538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CC7DB30-9F2E-4136-A126-B4027538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CC7DB30-9F2E-4136-A126-B40275381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3A5486-39F0-4EDD-8C54-D11652B8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93A5486-39F0-4EDD-8C54-D11652B8A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1850">
                <a:lumMod val="69000"/>
                <a:lumOff val="31000"/>
              </a:srgb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576F104-6011-6669-630F-5F5F137E3904}"/>
              </a:ext>
            </a:extLst>
          </p:cNvPr>
          <p:cNvSpPr txBox="1"/>
          <p:nvPr/>
        </p:nvSpPr>
        <p:spPr>
          <a:xfrm>
            <a:off x="314324" y="581880"/>
            <a:ext cx="8666389" cy="342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အချို့သောသူများက၁သက်၊၅း၂၁၏သွန်သင်မှုကိုယူ၍မစူးစမ်းမရှာဖွေလျှင်ဥာဏ်ပညာမရဟုသဘောထားကြပြန်သည်။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20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ခပ်သိမ်းသောအရာကိုစုံစမ်း၍၊ ကောင်းသောအရာကိုအမြဲကိုင်စွဲကြလော့။</a:t>
            </a:r>
            <a:endParaRPr lang="en-US" sz="2000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my-MM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သို့သော်ဧဒင်ဥယျာဉ်၌နေထိုင်သောအာဒံနှင့်ဧဝအတွက်စာတန်လှည့်ဖြားသောရရှိမည့်ဥာဏ်ပညာ သည်အလွန်ထိခိုက်နစ်နာအန္တရာယ်ဖြစ်စေသောအရာဖြစ်သည်။အချို့သောအရာများကို ကျွန်ုပ်တို့မသိလျှင် ပို၍ ကောင်းသည်၊ သိရန်မလိုပါ။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Pg 28</a:t>
            </a:r>
          </a:p>
        </p:txBody>
      </p:sp>
    </p:spTree>
    <p:extLst>
      <p:ext uri="{BB962C8B-B14F-4D97-AF65-F5344CB8AC3E}">
        <p14:creationId xmlns:p14="http://schemas.microsoft.com/office/powerpoint/2010/main" val="24401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6035</Words>
  <Application>Microsoft Office PowerPoint</Application>
  <PresentationFormat>On-screen Show (16:9)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Calibri</vt:lpstr>
      <vt:lpstr>Constantia</vt:lpstr>
      <vt:lpstr>Calibri Light</vt:lpstr>
      <vt:lpstr>Comic Sans MS</vt:lpstr>
      <vt:lpstr>Arial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saw tinmaungkyi</cp:lastModifiedBy>
  <cp:revision>84</cp:revision>
  <dcterms:created xsi:type="dcterms:W3CDTF">2022-09-03T15:00:14Z</dcterms:created>
  <dcterms:modified xsi:type="dcterms:W3CDTF">2022-10-04T07:40:26Z</dcterms:modified>
</cp:coreProperties>
</file>