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326" r:id="rId3"/>
    <p:sldId id="319" r:id="rId4"/>
    <p:sldId id="257" r:id="rId5"/>
    <p:sldId id="258" r:id="rId6"/>
    <p:sldId id="327" r:id="rId7"/>
    <p:sldId id="260" r:id="rId8"/>
    <p:sldId id="261" r:id="rId9"/>
    <p:sldId id="262" r:id="rId10"/>
    <p:sldId id="263" r:id="rId11"/>
    <p:sldId id="328" r:id="rId12"/>
    <p:sldId id="321" r:id="rId13"/>
    <p:sldId id="323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DA0"/>
    <a:srgbClr val="55898C"/>
    <a:srgbClr val="23734D"/>
    <a:srgbClr val="309F6A"/>
    <a:srgbClr val="F58F1F"/>
    <a:srgbClr val="5E3404"/>
    <a:srgbClr val="926F00"/>
    <a:srgbClr val="5C4600"/>
    <a:srgbClr val="E0DCFF"/>
    <a:srgbClr val="3E7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AAC6E6-BE7B-45E4-B846-711532503086}" type="doc">
      <dgm:prSet loTypeId="urn:microsoft.com/office/officeart/2005/8/layout/equation1" loCatId="process" qsTypeId="urn:microsoft.com/office/officeart/2005/8/quickstyle/3d2" qsCatId="3D" csTypeId="urn:microsoft.com/office/officeart/2005/8/colors/colorful1" csCatId="colorful" phldr="1"/>
      <dgm:spPr/>
    </dgm:pt>
    <dgm:pt modelId="{12FAEC2A-24B5-4D89-8C46-9E1CD49DC792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y-MM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(ကိုယ်ထည်)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F4B93-00DA-40B9-A6A6-6D137F71C890}" type="parTrans" cxnId="{91783536-132F-4CD8-8C30-7E2DE75D5BF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ACBD39-F88B-4F69-82E9-DE7A2EB3A009}" type="sibTrans" cxnId="{91783536-132F-4CD8-8C30-7E2DE75D5BFE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27C931-199F-4C82-A4BA-900DBFDC665D}">
      <dgm:prSet phldrT="[Texto]" custT="1"/>
      <dgm:spPr/>
      <dgm:t>
        <a:bodyPr/>
        <a:lstStyle/>
        <a:p>
          <a:r>
            <a:rPr lang="my-MM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အသက်ရှူခြင်း (ဝိညာဉ်)</a:t>
          </a:r>
          <a:endParaRPr lang="es-E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6A0BD9-2B97-47FE-9C60-23DDC0EAB18A}" type="parTrans" cxnId="{F494594C-BE11-4057-98FE-77325088D07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AFA83-9B80-47B9-AF26-C590A405179C}" type="sibTrans" cxnId="{F494594C-BE11-4057-98FE-77325088D074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8A3985-F193-4359-9663-7BC099087578}">
      <dgm:prSet phldrT="[Texto]" custT="1"/>
      <dgm:spPr/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endParaRPr lang="en-US" sz="1600" b="1" dirty="0">
            <a:solidFill>
              <a:srgbClr val="5C4600"/>
            </a:solidFill>
            <a:effectLst/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my-MM" sz="1600" b="1" dirty="0">
              <a:solidFill>
                <a:srgbClr val="5C4600"/>
              </a:solidFill>
              <a:effectLst/>
            </a:rPr>
            <a:t>သက်ရှိ</a:t>
          </a:r>
          <a:endParaRPr lang="en-US" sz="1600" b="1" dirty="0">
            <a:solidFill>
              <a:srgbClr val="5C4600"/>
            </a:solidFill>
            <a:effectLst/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my-MM" sz="1600" b="1" dirty="0">
              <a:solidFill>
                <a:srgbClr val="5C4600"/>
              </a:solidFill>
              <a:effectLst/>
            </a:rPr>
            <a:t>သတ္တဝါ</a:t>
          </a:r>
          <a:endParaRPr lang="en-US" sz="1600" b="1" dirty="0">
            <a:solidFill>
              <a:srgbClr val="5C4600"/>
            </a:solidFill>
            <a:effectLst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s-ES" sz="1200" b="1" dirty="0">
            <a:solidFill>
              <a:schemeClr val="tx1"/>
            </a:solidFill>
            <a:effectLst/>
          </a:endParaRPr>
        </a:p>
      </dgm:t>
    </dgm:pt>
    <dgm:pt modelId="{7BACDBD8-1B79-4797-B64E-539380D31495}" type="parTrans" cxnId="{9C36855A-DF77-44BF-B51A-5E84CF53E05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396D75-C5F7-49AB-9BB0-D9513444CCB2}" type="sibTrans" cxnId="{9C36855A-DF77-44BF-B51A-5E84CF53E05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92D6F1-AD50-46F5-8C6A-951BB49611BD}" type="pres">
      <dgm:prSet presAssocID="{4BAAC6E6-BE7B-45E4-B846-711532503086}" presName="linearFlow" presStyleCnt="0">
        <dgm:presLayoutVars>
          <dgm:dir/>
          <dgm:resizeHandles val="exact"/>
        </dgm:presLayoutVars>
      </dgm:prSet>
      <dgm:spPr/>
    </dgm:pt>
    <dgm:pt modelId="{8C55A0DC-A2E7-4AE7-9270-622F6D8485D3}" type="pres">
      <dgm:prSet presAssocID="{12FAEC2A-24B5-4D89-8C46-9E1CD49DC792}" presName="node" presStyleLbl="node1" presStyleIdx="0" presStyleCnt="3" custScaleX="155490">
        <dgm:presLayoutVars>
          <dgm:bulletEnabled val="1"/>
        </dgm:presLayoutVars>
      </dgm:prSet>
      <dgm:spPr>
        <a:prstGeom prst="snip2SameRect">
          <a:avLst/>
        </a:prstGeom>
      </dgm:spPr>
    </dgm:pt>
    <dgm:pt modelId="{1CB120A1-3354-40FA-AE24-A1351C45C035}" type="pres">
      <dgm:prSet presAssocID="{75ACBD39-F88B-4F69-82E9-DE7A2EB3A009}" presName="spacerL" presStyleCnt="0"/>
      <dgm:spPr/>
    </dgm:pt>
    <dgm:pt modelId="{2A3C44B7-D7DB-4E45-98F9-8433EF052F47}" type="pres">
      <dgm:prSet presAssocID="{75ACBD39-F88B-4F69-82E9-DE7A2EB3A009}" presName="sibTrans" presStyleLbl="sibTrans2D1" presStyleIdx="0" presStyleCnt="2"/>
      <dgm:spPr/>
    </dgm:pt>
    <dgm:pt modelId="{F9F0793F-0FF5-4E12-A5C0-109BA9B2A180}" type="pres">
      <dgm:prSet presAssocID="{75ACBD39-F88B-4F69-82E9-DE7A2EB3A009}" presName="spacerR" presStyleCnt="0"/>
      <dgm:spPr/>
    </dgm:pt>
    <dgm:pt modelId="{73140046-9F24-4A4E-B998-E9ADE85EC7D7}" type="pres">
      <dgm:prSet presAssocID="{7D27C931-199F-4C82-A4BA-900DBFDC665D}" presName="node" presStyleLbl="node1" presStyleIdx="1" presStyleCnt="3" custScaleX="155490">
        <dgm:presLayoutVars>
          <dgm:bulletEnabled val="1"/>
        </dgm:presLayoutVars>
      </dgm:prSet>
      <dgm:spPr>
        <a:prstGeom prst="snip2SameRect">
          <a:avLst/>
        </a:prstGeom>
      </dgm:spPr>
    </dgm:pt>
    <dgm:pt modelId="{B186FF8C-03A6-411A-917A-6FA6FDFD9D20}" type="pres">
      <dgm:prSet presAssocID="{677AFA83-9B80-47B9-AF26-C590A405179C}" presName="spacerL" presStyleCnt="0"/>
      <dgm:spPr/>
    </dgm:pt>
    <dgm:pt modelId="{5AC5F929-1000-4CF1-9479-64830B00103D}" type="pres">
      <dgm:prSet presAssocID="{677AFA83-9B80-47B9-AF26-C590A405179C}" presName="sibTrans" presStyleLbl="sibTrans2D1" presStyleIdx="1" presStyleCnt="2"/>
      <dgm:spPr/>
    </dgm:pt>
    <dgm:pt modelId="{6F5DD040-5290-4A59-8DE9-151735CEC999}" type="pres">
      <dgm:prSet presAssocID="{677AFA83-9B80-47B9-AF26-C590A405179C}" presName="spacerR" presStyleCnt="0"/>
      <dgm:spPr/>
    </dgm:pt>
    <dgm:pt modelId="{7BF105CD-C36C-4462-AB4C-2BC42FC1C010}" type="pres">
      <dgm:prSet presAssocID="{D78A3985-F193-4359-9663-7BC099087578}" presName="node" presStyleLbl="node1" presStyleIdx="2" presStyleCnt="3" custScaleX="155490">
        <dgm:presLayoutVars>
          <dgm:bulletEnabled val="1"/>
        </dgm:presLayoutVars>
      </dgm:prSet>
      <dgm:spPr>
        <a:prstGeom prst="snip2SameRect">
          <a:avLst/>
        </a:prstGeom>
      </dgm:spPr>
    </dgm:pt>
  </dgm:ptLst>
  <dgm:cxnLst>
    <dgm:cxn modelId="{91783536-132F-4CD8-8C30-7E2DE75D5BFE}" srcId="{4BAAC6E6-BE7B-45E4-B846-711532503086}" destId="{12FAEC2A-24B5-4D89-8C46-9E1CD49DC792}" srcOrd="0" destOrd="0" parTransId="{C2FF4B93-00DA-40B9-A6A6-6D137F71C890}" sibTransId="{75ACBD39-F88B-4F69-82E9-DE7A2EB3A009}"/>
    <dgm:cxn modelId="{1F148B6A-0412-479D-A9E9-BD8D05BFBCD1}" type="presOf" srcId="{12FAEC2A-24B5-4D89-8C46-9E1CD49DC792}" destId="{8C55A0DC-A2E7-4AE7-9270-622F6D8485D3}" srcOrd="0" destOrd="0" presId="urn:microsoft.com/office/officeart/2005/8/layout/equation1"/>
    <dgm:cxn modelId="{F494594C-BE11-4057-98FE-77325088D074}" srcId="{4BAAC6E6-BE7B-45E4-B846-711532503086}" destId="{7D27C931-199F-4C82-A4BA-900DBFDC665D}" srcOrd="1" destOrd="0" parTransId="{226A0BD9-2B97-47FE-9C60-23DDC0EAB18A}" sibTransId="{677AFA83-9B80-47B9-AF26-C590A405179C}"/>
    <dgm:cxn modelId="{50B7EF4E-26ED-4083-B730-1E968A14D6BC}" type="presOf" srcId="{4BAAC6E6-BE7B-45E4-B846-711532503086}" destId="{E392D6F1-AD50-46F5-8C6A-951BB49611BD}" srcOrd="0" destOrd="0" presId="urn:microsoft.com/office/officeart/2005/8/layout/equation1"/>
    <dgm:cxn modelId="{9C36855A-DF77-44BF-B51A-5E84CF53E058}" srcId="{4BAAC6E6-BE7B-45E4-B846-711532503086}" destId="{D78A3985-F193-4359-9663-7BC099087578}" srcOrd="2" destOrd="0" parTransId="{7BACDBD8-1B79-4797-B64E-539380D31495}" sibTransId="{92396D75-C5F7-49AB-9BB0-D9513444CCB2}"/>
    <dgm:cxn modelId="{31D19D82-4BD1-4CB4-ABFC-5F289FE0379A}" type="presOf" srcId="{75ACBD39-F88B-4F69-82E9-DE7A2EB3A009}" destId="{2A3C44B7-D7DB-4E45-98F9-8433EF052F47}" srcOrd="0" destOrd="0" presId="urn:microsoft.com/office/officeart/2005/8/layout/equation1"/>
    <dgm:cxn modelId="{BEDEBDC3-408C-4D6A-9405-831D07CCB379}" type="presOf" srcId="{7D27C931-199F-4C82-A4BA-900DBFDC665D}" destId="{73140046-9F24-4A4E-B998-E9ADE85EC7D7}" srcOrd="0" destOrd="0" presId="urn:microsoft.com/office/officeart/2005/8/layout/equation1"/>
    <dgm:cxn modelId="{8D3140E2-6A71-477E-A073-2B2BC21C0900}" type="presOf" srcId="{D78A3985-F193-4359-9663-7BC099087578}" destId="{7BF105CD-C36C-4462-AB4C-2BC42FC1C010}" srcOrd="0" destOrd="0" presId="urn:microsoft.com/office/officeart/2005/8/layout/equation1"/>
    <dgm:cxn modelId="{51254DF7-ECBD-4A20-ADC1-EF613EB880A5}" type="presOf" srcId="{677AFA83-9B80-47B9-AF26-C590A405179C}" destId="{5AC5F929-1000-4CF1-9479-64830B00103D}" srcOrd="0" destOrd="0" presId="urn:microsoft.com/office/officeart/2005/8/layout/equation1"/>
    <dgm:cxn modelId="{CF62A5DA-030B-4C63-97AD-5B72F5A41C0B}" type="presParOf" srcId="{E392D6F1-AD50-46F5-8C6A-951BB49611BD}" destId="{8C55A0DC-A2E7-4AE7-9270-622F6D8485D3}" srcOrd="0" destOrd="0" presId="urn:microsoft.com/office/officeart/2005/8/layout/equation1"/>
    <dgm:cxn modelId="{89D8E1B6-4120-44AC-830C-C8306C7BD884}" type="presParOf" srcId="{E392D6F1-AD50-46F5-8C6A-951BB49611BD}" destId="{1CB120A1-3354-40FA-AE24-A1351C45C035}" srcOrd="1" destOrd="0" presId="urn:microsoft.com/office/officeart/2005/8/layout/equation1"/>
    <dgm:cxn modelId="{714D1522-FB94-4F10-8EB2-059D933A7268}" type="presParOf" srcId="{E392D6F1-AD50-46F5-8C6A-951BB49611BD}" destId="{2A3C44B7-D7DB-4E45-98F9-8433EF052F47}" srcOrd="2" destOrd="0" presId="urn:microsoft.com/office/officeart/2005/8/layout/equation1"/>
    <dgm:cxn modelId="{E1C3BEDC-09A4-4710-99E1-1BB799BFEF46}" type="presParOf" srcId="{E392D6F1-AD50-46F5-8C6A-951BB49611BD}" destId="{F9F0793F-0FF5-4E12-A5C0-109BA9B2A180}" srcOrd="3" destOrd="0" presId="urn:microsoft.com/office/officeart/2005/8/layout/equation1"/>
    <dgm:cxn modelId="{07894B8C-EB2B-48E6-AE5D-3FBDA356CA5A}" type="presParOf" srcId="{E392D6F1-AD50-46F5-8C6A-951BB49611BD}" destId="{73140046-9F24-4A4E-B998-E9ADE85EC7D7}" srcOrd="4" destOrd="0" presId="urn:microsoft.com/office/officeart/2005/8/layout/equation1"/>
    <dgm:cxn modelId="{8A3979F4-1352-4F16-ABD2-E2820B1DCE46}" type="presParOf" srcId="{E392D6F1-AD50-46F5-8C6A-951BB49611BD}" destId="{B186FF8C-03A6-411A-917A-6FA6FDFD9D20}" srcOrd="5" destOrd="0" presId="urn:microsoft.com/office/officeart/2005/8/layout/equation1"/>
    <dgm:cxn modelId="{CDA14DB4-C461-4B36-9A72-EEA878C5EBF7}" type="presParOf" srcId="{E392D6F1-AD50-46F5-8C6A-951BB49611BD}" destId="{5AC5F929-1000-4CF1-9479-64830B00103D}" srcOrd="6" destOrd="0" presId="urn:microsoft.com/office/officeart/2005/8/layout/equation1"/>
    <dgm:cxn modelId="{6A764D21-D664-4F3D-9BE5-E305D2A0CFAE}" type="presParOf" srcId="{E392D6F1-AD50-46F5-8C6A-951BB49611BD}" destId="{6F5DD040-5290-4A59-8DE9-151735CEC999}" srcOrd="7" destOrd="0" presId="urn:microsoft.com/office/officeart/2005/8/layout/equation1"/>
    <dgm:cxn modelId="{8887AA1F-BF09-43F4-99D1-2C1E6FFEF43A}" type="presParOf" srcId="{E392D6F1-AD50-46F5-8C6A-951BB49611BD}" destId="{7BF105CD-C36C-4462-AB4C-2BC42FC1C01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AAC6E6-BE7B-45E4-B846-711532503086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2FAEC2A-24B5-4D89-8C46-9E1CD49DC792}">
      <dgm:prSet phldrT="[Texto]" custT="1"/>
      <dgm:spPr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s-ES" sz="1400" b="1" kern="1200">
              <a:solidFill>
                <a:srgbClr val="5C4600"/>
              </a:solidFill>
              <a:effectLst/>
              <a:latin typeface="Calibri" panose="020F0502020204030204"/>
              <a:ea typeface="+mn-ea"/>
              <a:cs typeface="+mn-cs"/>
            </a:rPr>
            <a:t>LIVING BEING </a:t>
          </a:r>
          <a:r>
            <a:rPr lang="es-ES" sz="1400" b="1" kern="1200">
              <a:solidFill>
                <a:schemeClr val="tx1"/>
              </a:solidFill>
            </a:rPr>
            <a:t>(Soul)</a:t>
          </a:r>
          <a:endParaRPr lang="es-ES" sz="1400" b="1" kern="1200" dirty="0">
            <a:solidFill>
              <a:schemeClr val="tx1"/>
            </a:solidFill>
          </a:endParaRPr>
        </a:p>
      </dgm:t>
    </dgm:pt>
    <dgm:pt modelId="{C2FF4B93-00DA-40B9-A6A6-6D137F71C890}" type="parTrans" cxnId="{91783536-132F-4CD8-8C30-7E2DE75D5BFE}">
      <dgm:prSet/>
      <dgm:spPr/>
      <dgm:t>
        <a:bodyPr/>
        <a:lstStyle/>
        <a:p>
          <a:endParaRPr lang="es-ES" sz="1800" b="1"/>
        </a:p>
      </dgm:t>
    </dgm:pt>
    <dgm:pt modelId="{75ACBD39-F88B-4F69-82E9-DE7A2EB3A009}" type="sibTrans" cxnId="{91783536-132F-4CD8-8C30-7E2DE75D5BFE}">
      <dgm:prSet custT="1"/>
      <dgm:spPr>
        <a:solidFill>
          <a:srgbClr val="FF33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prstClr val="white"/>
          </a:contourClr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7D27C931-199F-4C82-A4BA-900DBFDC665D}">
      <dgm:prSet phldrT="[Texto]" custT="1"/>
      <dgm:spPr>
        <a:gradFill rotWithShape="0">
          <a:gsLst>
            <a:gs pos="0">
              <a:srgbClr val="FF33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33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33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FF33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BREATH </a:t>
          </a:r>
          <a:r>
            <a:rPr lang="es-E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(Spirit)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226A0BD9-2B97-47FE-9C60-23DDC0EAB18A}" type="parTrans" cxnId="{F494594C-BE11-4057-98FE-77325088D074}">
      <dgm:prSet/>
      <dgm:spPr/>
      <dgm:t>
        <a:bodyPr/>
        <a:lstStyle/>
        <a:p>
          <a:endParaRPr lang="es-ES" sz="1800" b="1"/>
        </a:p>
      </dgm:t>
    </dgm:pt>
    <dgm:pt modelId="{677AFA83-9B80-47B9-AF26-C590A405179C}" type="sibTrans" cxnId="{F494594C-BE11-4057-98FE-77325088D074}">
      <dgm:prSet custT="1"/>
      <dgm:spPr>
        <a:solidFill>
          <a:srgbClr val="9900C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prstClr val="white"/>
          </a:contourClr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78A3985-F193-4359-9663-7BC099087578}">
      <dgm:prSet phldrT="[Texto]" custT="1"/>
      <dgm:spPr>
        <a:gradFill rotWithShape="0">
          <a:gsLst>
            <a:gs pos="0">
              <a:srgbClr val="9900CC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9900CC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9900CC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99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DIRT </a:t>
          </a:r>
          <a:br>
            <a:rPr lang="es-ES" sz="1400" b="1" kern="1200">
              <a:solidFill>
                <a:srgbClr val="99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</a:br>
          <a:r>
            <a:rPr lang="es-E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(Body)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7BACDBD8-1B79-4797-B64E-539380D31495}" type="parTrans" cxnId="{9C36855A-DF77-44BF-B51A-5E84CF53E058}">
      <dgm:prSet/>
      <dgm:spPr/>
      <dgm:t>
        <a:bodyPr/>
        <a:lstStyle/>
        <a:p>
          <a:endParaRPr lang="es-ES" sz="1800" b="1"/>
        </a:p>
      </dgm:t>
    </dgm:pt>
    <dgm:pt modelId="{92396D75-C5F7-49AB-9BB0-D9513444CCB2}" type="sibTrans" cxnId="{9C36855A-DF77-44BF-B51A-5E84CF53E058}">
      <dgm:prSet/>
      <dgm:spPr/>
      <dgm:t>
        <a:bodyPr/>
        <a:lstStyle/>
        <a:p>
          <a:endParaRPr lang="es-ES" sz="1800" b="1"/>
        </a:p>
      </dgm:t>
    </dgm:pt>
    <dgm:pt modelId="{E392D6F1-AD50-46F5-8C6A-951BB49611BD}" type="pres">
      <dgm:prSet presAssocID="{4BAAC6E6-BE7B-45E4-B846-711532503086}" presName="linearFlow" presStyleCnt="0">
        <dgm:presLayoutVars>
          <dgm:dir/>
          <dgm:resizeHandles val="exact"/>
        </dgm:presLayoutVars>
      </dgm:prSet>
      <dgm:spPr/>
    </dgm:pt>
    <dgm:pt modelId="{8C55A0DC-A2E7-4AE7-9270-622F6D8485D3}" type="pres">
      <dgm:prSet presAssocID="{12FAEC2A-24B5-4D89-8C46-9E1CD49DC792}" presName="node" presStyleLbl="node1" presStyleIdx="0" presStyleCnt="3" custScaleX="199569">
        <dgm:presLayoutVars>
          <dgm:bulletEnabled val="1"/>
        </dgm:presLayoutVars>
      </dgm:prSet>
      <dgm:spPr>
        <a:xfrm>
          <a:off x="706" y="195260"/>
          <a:ext cx="1092033" cy="547196"/>
        </a:xfrm>
        <a:prstGeom prst="snip2SameRect">
          <a:avLst/>
        </a:prstGeom>
      </dgm:spPr>
    </dgm:pt>
    <dgm:pt modelId="{1CB120A1-3354-40FA-AE24-A1351C45C035}" type="pres">
      <dgm:prSet presAssocID="{75ACBD39-F88B-4F69-82E9-DE7A2EB3A009}" presName="spacerL" presStyleCnt="0"/>
      <dgm:spPr/>
    </dgm:pt>
    <dgm:pt modelId="{2A3C44B7-D7DB-4E45-98F9-8433EF052F47}" type="pres">
      <dgm:prSet presAssocID="{75ACBD39-F88B-4F69-82E9-DE7A2EB3A009}" presName="sibTrans" presStyleLbl="sibTrans2D1" presStyleIdx="0" presStyleCnt="2" custScaleY="22686" custLinFactNeighborY="6699"/>
      <dgm:spPr>
        <a:xfrm>
          <a:off x="1137172" y="454120"/>
          <a:ext cx="317373" cy="71999"/>
        </a:xfrm>
        <a:prstGeom prst="rect">
          <a:avLst/>
        </a:prstGeom>
      </dgm:spPr>
    </dgm:pt>
    <dgm:pt modelId="{F9F0793F-0FF5-4E12-A5C0-109BA9B2A180}" type="pres">
      <dgm:prSet presAssocID="{75ACBD39-F88B-4F69-82E9-DE7A2EB3A009}" presName="spacerR" presStyleCnt="0"/>
      <dgm:spPr/>
    </dgm:pt>
    <dgm:pt modelId="{73140046-9F24-4A4E-B998-E9ADE85EC7D7}" type="pres">
      <dgm:prSet presAssocID="{7D27C931-199F-4C82-A4BA-900DBFDC665D}" presName="node" presStyleLbl="node1" presStyleIdx="1" presStyleCnt="3" custScaleX="199569">
        <dgm:presLayoutVars>
          <dgm:bulletEnabled val="1"/>
        </dgm:presLayoutVars>
      </dgm:prSet>
      <dgm:spPr>
        <a:xfrm>
          <a:off x="1498978" y="195260"/>
          <a:ext cx="1092033" cy="547196"/>
        </a:xfrm>
        <a:prstGeom prst="snip2SameRect">
          <a:avLst/>
        </a:prstGeom>
      </dgm:spPr>
    </dgm:pt>
    <dgm:pt modelId="{B186FF8C-03A6-411A-917A-6FA6FDFD9D20}" type="pres">
      <dgm:prSet presAssocID="{677AFA83-9B80-47B9-AF26-C590A405179C}" presName="spacerL" presStyleCnt="0"/>
      <dgm:spPr/>
    </dgm:pt>
    <dgm:pt modelId="{5AC5F929-1000-4CF1-9479-64830B00103D}" type="pres">
      <dgm:prSet presAssocID="{677AFA83-9B80-47B9-AF26-C590A405179C}" presName="sibTrans" presStyleLbl="sibTrans2D1" presStyleIdx="1" presStyleCnt="2"/>
      <dgm:spPr>
        <a:xfrm>
          <a:off x="2635444" y="310172"/>
          <a:ext cx="317373" cy="317373"/>
        </a:xfrm>
        <a:prstGeom prst="mathEqual">
          <a:avLst/>
        </a:prstGeom>
      </dgm:spPr>
    </dgm:pt>
    <dgm:pt modelId="{6F5DD040-5290-4A59-8DE9-151735CEC999}" type="pres">
      <dgm:prSet presAssocID="{677AFA83-9B80-47B9-AF26-C590A405179C}" presName="spacerR" presStyleCnt="0"/>
      <dgm:spPr/>
    </dgm:pt>
    <dgm:pt modelId="{7BF105CD-C36C-4462-AB4C-2BC42FC1C010}" type="pres">
      <dgm:prSet presAssocID="{D78A3985-F193-4359-9663-7BC099087578}" presName="node" presStyleLbl="node1" presStyleIdx="2" presStyleCnt="3" custScaleX="199569">
        <dgm:presLayoutVars>
          <dgm:bulletEnabled val="1"/>
        </dgm:presLayoutVars>
      </dgm:prSet>
      <dgm:spPr>
        <a:xfrm>
          <a:off x="2997250" y="195260"/>
          <a:ext cx="1092033" cy="547196"/>
        </a:xfrm>
        <a:prstGeom prst="snip2SameRect">
          <a:avLst/>
        </a:prstGeom>
      </dgm:spPr>
    </dgm:pt>
  </dgm:ptLst>
  <dgm:cxnLst>
    <dgm:cxn modelId="{91783536-132F-4CD8-8C30-7E2DE75D5BFE}" srcId="{4BAAC6E6-BE7B-45E4-B846-711532503086}" destId="{12FAEC2A-24B5-4D89-8C46-9E1CD49DC792}" srcOrd="0" destOrd="0" parTransId="{C2FF4B93-00DA-40B9-A6A6-6D137F71C890}" sibTransId="{75ACBD39-F88B-4F69-82E9-DE7A2EB3A009}"/>
    <dgm:cxn modelId="{1F148B6A-0412-479D-A9E9-BD8D05BFBCD1}" type="presOf" srcId="{12FAEC2A-24B5-4D89-8C46-9E1CD49DC792}" destId="{8C55A0DC-A2E7-4AE7-9270-622F6D8485D3}" srcOrd="0" destOrd="0" presId="urn:microsoft.com/office/officeart/2005/8/layout/equation1"/>
    <dgm:cxn modelId="{F494594C-BE11-4057-98FE-77325088D074}" srcId="{4BAAC6E6-BE7B-45E4-B846-711532503086}" destId="{7D27C931-199F-4C82-A4BA-900DBFDC665D}" srcOrd="1" destOrd="0" parTransId="{226A0BD9-2B97-47FE-9C60-23DDC0EAB18A}" sibTransId="{677AFA83-9B80-47B9-AF26-C590A405179C}"/>
    <dgm:cxn modelId="{50B7EF4E-26ED-4083-B730-1E968A14D6BC}" type="presOf" srcId="{4BAAC6E6-BE7B-45E4-B846-711532503086}" destId="{E392D6F1-AD50-46F5-8C6A-951BB49611BD}" srcOrd="0" destOrd="0" presId="urn:microsoft.com/office/officeart/2005/8/layout/equation1"/>
    <dgm:cxn modelId="{9C36855A-DF77-44BF-B51A-5E84CF53E058}" srcId="{4BAAC6E6-BE7B-45E4-B846-711532503086}" destId="{D78A3985-F193-4359-9663-7BC099087578}" srcOrd="2" destOrd="0" parTransId="{7BACDBD8-1B79-4797-B64E-539380D31495}" sibTransId="{92396D75-C5F7-49AB-9BB0-D9513444CCB2}"/>
    <dgm:cxn modelId="{31D19D82-4BD1-4CB4-ABFC-5F289FE0379A}" type="presOf" srcId="{75ACBD39-F88B-4F69-82E9-DE7A2EB3A009}" destId="{2A3C44B7-D7DB-4E45-98F9-8433EF052F47}" srcOrd="0" destOrd="0" presId="urn:microsoft.com/office/officeart/2005/8/layout/equation1"/>
    <dgm:cxn modelId="{BEDEBDC3-408C-4D6A-9405-831D07CCB379}" type="presOf" srcId="{7D27C931-199F-4C82-A4BA-900DBFDC665D}" destId="{73140046-9F24-4A4E-B998-E9ADE85EC7D7}" srcOrd="0" destOrd="0" presId="urn:microsoft.com/office/officeart/2005/8/layout/equation1"/>
    <dgm:cxn modelId="{8D3140E2-6A71-477E-A073-2B2BC21C0900}" type="presOf" srcId="{D78A3985-F193-4359-9663-7BC099087578}" destId="{7BF105CD-C36C-4462-AB4C-2BC42FC1C010}" srcOrd="0" destOrd="0" presId="urn:microsoft.com/office/officeart/2005/8/layout/equation1"/>
    <dgm:cxn modelId="{51254DF7-ECBD-4A20-ADC1-EF613EB880A5}" type="presOf" srcId="{677AFA83-9B80-47B9-AF26-C590A405179C}" destId="{5AC5F929-1000-4CF1-9479-64830B00103D}" srcOrd="0" destOrd="0" presId="urn:microsoft.com/office/officeart/2005/8/layout/equation1"/>
    <dgm:cxn modelId="{CF62A5DA-030B-4C63-97AD-5B72F5A41C0B}" type="presParOf" srcId="{E392D6F1-AD50-46F5-8C6A-951BB49611BD}" destId="{8C55A0DC-A2E7-4AE7-9270-622F6D8485D3}" srcOrd="0" destOrd="0" presId="urn:microsoft.com/office/officeart/2005/8/layout/equation1"/>
    <dgm:cxn modelId="{89D8E1B6-4120-44AC-830C-C8306C7BD884}" type="presParOf" srcId="{E392D6F1-AD50-46F5-8C6A-951BB49611BD}" destId="{1CB120A1-3354-40FA-AE24-A1351C45C035}" srcOrd="1" destOrd="0" presId="urn:microsoft.com/office/officeart/2005/8/layout/equation1"/>
    <dgm:cxn modelId="{714D1522-FB94-4F10-8EB2-059D933A7268}" type="presParOf" srcId="{E392D6F1-AD50-46F5-8C6A-951BB49611BD}" destId="{2A3C44B7-D7DB-4E45-98F9-8433EF052F47}" srcOrd="2" destOrd="0" presId="urn:microsoft.com/office/officeart/2005/8/layout/equation1"/>
    <dgm:cxn modelId="{E1C3BEDC-09A4-4710-99E1-1BB799BFEF46}" type="presParOf" srcId="{E392D6F1-AD50-46F5-8C6A-951BB49611BD}" destId="{F9F0793F-0FF5-4E12-A5C0-109BA9B2A180}" srcOrd="3" destOrd="0" presId="urn:microsoft.com/office/officeart/2005/8/layout/equation1"/>
    <dgm:cxn modelId="{07894B8C-EB2B-48E6-AE5D-3FBDA356CA5A}" type="presParOf" srcId="{E392D6F1-AD50-46F5-8C6A-951BB49611BD}" destId="{73140046-9F24-4A4E-B998-E9ADE85EC7D7}" srcOrd="4" destOrd="0" presId="urn:microsoft.com/office/officeart/2005/8/layout/equation1"/>
    <dgm:cxn modelId="{8A3979F4-1352-4F16-ABD2-E2820B1DCE46}" type="presParOf" srcId="{E392D6F1-AD50-46F5-8C6A-951BB49611BD}" destId="{B186FF8C-03A6-411A-917A-6FA6FDFD9D20}" srcOrd="5" destOrd="0" presId="urn:microsoft.com/office/officeart/2005/8/layout/equation1"/>
    <dgm:cxn modelId="{CDA14DB4-C461-4B36-9A72-EEA878C5EBF7}" type="presParOf" srcId="{E392D6F1-AD50-46F5-8C6A-951BB49611BD}" destId="{5AC5F929-1000-4CF1-9479-64830B00103D}" srcOrd="6" destOrd="0" presId="urn:microsoft.com/office/officeart/2005/8/layout/equation1"/>
    <dgm:cxn modelId="{6A764D21-D664-4F3D-9BE5-E305D2A0CFAE}" type="presParOf" srcId="{E392D6F1-AD50-46F5-8C6A-951BB49611BD}" destId="{6F5DD040-5290-4A59-8DE9-151735CEC999}" srcOrd="7" destOrd="0" presId="urn:microsoft.com/office/officeart/2005/8/layout/equation1"/>
    <dgm:cxn modelId="{8887AA1F-BF09-43F4-99D1-2C1E6FFEF43A}" type="presParOf" srcId="{E392D6F1-AD50-46F5-8C6A-951BB49611BD}" destId="{7BF105CD-C36C-4462-AB4C-2BC42FC1C01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AAC6E6-BE7B-45E4-B846-711532503086}" type="doc">
      <dgm:prSet loTypeId="urn:microsoft.com/office/officeart/2005/8/layout/equation1" loCatId="process" qsTypeId="urn:microsoft.com/office/officeart/2005/8/quickstyle/3d2" qsCatId="3D" csTypeId="urn:microsoft.com/office/officeart/2005/8/colors/colorful1" csCatId="colorful" phldr="1"/>
      <dgm:spPr/>
    </dgm:pt>
    <dgm:pt modelId="{12FAEC2A-24B5-4D89-8C46-9E1CD49DC792}">
      <dgm:prSet phldrT="[Texto]" custT="1"/>
      <dgm:spPr/>
      <dgm:t>
        <a:bodyPr/>
        <a:lstStyle/>
        <a:p>
          <a:r>
            <a:rPr lang="es-ES" sz="1400" b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DIRT</a:t>
          </a:r>
          <a:r>
            <a:rPr lang="es-ES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s-ES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(Body)</a:t>
          </a:r>
          <a:endParaRPr lang="es-E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F4B93-00DA-40B9-A6A6-6D137F71C890}" type="parTrans" cxnId="{91783536-132F-4CD8-8C30-7E2DE75D5BF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ACBD39-F88B-4F69-82E9-DE7A2EB3A009}" type="sibTrans" cxnId="{91783536-132F-4CD8-8C30-7E2DE75D5BFE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27C931-199F-4C82-A4BA-900DBFDC665D}">
      <dgm:prSet phldrT="[Texto]" custT="1"/>
      <dgm:spPr/>
      <dgm:t>
        <a:bodyPr/>
        <a:lstStyle/>
        <a:p>
          <a:r>
            <a:rPr lang="es-ES" sz="1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BREATH</a:t>
          </a:r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</a:t>
          </a:r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26A0BD9-2B97-47FE-9C60-23DDC0EAB18A}" type="parTrans" cxnId="{F494594C-BE11-4057-98FE-77325088D07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AFA83-9B80-47B9-AF26-C590A405179C}" type="sibTrans" cxnId="{F494594C-BE11-4057-98FE-77325088D074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8A3985-F193-4359-9663-7BC099087578}">
      <dgm:prSet phldrT="[Texto]" custT="1"/>
      <dgm:spPr/>
      <dgm:t>
        <a:bodyPr/>
        <a:lstStyle/>
        <a:p>
          <a:r>
            <a:rPr lang="es-ES" sz="1400" b="1">
              <a:solidFill>
                <a:srgbClr val="5C4600"/>
              </a:solidFill>
              <a:effectLst/>
            </a:rPr>
            <a:t>LIVING BEING </a:t>
          </a:r>
          <a:r>
            <a:rPr lang="es-ES" sz="1400" b="1">
              <a:solidFill>
                <a:schemeClr val="tx1"/>
              </a:solidFill>
              <a:effectLst/>
            </a:rPr>
            <a:t>(Soul)</a:t>
          </a:r>
          <a:endParaRPr lang="es-ES" sz="1400" b="1" dirty="0">
            <a:solidFill>
              <a:schemeClr val="tx1"/>
            </a:solidFill>
            <a:effectLst/>
          </a:endParaRPr>
        </a:p>
      </dgm:t>
    </dgm:pt>
    <dgm:pt modelId="{7BACDBD8-1B79-4797-B64E-539380D31495}" type="parTrans" cxnId="{9C36855A-DF77-44BF-B51A-5E84CF53E05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396D75-C5F7-49AB-9BB0-D9513444CCB2}" type="sibTrans" cxnId="{9C36855A-DF77-44BF-B51A-5E84CF53E05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92D6F1-AD50-46F5-8C6A-951BB49611BD}" type="pres">
      <dgm:prSet presAssocID="{4BAAC6E6-BE7B-45E4-B846-711532503086}" presName="linearFlow" presStyleCnt="0">
        <dgm:presLayoutVars>
          <dgm:dir/>
          <dgm:resizeHandles val="exact"/>
        </dgm:presLayoutVars>
      </dgm:prSet>
      <dgm:spPr/>
    </dgm:pt>
    <dgm:pt modelId="{8C55A0DC-A2E7-4AE7-9270-622F6D8485D3}" type="pres">
      <dgm:prSet presAssocID="{12FAEC2A-24B5-4D89-8C46-9E1CD49DC792}" presName="node" presStyleLbl="node1" presStyleIdx="0" presStyleCnt="3" custScaleX="213495" custScaleY="108488">
        <dgm:presLayoutVars>
          <dgm:bulletEnabled val="1"/>
        </dgm:presLayoutVars>
      </dgm:prSet>
      <dgm:spPr>
        <a:prstGeom prst="snip2SameRect">
          <a:avLst/>
        </a:prstGeom>
      </dgm:spPr>
    </dgm:pt>
    <dgm:pt modelId="{1CB120A1-3354-40FA-AE24-A1351C45C035}" type="pres">
      <dgm:prSet presAssocID="{75ACBD39-F88B-4F69-82E9-DE7A2EB3A009}" presName="spacerL" presStyleCnt="0"/>
      <dgm:spPr/>
    </dgm:pt>
    <dgm:pt modelId="{2A3C44B7-D7DB-4E45-98F9-8433EF052F47}" type="pres">
      <dgm:prSet presAssocID="{75ACBD39-F88B-4F69-82E9-DE7A2EB3A009}" presName="sibTrans" presStyleLbl="sibTrans2D1" presStyleIdx="0" presStyleCnt="2"/>
      <dgm:spPr/>
    </dgm:pt>
    <dgm:pt modelId="{F9F0793F-0FF5-4E12-A5C0-109BA9B2A180}" type="pres">
      <dgm:prSet presAssocID="{75ACBD39-F88B-4F69-82E9-DE7A2EB3A009}" presName="spacerR" presStyleCnt="0"/>
      <dgm:spPr/>
    </dgm:pt>
    <dgm:pt modelId="{73140046-9F24-4A4E-B998-E9ADE85EC7D7}" type="pres">
      <dgm:prSet presAssocID="{7D27C931-199F-4C82-A4BA-900DBFDC665D}" presName="node" presStyleLbl="node1" presStyleIdx="1" presStyleCnt="3" custScaleX="213495" custScaleY="108488">
        <dgm:presLayoutVars>
          <dgm:bulletEnabled val="1"/>
        </dgm:presLayoutVars>
      </dgm:prSet>
      <dgm:spPr>
        <a:prstGeom prst="snip2SameRect">
          <a:avLst/>
        </a:prstGeom>
      </dgm:spPr>
    </dgm:pt>
    <dgm:pt modelId="{B186FF8C-03A6-411A-917A-6FA6FDFD9D20}" type="pres">
      <dgm:prSet presAssocID="{677AFA83-9B80-47B9-AF26-C590A405179C}" presName="spacerL" presStyleCnt="0"/>
      <dgm:spPr/>
    </dgm:pt>
    <dgm:pt modelId="{5AC5F929-1000-4CF1-9479-64830B00103D}" type="pres">
      <dgm:prSet presAssocID="{677AFA83-9B80-47B9-AF26-C590A405179C}" presName="sibTrans" presStyleLbl="sibTrans2D1" presStyleIdx="1" presStyleCnt="2"/>
      <dgm:spPr/>
    </dgm:pt>
    <dgm:pt modelId="{6F5DD040-5290-4A59-8DE9-151735CEC999}" type="pres">
      <dgm:prSet presAssocID="{677AFA83-9B80-47B9-AF26-C590A405179C}" presName="spacerR" presStyleCnt="0"/>
      <dgm:spPr/>
    </dgm:pt>
    <dgm:pt modelId="{7BF105CD-C36C-4462-AB4C-2BC42FC1C010}" type="pres">
      <dgm:prSet presAssocID="{D78A3985-F193-4359-9663-7BC099087578}" presName="node" presStyleLbl="node1" presStyleIdx="2" presStyleCnt="3" custScaleX="213495" custScaleY="108488">
        <dgm:presLayoutVars>
          <dgm:bulletEnabled val="1"/>
        </dgm:presLayoutVars>
      </dgm:prSet>
      <dgm:spPr>
        <a:prstGeom prst="snip2SameRect">
          <a:avLst/>
        </a:prstGeom>
      </dgm:spPr>
    </dgm:pt>
  </dgm:ptLst>
  <dgm:cxnLst>
    <dgm:cxn modelId="{91783536-132F-4CD8-8C30-7E2DE75D5BFE}" srcId="{4BAAC6E6-BE7B-45E4-B846-711532503086}" destId="{12FAEC2A-24B5-4D89-8C46-9E1CD49DC792}" srcOrd="0" destOrd="0" parTransId="{C2FF4B93-00DA-40B9-A6A6-6D137F71C890}" sibTransId="{75ACBD39-F88B-4F69-82E9-DE7A2EB3A009}"/>
    <dgm:cxn modelId="{1F148B6A-0412-479D-A9E9-BD8D05BFBCD1}" type="presOf" srcId="{12FAEC2A-24B5-4D89-8C46-9E1CD49DC792}" destId="{8C55A0DC-A2E7-4AE7-9270-622F6D8485D3}" srcOrd="0" destOrd="0" presId="urn:microsoft.com/office/officeart/2005/8/layout/equation1"/>
    <dgm:cxn modelId="{F494594C-BE11-4057-98FE-77325088D074}" srcId="{4BAAC6E6-BE7B-45E4-B846-711532503086}" destId="{7D27C931-199F-4C82-A4BA-900DBFDC665D}" srcOrd="1" destOrd="0" parTransId="{226A0BD9-2B97-47FE-9C60-23DDC0EAB18A}" sibTransId="{677AFA83-9B80-47B9-AF26-C590A405179C}"/>
    <dgm:cxn modelId="{50B7EF4E-26ED-4083-B730-1E968A14D6BC}" type="presOf" srcId="{4BAAC6E6-BE7B-45E4-B846-711532503086}" destId="{E392D6F1-AD50-46F5-8C6A-951BB49611BD}" srcOrd="0" destOrd="0" presId="urn:microsoft.com/office/officeart/2005/8/layout/equation1"/>
    <dgm:cxn modelId="{9C36855A-DF77-44BF-B51A-5E84CF53E058}" srcId="{4BAAC6E6-BE7B-45E4-B846-711532503086}" destId="{D78A3985-F193-4359-9663-7BC099087578}" srcOrd="2" destOrd="0" parTransId="{7BACDBD8-1B79-4797-B64E-539380D31495}" sibTransId="{92396D75-C5F7-49AB-9BB0-D9513444CCB2}"/>
    <dgm:cxn modelId="{31D19D82-4BD1-4CB4-ABFC-5F289FE0379A}" type="presOf" srcId="{75ACBD39-F88B-4F69-82E9-DE7A2EB3A009}" destId="{2A3C44B7-D7DB-4E45-98F9-8433EF052F47}" srcOrd="0" destOrd="0" presId="urn:microsoft.com/office/officeart/2005/8/layout/equation1"/>
    <dgm:cxn modelId="{BEDEBDC3-408C-4D6A-9405-831D07CCB379}" type="presOf" srcId="{7D27C931-199F-4C82-A4BA-900DBFDC665D}" destId="{73140046-9F24-4A4E-B998-E9ADE85EC7D7}" srcOrd="0" destOrd="0" presId="urn:microsoft.com/office/officeart/2005/8/layout/equation1"/>
    <dgm:cxn modelId="{8D3140E2-6A71-477E-A073-2B2BC21C0900}" type="presOf" srcId="{D78A3985-F193-4359-9663-7BC099087578}" destId="{7BF105CD-C36C-4462-AB4C-2BC42FC1C010}" srcOrd="0" destOrd="0" presId="urn:microsoft.com/office/officeart/2005/8/layout/equation1"/>
    <dgm:cxn modelId="{51254DF7-ECBD-4A20-ADC1-EF613EB880A5}" type="presOf" srcId="{677AFA83-9B80-47B9-AF26-C590A405179C}" destId="{5AC5F929-1000-4CF1-9479-64830B00103D}" srcOrd="0" destOrd="0" presId="urn:microsoft.com/office/officeart/2005/8/layout/equation1"/>
    <dgm:cxn modelId="{CF62A5DA-030B-4C63-97AD-5B72F5A41C0B}" type="presParOf" srcId="{E392D6F1-AD50-46F5-8C6A-951BB49611BD}" destId="{8C55A0DC-A2E7-4AE7-9270-622F6D8485D3}" srcOrd="0" destOrd="0" presId="urn:microsoft.com/office/officeart/2005/8/layout/equation1"/>
    <dgm:cxn modelId="{89D8E1B6-4120-44AC-830C-C8306C7BD884}" type="presParOf" srcId="{E392D6F1-AD50-46F5-8C6A-951BB49611BD}" destId="{1CB120A1-3354-40FA-AE24-A1351C45C035}" srcOrd="1" destOrd="0" presId="urn:microsoft.com/office/officeart/2005/8/layout/equation1"/>
    <dgm:cxn modelId="{714D1522-FB94-4F10-8EB2-059D933A7268}" type="presParOf" srcId="{E392D6F1-AD50-46F5-8C6A-951BB49611BD}" destId="{2A3C44B7-D7DB-4E45-98F9-8433EF052F47}" srcOrd="2" destOrd="0" presId="urn:microsoft.com/office/officeart/2005/8/layout/equation1"/>
    <dgm:cxn modelId="{E1C3BEDC-09A4-4710-99E1-1BB799BFEF46}" type="presParOf" srcId="{E392D6F1-AD50-46F5-8C6A-951BB49611BD}" destId="{F9F0793F-0FF5-4E12-A5C0-109BA9B2A180}" srcOrd="3" destOrd="0" presId="urn:microsoft.com/office/officeart/2005/8/layout/equation1"/>
    <dgm:cxn modelId="{07894B8C-EB2B-48E6-AE5D-3FBDA356CA5A}" type="presParOf" srcId="{E392D6F1-AD50-46F5-8C6A-951BB49611BD}" destId="{73140046-9F24-4A4E-B998-E9ADE85EC7D7}" srcOrd="4" destOrd="0" presId="urn:microsoft.com/office/officeart/2005/8/layout/equation1"/>
    <dgm:cxn modelId="{8A3979F4-1352-4F16-ABD2-E2820B1DCE46}" type="presParOf" srcId="{E392D6F1-AD50-46F5-8C6A-951BB49611BD}" destId="{B186FF8C-03A6-411A-917A-6FA6FDFD9D20}" srcOrd="5" destOrd="0" presId="urn:microsoft.com/office/officeart/2005/8/layout/equation1"/>
    <dgm:cxn modelId="{CDA14DB4-C461-4B36-9A72-EEA878C5EBF7}" type="presParOf" srcId="{E392D6F1-AD50-46F5-8C6A-951BB49611BD}" destId="{5AC5F929-1000-4CF1-9479-64830B00103D}" srcOrd="6" destOrd="0" presId="urn:microsoft.com/office/officeart/2005/8/layout/equation1"/>
    <dgm:cxn modelId="{6A764D21-D664-4F3D-9BE5-E305D2A0CFAE}" type="presParOf" srcId="{E392D6F1-AD50-46F5-8C6A-951BB49611BD}" destId="{6F5DD040-5290-4A59-8DE9-151735CEC999}" srcOrd="7" destOrd="0" presId="urn:microsoft.com/office/officeart/2005/8/layout/equation1"/>
    <dgm:cxn modelId="{8887AA1F-BF09-43F4-99D1-2C1E6FFEF43A}" type="presParOf" srcId="{E392D6F1-AD50-46F5-8C6A-951BB49611BD}" destId="{7BF105CD-C36C-4462-AB4C-2BC42FC1C01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EADC80-ED39-4E22-AA02-E0DA089822A3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B46039D-E630-4190-9EB8-CB426FC6D730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Job 3:13</a:t>
          </a:r>
        </a:p>
      </dgm:t>
    </dgm:pt>
    <dgm:pt modelId="{7FAB77C6-3A5F-4EDC-8DD8-7870D3B2B8D1}" type="parTrans" cxnId="{6B3A2B0D-7EE1-456C-B4DE-1F818F2ECF72}">
      <dgm:prSet/>
      <dgm:spPr/>
      <dgm:t>
        <a:bodyPr/>
        <a:lstStyle/>
        <a:p>
          <a:endParaRPr lang="es-ES" sz="1800" b="1"/>
        </a:p>
      </dgm:t>
    </dgm:pt>
    <dgm:pt modelId="{5D866F3C-7A75-487D-8901-5DB48F255E36}" type="sibTrans" cxnId="{6B3A2B0D-7EE1-456C-B4DE-1F818F2ECF72}">
      <dgm:prSet/>
      <dgm:spPr/>
      <dgm:t>
        <a:bodyPr/>
        <a:lstStyle/>
        <a:p>
          <a:endParaRPr lang="es-ES" sz="1800" b="1"/>
        </a:p>
      </dgm:t>
    </dgm:pt>
    <dgm:pt modelId="{BAC20E2F-B7E1-4D7A-A0AB-2D78D9C46593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115:17</a:t>
          </a:r>
        </a:p>
      </dgm:t>
    </dgm:pt>
    <dgm:pt modelId="{73FADBD1-D170-4DEC-9A71-EF7AC66E4C7E}" type="parTrans" cxnId="{EDB72B07-D37A-48E4-A233-C3E022D57894}">
      <dgm:prSet/>
      <dgm:spPr/>
      <dgm:t>
        <a:bodyPr/>
        <a:lstStyle/>
        <a:p>
          <a:endParaRPr lang="es-ES" sz="1800" b="1"/>
        </a:p>
      </dgm:t>
    </dgm:pt>
    <dgm:pt modelId="{71726DA8-6868-4A26-9A66-7205A2DE821A}" type="sibTrans" cxnId="{EDB72B07-D37A-48E4-A233-C3E022D57894}">
      <dgm:prSet/>
      <dgm:spPr/>
      <dgm:t>
        <a:bodyPr/>
        <a:lstStyle/>
        <a:p>
          <a:endParaRPr lang="es-ES" sz="1800" b="1"/>
        </a:p>
      </dgm:t>
    </dgm:pt>
    <dgm:pt modelId="{249C4FE9-3EAE-4E97-A565-1D1FFF1D4AD0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146:4</a:t>
          </a:r>
        </a:p>
      </dgm:t>
    </dgm:pt>
    <dgm:pt modelId="{DB0FC272-CAF8-49EC-8D36-002D3B9FB140}" type="parTrans" cxnId="{6FF0E334-E4C7-4112-9CBE-EA1B53D6A9B5}">
      <dgm:prSet/>
      <dgm:spPr/>
      <dgm:t>
        <a:bodyPr/>
        <a:lstStyle/>
        <a:p>
          <a:endParaRPr lang="es-ES" sz="1800" b="1"/>
        </a:p>
      </dgm:t>
    </dgm:pt>
    <dgm:pt modelId="{2603D75A-324E-476E-8315-C437C913A326}" type="sibTrans" cxnId="{6FF0E334-E4C7-4112-9CBE-EA1B53D6A9B5}">
      <dgm:prSet/>
      <dgm:spPr/>
      <dgm:t>
        <a:bodyPr/>
        <a:lstStyle/>
        <a:p>
          <a:endParaRPr lang="es-ES" sz="1800" b="1"/>
        </a:p>
      </dgm:t>
    </dgm:pt>
    <dgm:pt modelId="{1694AB01-62FB-4AAF-A581-5977F279D30E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Eccl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9:5</a:t>
          </a:r>
        </a:p>
      </dgm:t>
    </dgm:pt>
    <dgm:pt modelId="{240883C2-C9D8-4E9F-8001-E21B3A569808}" type="parTrans" cxnId="{A142722E-1855-4329-B873-B7300096266A}">
      <dgm:prSet/>
      <dgm:spPr/>
      <dgm:t>
        <a:bodyPr/>
        <a:lstStyle/>
        <a:p>
          <a:endParaRPr lang="es-ES" sz="1800" b="1"/>
        </a:p>
      </dgm:t>
    </dgm:pt>
    <dgm:pt modelId="{41B22B1D-8526-41FC-A5B5-6294E6503158}" type="sibTrans" cxnId="{A142722E-1855-4329-B873-B7300096266A}">
      <dgm:prSet/>
      <dgm:spPr/>
      <dgm:t>
        <a:bodyPr/>
        <a:lstStyle/>
        <a:p>
          <a:endParaRPr lang="es-ES" sz="1800" b="1"/>
        </a:p>
      </dgm:t>
    </dgm:pt>
    <dgm:pt modelId="{BB0B52B3-9E8C-47EF-8499-CB4E5994C155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Eccl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9:10</a:t>
          </a:r>
        </a:p>
      </dgm:t>
    </dgm:pt>
    <dgm:pt modelId="{1274D14A-9E85-470E-98C1-B26D2456A852}" type="parTrans" cxnId="{001BA4D0-B5DC-41A1-A8AE-A288532FF96A}">
      <dgm:prSet/>
      <dgm:spPr/>
      <dgm:t>
        <a:bodyPr/>
        <a:lstStyle/>
        <a:p>
          <a:endParaRPr lang="es-ES" sz="1800" b="1"/>
        </a:p>
      </dgm:t>
    </dgm:pt>
    <dgm:pt modelId="{8D7C00C1-7BF5-410D-AB9B-DE6000FE7C41}" type="sibTrans" cxnId="{001BA4D0-B5DC-41A1-A8AE-A288532FF96A}">
      <dgm:prSet/>
      <dgm:spPr/>
      <dgm:t>
        <a:bodyPr/>
        <a:lstStyle/>
        <a:p>
          <a:endParaRPr lang="es-ES" sz="1800" b="1"/>
        </a:p>
      </dgm:t>
    </dgm:pt>
    <dgm:pt modelId="{5E3372F9-A1E2-499A-BF70-982ADEE9FA02}">
      <dgm:prSet custT="1"/>
      <dgm:spPr/>
      <dgm:t>
        <a:bodyPr lIns="72000" rIns="72000"/>
        <a:lstStyle/>
        <a:p>
          <a:pPr>
            <a:buNone/>
          </a:pPr>
          <a:r>
            <a:rPr lang="my-MM" sz="1600" b="1" dirty="0"/>
            <a:t>သူတို့ အနားယူပြီး အိပ်ပျော်နေကြတယ်။</a:t>
          </a:r>
          <a:r>
            <a:rPr lang="en-US" sz="1600" b="1" dirty="0"/>
            <a:t> </a:t>
          </a:r>
          <a:endParaRPr lang="es-ES" sz="1600" b="1" dirty="0"/>
        </a:p>
      </dgm:t>
    </dgm:pt>
    <dgm:pt modelId="{7630A44C-BC62-40F7-836B-915EAEA0E770}" type="parTrans" cxnId="{FBB0299A-E663-4174-B468-A242C3BFD329}">
      <dgm:prSet/>
      <dgm:spPr/>
      <dgm:t>
        <a:bodyPr/>
        <a:lstStyle/>
        <a:p>
          <a:endParaRPr lang="es-ES"/>
        </a:p>
      </dgm:t>
    </dgm:pt>
    <dgm:pt modelId="{478BFA52-5444-448D-9D5E-5FEF32CB6ADC}" type="sibTrans" cxnId="{FBB0299A-E663-4174-B468-A242C3BFD329}">
      <dgm:prSet/>
      <dgm:spPr/>
      <dgm:t>
        <a:bodyPr/>
        <a:lstStyle/>
        <a:p>
          <a:endParaRPr lang="es-ES"/>
        </a:p>
      </dgm:t>
    </dgm:pt>
    <dgm:pt modelId="{D9BD422D-45CE-470C-B6E3-724D438AB205}">
      <dgm:prSet custT="1"/>
      <dgm:spPr/>
      <dgm:t>
        <a:bodyPr lIns="72000" rIns="72000"/>
        <a:lstStyle/>
        <a:p>
          <a:pPr>
            <a:buNone/>
          </a:pPr>
          <a:r>
            <a:rPr lang="my-MM" sz="1600" b="1" dirty="0"/>
            <a:t>သူတို့သည်</a:t>
          </a:r>
          <a:r>
            <a:rPr lang="en-US" sz="1600" b="1" dirty="0"/>
            <a:t> </a:t>
          </a:r>
          <a:r>
            <a:rPr lang="my-MM" sz="1600" b="1" dirty="0"/>
            <a:t>ဘုရားသခင်ကို မချီးမွမ်း၊နှုတ်ဆိတ်နေကြ၏။</a:t>
          </a:r>
          <a:endParaRPr lang="es-ES" sz="1600" b="1" dirty="0"/>
        </a:p>
      </dgm:t>
    </dgm:pt>
    <dgm:pt modelId="{8D3B2422-C046-47B0-BC43-5122805138CE}" type="parTrans" cxnId="{806DF314-FA53-4D39-B317-B0E24D0834B4}">
      <dgm:prSet/>
      <dgm:spPr/>
      <dgm:t>
        <a:bodyPr/>
        <a:lstStyle/>
        <a:p>
          <a:endParaRPr lang="es-ES"/>
        </a:p>
      </dgm:t>
    </dgm:pt>
    <dgm:pt modelId="{6EA6A83A-5C30-4790-82BA-A60CF1C91F34}" type="sibTrans" cxnId="{806DF314-FA53-4D39-B317-B0E24D0834B4}">
      <dgm:prSet/>
      <dgm:spPr/>
      <dgm:t>
        <a:bodyPr/>
        <a:lstStyle/>
        <a:p>
          <a:endParaRPr lang="es-ES"/>
        </a:p>
      </dgm:t>
    </dgm:pt>
    <dgm:pt modelId="{5FE3C082-2AC8-47C7-BFC4-4FFE764B5D8D}">
      <dgm:prSet custT="1"/>
      <dgm:spPr/>
      <dgm:t>
        <a:bodyPr lIns="72000" rIns="72000"/>
        <a:lstStyle/>
        <a:p>
          <a:pPr>
            <a:buNone/>
          </a:pPr>
          <a:r>
            <a:rPr lang="my-MM" sz="1800" b="1" dirty="0"/>
            <a:t>သူတို့သည်</a:t>
          </a:r>
          <a:r>
            <a:rPr lang="en-US" sz="1800" b="1" dirty="0"/>
            <a:t> </a:t>
          </a:r>
          <a:r>
            <a:rPr lang="my-MM" sz="1800" b="1" dirty="0"/>
            <a:t>မတွေးတတ်ကြပါဘူး။</a:t>
          </a:r>
          <a:endParaRPr lang="es-ES" sz="1800" b="1" dirty="0"/>
        </a:p>
      </dgm:t>
    </dgm:pt>
    <dgm:pt modelId="{C95BB99D-B5B4-45AC-9FE7-68B2DA5AE336}" type="parTrans" cxnId="{EE3ADC55-1039-4EA3-B091-BA9698E52EA3}">
      <dgm:prSet/>
      <dgm:spPr/>
      <dgm:t>
        <a:bodyPr/>
        <a:lstStyle/>
        <a:p>
          <a:endParaRPr lang="es-ES"/>
        </a:p>
      </dgm:t>
    </dgm:pt>
    <dgm:pt modelId="{594EEA4A-B7A9-4521-9BE9-92DA55891B6D}" type="sibTrans" cxnId="{EE3ADC55-1039-4EA3-B091-BA9698E52EA3}">
      <dgm:prSet/>
      <dgm:spPr/>
      <dgm:t>
        <a:bodyPr/>
        <a:lstStyle/>
        <a:p>
          <a:endParaRPr lang="es-ES"/>
        </a:p>
      </dgm:t>
    </dgm:pt>
    <dgm:pt modelId="{884BFB48-4BFB-43A4-8578-5FC8D8C5D0BC}">
      <dgm:prSet custT="1"/>
      <dgm:spPr/>
      <dgm:t>
        <a:bodyPr lIns="72000" rIns="72000"/>
        <a:lstStyle/>
        <a:p>
          <a:pPr>
            <a:buNone/>
          </a:pPr>
          <a:r>
            <a:rPr lang="my-MM" sz="1800" b="1" dirty="0"/>
            <a:t>သူတို့ဘာမှမသိ</a:t>
          </a:r>
          <a:endParaRPr lang="es-ES" sz="1800" b="1" dirty="0"/>
        </a:p>
      </dgm:t>
    </dgm:pt>
    <dgm:pt modelId="{E876CE5F-A29E-406E-BA24-E7DE886BA695}" type="parTrans" cxnId="{2E2E5D78-DA48-466F-9A92-5DF94756D359}">
      <dgm:prSet/>
      <dgm:spPr/>
      <dgm:t>
        <a:bodyPr/>
        <a:lstStyle/>
        <a:p>
          <a:endParaRPr lang="es-ES"/>
        </a:p>
      </dgm:t>
    </dgm:pt>
    <dgm:pt modelId="{37921E28-70E5-46FC-89E2-D16D57D3BD1D}" type="sibTrans" cxnId="{2E2E5D78-DA48-466F-9A92-5DF94756D359}">
      <dgm:prSet/>
      <dgm:spPr/>
      <dgm:t>
        <a:bodyPr/>
        <a:lstStyle/>
        <a:p>
          <a:endParaRPr lang="es-ES"/>
        </a:p>
      </dgm:t>
    </dgm:pt>
    <dgm:pt modelId="{61A862E3-C640-4E4E-BC9F-1EC01F56806C}">
      <dgm:prSet custT="1"/>
      <dgm:spPr/>
      <dgm:t>
        <a:bodyPr lIns="72000" rIns="72000"/>
        <a:lstStyle/>
        <a:p>
          <a:pPr marL="0" indent="0">
            <a:buNone/>
          </a:pPr>
          <a:r>
            <a:rPr lang="my-MM" sz="1600" b="1" dirty="0"/>
            <a:t>သူတို့သည်အလုပ်၊စာကျက်၊သို့မဟုတ်ဘာမှမလုပ်တတ်</a:t>
          </a:r>
          <a:endParaRPr lang="es-ES" sz="1600" b="1" dirty="0"/>
        </a:p>
      </dgm:t>
    </dgm:pt>
    <dgm:pt modelId="{448F450B-C5C9-4DF8-BE9B-342A117BAEB0}" type="parTrans" cxnId="{5FC6BBEE-5C3A-45C7-8532-FAE6EAE9C21E}">
      <dgm:prSet/>
      <dgm:spPr/>
      <dgm:t>
        <a:bodyPr/>
        <a:lstStyle/>
        <a:p>
          <a:endParaRPr lang="es-ES"/>
        </a:p>
      </dgm:t>
    </dgm:pt>
    <dgm:pt modelId="{D119BE35-500A-4F92-9577-44B050828EBF}" type="sibTrans" cxnId="{5FC6BBEE-5C3A-45C7-8532-FAE6EAE9C21E}">
      <dgm:prSet/>
      <dgm:spPr/>
      <dgm:t>
        <a:bodyPr/>
        <a:lstStyle/>
        <a:p>
          <a:endParaRPr lang="es-ES"/>
        </a:p>
      </dgm:t>
    </dgm:pt>
    <dgm:pt modelId="{2CEE7EEC-CBFF-402E-9F2D-3E820616F62C}" type="pres">
      <dgm:prSet presAssocID="{4AEADC80-ED39-4E22-AA02-E0DA089822A3}" presName="Name0" presStyleCnt="0">
        <dgm:presLayoutVars>
          <dgm:dir/>
          <dgm:animLvl val="lvl"/>
          <dgm:resizeHandles val="exact"/>
        </dgm:presLayoutVars>
      </dgm:prSet>
      <dgm:spPr/>
    </dgm:pt>
    <dgm:pt modelId="{96651545-3F33-4BF0-9EDF-4D38C8132A46}" type="pres">
      <dgm:prSet presAssocID="{BB46039D-E630-4190-9EB8-CB426FC6D730}" presName="linNode" presStyleCnt="0"/>
      <dgm:spPr/>
    </dgm:pt>
    <dgm:pt modelId="{25ECAEB9-C1EB-43EA-80FE-CF3C3120B54E}" type="pres">
      <dgm:prSet presAssocID="{BB46039D-E630-4190-9EB8-CB426FC6D730}" presName="parentText" presStyleLbl="node1" presStyleIdx="0" presStyleCnt="5" custScaleX="59235">
        <dgm:presLayoutVars>
          <dgm:chMax val="1"/>
          <dgm:bulletEnabled val="1"/>
        </dgm:presLayoutVars>
      </dgm:prSet>
      <dgm:spPr/>
    </dgm:pt>
    <dgm:pt modelId="{96410047-C0A5-44C3-AE4A-B3094E1BC7B5}" type="pres">
      <dgm:prSet presAssocID="{BB46039D-E630-4190-9EB8-CB426FC6D730}" presName="descendantText" presStyleLbl="alignAccFollowNode1" presStyleIdx="0" presStyleCnt="5" custScaleX="122156">
        <dgm:presLayoutVars>
          <dgm:bulletEnabled val="1"/>
        </dgm:presLayoutVars>
      </dgm:prSet>
      <dgm:spPr/>
    </dgm:pt>
    <dgm:pt modelId="{7490EE2F-681D-4378-9C53-ADCFD779B001}" type="pres">
      <dgm:prSet presAssocID="{5D866F3C-7A75-487D-8901-5DB48F255E36}" presName="sp" presStyleCnt="0"/>
      <dgm:spPr/>
    </dgm:pt>
    <dgm:pt modelId="{CD29F837-59FE-4411-8CE6-1367F296336D}" type="pres">
      <dgm:prSet presAssocID="{BAC20E2F-B7E1-4D7A-A0AB-2D78D9C46593}" presName="linNode" presStyleCnt="0"/>
      <dgm:spPr/>
    </dgm:pt>
    <dgm:pt modelId="{9530C223-5345-49F4-9E73-0AAD68FE4848}" type="pres">
      <dgm:prSet presAssocID="{BAC20E2F-B7E1-4D7A-A0AB-2D78D9C46593}" presName="parentText" presStyleLbl="node1" presStyleIdx="1" presStyleCnt="5" custScaleX="59235">
        <dgm:presLayoutVars>
          <dgm:chMax val="1"/>
          <dgm:bulletEnabled val="1"/>
        </dgm:presLayoutVars>
      </dgm:prSet>
      <dgm:spPr/>
    </dgm:pt>
    <dgm:pt modelId="{EA486987-B178-4615-B45C-FFEE3480BC2C}" type="pres">
      <dgm:prSet presAssocID="{BAC20E2F-B7E1-4D7A-A0AB-2D78D9C46593}" presName="descendantText" presStyleLbl="alignAccFollowNode1" presStyleIdx="1" presStyleCnt="5" custScaleX="122156">
        <dgm:presLayoutVars>
          <dgm:bulletEnabled val="1"/>
        </dgm:presLayoutVars>
      </dgm:prSet>
      <dgm:spPr/>
    </dgm:pt>
    <dgm:pt modelId="{425DE597-6EA6-4DEB-8A13-669AF808A3F8}" type="pres">
      <dgm:prSet presAssocID="{71726DA8-6868-4A26-9A66-7205A2DE821A}" presName="sp" presStyleCnt="0"/>
      <dgm:spPr/>
    </dgm:pt>
    <dgm:pt modelId="{FC3A8B0C-8571-4A0D-8762-E6560BF0A70C}" type="pres">
      <dgm:prSet presAssocID="{249C4FE9-3EAE-4E97-A565-1D1FFF1D4AD0}" presName="linNode" presStyleCnt="0"/>
      <dgm:spPr/>
    </dgm:pt>
    <dgm:pt modelId="{69997B6F-876A-4C8C-ABB6-8CF5A7976364}" type="pres">
      <dgm:prSet presAssocID="{249C4FE9-3EAE-4E97-A565-1D1FFF1D4AD0}" presName="parentText" presStyleLbl="node1" presStyleIdx="2" presStyleCnt="5" custScaleX="59235">
        <dgm:presLayoutVars>
          <dgm:chMax val="1"/>
          <dgm:bulletEnabled val="1"/>
        </dgm:presLayoutVars>
      </dgm:prSet>
      <dgm:spPr/>
    </dgm:pt>
    <dgm:pt modelId="{920AA148-E51C-42B0-A3EF-2840780E1018}" type="pres">
      <dgm:prSet presAssocID="{249C4FE9-3EAE-4E97-A565-1D1FFF1D4AD0}" presName="descendantText" presStyleLbl="alignAccFollowNode1" presStyleIdx="2" presStyleCnt="5" custScaleX="122156">
        <dgm:presLayoutVars>
          <dgm:bulletEnabled val="1"/>
        </dgm:presLayoutVars>
      </dgm:prSet>
      <dgm:spPr/>
    </dgm:pt>
    <dgm:pt modelId="{7E77BA0F-86B6-460A-AE84-1CBDE0E973FD}" type="pres">
      <dgm:prSet presAssocID="{2603D75A-324E-476E-8315-C437C913A326}" presName="sp" presStyleCnt="0"/>
      <dgm:spPr/>
    </dgm:pt>
    <dgm:pt modelId="{15EC29DE-3C65-4208-82BC-A88C91497C76}" type="pres">
      <dgm:prSet presAssocID="{1694AB01-62FB-4AAF-A581-5977F279D30E}" presName="linNode" presStyleCnt="0"/>
      <dgm:spPr/>
    </dgm:pt>
    <dgm:pt modelId="{B00E75F6-F538-4E76-BCAF-E49D21C53F6E}" type="pres">
      <dgm:prSet presAssocID="{1694AB01-62FB-4AAF-A581-5977F279D30E}" presName="parentText" presStyleLbl="node1" presStyleIdx="3" presStyleCnt="5" custScaleX="59235">
        <dgm:presLayoutVars>
          <dgm:chMax val="1"/>
          <dgm:bulletEnabled val="1"/>
        </dgm:presLayoutVars>
      </dgm:prSet>
      <dgm:spPr/>
    </dgm:pt>
    <dgm:pt modelId="{70FD81D6-EC74-4425-88F5-FA84D5288D64}" type="pres">
      <dgm:prSet presAssocID="{1694AB01-62FB-4AAF-A581-5977F279D30E}" presName="descendantText" presStyleLbl="alignAccFollowNode1" presStyleIdx="3" presStyleCnt="5" custScaleX="122156">
        <dgm:presLayoutVars>
          <dgm:bulletEnabled val="1"/>
        </dgm:presLayoutVars>
      </dgm:prSet>
      <dgm:spPr/>
    </dgm:pt>
    <dgm:pt modelId="{FC56F32C-878A-4D9E-A9C9-A068D75E7079}" type="pres">
      <dgm:prSet presAssocID="{41B22B1D-8526-41FC-A5B5-6294E6503158}" presName="sp" presStyleCnt="0"/>
      <dgm:spPr/>
    </dgm:pt>
    <dgm:pt modelId="{2D8442F8-AF67-41B6-8182-767CC73C973D}" type="pres">
      <dgm:prSet presAssocID="{BB0B52B3-9E8C-47EF-8499-CB4E5994C155}" presName="linNode" presStyleCnt="0"/>
      <dgm:spPr/>
    </dgm:pt>
    <dgm:pt modelId="{AAA1912E-0854-4E00-9A0C-E5E5DCC3164D}" type="pres">
      <dgm:prSet presAssocID="{BB0B52B3-9E8C-47EF-8499-CB4E5994C155}" presName="parentText" presStyleLbl="node1" presStyleIdx="4" presStyleCnt="5" custScaleX="64191">
        <dgm:presLayoutVars>
          <dgm:chMax val="1"/>
          <dgm:bulletEnabled val="1"/>
        </dgm:presLayoutVars>
      </dgm:prSet>
      <dgm:spPr/>
    </dgm:pt>
    <dgm:pt modelId="{C8AB8E06-4365-4994-B0D1-7E32C0280DBB}" type="pres">
      <dgm:prSet presAssocID="{BB0B52B3-9E8C-47EF-8499-CB4E5994C155}" presName="descendantText" presStyleLbl="alignAccFollowNode1" presStyleIdx="4" presStyleCnt="5" custScaleX="131953" custScaleY="67130">
        <dgm:presLayoutVars>
          <dgm:bulletEnabled val="1"/>
        </dgm:presLayoutVars>
      </dgm:prSet>
      <dgm:spPr/>
    </dgm:pt>
  </dgm:ptLst>
  <dgm:cxnLst>
    <dgm:cxn modelId="{EDB72B07-D37A-48E4-A233-C3E022D57894}" srcId="{4AEADC80-ED39-4E22-AA02-E0DA089822A3}" destId="{BAC20E2F-B7E1-4D7A-A0AB-2D78D9C46593}" srcOrd="1" destOrd="0" parTransId="{73FADBD1-D170-4DEC-9A71-EF7AC66E4C7E}" sibTransId="{71726DA8-6868-4A26-9A66-7205A2DE821A}"/>
    <dgm:cxn modelId="{6B3A2B0D-7EE1-456C-B4DE-1F818F2ECF72}" srcId="{4AEADC80-ED39-4E22-AA02-E0DA089822A3}" destId="{BB46039D-E630-4190-9EB8-CB426FC6D730}" srcOrd="0" destOrd="0" parTransId="{7FAB77C6-3A5F-4EDC-8DD8-7870D3B2B8D1}" sibTransId="{5D866F3C-7A75-487D-8901-5DB48F255E36}"/>
    <dgm:cxn modelId="{806DF314-FA53-4D39-B317-B0E24D0834B4}" srcId="{BAC20E2F-B7E1-4D7A-A0AB-2D78D9C46593}" destId="{D9BD422D-45CE-470C-B6E3-724D438AB205}" srcOrd="0" destOrd="0" parTransId="{8D3B2422-C046-47B0-BC43-5122805138CE}" sibTransId="{6EA6A83A-5C30-4790-82BA-A60CF1C91F34}"/>
    <dgm:cxn modelId="{E998C626-AC33-43AB-9815-77294F3B4808}" type="presOf" srcId="{61A862E3-C640-4E4E-BC9F-1EC01F56806C}" destId="{C8AB8E06-4365-4994-B0D1-7E32C0280DBB}" srcOrd="0" destOrd="0" presId="urn:microsoft.com/office/officeart/2005/8/layout/vList5"/>
    <dgm:cxn modelId="{A142722E-1855-4329-B873-B7300096266A}" srcId="{4AEADC80-ED39-4E22-AA02-E0DA089822A3}" destId="{1694AB01-62FB-4AAF-A581-5977F279D30E}" srcOrd="3" destOrd="0" parTransId="{240883C2-C9D8-4E9F-8001-E21B3A569808}" sibTransId="{41B22B1D-8526-41FC-A5B5-6294E6503158}"/>
    <dgm:cxn modelId="{C6E9AD2F-A41C-417F-BBBA-05F239241CD1}" type="presOf" srcId="{884BFB48-4BFB-43A4-8578-5FC8D8C5D0BC}" destId="{70FD81D6-EC74-4425-88F5-FA84D5288D64}" srcOrd="0" destOrd="0" presId="urn:microsoft.com/office/officeart/2005/8/layout/vList5"/>
    <dgm:cxn modelId="{6FF0E334-E4C7-4112-9CBE-EA1B53D6A9B5}" srcId="{4AEADC80-ED39-4E22-AA02-E0DA089822A3}" destId="{249C4FE9-3EAE-4E97-A565-1D1FFF1D4AD0}" srcOrd="2" destOrd="0" parTransId="{DB0FC272-CAF8-49EC-8D36-002D3B9FB140}" sibTransId="{2603D75A-324E-476E-8315-C437C913A326}"/>
    <dgm:cxn modelId="{67444F46-7331-4B26-8DC6-24ABA77A2C37}" type="presOf" srcId="{D9BD422D-45CE-470C-B6E3-724D438AB205}" destId="{EA486987-B178-4615-B45C-FFEE3480BC2C}" srcOrd="0" destOrd="0" presId="urn:microsoft.com/office/officeart/2005/8/layout/vList5"/>
    <dgm:cxn modelId="{E8EC856B-A1BB-43CE-AF70-2EBB84E9AEB8}" type="presOf" srcId="{BB46039D-E630-4190-9EB8-CB426FC6D730}" destId="{25ECAEB9-C1EB-43EA-80FE-CF3C3120B54E}" srcOrd="0" destOrd="0" presId="urn:microsoft.com/office/officeart/2005/8/layout/vList5"/>
    <dgm:cxn modelId="{EE3ADC55-1039-4EA3-B091-BA9698E52EA3}" srcId="{249C4FE9-3EAE-4E97-A565-1D1FFF1D4AD0}" destId="{5FE3C082-2AC8-47C7-BFC4-4FFE764B5D8D}" srcOrd="0" destOrd="0" parTransId="{C95BB99D-B5B4-45AC-9FE7-68B2DA5AE336}" sibTransId="{594EEA4A-B7A9-4521-9BE9-92DA55891B6D}"/>
    <dgm:cxn modelId="{2E2E5D78-DA48-466F-9A92-5DF94756D359}" srcId="{1694AB01-62FB-4AAF-A581-5977F279D30E}" destId="{884BFB48-4BFB-43A4-8578-5FC8D8C5D0BC}" srcOrd="0" destOrd="0" parTransId="{E876CE5F-A29E-406E-BA24-E7DE886BA695}" sibTransId="{37921E28-70E5-46FC-89E2-D16D57D3BD1D}"/>
    <dgm:cxn modelId="{99E5808D-1E39-452B-AE48-BCD601FCDFC6}" type="presOf" srcId="{249C4FE9-3EAE-4E97-A565-1D1FFF1D4AD0}" destId="{69997B6F-876A-4C8C-ABB6-8CF5A7976364}" srcOrd="0" destOrd="0" presId="urn:microsoft.com/office/officeart/2005/8/layout/vList5"/>
    <dgm:cxn modelId="{F4A1608F-9E90-4A41-AAD5-875B5B5E8ACC}" type="presOf" srcId="{4AEADC80-ED39-4E22-AA02-E0DA089822A3}" destId="{2CEE7EEC-CBFF-402E-9F2D-3E820616F62C}" srcOrd="0" destOrd="0" presId="urn:microsoft.com/office/officeart/2005/8/layout/vList5"/>
    <dgm:cxn modelId="{E411B992-5CC0-420A-BCEC-E4651CA04C04}" type="presOf" srcId="{5E3372F9-A1E2-499A-BF70-982ADEE9FA02}" destId="{96410047-C0A5-44C3-AE4A-B3094E1BC7B5}" srcOrd="0" destOrd="0" presId="urn:microsoft.com/office/officeart/2005/8/layout/vList5"/>
    <dgm:cxn modelId="{FBB0299A-E663-4174-B468-A242C3BFD329}" srcId="{BB46039D-E630-4190-9EB8-CB426FC6D730}" destId="{5E3372F9-A1E2-499A-BF70-982ADEE9FA02}" srcOrd="0" destOrd="0" parTransId="{7630A44C-BC62-40F7-836B-915EAEA0E770}" sibTransId="{478BFA52-5444-448D-9D5E-5FEF32CB6ADC}"/>
    <dgm:cxn modelId="{9CECC1A9-2F2C-4DB7-9BB6-628DC503C400}" type="presOf" srcId="{1694AB01-62FB-4AAF-A581-5977F279D30E}" destId="{B00E75F6-F538-4E76-BCAF-E49D21C53F6E}" srcOrd="0" destOrd="0" presId="urn:microsoft.com/office/officeart/2005/8/layout/vList5"/>
    <dgm:cxn modelId="{4F487BB8-C181-4B58-AB2A-9FB431B01245}" type="presOf" srcId="{BB0B52B3-9E8C-47EF-8499-CB4E5994C155}" destId="{AAA1912E-0854-4E00-9A0C-E5E5DCC3164D}" srcOrd="0" destOrd="0" presId="urn:microsoft.com/office/officeart/2005/8/layout/vList5"/>
    <dgm:cxn modelId="{001BA4D0-B5DC-41A1-A8AE-A288532FF96A}" srcId="{4AEADC80-ED39-4E22-AA02-E0DA089822A3}" destId="{BB0B52B3-9E8C-47EF-8499-CB4E5994C155}" srcOrd="4" destOrd="0" parTransId="{1274D14A-9E85-470E-98C1-B26D2456A852}" sibTransId="{8D7C00C1-7BF5-410D-AB9B-DE6000FE7C41}"/>
    <dgm:cxn modelId="{9D8760D3-F816-41B6-9A3D-42E35974ACCD}" type="presOf" srcId="{BAC20E2F-B7E1-4D7A-A0AB-2D78D9C46593}" destId="{9530C223-5345-49F4-9E73-0AAD68FE4848}" srcOrd="0" destOrd="0" presId="urn:microsoft.com/office/officeart/2005/8/layout/vList5"/>
    <dgm:cxn modelId="{CCD958EA-778E-45B5-9148-8674AF2FDA17}" type="presOf" srcId="{5FE3C082-2AC8-47C7-BFC4-4FFE764B5D8D}" destId="{920AA148-E51C-42B0-A3EF-2840780E1018}" srcOrd="0" destOrd="0" presId="urn:microsoft.com/office/officeart/2005/8/layout/vList5"/>
    <dgm:cxn modelId="{5FC6BBEE-5C3A-45C7-8532-FAE6EAE9C21E}" srcId="{BB0B52B3-9E8C-47EF-8499-CB4E5994C155}" destId="{61A862E3-C640-4E4E-BC9F-1EC01F56806C}" srcOrd="0" destOrd="0" parTransId="{448F450B-C5C9-4DF8-BE9B-342A117BAEB0}" sibTransId="{D119BE35-500A-4F92-9577-44B050828EBF}"/>
    <dgm:cxn modelId="{B68AA173-44DE-4A4B-83AC-3596C55C9A7C}" type="presParOf" srcId="{2CEE7EEC-CBFF-402E-9F2D-3E820616F62C}" destId="{96651545-3F33-4BF0-9EDF-4D38C8132A46}" srcOrd="0" destOrd="0" presId="urn:microsoft.com/office/officeart/2005/8/layout/vList5"/>
    <dgm:cxn modelId="{0A8EB6F3-BBC2-4D0D-B3C6-02DF4D112998}" type="presParOf" srcId="{96651545-3F33-4BF0-9EDF-4D38C8132A46}" destId="{25ECAEB9-C1EB-43EA-80FE-CF3C3120B54E}" srcOrd="0" destOrd="0" presId="urn:microsoft.com/office/officeart/2005/8/layout/vList5"/>
    <dgm:cxn modelId="{90ED13E2-EBC4-4FCA-AFCD-723252BFBA39}" type="presParOf" srcId="{96651545-3F33-4BF0-9EDF-4D38C8132A46}" destId="{96410047-C0A5-44C3-AE4A-B3094E1BC7B5}" srcOrd="1" destOrd="0" presId="urn:microsoft.com/office/officeart/2005/8/layout/vList5"/>
    <dgm:cxn modelId="{54F039E3-EE47-4B20-9976-61C248EA6B80}" type="presParOf" srcId="{2CEE7EEC-CBFF-402E-9F2D-3E820616F62C}" destId="{7490EE2F-681D-4378-9C53-ADCFD779B001}" srcOrd="1" destOrd="0" presId="urn:microsoft.com/office/officeart/2005/8/layout/vList5"/>
    <dgm:cxn modelId="{C36D1FC7-9FAB-482B-BDCC-74268A72A788}" type="presParOf" srcId="{2CEE7EEC-CBFF-402E-9F2D-3E820616F62C}" destId="{CD29F837-59FE-4411-8CE6-1367F296336D}" srcOrd="2" destOrd="0" presId="urn:microsoft.com/office/officeart/2005/8/layout/vList5"/>
    <dgm:cxn modelId="{937DFD63-555C-4AA6-B67F-DFA5A0972114}" type="presParOf" srcId="{CD29F837-59FE-4411-8CE6-1367F296336D}" destId="{9530C223-5345-49F4-9E73-0AAD68FE4848}" srcOrd="0" destOrd="0" presId="urn:microsoft.com/office/officeart/2005/8/layout/vList5"/>
    <dgm:cxn modelId="{1ED98001-C0BA-4647-BBBB-0E2C6267B119}" type="presParOf" srcId="{CD29F837-59FE-4411-8CE6-1367F296336D}" destId="{EA486987-B178-4615-B45C-FFEE3480BC2C}" srcOrd="1" destOrd="0" presId="urn:microsoft.com/office/officeart/2005/8/layout/vList5"/>
    <dgm:cxn modelId="{8A0378D8-A405-453D-855D-F8DEC2D83963}" type="presParOf" srcId="{2CEE7EEC-CBFF-402E-9F2D-3E820616F62C}" destId="{425DE597-6EA6-4DEB-8A13-669AF808A3F8}" srcOrd="3" destOrd="0" presId="urn:microsoft.com/office/officeart/2005/8/layout/vList5"/>
    <dgm:cxn modelId="{77CCE468-8ED2-4F72-9077-5B132E2EF4F5}" type="presParOf" srcId="{2CEE7EEC-CBFF-402E-9F2D-3E820616F62C}" destId="{FC3A8B0C-8571-4A0D-8762-E6560BF0A70C}" srcOrd="4" destOrd="0" presId="urn:microsoft.com/office/officeart/2005/8/layout/vList5"/>
    <dgm:cxn modelId="{673E72DB-89C2-487E-9139-B359587B4C76}" type="presParOf" srcId="{FC3A8B0C-8571-4A0D-8762-E6560BF0A70C}" destId="{69997B6F-876A-4C8C-ABB6-8CF5A7976364}" srcOrd="0" destOrd="0" presId="urn:microsoft.com/office/officeart/2005/8/layout/vList5"/>
    <dgm:cxn modelId="{E6833F43-19E3-4246-81A9-6EA7AC65D714}" type="presParOf" srcId="{FC3A8B0C-8571-4A0D-8762-E6560BF0A70C}" destId="{920AA148-E51C-42B0-A3EF-2840780E1018}" srcOrd="1" destOrd="0" presId="urn:microsoft.com/office/officeart/2005/8/layout/vList5"/>
    <dgm:cxn modelId="{D8B929A5-0E40-4B2D-875F-DF9121066C8A}" type="presParOf" srcId="{2CEE7EEC-CBFF-402E-9F2D-3E820616F62C}" destId="{7E77BA0F-86B6-460A-AE84-1CBDE0E973FD}" srcOrd="5" destOrd="0" presId="urn:microsoft.com/office/officeart/2005/8/layout/vList5"/>
    <dgm:cxn modelId="{7025865F-0791-46A7-818A-9F670BD04D71}" type="presParOf" srcId="{2CEE7EEC-CBFF-402E-9F2D-3E820616F62C}" destId="{15EC29DE-3C65-4208-82BC-A88C91497C76}" srcOrd="6" destOrd="0" presId="urn:microsoft.com/office/officeart/2005/8/layout/vList5"/>
    <dgm:cxn modelId="{4580781F-995A-4FC9-BE68-8E1E255267C8}" type="presParOf" srcId="{15EC29DE-3C65-4208-82BC-A88C91497C76}" destId="{B00E75F6-F538-4E76-BCAF-E49D21C53F6E}" srcOrd="0" destOrd="0" presId="urn:microsoft.com/office/officeart/2005/8/layout/vList5"/>
    <dgm:cxn modelId="{6D9189F2-5143-4C43-B458-FD7B33953C85}" type="presParOf" srcId="{15EC29DE-3C65-4208-82BC-A88C91497C76}" destId="{70FD81D6-EC74-4425-88F5-FA84D5288D64}" srcOrd="1" destOrd="0" presId="urn:microsoft.com/office/officeart/2005/8/layout/vList5"/>
    <dgm:cxn modelId="{FDC24819-3F42-4F0D-8DAA-863D8B54EC44}" type="presParOf" srcId="{2CEE7EEC-CBFF-402E-9F2D-3E820616F62C}" destId="{FC56F32C-878A-4D9E-A9C9-A068D75E7079}" srcOrd="7" destOrd="0" presId="urn:microsoft.com/office/officeart/2005/8/layout/vList5"/>
    <dgm:cxn modelId="{54C6A8B9-B67B-40D5-AF63-FFB64B46FE7B}" type="presParOf" srcId="{2CEE7EEC-CBFF-402E-9F2D-3E820616F62C}" destId="{2D8442F8-AF67-41B6-8182-767CC73C973D}" srcOrd="8" destOrd="0" presId="urn:microsoft.com/office/officeart/2005/8/layout/vList5"/>
    <dgm:cxn modelId="{D4FC518A-83E7-42DB-921C-ED2ABEC00D35}" type="presParOf" srcId="{2D8442F8-AF67-41B6-8182-767CC73C973D}" destId="{AAA1912E-0854-4E00-9A0C-E5E5DCC3164D}" srcOrd="0" destOrd="0" presId="urn:microsoft.com/office/officeart/2005/8/layout/vList5"/>
    <dgm:cxn modelId="{717CB3CF-0C4D-4A5D-9955-CBED1599561B}" type="presParOf" srcId="{2D8442F8-AF67-41B6-8182-767CC73C973D}" destId="{C8AB8E06-4365-4994-B0D1-7E32C0280D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5A0DC-A2E7-4AE7-9270-622F6D8485D3}">
      <dsp:nvSpPr>
        <dsp:cNvPr id="0" name=""/>
        <dsp:cNvSpPr/>
      </dsp:nvSpPr>
      <dsp:spPr>
        <a:xfrm>
          <a:off x="243" y="93702"/>
          <a:ext cx="1166660" cy="750312"/>
        </a:xfrm>
        <a:prstGeom prst="snip2Same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y-MM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(ကိုယ်ထည်)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770" y="156229"/>
        <a:ext cx="1041606" cy="687785"/>
      </dsp:txXfrm>
    </dsp:sp>
    <dsp:sp modelId="{2A3C44B7-D7DB-4E45-98F9-8433EF052F47}">
      <dsp:nvSpPr>
        <dsp:cNvPr id="0" name=""/>
        <dsp:cNvSpPr/>
      </dsp:nvSpPr>
      <dsp:spPr>
        <a:xfrm>
          <a:off x="1227829" y="251268"/>
          <a:ext cx="435181" cy="43518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85512" y="417681"/>
        <a:ext cx="319815" cy="102355"/>
      </dsp:txXfrm>
    </dsp:sp>
    <dsp:sp modelId="{73140046-9F24-4A4E-B998-E9ADE85EC7D7}">
      <dsp:nvSpPr>
        <dsp:cNvPr id="0" name=""/>
        <dsp:cNvSpPr/>
      </dsp:nvSpPr>
      <dsp:spPr>
        <a:xfrm>
          <a:off x="1723936" y="93702"/>
          <a:ext cx="1166660" cy="750312"/>
        </a:xfrm>
        <a:prstGeom prst="snip2Same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အသက်ရှူခြင်း (ဝိညာဉ်)</a:t>
          </a:r>
          <a:endParaRPr lang="es-E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463" y="156229"/>
        <a:ext cx="1041606" cy="687785"/>
      </dsp:txXfrm>
    </dsp:sp>
    <dsp:sp modelId="{5AC5F929-1000-4CF1-9479-64830B00103D}">
      <dsp:nvSpPr>
        <dsp:cNvPr id="0" name=""/>
        <dsp:cNvSpPr/>
      </dsp:nvSpPr>
      <dsp:spPr>
        <a:xfrm>
          <a:off x="2951522" y="251268"/>
          <a:ext cx="435181" cy="435181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09205" y="340915"/>
        <a:ext cx="319815" cy="255887"/>
      </dsp:txXfrm>
    </dsp:sp>
    <dsp:sp modelId="{7BF105CD-C36C-4462-AB4C-2BC42FC1C010}">
      <dsp:nvSpPr>
        <dsp:cNvPr id="0" name=""/>
        <dsp:cNvSpPr/>
      </dsp:nvSpPr>
      <dsp:spPr>
        <a:xfrm>
          <a:off x="3447628" y="93702"/>
          <a:ext cx="1166660" cy="750312"/>
        </a:xfrm>
        <a:prstGeom prst="snip2Same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endParaRPr lang="en-US" sz="1600" b="1" kern="1200" dirty="0">
            <a:solidFill>
              <a:srgbClr val="5C4600"/>
            </a:solidFill>
            <a:effectLst/>
          </a:endParaRPr>
        </a:p>
        <a:p>
          <a:pPr marL="0" lvl="0" indent="0" algn="ctr" defTabSz="7112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600" b="1" kern="1200" dirty="0">
              <a:solidFill>
                <a:srgbClr val="5C4600"/>
              </a:solidFill>
              <a:effectLst/>
            </a:rPr>
            <a:t>သက်ရှိ</a:t>
          </a:r>
          <a:endParaRPr lang="en-US" sz="1600" b="1" kern="1200" dirty="0">
            <a:solidFill>
              <a:srgbClr val="5C4600"/>
            </a:solidFill>
            <a:effectLst/>
          </a:endParaRPr>
        </a:p>
        <a:p>
          <a:pPr marL="0" lvl="0" indent="0" algn="ctr" defTabSz="7112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600" b="1" kern="1200" dirty="0">
              <a:solidFill>
                <a:srgbClr val="5C4600"/>
              </a:solidFill>
              <a:effectLst/>
            </a:rPr>
            <a:t>သတ္တဝါ</a:t>
          </a:r>
          <a:endParaRPr lang="en-US" sz="1600" b="1" kern="1200" dirty="0">
            <a:solidFill>
              <a:srgbClr val="5C4600"/>
            </a:solidFill>
            <a:effectLst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 dirty="0">
            <a:solidFill>
              <a:schemeClr val="tx1"/>
            </a:solidFill>
            <a:effectLst/>
          </a:endParaRPr>
        </a:p>
      </dsp:txBody>
      <dsp:txXfrm>
        <a:off x="3510155" y="156229"/>
        <a:ext cx="1041606" cy="687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5A0DC-A2E7-4AE7-9270-622F6D8485D3}">
      <dsp:nvSpPr>
        <dsp:cNvPr id="0" name=""/>
        <dsp:cNvSpPr/>
      </dsp:nvSpPr>
      <dsp:spPr>
        <a:xfrm>
          <a:off x="706" y="195260"/>
          <a:ext cx="1092033" cy="547196"/>
        </a:xfrm>
        <a:prstGeom prst="snip2SameRect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5C4600"/>
              </a:solidFill>
              <a:effectLst/>
              <a:latin typeface="Calibri" panose="020F0502020204030204"/>
              <a:ea typeface="+mn-ea"/>
              <a:cs typeface="+mn-cs"/>
            </a:rPr>
            <a:t>LIVING BEING </a:t>
          </a:r>
          <a:r>
            <a:rPr lang="es-ES" sz="1400" b="1" kern="1200">
              <a:solidFill>
                <a:schemeClr val="tx1"/>
              </a:solidFill>
            </a:rPr>
            <a:t>(Soul)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46307" y="240861"/>
        <a:ext cx="1000831" cy="501595"/>
      </dsp:txXfrm>
    </dsp:sp>
    <dsp:sp modelId="{2A3C44B7-D7DB-4E45-98F9-8433EF052F47}">
      <dsp:nvSpPr>
        <dsp:cNvPr id="0" name=""/>
        <dsp:cNvSpPr/>
      </dsp:nvSpPr>
      <dsp:spPr>
        <a:xfrm>
          <a:off x="1137172" y="454120"/>
          <a:ext cx="317373" cy="71999"/>
        </a:xfrm>
        <a:prstGeom prst="rect">
          <a:avLst/>
        </a:prstGeom>
        <a:solidFill>
          <a:srgbClr val="FF33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prstClr val="whit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1137172" y="454120"/>
        <a:ext cx="317373" cy="71999"/>
      </dsp:txXfrm>
    </dsp:sp>
    <dsp:sp modelId="{73140046-9F24-4A4E-B998-E9ADE85EC7D7}">
      <dsp:nvSpPr>
        <dsp:cNvPr id="0" name=""/>
        <dsp:cNvSpPr/>
      </dsp:nvSpPr>
      <dsp:spPr>
        <a:xfrm>
          <a:off x="1498978" y="195260"/>
          <a:ext cx="1092033" cy="547196"/>
        </a:xfrm>
        <a:prstGeom prst="snip2SameRect">
          <a:avLst/>
        </a:prstGeom>
        <a:gradFill rotWithShape="0">
          <a:gsLst>
            <a:gs pos="0">
              <a:srgbClr val="FF33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33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33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FF33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BREATH </a:t>
          </a:r>
          <a:r>
            <a:rPr lang="es-E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(Spirit)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1544579" y="240861"/>
        <a:ext cx="1000831" cy="501595"/>
      </dsp:txXfrm>
    </dsp:sp>
    <dsp:sp modelId="{5AC5F929-1000-4CF1-9479-64830B00103D}">
      <dsp:nvSpPr>
        <dsp:cNvPr id="0" name=""/>
        <dsp:cNvSpPr/>
      </dsp:nvSpPr>
      <dsp:spPr>
        <a:xfrm>
          <a:off x="2635444" y="310172"/>
          <a:ext cx="317373" cy="317373"/>
        </a:xfrm>
        <a:prstGeom prst="mathEqual">
          <a:avLst/>
        </a:prstGeom>
        <a:solidFill>
          <a:srgbClr val="9900C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prstClr val="whit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2677512" y="375551"/>
        <a:ext cx="233237" cy="186615"/>
      </dsp:txXfrm>
    </dsp:sp>
    <dsp:sp modelId="{7BF105CD-C36C-4462-AB4C-2BC42FC1C010}">
      <dsp:nvSpPr>
        <dsp:cNvPr id="0" name=""/>
        <dsp:cNvSpPr/>
      </dsp:nvSpPr>
      <dsp:spPr>
        <a:xfrm>
          <a:off x="2997250" y="195260"/>
          <a:ext cx="1092033" cy="547196"/>
        </a:xfrm>
        <a:prstGeom prst="snip2SameRect">
          <a:avLst/>
        </a:prstGeom>
        <a:gradFill rotWithShape="0">
          <a:gsLst>
            <a:gs pos="0">
              <a:srgbClr val="9900CC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9900CC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9900CC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99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DIRT </a:t>
          </a:r>
          <a:br>
            <a:rPr lang="es-ES" sz="1400" b="1" kern="1200">
              <a:solidFill>
                <a:srgbClr val="99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</a:br>
          <a:r>
            <a:rPr lang="es-E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(Body)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042851" y="240861"/>
        <a:ext cx="1000831" cy="501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5A0DC-A2E7-4AE7-9270-622F6D8485D3}">
      <dsp:nvSpPr>
        <dsp:cNvPr id="0" name=""/>
        <dsp:cNvSpPr/>
      </dsp:nvSpPr>
      <dsp:spPr>
        <a:xfrm>
          <a:off x="634" y="59428"/>
          <a:ext cx="1106413" cy="562226"/>
        </a:xfrm>
        <a:prstGeom prst="snip2Same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DIRT</a:t>
          </a:r>
          <a:r>
            <a:rPr lang="es-ES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s-ES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(Body)</a:t>
          </a:r>
          <a:endParaRPr lang="es-E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487" y="106281"/>
        <a:ext cx="1012707" cy="515373"/>
      </dsp:txXfrm>
    </dsp:sp>
    <dsp:sp modelId="{2A3C44B7-D7DB-4E45-98F9-8433EF052F47}">
      <dsp:nvSpPr>
        <dsp:cNvPr id="0" name=""/>
        <dsp:cNvSpPr/>
      </dsp:nvSpPr>
      <dsp:spPr>
        <a:xfrm>
          <a:off x="1149129" y="190252"/>
          <a:ext cx="300578" cy="30057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88971" y="305193"/>
        <a:ext cx="220894" cy="70696"/>
      </dsp:txXfrm>
    </dsp:sp>
    <dsp:sp modelId="{73140046-9F24-4A4E-B998-E9ADE85EC7D7}">
      <dsp:nvSpPr>
        <dsp:cNvPr id="0" name=""/>
        <dsp:cNvSpPr/>
      </dsp:nvSpPr>
      <dsp:spPr>
        <a:xfrm>
          <a:off x="1491788" y="59428"/>
          <a:ext cx="1106413" cy="562226"/>
        </a:xfrm>
        <a:prstGeom prst="snip2Same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BREATH</a:t>
          </a: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</a:t>
          </a: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538641" y="106281"/>
        <a:ext cx="1012707" cy="515373"/>
      </dsp:txXfrm>
    </dsp:sp>
    <dsp:sp modelId="{5AC5F929-1000-4CF1-9479-64830B00103D}">
      <dsp:nvSpPr>
        <dsp:cNvPr id="0" name=""/>
        <dsp:cNvSpPr/>
      </dsp:nvSpPr>
      <dsp:spPr>
        <a:xfrm>
          <a:off x="2640283" y="190252"/>
          <a:ext cx="300578" cy="300578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80125" y="252171"/>
        <a:ext cx="220894" cy="176740"/>
      </dsp:txXfrm>
    </dsp:sp>
    <dsp:sp modelId="{7BF105CD-C36C-4462-AB4C-2BC42FC1C010}">
      <dsp:nvSpPr>
        <dsp:cNvPr id="0" name=""/>
        <dsp:cNvSpPr/>
      </dsp:nvSpPr>
      <dsp:spPr>
        <a:xfrm>
          <a:off x="2982942" y="59428"/>
          <a:ext cx="1106413" cy="562226"/>
        </a:xfrm>
        <a:prstGeom prst="snip2Same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rgbClr val="5C4600"/>
              </a:solidFill>
              <a:effectLst/>
            </a:rPr>
            <a:t>LIVING BEING </a:t>
          </a:r>
          <a:r>
            <a:rPr lang="es-ES" sz="1400" b="1" kern="1200">
              <a:solidFill>
                <a:schemeClr val="tx1"/>
              </a:solidFill>
              <a:effectLst/>
            </a:rPr>
            <a:t>(Soul)</a:t>
          </a:r>
          <a:endParaRPr lang="es-ES" sz="1400" b="1" kern="1200" dirty="0">
            <a:solidFill>
              <a:schemeClr val="tx1"/>
            </a:solidFill>
            <a:effectLst/>
          </a:endParaRPr>
        </a:p>
      </dsp:txBody>
      <dsp:txXfrm>
        <a:off x="3029795" y="106281"/>
        <a:ext cx="1012707" cy="5153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10047-C0A5-44C3-AE4A-B3094E1BC7B5}">
      <dsp:nvSpPr>
        <dsp:cNvPr id="0" name=""/>
        <dsp:cNvSpPr/>
      </dsp:nvSpPr>
      <dsp:spPr>
        <a:xfrm rot="5400000">
          <a:off x="3479899" y="-2168474"/>
          <a:ext cx="272853" cy="467957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7200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my-MM" sz="1600" b="1" kern="1200" dirty="0"/>
            <a:t>သူတို့ အနားယူပြီး အိပ်ပျော်နေကြတယ်။</a:t>
          </a:r>
          <a:r>
            <a:rPr lang="en-US" sz="1600" b="1" kern="1200" dirty="0"/>
            <a:t> </a:t>
          </a:r>
          <a:endParaRPr lang="es-ES" sz="1600" b="1" kern="1200" dirty="0"/>
        </a:p>
      </dsp:txBody>
      <dsp:txXfrm rot="-5400000">
        <a:off x="1276538" y="48207"/>
        <a:ext cx="4666256" cy="246213"/>
      </dsp:txXfrm>
    </dsp:sp>
    <dsp:sp modelId="{25ECAEB9-C1EB-43EA-80FE-CF3C3120B54E}">
      <dsp:nvSpPr>
        <dsp:cNvPr id="0" name=""/>
        <dsp:cNvSpPr/>
      </dsp:nvSpPr>
      <dsp:spPr>
        <a:xfrm>
          <a:off x="120" y="780"/>
          <a:ext cx="1276417" cy="3410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Job 3:13</a:t>
          </a:r>
        </a:p>
      </dsp:txBody>
      <dsp:txXfrm>
        <a:off x="16770" y="17430"/>
        <a:ext cx="1243117" cy="307767"/>
      </dsp:txXfrm>
    </dsp:sp>
    <dsp:sp modelId="{EA486987-B178-4615-B45C-FFEE3480BC2C}">
      <dsp:nvSpPr>
        <dsp:cNvPr id="0" name=""/>
        <dsp:cNvSpPr/>
      </dsp:nvSpPr>
      <dsp:spPr>
        <a:xfrm rot="5400000">
          <a:off x="3479899" y="-1810353"/>
          <a:ext cx="272853" cy="4679576"/>
        </a:xfrm>
        <a:prstGeom prst="round2SameRect">
          <a:avLst/>
        </a:prstGeom>
        <a:solidFill>
          <a:schemeClr val="accent3">
            <a:tint val="40000"/>
            <a:alpha val="90000"/>
            <a:hueOff val="47262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47262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7200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my-MM" sz="1600" b="1" kern="1200" dirty="0"/>
            <a:t>သူတို့သည်</a:t>
          </a:r>
          <a:r>
            <a:rPr lang="en-US" sz="1600" b="1" kern="1200" dirty="0"/>
            <a:t> </a:t>
          </a:r>
          <a:r>
            <a:rPr lang="my-MM" sz="1600" b="1" kern="1200" dirty="0"/>
            <a:t>ဘုရားသခင်ကို မချီးမွမ်း၊နှုတ်ဆိတ်နေကြ၏။</a:t>
          </a:r>
          <a:endParaRPr lang="es-ES" sz="1600" b="1" kern="1200" dirty="0"/>
        </a:p>
      </dsp:txBody>
      <dsp:txXfrm rot="-5400000">
        <a:off x="1276538" y="406328"/>
        <a:ext cx="4666256" cy="246213"/>
      </dsp:txXfrm>
    </dsp:sp>
    <dsp:sp modelId="{9530C223-5345-49F4-9E73-0AAD68FE4848}">
      <dsp:nvSpPr>
        <dsp:cNvPr id="0" name=""/>
        <dsp:cNvSpPr/>
      </dsp:nvSpPr>
      <dsp:spPr>
        <a:xfrm>
          <a:off x="120" y="358900"/>
          <a:ext cx="1276417" cy="341067"/>
        </a:xfrm>
        <a:prstGeom prst="roundRect">
          <a:avLst/>
        </a:prstGeom>
        <a:gradFill rotWithShape="0">
          <a:gsLst>
            <a:gs pos="0">
              <a:schemeClr val="accent3">
                <a:hueOff val="49766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9766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9766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115:17</a:t>
          </a:r>
        </a:p>
      </dsp:txBody>
      <dsp:txXfrm>
        <a:off x="16770" y="375550"/>
        <a:ext cx="1243117" cy="307767"/>
      </dsp:txXfrm>
    </dsp:sp>
    <dsp:sp modelId="{920AA148-E51C-42B0-A3EF-2840780E1018}">
      <dsp:nvSpPr>
        <dsp:cNvPr id="0" name=""/>
        <dsp:cNvSpPr/>
      </dsp:nvSpPr>
      <dsp:spPr>
        <a:xfrm rot="5400000">
          <a:off x="3479899" y="-1452232"/>
          <a:ext cx="272853" cy="4679576"/>
        </a:xfrm>
        <a:prstGeom prst="round2SameRect">
          <a:avLst/>
        </a:prstGeom>
        <a:solidFill>
          <a:schemeClr val="accent3">
            <a:tint val="40000"/>
            <a:alpha val="90000"/>
            <a:hueOff val="94524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94524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72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my-MM" sz="1800" b="1" kern="1200" dirty="0"/>
            <a:t>သူတို့သည်</a:t>
          </a:r>
          <a:r>
            <a:rPr lang="en-US" sz="1800" b="1" kern="1200" dirty="0"/>
            <a:t> </a:t>
          </a:r>
          <a:r>
            <a:rPr lang="my-MM" sz="1800" b="1" kern="1200" dirty="0"/>
            <a:t>မတွေးတတ်ကြပါဘူး။</a:t>
          </a:r>
          <a:endParaRPr lang="es-ES" sz="1800" b="1" kern="1200" dirty="0"/>
        </a:p>
      </dsp:txBody>
      <dsp:txXfrm rot="-5400000">
        <a:off x="1276538" y="764449"/>
        <a:ext cx="4666256" cy="246213"/>
      </dsp:txXfrm>
    </dsp:sp>
    <dsp:sp modelId="{69997B6F-876A-4C8C-ABB6-8CF5A7976364}">
      <dsp:nvSpPr>
        <dsp:cNvPr id="0" name=""/>
        <dsp:cNvSpPr/>
      </dsp:nvSpPr>
      <dsp:spPr>
        <a:xfrm>
          <a:off x="120" y="717021"/>
          <a:ext cx="1276417" cy="341067"/>
        </a:xfrm>
        <a:prstGeom prst="roundRect">
          <a:avLst/>
        </a:prstGeom>
        <a:gradFill rotWithShape="0">
          <a:gsLst>
            <a:gs pos="0">
              <a:schemeClr val="accent3">
                <a:hueOff val="995327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95327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95327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146:4</a:t>
          </a:r>
        </a:p>
      </dsp:txBody>
      <dsp:txXfrm>
        <a:off x="16770" y="733671"/>
        <a:ext cx="1243117" cy="307767"/>
      </dsp:txXfrm>
    </dsp:sp>
    <dsp:sp modelId="{70FD81D6-EC74-4425-88F5-FA84D5288D64}">
      <dsp:nvSpPr>
        <dsp:cNvPr id="0" name=""/>
        <dsp:cNvSpPr/>
      </dsp:nvSpPr>
      <dsp:spPr>
        <a:xfrm rot="5400000">
          <a:off x="3479899" y="-1094111"/>
          <a:ext cx="272853" cy="4679576"/>
        </a:xfrm>
        <a:prstGeom prst="round2SameRect">
          <a:avLst/>
        </a:prstGeom>
        <a:solidFill>
          <a:schemeClr val="accent3">
            <a:tint val="40000"/>
            <a:alpha val="90000"/>
            <a:hueOff val="141786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41786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72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my-MM" sz="1800" b="1" kern="1200" dirty="0"/>
            <a:t>သူတို့ဘာမှမသိ</a:t>
          </a:r>
          <a:endParaRPr lang="es-ES" sz="1800" b="1" kern="1200" dirty="0"/>
        </a:p>
      </dsp:txBody>
      <dsp:txXfrm rot="-5400000">
        <a:off x="1276538" y="1122570"/>
        <a:ext cx="4666256" cy="246213"/>
      </dsp:txXfrm>
    </dsp:sp>
    <dsp:sp modelId="{B00E75F6-F538-4E76-BCAF-E49D21C53F6E}">
      <dsp:nvSpPr>
        <dsp:cNvPr id="0" name=""/>
        <dsp:cNvSpPr/>
      </dsp:nvSpPr>
      <dsp:spPr>
        <a:xfrm>
          <a:off x="120" y="1075142"/>
          <a:ext cx="1276417" cy="341067"/>
        </a:xfrm>
        <a:prstGeom prst="roundRect">
          <a:avLst/>
        </a:prstGeom>
        <a:gradFill rotWithShape="0">
          <a:gsLst>
            <a:gs pos="0">
              <a:schemeClr val="accent3">
                <a:hueOff val="1492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9299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9299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Eccl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9:5</a:t>
          </a:r>
        </a:p>
      </dsp:txBody>
      <dsp:txXfrm>
        <a:off x="16770" y="1091792"/>
        <a:ext cx="1243117" cy="307767"/>
      </dsp:txXfrm>
    </dsp:sp>
    <dsp:sp modelId="{C8AB8E06-4365-4994-B0D1-7E32C0280DBB}">
      <dsp:nvSpPr>
        <dsp:cNvPr id="0" name=""/>
        <dsp:cNvSpPr/>
      </dsp:nvSpPr>
      <dsp:spPr>
        <a:xfrm rot="5400000">
          <a:off x="3544221" y="-745932"/>
          <a:ext cx="183166" cy="4699460"/>
        </a:xfrm>
        <a:prstGeom prst="round2SameRect">
          <a:avLst/>
        </a:prstGeom>
        <a:solidFill>
          <a:schemeClr val="accent3">
            <a:tint val="40000"/>
            <a:alpha val="90000"/>
            <a:hueOff val="189048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89048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7200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my-MM" sz="1600" b="1" kern="1200" dirty="0"/>
            <a:t>သူတို့သည်အလုပ်၊စာကျက်၊သို့မဟုတ်ဘာမှမလုပ်တတ်</a:t>
          </a:r>
          <a:endParaRPr lang="es-ES" sz="1600" b="1" kern="1200" dirty="0"/>
        </a:p>
      </dsp:txBody>
      <dsp:txXfrm rot="-5400000">
        <a:off x="1286075" y="1521155"/>
        <a:ext cx="4690519" cy="165284"/>
      </dsp:txXfrm>
    </dsp:sp>
    <dsp:sp modelId="{AAA1912E-0854-4E00-9A0C-E5E5DCC3164D}">
      <dsp:nvSpPr>
        <dsp:cNvPr id="0" name=""/>
        <dsp:cNvSpPr/>
      </dsp:nvSpPr>
      <dsp:spPr>
        <a:xfrm>
          <a:off x="120" y="1433263"/>
          <a:ext cx="1285953" cy="341067"/>
        </a:xfrm>
        <a:prstGeom prst="roundRect">
          <a:avLst/>
        </a:prstGeom>
        <a:gradFill rotWithShape="0">
          <a:gsLst>
            <a:gs pos="0">
              <a:schemeClr val="accent3">
                <a:hueOff val="1990654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90654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90654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Eccl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9:10</a:t>
          </a:r>
        </a:p>
      </dsp:txBody>
      <dsp:txXfrm>
        <a:off x="16770" y="1449913"/>
        <a:ext cx="1252653" cy="307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4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3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1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7CBA6-F7A6-1411-F7FA-E9EEAD9F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E6F226-AFD7-5144-10DA-6EE2DD6F3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D896C-614E-0C04-58A8-E2B794B2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405BC-2B92-AD00-45C5-194034F1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D05B2B-2497-1CF5-4E5F-7C9090AA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AE4FC-29CD-FC47-325F-818A68F3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2243E-C6FC-7EE8-161C-FC8ED7B7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D13E9E-C947-B9C4-B6FE-7613B88C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C16DE1-A7FC-970C-F5BA-8C2FCB89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3A99E1-96EB-8557-EB19-DBD5E388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4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00F21-5D16-3B3F-95D7-01D74182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212B8E-7FBE-C9BD-7FD5-2056A53D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8E9EED-127B-0294-E5A6-E2CAAE32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DFCF89-A68F-A8F1-D2EB-5581A6E55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5E6975-2CE0-A9D7-6BDB-CE0CB2A6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6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5CD3F-DD87-C2EA-47EE-6F56B041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13D54B-E9D4-EB59-4F4B-96F32563D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CEF07D-9520-54F5-3D07-861E5F73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BF1DEE-1998-2509-E125-E696407F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42B6D-3079-C0D8-7E24-D14EDD33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EB109D-4061-5D03-35F6-826EC21E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21B0E-8F20-B011-93FF-36EA099F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BC4613-C455-D5FE-1F18-CB55CFC6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62B7E6-BC94-1536-5089-6B0D5FB3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4602C2-A0EF-B3B7-D390-CD47B677F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C764E1-F43E-FACC-4004-13C403F2C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E3ABD1-B787-2C94-3775-9ABEF7ED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151FDC-82CB-6C2A-4264-E71D940B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DE5768-4C30-DFAD-BB99-4D09F0B6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6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5EF89-1A2A-6154-9406-A6FC61FB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81FA39-1420-659E-6871-B7A210EB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A2E618-6088-3B32-7CDB-4C37422D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E2EEF0-24A4-5878-9D0C-416D48BD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3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00ACDD-9853-0C14-809F-3B64DAD1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88CE28-4DEE-FDFA-3FC8-3FC1FEE7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621DBC-AE4C-E94D-6BFD-3E643461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7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943B5-DF7A-1190-6188-1EDFEBAD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90D7EB-D218-E6EC-3B6A-E2C147CF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D8A1CD-18E2-17CE-9ECA-CAE614934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88D5AF-5F06-D85C-7230-B3D68FF9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4A0D9E-99F8-B67B-463C-D3D75824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E740BF-9FBB-D071-A85D-80A4BE71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5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6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4DFD8-57FB-42AB-838C-147842CE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8F0002-CB59-8A9B-F70B-F068A81B2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66F623-E520-4D2C-D52E-8C0637427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EF6DD1-986F-C7C6-EA9B-130B0F0E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9E982C-8B6E-833D-770F-C66B90DB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415E19-327B-5381-CB51-288E7121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2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8BFF4-81B9-938E-957F-BEA3A665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90BC2D-EBA7-B1F8-1752-55F08CEE5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0EA5C-FEB2-35B9-2F3E-5CD29773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779FE6-C1C2-33B2-86DE-1B3B8E5C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E11DA2-217C-90BC-9533-5001EF22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949FF2-BC0B-0135-8175-79304678B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6657C3-91BD-BC27-CDD1-EDC9B444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D86BB4-F449-6A86-B555-8606C973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C7699-38F7-610D-A45D-728E8F1B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C5F097-4DBC-7DBA-E2B0-800ED132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1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0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5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7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9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0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5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B634-FADA-494A-9785-3B7EF747526D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F0754-9C17-4226-9AF8-520D1E2AC7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5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41BFAE-9825-F421-58A6-94BC1497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9986B5-C653-8358-C3DD-18E561EA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D8CFBB-738E-BCD3-7D1A-D4221C726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3ECA-2A0E-42D6-9631-163080EC8385}" type="datetimeFigureOut">
              <a:rPr lang="es-ES" smtClean="0"/>
              <a:t>05/10/2022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0B851B-D0A2-EA50-3AE1-D6948151A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598C56-EA4D-0922-C04D-5D0AF800E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3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33.jpe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elefantes en el agua&#10;&#10;Descripción generada automáticamente con confianza baja">
            <a:extLst>
              <a:ext uri="{FF2B5EF4-FFF2-40B4-BE49-F238E27FC236}">
                <a16:creationId xmlns:a16="http://schemas.microsoft.com/office/drawing/2014/main" id="{AD93B58B-5F47-B881-198C-F0F4C227B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044" y="10"/>
            <a:ext cx="7221956" cy="51434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065738" cy="514385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4465335" cy="514385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B214BF-BB2E-7177-8513-5AF4F32EB6A8}"/>
              </a:ext>
            </a:extLst>
          </p:cNvPr>
          <p:cNvSpPr txBox="1"/>
          <p:nvPr/>
        </p:nvSpPr>
        <p:spPr>
          <a:xfrm>
            <a:off x="7093" y="-290619"/>
            <a:ext cx="4671574" cy="5359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57150" h="38100" prst="hardEdge"/>
              <a:contourClr>
                <a:schemeClr val="accent4"/>
              </a:contourClr>
            </a:sp3d>
          </a:bodyPr>
          <a:lstStyle/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my-MM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လူသား၏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my-MM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သဘာဝအကြောင်းကို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my-MM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နားလည်ခြင်း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>
              <a:lnSpc>
                <a:spcPct val="200000"/>
              </a:lnSpc>
              <a:spcBef>
                <a:spcPts val="1200"/>
              </a:spcBef>
            </a:pPr>
            <a:endParaRPr lang="es-ES" sz="42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411BEA-C640-10D6-0935-AA03698F01D9}"/>
              </a:ext>
            </a:extLst>
          </p:cNvPr>
          <p:cNvSpPr txBox="1"/>
          <p:nvPr/>
        </p:nvSpPr>
        <p:spPr>
          <a:xfrm>
            <a:off x="-66792" y="3868083"/>
            <a:ext cx="2055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0D1B7"/>
                </a:solidFill>
              </a:rPr>
              <a:t>Lesson 3 for </a:t>
            </a:r>
            <a:br>
              <a:rPr lang="en-US" sz="2400" b="1" dirty="0">
                <a:solidFill>
                  <a:srgbClr val="D0D1B7"/>
                </a:solidFill>
              </a:rPr>
            </a:br>
            <a:r>
              <a:rPr lang="en-US" sz="2400" b="1" dirty="0">
                <a:solidFill>
                  <a:srgbClr val="D0D1B7"/>
                </a:solidFill>
              </a:rPr>
              <a:t>October 15, 2022</a:t>
            </a:r>
            <a:endParaRPr lang="es-ES" sz="2400" b="1" dirty="0">
              <a:solidFill>
                <a:srgbClr val="D0D1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63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1B1293-D3FC-F667-9BD7-59C85C5A4253}"/>
              </a:ext>
            </a:extLst>
          </p:cNvPr>
          <p:cNvSpPr txBox="1"/>
          <p:nvPr/>
        </p:nvSpPr>
        <p:spPr>
          <a:xfrm>
            <a:off x="1004206" y="63081"/>
            <a:ext cx="729887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>
              <a:bevelT w="57150" h="38100" prst="hardEdge"/>
              <a:contourClr>
                <a:schemeClr val="accent1">
                  <a:lumMod val="50000"/>
                </a:schemeClr>
              </a:contourClr>
            </a:sp3d>
          </a:bodyPr>
          <a:lstStyle/>
          <a:p>
            <a:r>
              <a:rPr lang="my-MM" sz="2800" b="1" dirty="0"/>
              <a:t>သေလွန်သောသူတို့သည်အဘယ်သို့ပြုကြသနည်း။</a:t>
            </a:r>
            <a:endParaRPr lang="es-ES" sz="2800" b="1" spc="50" dirty="0">
              <a:ln w="9525" cmpd="sng">
                <a:noFill/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713902-DFE0-58A7-D6ED-1887F3563B00}"/>
              </a:ext>
            </a:extLst>
          </p:cNvPr>
          <p:cNvSpPr txBox="1"/>
          <p:nvPr/>
        </p:nvSpPr>
        <p:spPr>
          <a:xfrm>
            <a:off x="655674" y="597101"/>
            <a:ext cx="783265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latin typeface="Comic Sans MS" panose="030F0702030302020204" pitchFamily="66" charset="0"/>
              </a:rPr>
              <a:t>အသက်ရှင်သောသူသည် မိမိသေရမည်ကိုသိ၏။ သေသောသူမူကား၊ အဘယ်အရာကိုမျှမသိ။ အကျိုးအပြစ်ကိုလည်း မခံရ။ သူ့ကိုလည်း မေ့လျော့တတ်ကြ၏။</a:t>
            </a:r>
            <a:r>
              <a:rPr lang="en-US" sz="1600" b="1" dirty="0"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latin typeface="Comic Sans MS" panose="030F0702030302020204" pitchFamily="66" charset="0"/>
              </a:rPr>
              <a:t>Ecclesiastes</a:t>
            </a:r>
            <a:r>
              <a:rPr lang="es-ES" sz="1200" b="1" dirty="0">
                <a:latin typeface="Comic Sans MS" panose="030F0702030302020204" pitchFamily="66" charset="0"/>
              </a:rPr>
              <a:t> 9:5)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3CE40A-BF42-2A0F-63D6-54851D860DF3}"/>
              </a:ext>
            </a:extLst>
          </p:cNvPr>
          <p:cNvSpPr txBox="1"/>
          <p:nvPr/>
        </p:nvSpPr>
        <p:spPr>
          <a:xfrm>
            <a:off x="155944" y="1196357"/>
            <a:ext cx="5985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သေသောသူ</a:t>
            </a:r>
            <a:r>
              <a:rPr lang="my-MM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ရဲ့ လုပ်ရပ်တွေအကြောင်းသမ္မာကျမ်းစာက ဘာသွန်သင်သလဲ</a:t>
            </a:r>
            <a:endParaRPr lang="es-ES" sz="1600" b="1" dirty="0">
              <a:solidFill>
                <a:schemeClr val="bg1"/>
              </a:solidFill>
              <a:effectLst>
                <a:glow rad="127000">
                  <a:srgbClr val="2373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9597D3-2876-685F-3A44-EE7E53CAB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331868"/>
              </p:ext>
            </p:extLst>
          </p:nvPr>
        </p:nvGraphicFramePr>
        <p:xfrm>
          <a:off x="197736" y="1549392"/>
          <a:ext cx="5985656" cy="177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65180A4-6B0E-97C2-0601-C1C088161395}"/>
              </a:ext>
            </a:extLst>
          </p:cNvPr>
          <p:cNvSpPr txBox="1"/>
          <p:nvPr/>
        </p:nvSpPr>
        <p:spPr>
          <a:xfrm>
            <a:off x="111185" y="3309288"/>
            <a:ext cx="615898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သေရတာ ခြောက်သွေ့ပျင်းဖို့ကောင်းလိုက်တာ! သတိရှိမှုမရှိဘူး။ ငါတို့သေတဲ့အခါ အရာအားလုံးက ပြီးတယ်။ သေခြင်းတရားသည် တိတ်ဆိတ်ခြင်းနှင့်အမှောင်ထုမျှသာဖြစ်သည</a:t>
            </a:r>
            <a:r>
              <a:rPr lang="my-MM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်။</a:t>
            </a:r>
            <a:r>
              <a:rPr lang="my-MM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အိပ်ပျော်သွားသလိုမျိုး၊သေသွားမှန်းတောင် မသိလိုက်ဘူး။ </a:t>
            </a:r>
            <a:endParaRPr lang="es-ES" sz="1600" b="1" dirty="0">
              <a:solidFill>
                <a:schemeClr val="bg1"/>
              </a:solidFill>
              <a:effectLst>
                <a:glow rad="127000">
                  <a:srgbClr val="2373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my-MM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သေခြင်းသည်အိပ်ခြင်းနှင့်တူကြောင်း သမ္မာကျမ်းစာကသွန်သင်သည်။ယေရှု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my-MM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၏အသံကသာဤငိုက်မျဉ်းခြင်းမှကျွန်ုပ်တို့ကိုနိုးကြားစေမည်ဖြစ်သည်။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2373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(Jn. 11:11-14; 5:28-29).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2373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4009DD-F717-EACB-8433-31864593ED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601" y="1181876"/>
            <a:ext cx="3103200" cy="395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6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ECAEB9-C1EB-43EA-80FE-CF3C3120B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25ECAEB9-C1EB-43EA-80FE-CF3C3120B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25ECAEB9-C1EB-43EA-80FE-CF3C3120B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25ECAEB9-C1EB-43EA-80FE-CF3C3120B5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410047-C0A5-44C3-AE4A-B3094E1BC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96410047-C0A5-44C3-AE4A-B3094E1BC7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30C223-5345-49F4-9E73-0AAD68FE4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530C223-5345-49F4-9E73-0AAD68FE4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9530C223-5345-49F4-9E73-0AAD68FE4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9530C223-5345-49F4-9E73-0AAD68FE4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486987-B178-4615-B45C-FFEE3480B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A486987-B178-4615-B45C-FFEE3480B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997B6F-876A-4C8C-ABB6-8CF5A797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69997B6F-876A-4C8C-ABB6-8CF5A797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69997B6F-876A-4C8C-ABB6-8CF5A797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69997B6F-876A-4C8C-ABB6-8CF5A7976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0AA148-E51C-42B0-A3EF-2840780E1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920AA148-E51C-42B0-A3EF-2840780E10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0E75F6-F538-4E76-BCAF-E49D21C5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B00E75F6-F538-4E76-BCAF-E49D21C5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B00E75F6-F538-4E76-BCAF-E49D21C53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B00E75F6-F538-4E76-BCAF-E49D21C53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D81D6-EC74-4425-88F5-FA84D5288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70FD81D6-EC74-4425-88F5-FA84D5288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A1912E-0854-4E00-9A0C-E5E5DCC31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AAA1912E-0854-4E00-9A0C-E5E5DCC31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AAA1912E-0854-4E00-9A0C-E5E5DCC31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AAA1912E-0854-4E00-9A0C-E5E5DCC31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AB8E06-4365-4994-B0D1-7E32C0280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C8AB8E06-4365-4994-B0D1-7E32C0280D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28558EE-15FD-7493-D8CB-0D6D39EF5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7" y="2066765"/>
            <a:ext cx="5081775" cy="2079932"/>
          </a:xfrm>
          <a:prstGeom prst="roundRect">
            <a:avLst>
              <a:gd name="adj" fmla="val 90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F03081-5D44-5461-351D-63E55C086F3F}"/>
              </a:ext>
            </a:extLst>
          </p:cNvPr>
          <p:cNvSpPr txBox="1"/>
          <p:nvPr/>
        </p:nvSpPr>
        <p:spPr>
          <a:xfrm>
            <a:off x="0" y="3334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 prst="slope"/>
              <a:contourClr>
                <a:schemeClr val="accent2"/>
              </a:contourClr>
            </a:sp3d>
          </a:bodyPr>
          <a:lstStyle/>
          <a:p>
            <a:pPr algn="ctr"/>
            <a:r>
              <a:rPr lang="my-MM" sz="3600" b="1" dirty="0"/>
              <a:t>ဘိုးဘေးများနှင့်အတူ အနားယူပါ။</a:t>
            </a:r>
            <a:endParaRPr lang="en-US" sz="3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A19320-BCAF-7237-340B-2315F416D344}"/>
              </a:ext>
            </a:extLst>
          </p:cNvPr>
          <p:cNvSpPr txBox="1"/>
          <p:nvPr/>
        </p:nvSpPr>
        <p:spPr>
          <a:xfrm>
            <a:off x="309228" y="694169"/>
            <a:ext cx="706352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rgbClr val="55898C"/>
                </a:solidFill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solidFill>
                  <a:srgbClr val="55898C"/>
                </a:solidFill>
                <a:latin typeface="Comic Sans MS" panose="030F0702030302020204" pitchFamily="66" charset="0"/>
              </a:rPr>
              <a:t>ဒါဝိဒ်သည်ဘိုးတော်ဘေးတော်တို့နှင့်အိပ်ပျော်၍ဒါဝိဒ်ဦမိ့၌သင်္ဂြိုလ်ခြင်းကိုခံတော်မူ၏။</a:t>
            </a:r>
            <a:r>
              <a:rPr lang="es-ES" sz="1600" b="1" dirty="0">
                <a:solidFill>
                  <a:srgbClr val="55898C"/>
                </a:solidFill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55898C"/>
                </a:solidFill>
                <a:latin typeface="Comic Sans MS" panose="030F0702030302020204" pitchFamily="66" charset="0"/>
              </a:rPr>
              <a:t>(1 Kings 2:10)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D5B5A1-0F65-2381-0513-11F47062664F}"/>
              </a:ext>
            </a:extLst>
          </p:cNvPr>
          <p:cNvSpPr txBox="1"/>
          <p:nvPr/>
        </p:nvSpPr>
        <p:spPr>
          <a:xfrm>
            <a:off x="78666" y="1153948"/>
            <a:ext cx="729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သမ္မာကျမ်းစာတွင် သေခြင်းတရားကို ရည်ညွှန်းသည့် အသုံးအနှုန်းအမျိုးမျိုးရှိသည်</a:t>
            </a:r>
            <a:r>
              <a:rPr lang="my-MM" b="1" dirty="0"/>
              <a:t>။ </a:t>
            </a:r>
            <a:r>
              <a:rPr lang="en-US" b="1" dirty="0"/>
              <a:t>: “</a:t>
            </a:r>
            <a:r>
              <a:rPr lang="my-MM" sz="1600" b="1" dirty="0"/>
              <a:t>မိမိလူမျိုးစည်းဝေးရာသို့ရောက်လေ၏</a:t>
            </a:r>
            <a:r>
              <a:rPr lang="en-US" b="1" dirty="0"/>
              <a:t>” (Gn. 25:8), “</a:t>
            </a:r>
            <a:r>
              <a:rPr lang="my-MM" sz="1600" b="1" dirty="0"/>
              <a:t>ဘိုးဘေးတို့နှင့် အိပ်ပျော်၏။</a:t>
            </a:r>
            <a:r>
              <a:rPr lang="en-US" b="1" dirty="0"/>
              <a:t>” (1K. 2:10). </a:t>
            </a:r>
            <a:r>
              <a:rPr lang="my-MM" sz="1600" b="1" dirty="0"/>
              <a:t>ဤအသုံးအနှုန်းများသည် သေပြီးနောက် လူမှုရေးနှင့် အသိဉာဏ်ရှိသောဘဝ</a:t>
            </a:r>
            <a:r>
              <a:rPr lang="en-US" sz="1600" b="1" dirty="0"/>
              <a:t> </a:t>
            </a:r>
            <a:r>
              <a:rPr lang="my-MM" sz="1600" b="1" dirty="0"/>
              <a:t>ရှိသည်ဟုဆိုလိုပါသလား။</a:t>
            </a:r>
            <a:endParaRPr lang="es-ES" sz="1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C400D5-AB7F-3946-E548-888F337F0946}"/>
              </a:ext>
            </a:extLst>
          </p:cNvPr>
          <p:cNvSpPr txBox="1"/>
          <p:nvPr/>
        </p:nvSpPr>
        <p:spPr>
          <a:xfrm>
            <a:off x="5252189" y="2209830"/>
            <a:ext cx="389180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ဒါဝိဒ်သည်“ဘိုးဘေးတို့နှင့်အိပ်ပျော်”သော်လည်း ကောင်းကင်ဘုံသို့ မတက်ခဲ့ပေ။ သူ့သင်္ချိုင်းမှာ “ယနေ့တိုင်အောင်” ရှိနေဆဲ၊</a:t>
            </a:r>
            <a:r>
              <a:rPr lang="en-US" sz="1600" b="1" dirty="0"/>
              <a:t> </a:t>
            </a:r>
            <a:r>
              <a:rPr lang="en-US" b="1" dirty="0"/>
              <a:t>(Acts 2:29-31).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my-MM" sz="1600" b="1" dirty="0"/>
              <a:t>တရားမျှတခြင်းနှင့်ဆိုးသွမ်းသောအခြားဘုရင်များအတွက် အလားတူအသုံးအနှုန်းကို အသုံး</a:t>
            </a:r>
            <a:r>
              <a:rPr lang="en-US" sz="1600" b="1" dirty="0"/>
              <a:t> </a:t>
            </a:r>
            <a:r>
              <a:rPr lang="my-MM" sz="1600" b="1" dirty="0"/>
              <a:t>ပြုခဲ့သည်။</a:t>
            </a:r>
            <a:br>
              <a:rPr lang="en-US" sz="1600" b="1" dirty="0"/>
            </a:br>
            <a:r>
              <a:rPr lang="en-US" b="1" dirty="0"/>
              <a:t>(1K. 14:20; 16:6; 2Chr. 32:33).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5A3CCA-F844-9DD5-0A6D-095BAAD691C6}"/>
              </a:ext>
            </a:extLst>
          </p:cNvPr>
          <p:cNvSpPr txBox="1"/>
          <p:nvPr/>
        </p:nvSpPr>
        <p:spPr>
          <a:xfrm>
            <a:off x="85060" y="4194535"/>
            <a:ext cx="76194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ဤအသုံးအနှုန်းများသည် ကျွန်ုပ်တို့အားလုံးတူညီသောနေရာသို့သွားနေကြသည်ဟုဆိုလိုသည်- ကျွန်ုပ်တို့၏ သင်္ချိုင်းဆီသို့။ ကျွန်ုပ်တို့သည် ကျွန်ုပ်တို့၏ဘိုးဘေးများ၏ခြေရာများကို လိုက်လျှောက်ပါမည်။ ဆိုလိုသည်မှာ၊ ကျွန်ုပ်တို့သည် ဒုတိယကြွလာချိန်၊ ရှင်ပြန်ထမြောက်</a:t>
            </a:r>
            <a:r>
              <a:rPr lang="en-US" sz="1600" b="1" dirty="0"/>
              <a:t> </a:t>
            </a:r>
            <a:r>
              <a:rPr lang="my-MM" sz="1600" b="1" dirty="0"/>
              <a:t>သည့်နေ့တိုင်အောင် ကျွန်ုပ်တို့သေရမည်ဖြစ်ပါသည်။</a:t>
            </a:r>
            <a:r>
              <a:rPr lang="en-US" b="1" dirty="0"/>
              <a:t>(1Ths. 4:13-18).</a:t>
            </a:r>
            <a:endParaRPr lang="es-ES" b="1" dirty="0"/>
          </a:p>
        </p:txBody>
      </p:sp>
      <p:pic>
        <p:nvPicPr>
          <p:cNvPr id="14" name="Imagen 13" descr="Imagen que contiene persona, cortina, interior, hombre&#10;&#10;Descripción generada automáticamente">
            <a:extLst>
              <a:ext uri="{FF2B5EF4-FFF2-40B4-BE49-F238E27FC236}">
                <a16:creationId xmlns:a16="http://schemas.microsoft.com/office/drawing/2014/main" id="{28509077-BCBC-5D57-460F-0599702E52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698" y="748748"/>
            <a:ext cx="1681716" cy="1225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649DA0"/>
            </a:contourClr>
          </a:sp3d>
        </p:spPr>
      </p:pic>
      <p:pic>
        <p:nvPicPr>
          <p:cNvPr id="18" name="Imagen 1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F0CCCE5C-4444-041E-4E33-DE9EADEDF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521" y="4313925"/>
            <a:ext cx="1260795" cy="76002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6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 uiExpand="1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E730D79-E913-26EB-2486-DB354CB89B1B}"/>
              </a:ext>
            </a:extLst>
          </p:cNvPr>
          <p:cNvSpPr txBox="1"/>
          <p:nvPr/>
        </p:nvSpPr>
        <p:spPr>
          <a:xfrm>
            <a:off x="1570075" y="474169"/>
            <a:ext cx="75739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</a:t>
            </a:r>
            <a:r>
              <a:rPr lang="my-MM" sz="2200" b="1" dirty="0">
                <a:latin typeface="Constantia" panose="02030602050306030303" pitchFamily="18" charset="0"/>
              </a:rPr>
              <a:t>သေလွန်သူများသည် ကောင်းကင်ဘုံသို့ချက်ချင်းမသွားကြကြောင်း သမ္မာကျမ်းစာကရှင်းလင်းစွာသွန်သင်ထားသည်။ရှင်ပြန်ထမြောက်သည်အထိ အိပ်စက်ခြင်းအဖြစ် ကိုယ်စားပြုကြသည်။ ၁သက်သာလောနိတ် ၄:၁၄; ယောဘ ၁၄:၁၀-၁၂။ ငွေကြိုးကို ဖြည်ပြီး ရွှေဇလုံ ကျိုးသည့်နေ့၌ (ဒေသနာ ၁၂:၆)၊ လူ၏ အကြံအစည်သည်ပျက်တတ်၏။သင်္ချိုင်းတွင်းသို့ဆင်းသွားသောသူတို့သည် တိတ်ဆိတ်စွာနေကြ၏။ နေအောက်မှာ လုပ်တဲ့ အရာတွေကို သူတို့ မသိတော့ဘူး။ ယောဘ ၁၄:၂၁။ ငြီးငွေ့သောဖြောင့်မတ်သော သူတို့အတွက် မင်္ဂလာရှိစေသတည်း။ အချိန်က တိုသည်ဖြစ်စေ ရှည်သည်ဖြစ်စေ သူတို့အတွက် အချိန်ခဏလေးပါပဲ။ သူတို့ အိပ်ကြတယ်။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my-MM" sz="2200" b="1" dirty="0">
                <a:latin typeface="Constantia" panose="02030602050306030303" pitchFamily="18" charset="0"/>
              </a:rPr>
              <a:t>ပြီးနောက်ဘုန်းကြီးသော မသေနိုင်သောအဖြစ်သို့ ဘုရားသခင် ၏ တံပိုးဖြင့် နိုးထလာကြသည်။”</a:t>
            </a:r>
            <a:endParaRPr lang="es-ES" sz="2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A7F171-0D9E-776E-B637-D273A6177C86}"/>
              </a:ext>
            </a:extLst>
          </p:cNvPr>
          <p:cNvSpPr txBox="1"/>
          <p:nvPr/>
        </p:nvSpPr>
        <p:spPr>
          <a:xfrm>
            <a:off x="4935258" y="4459876"/>
            <a:ext cx="4140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E. G. W. (The Great Controversy, cp. 33, p. 549)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3507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9FF8B3-6FF1-F206-9EB8-3D3AA4D783CF}"/>
              </a:ext>
            </a:extLst>
          </p:cNvPr>
          <p:cNvSpPr txBox="1"/>
          <p:nvPr/>
        </p:nvSpPr>
        <p:spPr>
          <a:xfrm>
            <a:off x="228428" y="2677700"/>
            <a:ext cx="4293000" cy="2354491"/>
          </a:xfrm>
          <a:custGeom>
            <a:avLst/>
            <a:gdLst>
              <a:gd name="connsiteX0" fmla="*/ 0 w 4293000"/>
              <a:gd name="connsiteY0" fmla="*/ 0 h 2308324"/>
              <a:gd name="connsiteX1" fmla="*/ 450765 w 4293000"/>
              <a:gd name="connsiteY1" fmla="*/ 0 h 2308324"/>
              <a:gd name="connsiteX2" fmla="*/ 944460 w 4293000"/>
              <a:gd name="connsiteY2" fmla="*/ 0 h 2308324"/>
              <a:gd name="connsiteX3" fmla="*/ 1481085 w 4293000"/>
              <a:gd name="connsiteY3" fmla="*/ 0 h 2308324"/>
              <a:gd name="connsiteX4" fmla="*/ 2060640 w 4293000"/>
              <a:gd name="connsiteY4" fmla="*/ 0 h 2308324"/>
              <a:gd name="connsiteX5" fmla="*/ 2511405 w 4293000"/>
              <a:gd name="connsiteY5" fmla="*/ 0 h 2308324"/>
              <a:gd name="connsiteX6" fmla="*/ 2919240 w 4293000"/>
              <a:gd name="connsiteY6" fmla="*/ 0 h 2308324"/>
              <a:gd name="connsiteX7" fmla="*/ 3327075 w 4293000"/>
              <a:gd name="connsiteY7" fmla="*/ 0 h 2308324"/>
              <a:gd name="connsiteX8" fmla="*/ 4293000 w 4293000"/>
              <a:gd name="connsiteY8" fmla="*/ 0 h 2308324"/>
              <a:gd name="connsiteX9" fmla="*/ 4293000 w 4293000"/>
              <a:gd name="connsiteY9" fmla="*/ 530915 h 2308324"/>
              <a:gd name="connsiteX10" fmla="*/ 4293000 w 4293000"/>
              <a:gd name="connsiteY10" fmla="*/ 1154162 h 2308324"/>
              <a:gd name="connsiteX11" fmla="*/ 4293000 w 4293000"/>
              <a:gd name="connsiteY11" fmla="*/ 1661993 h 2308324"/>
              <a:gd name="connsiteX12" fmla="*/ 4293000 w 4293000"/>
              <a:gd name="connsiteY12" fmla="*/ 2308324 h 2308324"/>
              <a:gd name="connsiteX13" fmla="*/ 3799305 w 4293000"/>
              <a:gd name="connsiteY13" fmla="*/ 2308324 h 2308324"/>
              <a:gd name="connsiteX14" fmla="*/ 3305610 w 4293000"/>
              <a:gd name="connsiteY14" fmla="*/ 2308324 h 2308324"/>
              <a:gd name="connsiteX15" fmla="*/ 2854845 w 4293000"/>
              <a:gd name="connsiteY15" fmla="*/ 2308324 h 2308324"/>
              <a:gd name="connsiteX16" fmla="*/ 2275290 w 4293000"/>
              <a:gd name="connsiteY16" fmla="*/ 2308324 h 2308324"/>
              <a:gd name="connsiteX17" fmla="*/ 1867455 w 4293000"/>
              <a:gd name="connsiteY17" fmla="*/ 2308324 h 2308324"/>
              <a:gd name="connsiteX18" fmla="*/ 1287900 w 4293000"/>
              <a:gd name="connsiteY18" fmla="*/ 2308324 h 2308324"/>
              <a:gd name="connsiteX19" fmla="*/ 880065 w 4293000"/>
              <a:gd name="connsiteY19" fmla="*/ 2308324 h 2308324"/>
              <a:gd name="connsiteX20" fmla="*/ 0 w 4293000"/>
              <a:gd name="connsiteY20" fmla="*/ 2308324 h 2308324"/>
              <a:gd name="connsiteX21" fmla="*/ 0 w 4293000"/>
              <a:gd name="connsiteY21" fmla="*/ 1731243 h 2308324"/>
              <a:gd name="connsiteX22" fmla="*/ 0 w 4293000"/>
              <a:gd name="connsiteY22" fmla="*/ 1177245 h 2308324"/>
              <a:gd name="connsiteX23" fmla="*/ 0 w 4293000"/>
              <a:gd name="connsiteY23" fmla="*/ 623247 h 2308324"/>
              <a:gd name="connsiteX24" fmla="*/ 0 w 4293000"/>
              <a:gd name="connsiteY2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93000" h="2308324" extrusionOk="0">
                <a:moveTo>
                  <a:pt x="0" y="0"/>
                </a:moveTo>
                <a:cubicBezTo>
                  <a:pt x="107395" y="-13039"/>
                  <a:pt x="314264" y="38179"/>
                  <a:pt x="450765" y="0"/>
                </a:cubicBezTo>
                <a:cubicBezTo>
                  <a:pt x="587267" y="-38179"/>
                  <a:pt x="825987" y="35841"/>
                  <a:pt x="944460" y="0"/>
                </a:cubicBezTo>
                <a:cubicBezTo>
                  <a:pt x="1062934" y="-35841"/>
                  <a:pt x="1247019" y="46233"/>
                  <a:pt x="1481085" y="0"/>
                </a:cubicBezTo>
                <a:cubicBezTo>
                  <a:pt x="1715151" y="-46233"/>
                  <a:pt x="1859938" y="38075"/>
                  <a:pt x="2060640" y="0"/>
                </a:cubicBezTo>
                <a:cubicBezTo>
                  <a:pt x="2261343" y="-38075"/>
                  <a:pt x="2364576" y="23742"/>
                  <a:pt x="2511405" y="0"/>
                </a:cubicBezTo>
                <a:cubicBezTo>
                  <a:pt x="2658235" y="-23742"/>
                  <a:pt x="2775456" y="21724"/>
                  <a:pt x="2919240" y="0"/>
                </a:cubicBezTo>
                <a:cubicBezTo>
                  <a:pt x="3063024" y="-21724"/>
                  <a:pt x="3173841" y="27483"/>
                  <a:pt x="3327075" y="0"/>
                </a:cubicBezTo>
                <a:cubicBezTo>
                  <a:pt x="3480309" y="-27483"/>
                  <a:pt x="3939987" y="103926"/>
                  <a:pt x="4293000" y="0"/>
                </a:cubicBezTo>
                <a:cubicBezTo>
                  <a:pt x="4313920" y="248746"/>
                  <a:pt x="4272413" y="419438"/>
                  <a:pt x="4293000" y="530915"/>
                </a:cubicBezTo>
                <a:cubicBezTo>
                  <a:pt x="4313587" y="642393"/>
                  <a:pt x="4281222" y="1027067"/>
                  <a:pt x="4293000" y="1154162"/>
                </a:cubicBezTo>
                <a:cubicBezTo>
                  <a:pt x="4304778" y="1281257"/>
                  <a:pt x="4262344" y="1499374"/>
                  <a:pt x="4293000" y="1661993"/>
                </a:cubicBezTo>
                <a:cubicBezTo>
                  <a:pt x="4323656" y="1824612"/>
                  <a:pt x="4286063" y="1996432"/>
                  <a:pt x="4293000" y="2308324"/>
                </a:cubicBezTo>
                <a:cubicBezTo>
                  <a:pt x="4057686" y="2358137"/>
                  <a:pt x="3966583" y="2249145"/>
                  <a:pt x="3799305" y="2308324"/>
                </a:cubicBezTo>
                <a:cubicBezTo>
                  <a:pt x="3632028" y="2367503"/>
                  <a:pt x="3541537" y="2273641"/>
                  <a:pt x="3305610" y="2308324"/>
                </a:cubicBezTo>
                <a:cubicBezTo>
                  <a:pt x="3069684" y="2343007"/>
                  <a:pt x="2985848" y="2284783"/>
                  <a:pt x="2854845" y="2308324"/>
                </a:cubicBezTo>
                <a:cubicBezTo>
                  <a:pt x="2723842" y="2331865"/>
                  <a:pt x="2517700" y="2270493"/>
                  <a:pt x="2275290" y="2308324"/>
                </a:cubicBezTo>
                <a:cubicBezTo>
                  <a:pt x="2032880" y="2346155"/>
                  <a:pt x="2046153" y="2277256"/>
                  <a:pt x="1867455" y="2308324"/>
                </a:cubicBezTo>
                <a:cubicBezTo>
                  <a:pt x="1688757" y="2339392"/>
                  <a:pt x="1459628" y="2243549"/>
                  <a:pt x="1287900" y="2308324"/>
                </a:cubicBezTo>
                <a:cubicBezTo>
                  <a:pt x="1116172" y="2373099"/>
                  <a:pt x="1012179" y="2276731"/>
                  <a:pt x="880065" y="2308324"/>
                </a:cubicBezTo>
                <a:cubicBezTo>
                  <a:pt x="747952" y="2339917"/>
                  <a:pt x="279617" y="2241065"/>
                  <a:pt x="0" y="2308324"/>
                </a:cubicBezTo>
                <a:cubicBezTo>
                  <a:pt x="-14542" y="2053830"/>
                  <a:pt x="1247" y="1949958"/>
                  <a:pt x="0" y="1731243"/>
                </a:cubicBezTo>
                <a:cubicBezTo>
                  <a:pt x="-1247" y="1512528"/>
                  <a:pt x="51298" y="1316226"/>
                  <a:pt x="0" y="1177245"/>
                </a:cubicBezTo>
                <a:cubicBezTo>
                  <a:pt x="-51298" y="1038264"/>
                  <a:pt x="52143" y="773018"/>
                  <a:pt x="0" y="623247"/>
                </a:cubicBezTo>
                <a:cubicBezTo>
                  <a:pt x="-52143" y="473476"/>
                  <a:pt x="62332" y="30536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412E"/>
            </a:solidFill>
            <a:extLst>
              <a:ext uri="{C807C97D-BFC1-408E-A445-0C87EB9F89A2}">
                <ask:lineSketchStyleProps xmlns:ask="http://schemas.microsoft.com/office/drawing/2018/sketchyshapes" sd="3573907671">
                  <a:custGeom>
                    <a:avLst/>
                    <a:gdLst>
                      <a:gd name="connsiteX0" fmla="*/ 0 w 4293000"/>
                      <a:gd name="connsiteY0" fmla="*/ 0 h 2354491"/>
                      <a:gd name="connsiteX1" fmla="*/ 450765 w 4293000"/>
                      <a:gd name="connsiteY1" fmla="*/ 0 h 2354491"/>
                      <a:gd name="connsiteX2" fmla="*/ 944460 w 4293000"/>
                      <a:gd name="connsiteY2" fmla="*/ 0 h 2354491"/>
                      <a:gd name="connsiteX3" fmla="*/ 1481085 w 4293000"/>
                      <a:gd name="connsiteY3" fmla="*/ 0 h 2354491"/>
                      <a:gd name="connsiteX4" fmla="*/ 2060640 w 4293000"/>
                      <a:gd name="connsiteY4" fmla="*/ 0 h 2354491"/>
                      <a:gd name="connsiteX5" fmla="*/ 2511405 w 4293000"/>
                      <a:gd name="connsiteY5" fmla="*/ 0 h 2354491"/>
                      <a:gd name="connsiteX6" fmla="*/ 2919240 w 4293000"/>
                      <a:gd name="connsiteY6" fmla="*/ 0 h 2354491"/>
                      <a:gd name="connsiteX7" fmla="*/ 3327075 w 4293000"/>
                      <a:gd name="connsiteY7" fmla="*/ 0 h 2354491"/>
                      <a:gd name="connsiteX8" fmla="*/ 4293000 w 4293000"/>
                      <a:gd name="connsiteY8" fmla="*/ 0 h 2354491"/>
                      <a:gd name="connsiteX9" fmla="*/ 4293000 w 4293000"/>
                      <a:gd name="connsiteY9" fmla="*/ 541533 h 2354491"/>
                      <a:gd name="connsiteX10" fmla="*/ 4293000 w 4293000"/>
                      <a:gd name="connsiteY10" fmla="*/ 1177245 h 2354491"/>
                      <a:gd name="connsiteX11" fmla="*/ 4293000 w 4293000"/>
                      <a:gd name="connsiteY11" fmla="*/ 1695233 h 2354491"/>
                      <a:gd name="connsiteX12" fmla="*/ 4293000 w 4293000"/>
                      <a:gd name="connsiteY12" fmla="*/ 2354491 h 2354491"/>
                      <a:gd name="connsiteX13" fmla="*/ 3799305 w 4293000"/>
                      <a:gd name="connsiteY13" fmla="*/ 2354491 h 2354491"/>
                      <a:gd name="connsiteX14" fmla="*/ 3305610 w 4293000"/>
                      <a:gd name="connsiteY14" fmla="*/ 2354491 h 2354491"/>
                      <a:gd name="connsiteX15" fmla="*/ 2854845 w 4293000"/>
                      <a:gd name="connsiteY15" fmla="*/ 2354491 h 2354491"/>
                      <a:gd name="connsiteX16" fmla="*/ 2275290 w 4293000"/>
                      <a:gd name="connsiteY16" fmla="*/ 2354491 h 2354491"/>
                      <a:gd name="connsiteX17" fmla="*/ 1867455 w 4293000"/>
                      <a:gd name="connsiteY17" fmla="*/ 2354491 h 2354491"/>
                      <a:gd name="connsiteX18" fmla="*/ 1287900 w 4293000"/>
                      <a:gd name="connsiteY18" fmla="*/ 2354491 h 2354491"/>
                      <a:gd name="connsiteX19" fmla="*/ 880065 w 4293000"/>
                      <a:gd name="connsiteY19" fmla="*/ 2354491 h 2354491"/>
                      <a:gd name="connsiteX20" fmla="*/ 0 w 4293000"/>
                      <a:gd name="connsiteY20" fmla="*/ 2354491 h 2354491"/>
                      <a:gd name="connsiteX21" fmla="*/ 0 w 4293000"/>
                      <a:gd name="connsiteY21" fmla="*/ 1765868 h 2354491"/>
                      <a:gd name="connsiteX22" fmla="*/ 0 w 4293000"/>
                      <a:gd name="connsiteY22" fmla="*/ 1200790 h 2354491"/>
                      <a:gd name="connsiteX23" fmla="*/ 0 w 4293000"/>
                      <a:gd name="connsiteY23" fmla="*/ 635712 h 2354491"/>
                      <a:gd name="connsiteX24" fmla="*/ 0 w 4293000"/>
                      <a:gd name="connsiteY24" fmla="*/ 0 h 2354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293000" h="2354491" extrusionOk="0">
                        <a:moveTo>
                          <a:pt x="0" y="0"/>
                        </a:moveTo>
                        <a:cubicBezTo>
                          <a:pt x="88080" y="-22195"/>
                          <a:pt x="326207" y="17020"/>
                          <a:pt x="450765" y="0"/>
                        </a:cubicBezTo>
                        <a:cubicBezTo>
                          <a:pt x="609872" y="-29495"/>
                          <a:pt x="803402" y="37704"/>
                          <a:pt x="944460" y="0"/>
                        </a:cubicBezTo>
                        <a:cubicBezTo>
                          <a:pt x="1117194" y="-54341"/>
                          <a:pt x="1237903" y="89131"/>
                          <a:pt x="1481085" y="0"/>
                        </a:cubicBezTo>
                        <a:cubicBezTo>
                          <a:pt x="1688774" y="-33655"/>
                          <a:pt x="1822234" y="26036"/>
                          <a:pt x="2060640" y="0"/>
                        </a:cubicBezTo>
                        <a:cubicBezTo>
                          <a:pt x="2258169" y="-49573"/>
                          <a:pt x="2371621" y="38120"/>
                          <a:pt x="2511405" y="0"/>
                        </a:cubicBezTo>
                        <a:cubicBezTo>
                          <a:pt x="2649942" y="-30709"/>
                          <a:pt x="2779947" y="54167"/>
                          <a:pt x="2919240" y="0"/>
                        </a:cubicBezTo>
                        <a:cubicBezTo>
                          <a:pt x="3047779" y="-48721"/>
                          <a:pt x="3168971" y="27670"/>
                          <a:pt x="3327075" y="0"/>
                        </a:cubicBezTo>
                        <a:cubicBezTo>
                          <a:pt x="3513583" y="-14997"/>
                          <a:pt x="3926168" y="106654"/>
                          <a:pt x="4293000" y="0"/>
                        </a:cubicBezTo>
                        <a:cubicBezTo>
                          <a:pt x="4306293" y="251308"/>
                          <a:pt x="4275281" y="426160"/>
                          <a:pt x="4293000" y="541533"/>
                        </a:cubicBezTo>
                        <a:cubicBezTo>
                          <a:pt x="4314373" y="668604"/>
                          <a:pt x="4284657" y="1047382"/>
                          <a:pt x="4293000" y="1177245"/>
                        </a:cubicBezTo>
                        <a:cubicBezTo>
                          <a:pt x="4319093" y="1317693"/>
                          <a:pt x="4269260" y="1484829"/>
                          <a:pt x="4293000" y="1695233"/>
                        </a:cubicBezTo>
                        <a:cubicBezTo>
                          <a:pt x="4283351" y="1842628"/>
                          <a:pt x="4291617" y="2050633"/>
                          <a:pt x="4293000" y="2354491"/>
                        </a:cubicBezTo>
                        <a:cubicBezTo>
                          <a:pt x="4034139" y="2434917"/>
                          <a:pt x="3972646" y="2267183"/>
                          <a:pt x="3799305" y="2354491"/>
                        </a:cubicBezTo>
                        <a:cubicBezTo>
                          <a:pt x="3635053" y="2429720"/>
                          <a:pt x="3538902" y="2302971"/>
                          <a:pt x="3305610" y="2354491"/>
                        </a:cubicBezTo>
                        <a:cubicBezTo>
                          <a:pt x="3072448" y="2394359"/>
                          <a:pt x="2982715" y="2333146"/>
                          <a:pt x="2854845" y="2354491"/>
                        </a:cubicBezTo>
                        <a:cubicBezTo>
                          <a:pt x="2692694" y="2432410"/>
                          <a:pt x="2509279" y="2312901"/>
                          <a:pt x="2275290" y="2354491"/>
                        </a:cubicBezTo>
                        <a:cubicBezTo>
                          <a:pt x="2048878" y="2384883"/>
                          <a:pt x="2050863" y="2317609"/>
                          <a:pt x="1867455" y="2354491"/>
                        </a:cubicBezTo>
                        <a:cubicBezTo>
                          <a:pt x="1733057" y="2367523"/>
                          <a:pt x="1447313" y="2278901"/>
                          <a:pt x="1287900" y="2354491"/>
                        </a:cubicBezTo>
                        <a:cubicBezTo>
                          <a:pt x="1120230" y="2409060"/>
                          <a:pt x="1002940" y="2329254"/>
                          <a:pt x="880065" y="2354491"/>
                        </a:cubicBezTo>
                        <a:cubicBezTo>
                          <a:pt x="736854" y="2356334"/>
                          <a:pt x="272483" y="2282959"/>
                          <a:pt x="0" y="2354491"/>
                        </a:cubicBezTo>
                        <a:cubicBezTo>
                          <a:pt x="-28426" y="2104796"/>
                          <a:pt x="27702" y="1999318"/>
                          <a:pt x="0" y="1765868"/>
                        </a:cubicBezTo>
                        <a:cubicBezTo>
                          <a:pt x="-13841" y="1550288"/>
                          <a:pt x="45888" y="1361578"/>
                          <a:pt x="0" y="1200790"/>
                        </a:cubicBezTo>
                        <a:cubicBezTo>
                          <a:pt x="-65926" y="1061118"/>
                          <a:pt x="42611" y="783851"/>
                          <a:pt x="0" y="635712"/>
                        </a:cubicBezTo>
                        <a:cubicBezTo>
                          <a:pt x="-22724" y="470315"/>
                          <a:pt x="35995" y="2930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spcBef>
                <a:spcPts val="900"/>
              </a:spcBef>
            </a:pPr>
            <a:r>
              <a:rPr lang="my-MM" sz="2100" b="1" dirty="0">
                <a:solidFill>
                  <a:srgbClr val="64412E"/>
                </a:solidFill>
                <a:latin typeface="Comic Sans MS" panose="030F0702030302020204" pitchFamily="66" charset="0"/>
              </a:rPr>
              <a:t>ထိုနောက်၊ ထာဝရအရှင်ဘုရားသခင်သည် မြေမှုန့်ဖြင့်လူကိုဖန်ဆင်း၍၊ သူ၏နှာခေါင်းထဲသို့ ဇီဝအသက်ကိုမှုတ်တော်မူလျှင်၊ လူသည်အသက်ရှင်သော သတ္တဝါဖြစ်လေ၏။ </a:t>
            </a:r>
            <a:r>
              <a:rPr lang="es-ES" sz="2100" b="1" dirty="0">
                <a:solidFill>
                  <a:srgbClr val="64412E"/>
                </a:solidFill>
                <a:latin typeface="Comic Sans MS" panose="030F0702030302020204" pitchFamily="66" charset="0"/>
              </a:rPr>
              <a:t>Genesis 2:7</a:t>
            </a:r>
            <a:endParaRPr lang="es-ES" sz="2400" b="1" dirty="0">
              <a:solidFill>
                <a:srgbClr val="64412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n 1" descr="Una planta con hojas secas&#10;&#10;Descripción generada automáticamente con confianza baja">
            <a:extLst>
              <a:ext uri="{FF2B5EF4-FFF2-40B4-BE49-F238E27FC236}">
                <a16:creationId xmlns:a16="http://schemas.microsoft.com/office/drawing/2014/main" id="{93027479-1E20-6B49-0602-814FED80B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28" y="156937"/>
            <a:ext cx="4293000" cy="2414813"/>
          </a:xfrm>
          <a:prstGeom prst="rect">
            <a:avLst/>
          </a:prstGeom>
          <a:ln w="38100">
            <a:solidFill>
              <a:srgbClr val="64412E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6D1BD4-3982-EA46-58AC-500AD197F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572" y="156938"/>
            <a:ext cx="4293000" cy="2414812"/>
          </a:xfrm>
          <a:prstGeom prst="rect">
            <a:avLst/>
          </a:prstGeom>
          <a:ln w="38100">
            <a:solidFill>
              <a:srgbClr val="64412E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E92BB-BDAE-1551-B783-CBAE141B27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572" y="2677700"/>
            <a:ext cx="4293000" cy="2386908"/>
          </a:xfrm>
          <a:prstGeom prst="rect">
            <a:avLst/>
          </a:prstGeom>
          <a:ln w="38100">
            <a:solidFill>
              <a:srgbClr val="64412E"/>
            </a:solidFill>
          </a:ln>
        </p:spPr>
      </p:pic>
    </p:spTree>
    <p:extLst>
      <p:ext uri="{BB962C8B-B14F-4D97-AF65-F5344CB8AC3E}">
        <p14:creationId xmlns:p14="http://schemas.microsoft.com/office/powerpoint/2010/main" val="33219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9000" r="-1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BDCCD43B-E23A-74EF-327B-904EEC44C3D8}"/>
              </a:ext>
            </a:extLst>
          </p:cNvPr>
          <p:cNvGrpSpPr/>
          <p:nvPr/>
        </p:nvGrpSpPr>
        <p:grpSpPr>
          <a:xfrm>
            <a:off x="187771" y="2456333"/>
            <a:ext cx="4043023" cy="2182622"/>
            <a:chOff x="187771" y="2456333"/>
            <a:chExt cx="4043023" cy="2276222"/>
          </a:xfrm>
        </p:grpSpPr>
        <p:pic>
          <p:nvPicPr>
            <p:cNvPr id="5" name="Imagen 4" descr="Imagen que contiene hombre, agua, parado, surfear&#10;&#10;Descripción generada automáticamente">
              <a:extLst>
                <a:ext uri="{FF2B5EF4-FFF2-40B4-BE49-F238E27FC236}">
                  <a16:creationId xmlns:a16="http://schemas.microsoft.com/office/drawing/2014/main" id="{A63E88AA-EF1F-3CDD-936F-C463D0ED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71" y="2456333"/>
              <a:ext cx="4043023" cy="22762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  <a:reflection blurRad="6350" stA="52000" endA="300" endPos="18000" dir="5400000" sy="-100000" algn="bl" rotWithShape="0"/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Mano de una persona con una tabla de madera&#10;&#10;Descripción generada automáticamente con confianza media">
              <a:extLst>
                <a:ext uri="{FF2B5EF4-FFF2-40B4-BE49-F238E27FC236}">
                  <a16:creationId xmlns:a16="http://schemas.microsoft.com/office/drawing/2014/main" id="{2F514D00-FD4F-952D-BCD4-AFA9B31F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205" y="2491776"/>
              <a:ext cx="2435043" cy="1002047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A21D3B8-44E9-7B9E-FFF7-3948FD1D5DF8}"/>
              </a:ext>
            </a:extLst>
          </p:cNvPr>
          <p:cNvSpPr txBox="1"/>
          <p:nvPr/>
        </p:nvSpPr>
        <p:spPr>
          <a:xfrm>
            <a:off x="4561938" y="2387155"/>
            <a:ext cx="4481263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y-MM" b="1" dirty="0">
                <a:solidFill>
                  <a:srgbClr val="AA0DCB"/>
                </a:solidFill>
              </a:rPr>
              <a:t>ဘဝဖြစ်စဉ်-</a:t>
            </a:r>
            <a:endParaRPr lang="es-ES" b="1" dirty="0">
              <a:solidFill>
                <a:srgbClr val="AA0DCB"/>
              </a:solidFill>
            </a:endParaRPr>
          </a:p>
          <a:p>
            <a:r>
              <a:rPr lang="es-ES" b="1" dirty="0"/>
              <a:t>	</a:t>
            </a:r>
            <a:r>
              <a:rPr lang="my-MM" b="1" dirty="0"/>
              <a:t> အသက်ရှင်သောဝိညာဉ် </a:t>
            </a:r>
            <a:endParaRPr lang="es-ES" b="1" dirty="0"/>
          </a:p>
          <a:p>
            <a:pPr>
              <a:spcBef>
                <a:spcPts val="1200"/>
              </a:spcBef>
            </a:pPr>
            <a:r>
              <a:rPr lang="my-MM" b="1" dirty="0">
                <a:solidFill>
                  <a:srgbClr val="1E9F0A"/>
                </a:solidFill>
              </a:rPr>
              <a:t>သေဆုံးမှုဖြစ်စဉ်-</a:t>
            </a:r>
            <a:endParaRPr lang="es-ES" b="1" dirty="0">
              <a:solidFill>
                <a:srgbClr val="1E9F0A"/>
              </a:solidFill>
            </a:endParaRPr>
          </a:p>
          <a:p>
            <a:r>
              <a:rPr lang="es-ES" b="1" dirty="0"/>
              <a:t>	</a:t>
            </a:r>
            <a:r>
              <a:rPr lang="my-MM" b="1" dirty="0"/>
              <a:t> သေခြင်းနှင့်ဝိညာဉ်</a:t>
            </a:r>
            <a:r>
              <a:rPr lang="en-US" b="1" dirty="0"/>
              <a:t> soul</a:t>
            </a:r>
            <a:endParaRPr lang="es-ES" b="1" dirty="0"/>
          </a:p>
          <a:p>
            <a:r>
              <a:rPr lang="es-ES" b="1" dirty="0"/>
              <a:t>	</a:t>
            </a:r>
            <a:r>
              <a:rPr lang="my-MM" b="1" dirty="0"/>
              <a:t> သေခြင်းနှင့်ဝိညာဉ် </a:t>
            </a:r>
            <a:r>
              <a:rPr lang="es-ES" b="1" dirty="0" err="1"/>
              <a:t>spirit</a:t>
            </a:r>
            <a:endParaRPr lang="es-ES" b="1" dirty="0"/>
          </a:p>
          <a:p>
            <a:pPr>
              <a:spcBef>
                <a:spcPts val="1200"/>
              </a:spcBef>
            </a:pPr>
            <a:r>
              <a:rPr lang="my-MM" b="1" dirty="0"/>
              <a:t>သေလွန်ပြီးနောက်</a:t>
            </a:r>
            <a:endParaRPr lang="en-US" b="1" dirty="0"/>
          </a:p>
          <a:p>
            <a:r>
              <a:rPr lang="es-ES" b="1" dirty="0"/>
              <a:t>	</a:t>
            </a:r>
            <a:r>
              <a:rPr lang="my-MM" b="1" dirty="0"/>
              <a:t>သေလွန်သောသူတို့သည်အဘယ်သို့ပြုကြသ</a:t>
            </a:r>
            <a:endParaRPr lang="en-US" b="1" dirty="0"/>
          </a:p>
          <a:p>
            <a:r>
              <a:rPr lang="en-US" b="1" dirty="0"/>
              <a:t>         </a:t>
            </a:r>
            <a:r>
              <a:rPr lang="my-MM" b="1" dirty="0"/>
              <a:t>နည်း။</a:t>
            </a:r>
            <a:endParaRPr lang="es-ES" b="1" dirty="0"/>
          </a:p>
          <a:p>
            <a:r>
              <a:rPr lang="en-US" b="1" dirty="0"/>
              <a:t>         </a:t>
            </a:r>
            <a:r>
              <a:rPr lang="my-MM" b="1" dirty="0"/>
              <a:t>ဘိုးဘေးများနှင့်အတူ အနားယူပါ။</a:t>
            </a:r>
            <a:endParaRPr lang="en-US" b="1" dirty="0"/>
          </a:p>
          <a:p>
            <a:r>
              <a:rPr lang="en-US" b="1" dirty="0"/>
              <a:t> 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296790-BAC0-AC18-6FE1-EC4BA90DD0A1}"/>
              </a:ext>
            </a:extLst>
          </p:cNvPr>
          <p:cNvSpPr txBox="1"/>
          <p:nvPr/>
        </p:nvSpPr>
        <p:spPr>
          <a:xfrm>
            <a:off x="100800" y="307725"/>
            <a:ext cx="54139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/>
              <a:t>ကျွန်ုပ်တို့သေမည်မဟုတ်ကြောင်းကို စာတန်က အမြဲ</a:t>
            </a:r>
            <a:r>
              <a:rPr lang="en-US" b="1" dirty="0"/>
              <a:t> </a:t>
            </a:r>
            <a:r>
              <a:rPr lang="my-MM" b="1" dirty="0"/>
              <a:t>ကြိုးစားနေပါသည်။ကျွန်ုပ်တို့၏ကိုယ်ခန္ဓာသေဆုံးပြီး</a:t>
            </a:r>
            <a:r>
              <a:rPr lang="en-US" b="1" dirty="0"/>
              <a:t> </a:t>
            </a:r>
            <a:r>
              <a:rPr lang="my-MM" b="1" dirty="0"/>
              <a:t>နောက်ကျွန်ုပ်တို့၏စိတ်ဝိညာဉ်၏သီးခြားအစိတ်အပိုင်း</a:t>
            </a:r>
            <a:r>
              <a:rPr lang="en-US" b="1" dirty="0"/>
              <a:t>   </a:t>
            </a:r>
            <a:r>
              <a:rPr lang="my-MM" b="1" dirty="0"/>
              <a:t>တစ်ခုသည်သတိရှိနေဆဲဖြစ်ကြောင်းသူအကြံပြုထားသည်။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my-MM" b="1" dirty="0"/>
              <a:t>ဤဖော်ပြချက်သည်လူ့သဘောသဘာဝနှင့်သေခြင်းအ</a:t>
            </a:r>
            <a:r>
              <a:rPr lang="en-US" b="1" dirty="0"/>
              <a:t>   </a:t>
            </a:r>
            <a:r>
              <a:rPr lang="my-MM" b="1" dirty="0"/>
              <a:t>ကြောင်းသမ္မာကျမ်းစာပြောထားသည်နှင့်ကိုက်ညီပါလား။</a:t>
            </a:r>
            <a:endParaRPr lang="es-ES" b="1" dirty="0"/>
          </a:p>
        </p:txBody>
      </p:sp>
      <p:pic>
        <p:nvPicPr>
          <p:cNvPr id="7" name="Imagen 6" descr="Imagen que contiene hombre, parado, montar a caballo, joven&#10;&#10;Descripción generada automáticamente">
            <a:extLst>
              <a:ext uri="{FF2B5EF4-FFF2-40B4-BE49-F238E27FC236}">
                <a16:creationId xmlns:a16="http://schemas.microsoft.com/office/drawing/2014/main" id="{0AF8FB40-28FC-17CC-B4F8-5E9E5BD9E6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151" y="206076"/>
            <a:ext cx="3689848" cy="207738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Forma&#10;&#10;Descripción generada automáticamente">
            <a:extLst>
              <a:ext uri="{FF2B5EF4-FFF2-40B4-BE49-F238E27FC236}">
                <a16:creationId xmlns:a16="http://schemas.microsoft.com/office/drawing/2014/main" id="{0D06A8BD-E073-AB87-2D11-970529989D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542" y="4500280"/>
            <a:ext cx="263858" cy="227389"/>
          </a:xfrm>
          <a:prstGeom prst="rect">
            <a:avLst/>
          </a:prstGeom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FDB69222-0BFA-0252-0C64-D44EDAB2C2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00" y="3858511"/>
            <a:ext cx="263979" cy="227389"/>
          </a:xfrm>
          <a:prstGeom prst="rect">
            <a:avLst/>
          </a:prstGeom>
        </p:spPr>
      </p:pic>
      <p:pic>
        <p:nvPicPr>
          <p:cNvPr id="22" name="Imagen 21" descr="Forma, Círculo&#10;&#10;Descripción generada automáticamente">
            <a:extLst>
              <a:ext uri="{FF2B5EF4-FFF2-40B4-BE49-F238E27FC236}">
                <a16:creationId xmlns:a16="http://schemas.microsoft.com/office/drawing/2014/main" id="{48A51880-B2D6-AEF1-2F1F-CF28CD22F7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682" y="2705102"/>
            <a:ext cx="263718" cy="227389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014A1DE7-2455-A5F5-C601-9CB940BAB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682" y="4916111"/>
            <a:ext cx="263718" cy="227389"/>
          </a:xfrm>
          <a:prstGeom prst="rect">
            <a:avLst/>
          </a:prstGeom>
        </p:spPr>
      </p:pic>
      <p:pic>
        <p:nvPicPr>
          <p:cNvPr id="40" name="Imagen 39" descr="Forma&#10;&#10;Descripción generada automáticamente">
            <a:extLst>
              <a:ext uri="{FF2B5EF4-FFF2-40B4-BE49-F238E27FC236}">
                <a16:creationId xmlns:a16="http://schemas.microsoft.com/office/drawing/2014/main" id="{72D4E3B8-2F22-47DC-01FD-AE9441CE29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261" y="3491707"/>
            <a:ext cx="263979" cy="227389"/>
          </a:xfrm>
          <a:prstGeom prst="rect">
            <a:avLst/>
          </a:prstGeom>
        </p:spPr>
      </p:pic>
      <p:pic>
        <p:nvPicPr>
          <p:cNvPr id="76" name="Imagen 75" descr="Icono&#10;&#10;Descripción generada automáticamente">
            <a:extLst>
              <a:ext uri="{FF2B5EF4-FFF2-40B4-BE49-F238E27FC236}">
                <a16:creationId xmlns:a16="http://schemas.microsoft.com/office/drawing/2014/main" id="{0225A57F-2013-72B4-3580-78511B55063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994" y="4165491"/>
            <a:ext cx="276918" cy="276918"/>
          </a:xfrm>
          <a:prstGeom prst="rect">
            <a:avLst/>
          </a:prstGeom>
        </p:spPr>
      </p:pic>
      <p:pic>
        <p:nvPicPr>
          <p:cNvPr id="80" name="Imagen 79" descr="Pantalla de computadora con fondo morado&#10;&#10;Descripción generada automáticamente con confianza baja">
            <a:extLst>
              <a:ext uri="{FF2B5EF4-FFF2-40B4-BE49-F238E27FC236}">
                <a16:creationId xmlns:a16="http://schemas.microsoft.com/office/drawing/2014/main" id="{F0553F75-DCD8-23FA-AC44-CF147FF1A7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938" y="2490319"/>
            <a:ext cx="276918" cy="276918"/>
          </a:xfrm>
          <a:prstGeom prst="rect">
            <a:avLst/>
          </a:prstGeom>
        </p:spPr>
      </p:pic>
      <p:pic>
        <p:nvPicPr>
          <p:cNvPr id="82" name="Imagen 81" descr="Icono&#10;&#10;Descripción generada automáticamente">
            <a:extLst>
              <a:ext uri="{FF2B5EF4-FFF2-40B4-BE49-F238E27FC236}">
                <a16:creationId xmlns:a16="http://schemas.microsoft.com/office/drawing/2014/main" id="{66472891-E6F8-61A6-F2B7-EEA548FBC2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839" y="3059427"/>
            <a:ext cx="276728" cy="2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5289B1-CBE1-FCC1-D08C-81CF813669EC}"/>
              </a:ext>
            </a:extLst>
          </p:cNvPr>
          <p:cNvSpPr txBox="1"/>
          <p:nvPr/>
        </p:nvSpPr>
        <p:spPr>
          <a:xfrm>
            <a:off x="1226455" y="345195"/>
            <a:ext cx="7082972" cy="19543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my-MM" sz="8800" b="1" spc="600" dirty="0">
                <a:ln w="9525">
                  <a:noFill/>
                  <a:prstDash val="solid"/>
                </a:ln>
                <a:solidFill>
                  <a:srgbClr val="9378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ဘဝဖြစ်စဉ်</a:t>
            </a:r>
            <a:endParaRPr lang="es-ES" sz="8800" b="1" spc="600" dirty="0">
              <a:ln w="9525">
                <a:noFill/>
                <a:prstDash val="solid"/>
              </a:ln>
              <a:solidFill>
                <a:srgbClr val="93784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7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606C3E-ACF6-B901-837F-281867706721}"/>
              </a:ext>
            </a:extLst>
          </p:cNvPr>
          <p:cNvSpPr txBox="1"/>
          <p:nvPr/>
        </p:nvSpPr>
        <p:spPr>
          <a:xfrm>
            <a:off x="0" y="-2012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4000" b="1" dirty="0"/>
              <a:t>အသက်ရှင်သောဝိညာဉ်</a:t>
            </a:r>
            <a:endParaRPr lang="es-ES" sz="4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804259-CEAD-D753-C8F3-D9401F0E125D}"/>
              </a:ext>
            </a:extLst>
          </p:cNvPr>
          <p:cNvSpPr txBox="1"/>
          <p:nvPr/>
        </p:nvSpPr>
        <p:spPr>
          <a:xfrm>
            <a:off x="676939" y="579543"/>
            <a:ext cx="779012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latin typeface="Comic Sans MS" panose="030F0702030302020204" pitchFamily="66" charset="0"/>
              </a:rPr>
              <a:t>ထာဝရအရှင်ဘုရားသခင်သည် မြေမှုန့်ဖြင့်လူကိုဖန်ဆင်း၍၊ သူ၏နှာခေါင်းထဲသို့ ဇီဝအသက်ကိုမှုတ်တော်မူလျှင်၊ လူသည်အသက်ရှင်သော သတ္တဝါဖြစ်လေ၏။ </a:t>
            </a:r>
            <a:r>
              <a:rPr lang="es-ES" sz="1600" b="1" dirty="0">
                <a:solidFill>
                  <a:srgbClr val="926F00"/>
                </a:solidFill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926F00"/>
                </a:solidFill>
                <a:latin typeface="Comic Sans MS" panose="030F0702030302020204" pitchFamily="66" charset="0"/>
              </a:rPr>
              <a:t>(Genesis 2:7 </a:t>
            </a:r>
            <a:r>
              <a:rPr lang="es-ES" sz="1050" b="1" dirty="0">
                <a:solidFill>
                  <a:srgbClr val="926F00"/>
                </a:solidFill>
                <a:latin typeface="Comic Sans MS" panose="030F0702030302020204" pitchFamily="66" charset="0"/>
              </a:rPr>
              <a:t>MSG</a:t>
            </a:r>
            <a:r>
              <a:rPr lang="es-ES" sz="1200" b="1" dirty="0">
                <a:solidFill>
                  <a:srgbClr val="926F00"/>
                </a:solidFill>
                <a:latin typeface="Comic Sans MS" panose="030F0702030302020204" pitchFamily="66" charset="0"/>
              </a:rPr>
              <a:t>)</a:t>
            </a:r>
            <a:endParaRPr lang="es-ES" sz="1600" b="1" dirty="0">
              <a:solidFill>
                <a:srgbClr val="926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87BF17-D08A-FD96-1EBB-9DC521BB22E6}"/>
              </a:ext>
            </a:extLst>
          </p:cNvPr>
          <p:cNvSpPr txBox="1"/>
          <p:nvPr/>
        </p:nvSpPr>
        <p:spPr>
          <a:xfrm>
            <a:off x="198473" y="1157118"/>
            <a:ext cx="8839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/>
              <a:t>ဘုရားသခင်သည် မြေပြင်မှ ကြွင်းသော မြေတိရစ္ဆာန်များကို ဖန်ဆင်းတော်မူသကဲ့သို့ ပထမလူသားကို ဖန်ဆင်းခဲ့သည်။</a:t>
            </a:r>
            <a:r>
              <a:rPr lang="en-US" b="1" dirty="0"/>
              <a:t>(Gn. 2:7, 19).</a:t>
            </a:r>
            <a:r>
              <a:rPr lang="my-MM" b="1" dirty="0"/>
              <a:t>သို့သော်သိသာထင်ရှားသောကွဲပြားမှုများရှိခဲ့သည်။ ။ </a:t>
            </a:r>
            <a:r>
              <a:rPr lang="en-US" b="1" dirty="0"/>
              <a:t>: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203B06-FB22-F258-424E-93E131DC6613}"/>
              </a:ext>
            </a:extLst>
          </p:cNvPr>
          <p:cNvSpPr txBox="1"/>
          <p:nvPr/>
        </p:nvSpPr>
        <p:spPr>
          <a:xfrm>
            <a:off x="77970" y="3622723"/>
            <a:ext cx="4494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လူတို့ကိုဖန်ဆင်းခြင်း၌အင်္ဂါသုံးပါးရှိသည်၊</a:t>
            </a:r>
            <a:r>
              <a:rPr lang="en-US" sz="1600" b="1" dirty="0">
                <a:solidFill>
                  <a:srgbClr val="C00000"/>
                </a:solidFill>
              </a:rPr>
              <a:t>body, spirit, soul</a:t>
            </a:r>
            <a:r>
              <a:rPr lang="my-MM" sz="1600" b="1" dirty="0">
                <a:solidFill>
                  <a:srgbClr val="C00000"/>
                </a:solidFill>
              </a:rPr>
              <a:t>(</a:t>
            </a:r>
            <a:r>
              <a:rPr lang="en-US" sz="1600" b="1" dirty="0"/>
              <a:t>Gn.2:7)</a:t>
            </a:r>
            <a:r>
              <a:rPr lang="my-MM" sz="1600" b="1" dirty="0"/>
              <a:t>။လူ့သဘာဝသည်၎င်းတို့အနက်မှနှစ်မျိုးဖြစ်သောခန္ဓာကိုယ်နှင့်နာမ်တရားဖြင့်ဖွဲ့စည်းထားသည်။ကျွန်ုပ်တို့တွင်ဝိညာဉ်မရှိပါကျွန်ုပ်တို့သည်ဝိညာဉ်တစ်ခုဖြစ်သည်။</a:t>
            </a:r>
            <a:endParaRPr lang="es-ES" sz="16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72E750F9-B86D-28BB-3E5D-FE0467431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949328"/>
              </p:ext>
            </p:extLst>
          </p:nvPr>
        </p:nvGraphicFramePr>
        <p:xfrm>
          <a:off x="4423145" y="4169788"/>
          <a:ext cx="4614533" cy="93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Imagen 29" descr="Un dibujo de 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D076E80B-16A7-5053-9273-50370C37EB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517" y="1817271"/>
            <a:ext cx="3048004" cy="2272728"/>
          </a:xfrm>
          <a:prstGeom prst="rect">
            <a:avLst/>
          </a:prstGeom>
          <a:ln w="1016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F892202A-A371-0F6F-FF8A-E4F713F754A5}"/>
              </a:ext>
            </a:extLst>
          </p:cNvPr>
          <p:cNvGrpSpPr/>
          <p:nvPr/>
        </p:nvGrpSpPr>
        <p:grpSpPr>
          <a:xfrm>
            <a:off x="227104" y="1781549"/>
            <a:ext cx="5159783" cy="704024"/>
            <a:chOff x="227104" y="1839149"/>
            <a:chExt cx="5159783" cy="704024"/>
          </a:xfrm>
        </p:grpSpPr>
        <p:pic>
          <p:nvPicPr>
            <p:cNvPr id="35" name="Imagen 34" descr="Forma, Rectángulo&#10;&#10;Descripción generada automáticamente">
              <a:extLst>
                <a:ext uri="{FF2B5EF4-FFF2-40B4-BE49-F238E27FC236}">
                  <a16:creationId xmlns:a16="http://schemas.microsoft.com/office/drawing/2014/main" id="{BE3D0A8B-91CF-DF23-1A1F-4C7E6507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04" y="1867156"/>
              <a:ext cx="5159783" cy="676017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8B6AFB1-0E4D-89AA-673E-970CCB5DF6D1}"/>
                </a:ext>
              </a:extLst>
            </p:cNvPr>
            <p:cNvSpPr txBox="1"/>
            <p:nvPr/>
          </p:nvSpPr>
          <p:spPr>
            <a:xfrm>
              <a:off x="1077425" y="1839149"/>
              <a:ext cx="43094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y-MM" sz="1400" b="1" dirty="0"/>
                <a:t>ဘုရားသခင်သည် အာဒံ၏ကိုယ်ခန္ဓာကို ဦးစွာ ဖန်ဆင်းပြီးနောက် သူ့အားအသက်ပေးခဲ့သည်။</a:t>
              </a:r>
              <a:r>
                <a:rPr lang="en-US" sz="1400" b="1" dirty="0"/>
                <a:t>(Gn. 2:7)</a:t>
              </a:r>
              <a:endParaRPr lang="es-ES" sz="1400" b="1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0D8A4722-E792-66CE-1E7F-6AC8CE0C51DB}"/>
              </a:ext>
            </a:extLst>
          </p:cNvPr>
          <p:cNvGrpSpPr/>
          <p:nvPr/>
        </p:nvGrpSpPr>
        <p:grpSpPr>
          <a:xfrm>
            <a:off x="227104" y="2372431"/>
            <a:ext cx="5159783" cy="690682"/>
            <a:chOff x="227104" y="2430031"/>
            <a:chExt cx="5159783" cy="690682"/>
          </a:xfrm>
        </p:grpSpPr>
        <p:pic>
          <p:nvPicPr>
            <p:cNvPr id="37" name="Imagen 36" descr="Imagen que contiene Rectángulo&#10;&#10;Descripción generada automáticamente">
              <a:extLst>
                <a:ext uri="{FF2B5EF4-FFF2-40B4-BE49-F238E27FC236}">
                  <a16:creationId xmlns:a16="http://schemas.microsoft.com/office/drawing/2014/main" id="{F98A498F-FED8-B35C-674F-AA80CBEA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04" y="2456967"/>
              <a:ext cx="5159783" cy="663746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EE82D6D-DFBB-99CD-2085-A50166327F32}"/>
                </a:ext>
              </a:extLst>
            </p:cNvPr>
            <p:cNvSpPr txBox="1"/>
            <p:nvPr/>
          </p:nvSpPr>
          <p:spPr>
            <a:xfrm>
              <a:off x="1077426" y="2430031"/>
              <a:ext cx="38779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y-MM" b="1" dirty="0"/>
                <a:t>ဧဝသည် အာဒံကဲ့သို့ တချိန်တည်း ဖန်ဆင်းခြင်း မဟုတ်ပါ။ </a:t>
              </a:r>
              <a:r>
                <a:rPr lang="en-US" b="1" dirty="0"/>
                <a:t>(Gn. 2:22)</a:t>
              </a:r>
              <a:endParaRPr lang="es-ES" b="1" dirty="0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CA73D9E-FB55-CE9E-8D2E-33835949E7A0}"/>
              </a:ext>
            </a:extLst>
          </p:cNvPr>
          <p:cNvGrpSpPr/>
          <p:nvPr/>
        </p:nvGrpSpPr>
        <p:grpSpPr>
          <a:xfrm>
            <a:off x="227104" y="2963568"/>
            <a:ext cx="5159783" cy="688750"/>
            <a:chOff x="227104" y="3021168"/>
            <a:chExt cx="5159783" cy="688750"/>
          </a:xfrm>
        </p:grpSpPr>
        <p:pic>
          <p:nvPicPr>
            <p:cNvPr id="33" name="Imagen 32" descr="Forma, Rectángulo&#10;&#10;Descripción generada automáticamente">
              <a:extLst>
                <a:ext uri="{FF2B5EF4-FFF2-40B4-BE49-F238E27FC236}">
                  <a16:creationId xmlns:a16="http://schemas.microsoft.com/office/drawing/2014/main" id="{C39A2FBA-6D71-858F-16E5-512F451A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04" y="3047228"/>
              <a:ext cx="5159783" cy="66269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41DF624-4EF8-D869-53D2-D804E50D14B3}"/>
                </a:ext>
              </a:extLst>
            </p:cNvPr>
            <p:cNvSpPr txBox="1"/>
            <p:nvPr/>
          </p:nvSpPr>
          <p:spPr>
            <a:xfrm>
              <a:off x="1077426" y="3021168"/>
              <a:ext cx="39056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y-MM" b="1" dirty="0"/>
                <a:t>သူတို့သည်အတူတကွဘုရားသခင်၏ပုံသဏ္ဍာန်ဖြစ်ခဲ့သည်။ </a:t>
              </a:r>
              <a:r>
                <a:rPr lang="en-US" b="1" dirty="0"/>
                <a:t>Gn. 1:27)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09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Graphic spid="10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70BF3C2-C7F8-4C96-DA14-6C9A1B1CE3B6}"/>
              </a:ext>
            </a:extLst>
          </p:cNvPr>
          <p:cNvSpPr txBox="1"/>
          <p:nvPr/>
        </p:nvSpPr>
        <p:spPr>
          <a:xfrm>
            <a:off x="622243" y="1212538"/>
            <a:ext cx="8207827" cy="19543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my-MM" sz="8800" b="1" dirty="0">
                <a:solidFill>
                  <a:srgbClr val="1E9F0A"/>
                </a:solidFill>
              </a:rPr>
              <a:t>သေဆုံးမှုဖြစ်စဉ်</a:t>
            </a:r>
            <a:endParaRPr lang="es-ES" sz="8800" b="1" spc="600" dirty="0">
              <a:ln w="9525">
                <a:noFill/>
                <a:prstDash val="solid"/>
              </a:ln>
              <a:solidFill>
                <a:srgbClr val="75497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FF335C-E9ED-BF21-130D-9E1E9855B57C}"/>
              </a:ext>
            </a:extLst>
          </p:cNvPr>
          <p:cNvSpPr txBox="1"/>
          <p:nvPr/>
        </p:nvSpPr>
        <p:spPr>
          <a:xfrm>
            <a:off x="0" y="6149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3600" b="1" dirty="0"/>
              <a:t> သေခြင်းနှင့်ဝိညာဉ်</a:t>
            </a:r>
            <a:r>
              <a:rPr lang="en-US" sz="3600" b="1" dirty="0"/>
              <a:t> (Soul) </a:t>
            </a:r>
            <a:endParaRPr lang="es-ES" sz="36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98224A-FCBB-9C45-F8C5-9C2055A7DCFA}"/>
              </a:ext>
            </a:extLst>
          </p:cNvPr>
          <p:cNvSpPr txBox="1"/>
          <p:nvPr/>
        </p:nvSpPr>
        <p:spPr>
          <a:xfrm>
            <a:off x="1862470" y="614892"/>
            <a:ext cx="5419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ပြစ်မှားသောသူသည် အသေခံရမည်။</a:t>
            </a:r>
            <a:r>
              <a:rPr lang="en-U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Ezekiel</a:t>
            </a:r>
            <a:r>
              <a:rPr lang="es-ES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18:20)</a:t>
            </a:r>
            <a:endParaRPr lang="es-ES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5192C7-1F85-6A08-24AB-52E25E313B09}"/>
              </a:ext>
            </a:extLst>
          </p:cNvPr>
          <p:cNvSpPr txBox="1"/>
          <p:nvPr/>
        </p:nvSpPr>
        <p:spPr>
          <a:xfrm>
            <a:off x="4028986" y="938718"/>
            <a:ext cx="512221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ပေါလုဤသို့ရှင်းလင်းစွာပြောခဲ့သည်လူတိုင်းသည်အပြစ်ကြောင</a:t>
            </a:r>
            <a:r>
              <a:rPr lang="en-US" sz="1400" b="1" dirty="0"/>
              <a:t>့်</a:t>
            </a:r>
          </a:p>
          <a:p>
            <a:r>
              <a:rPr lang="en-US" sz="1400" b="1" dirty="0" err="1"/>
              <a:t>သေခြင်းသို့ရောက်ကြသည</a:t>
            </a:r>
            <a:r>
              <a:rPr lang="en-US" sz="1400" b="1" dirty="0"/>
              <a:t>်။</a:t>
            </a:r>
            <a:r>
              <a:rPr lang="en-US" b="1" dirty="0"/>
              <a:t>(Rom. 5:12). </a:t>
            </a:r>
            <a:r>
              <a:rPr lang="en-US" sz="1400" b="1" dirty="0" err="1"/>
              <a:t>သက်ရှိသတ္တဝါတိုင်းသည</a:t>
            </a:r>
            <a:r>
              <a:rPr lang="en-US" sz="1400" b="1" dirty="0"/>
              <a:t>် </a:t>
            </a:r>
            <a:r>
              <a:rPr lang="en-US" sz="1400" b="1" dirty="0" err="1"/>
              <a:t>တိရိစ္ဆာန်များသာမက</a:t>
            </a:r>
            <a:r>
              <a:rPr lang="en-US" sz="1400" b="1" dirty="0"/>
              <a:t> </a:t>
            </a:r>
            <a:r>
              <a:rPr lang="en-US" sz="1400" b="1" dirty="0" err="1"/>
              <a:t>လူတို့ပ</a:t>
            </a:r>
            <a:r>
              <a:rPr lang="en-US" sz="1400" b="1" dirty="0"/>
              <a:t>ါ </a:t>
            </a:r>
            <a:r>
              <a:rPr lang="en-US" sz="1400" b="1" dirty="0" err="1"/>
              <a:t>သေဒဏ်ကို</a:t>
            </a:r>
            <a:r>
              <a:rPr lang="en-US" sz="1400" b="1" dirty="0"/>
              <a:t> </a:t>
            </a:r>
            <a:r>
              <a:rPr lang="en-US" sz="1400" b="1" dirty="0" err="1"/>
              <a:t>ခံနေကြရသည</a:t>
            </a:r>
            <a:r>
              <a:rPr lang="en-US" sz="1400" b="1" dirty="0"/>
              <a:t>်။</a:t>
            </a:r>
            <a:r>
              <a:rPr lang="en-US" b="1" dirty="0"/>
              <a:t>(Eccl. 3:19).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n-US" sz="1300" b="1" dirty="0"/>
              <a:t>ကျွ</a:t>
            </a:r>
            <a:r>
              <a:rPr lang="en-US" sz="1300" b="1" dirty="0" err="1"/>
              <a:t>န်ုပ်တို့သည</a:t>
            </a:r>
            <a:r>
              <a:rPr lang="en-US" sz="1300" b="1" dirty="0"/>
              <a:t>် </a:t>
            </a:r>
            <a:r>
              <a:rPr lang="en-US" sz="1300" b="1" dirty="0" err="1"/>
              <a:t>အသက</a:t>
            </a:r>
            <a:r>
              <a:rPr lang="en-US" sz="1300" b="1" dirty="0"/>
              <a:t>်၏</a:t>
            </a:r>
            <a:r>
              <a:rPr lang="en-US" sz="1300" b="1" dirty="0" err="1"/>
              <a:t>ထွက်သက်ကို</a:t>
            </a:r>
            <a:r>
              <a:rPr lang="en-US" sz="1300" b="1" dirty="0"/>
              <a:t> </a:t>
            </a:r>
            <a:r>
              <a:rPr lang="en-US" sz="1300" b="1" dirty="0" err="1"/>
              <a:t>ဆုံးရှုံးသောအခ</a:t>
            </a:r>
            <a:r>
              <a:rPr lang="en-US" sz="1300" b="1" dirty="0"/>
              <a:t>ါ၊ ကျွ</a:t>
            </a:r>
            <a:r>
              <a:rPr lang="en-US" sz="1300" b="1" dirty="0" err="1"/>
              <a:t>န်ုပ်တို့သည</a:t>
            </a:r>
            <a:r>
              <a:rPr lang="en-US" sz="1300" b="1" dirty="0"/>
              <a:t>် </a:t>
            </a:r>
            <a:r>
              <a:rPr lang="en-US" sz="1300" b="1" dirty="0" err="1"/>
              <a:t>အသက်မဲ့ခန္ဓာကိုယ်ဖြစ်လာသည</a:t>
            </a:r>
            <a:r>
              <a:rPr lang="en-US" sz="1300" b="1" dirty="0"/>
              <a:t>်။ ကျွ</a:t>
            </a:r>
            <a:r>
              <a:rPr lang="en-US" sz="1300" b="1" dirty="0" err="1"/>
              <a:t>န်ုပ်တို့ဟာ</a:t>
            </a:r>
            <a:r>
              <a:rPr lang="en-US" sz="1300" b="1" dirty="0"/>
              <a:t> </a:t>
            </a:r>
            <a:r>
              <a:rPr lang="en-US" sz="1300" b="1" dirty="0" err="1"/>
              <a:t>သက်ရှိသတ္တဝ</a:t>
            </a:r>
            <a:r>
              <a:rPr lang="en-US" sz="1300" b="1" dirty="0"/>
              <a:t>ါ၊</a:t>
            </a:r>
            <a:r>
              <a:rPr lang="en-US" sz="1300" b="1" dirty="0" err="1"/>
              <a:t>သက်ရှိ</a:t>
            </a:r>
            <a:r>
              <a:rPr lang="my-MM" sz="1300" b="1" dirty="0"/>
              <a:t>ဝိညာဉ်</a:t>
            </a:r>
            <a:r>
              <a:rPr lang="en-US" sz="1300" b="1" dirty="0"/>
              <a:t> </a:t>
            </a:r>
            <a:r>
              <a:rPr lang="en-US" sz="1300" b="1" dirty="0" err="1"/>
              <a:t>မဟုတ်တော့ဘူး</a:t>
            </a:r>
            <a:r>
              <a:rPr lang="en-US" sz="1600" b="1" dirty="0"/>
              <a:t>၊</a:t>
            </a:r>
            <a:r>
              <a:rPr lang="en-US" b="1" dirty="0"/>
              <a:t>(Ps. 146:4).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my-MM" sz="1400" b="1" dirty="0"/>
              <a:t>ထို့ကြောင့်၊ ဝိညာဉ်တိုင်းသေလိမ့်မည</a:t>
            </a:r>
            <a:r>
              <a:rPr lang="my-MM" b="1" dirty="0"/>
              <a:t>်။</a:t>
            </a:r>
            <a:r>
              <a:rPr lang="en-US" b="1" dirty="0"/>
              <a:t> (</a:t>
            </a:r>
            <a:r>
              <a:rPr lang="my-MM" sz="1400" b="1" dirty="0"/>
              <a:t>တရားသောသူနှင့် မတရားသောသူ</a:t>
            </a:r>
            <a:r>
              <a:rPr lang="en-US" b="1" dirty="0"/>
              <a:t>). </a:t>
            </a:r>
            <a:r>
              <a:rPr lang="my-MM" sz="1400" b="1" dirty="0"/>
              <a:t>သို့သော် တရားသောသူသည် မသေနိုင်သောဝိညာဉ်များဖြစ်လာလိမ့်မည်။ </a:t>
            </a:r>
            <a:r>
              <a:rPr lang="en-US" b="1" dirty="0"/>
              <a:t>(</a:t>
            </a:r>
            <a:r>
              <a:rPr lang="my-MM" sz="1400" b="1" dirty="0"/>
              <a:t>လူများ</a:t>
            </a:r>
            <a:r>
              <a:rPr lang="en-US" b="1" dirty="0"/>
              <a:t>) </a:t>
            </a:r>
            <a:r>
              <a:rPr lang="my-MM" sz="1400" b="1" dirty="0"/>
              <a:t>ဒုတိယကြွလာခြင်း ရှင်ပြန်ထမြောက်မည့်အချိန်၌</a:t>
            </a:r>
            <a:r>
              <a:rPr lang="my-MM" b="1" dirty="0"/>
              <a:t> </a:t>
            </a:r>
            <a:r>
              <a:rPr lang="en-US" b="1" dirty="0"/>
              <a:t>(1Co. 15:51-55). </a:t>
            </a:r>
            <a:r>
              <a:rPr lang="my-MM" sz="1400" b="1" dirty="0"/>
              <a:t>ဆိုး​ညစ်​သူ​သည်“သေ​ခြင်း​ဝိ​ညာဉ်​များ​ဖြစ်​လာ​လိမ့်​မည်။ </a:t>
            </a:r>
            <a:r>
              <a:rPr lang="en-US" b="1" dirty="0"/>
              <a:t>(</a:t>
            </a:r>
            <a:r>
              <a:rPr lang="my-MM" sz="1400" b="1" dirty="0"/>
              <a:t>လူများ</a:t>
            </a:r>
            <a:r>
              <a:rPr lang="en-US" b="1" dirty="0"/>
              <a:t>)” </a:t>
            </a:r>
            <a:r>
              <a:rPr lang="my-MM" sz="1400" b="1" dirty="0"/>
              <a:t>မီးအိုင်၌ ဒုတိယသေခြင်းသို့ ရောက်သောအခါ</a:t>
            </a:r>
            <a:r>
              <a:rPr lang="my-MM" b="1" dirty="0"/>
              <a:t>၊ </a:t>
            </a:r>
            <a:r>
              <a:rPr lang="en-US" b="1" dirty="0"/>
              <a:t>(</a:t>
            </a:r>
            <a:r>
              <a:rPr lang="my-MM" sz="1400" b="1" dirty="0"/>
              <a:t>ထာဝရ</a:t>
            </a:r>
            <a:r>
              <a:rPr lang="en-US" b="1" dirty="0"/>
              <a:t>)</a:t>
            </a:r>
            <a:br>
              <a:rPr lang="en-US" b="1" dirty="0"/>
            </a:br>
            <a:r>
              <a:rPr lang="en-US" b="1" dirty="0"/>
              <a:t>(Mt. 10:28; Rev. 20:14-15).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309C51-18B2-5C81-AE89-C2E25746F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411" y="1074825"/>
            <a:ext cx="1756604" cy="1445363"/>
          </a:xfrm>
          <a:prstGeom prst="snip2DiagRect">
            <a:avLst>
              <a:gd name="adj1" fmla="val 15941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6F84FE-713F-AB72-30D4-F9D53232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57" y="1074824"/>
            <a:ext cx="1928344" cy="1445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990CF44-3CD8-FED8-5907-CDF7FEBDE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6530" y="2672879"/>
            <a:ext cx="1756604" cy="1091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028C455-7D56-A55E-7EE9-60DA25B10E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411" y="2637586"/>
            <a:ext cx="1756604" cy="236049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847E8E9C-CE40-0C99-BB7C-6795EA833A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57" y="3942522"/>
            <a:ext cx="1928344" cy="1055560"/>
          </a:xfrm>
          <a:prstGeom prst="round2DiagRect">
            <a:avLst>
              <a:gd name="adj1" fmla="val 0"/>
              <a:gd name="adj2" fmla="val 25438"/>
            </a:avLst>
          </a:prstGeom>
          <a:ln w="28575" cap="sq">
            <a:solidFill>
              <a:srgbClr val="F58F1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4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animal&#10;&#10;Descripción generada automáticamente">
            <a:extLst>
              <a:ext uri="{FF2B5EF4-FFF2-40B4-BE49-F238E27FC236}">
                <a16:creationId xmlns:a16="http://schemas.microsoft.com/office/drawing/2014/main" id="{6E29817A-5386-ECE7-7797-BD61BBF7B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626" y="1263441"/>
            <a:ext cx="4089991" cy="129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D7E5D0-581D-54EC-9838-20F8B33AAB08}"/>
              </a:ext>
            </a:extLst>
          </p:cNvPr>
          <p:cNvSpPr txBox="1"/>
          <p:nvPr/>
        </p:nvSpPr>
        <p:spPr>
          <a:xfrm>
            <a:off x="0" y="28394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3600" dirty="0"/>
              <a:t>ထာဝရဘုရားထံသို့ပြန်သွားသောဝိညာဉ်</a:t>
            </a:r>
            <a:endParaRPr lang="en-US" sz="3600" dirty="0"/>
          </a:p>
          <a:p>
            <a:pPr algn="ctr"/>
            <a:endParaRPr lang="es-ES" sz="1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6066F7-FD2B-6CFE-13B4-7D22431B00DC}"/>
              </a:ext>
            </a:extLst>
          </p:cNvPr>
          <p:cNvSpPr txBox="1"/>
          <p:nvPr/>
        </p:nvSpPr>
        <p:spPr>
          <a:xfrm>
            <a:off x="154992" y="615767"/>
            <a:ext cx="898900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ထိုကာလ၌ မြေမှုန့်သည်နေရင်းမြေသို့လည်းကောင်း၊ ဝိညာဉ်သည်အရင်ပေးသော ဘုရားသခင်ထံသို့လည်းကောင်းပြန်သွားရလိမ့်မည်။</a:t>
            </a:r>
            <a:r>
              <a:rPr lang="es-E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Ecclesiastes</a:t>
            </a:r>
            <a:r>
              <a:rPr lang="es-E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12:7)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1E848C-41DF-1BBE-A56F-CC6BBAFE0F28}"/>
              </a:ext>
            </a:extLst>
          </p:cNvPr>
          <p:cNvSpPr txBox="1"/>
          <p:nvPr/>
        </p:nvSpPr>
        <p:spPr>
          <a:xfrm>
            <a:off x="0" y="1174232"/>
            <a:ext cx="50185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1600" b="1" dirty="0"/>
              <a:t>သေပြီးနောက်တည်ရှိနေသည့်အရာတစ်ခုရှိနေပုံရသည်-ဝိညာဉ်။ ကောက်ချက်မချမီ ဤအယူအဆကို စေ့စေ့</a:t>
            </a:r>
            <a:endParaRPr lang="en-US" sz="1600" b="1" dirty="0"/>
          </a:p>
          <a:p>
            <a:r>
              <a:rPr lang="my-MM" sz="1600" b="1" dirty="0"/>
              <a:t>စပ်စပ် စူးစမ်းလေ့လာရပါမည်။</a:t>
            </a:r>
            <a:r>
              <a:rPr lang="en-US" sz="1600" b="1" dirty="0"/>
              <a:t>. </a:t>
            </a:r>
            <a:r>
              <a:rPr lang="my-MM" sz="1600" b="1" dirty="0"/>
              <a:t>လေ့လာကြည့်ရအောင်</a:t>
            </a:r>
            <a:r>
              <a:rPr lang="en-US" b="1" dirty="0"/>
              <a:t> Genesis 7:22.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3B949D-8D9C-957E-5644-E225CBC8E8ED}"/>
              </a:ext>
            </a:extLst>
          </p:cNvPr>
          <p:cNvSpPr txBox="1"/>
          <p:nvPr/>
        </p:nvSpPr>
        <p:spPr>
          <a:xfrm>
            <a:off x="4028474" y="4110267"/>
            <a:ext cx="50185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ဝိညာဉ်သည် သေပြီးနောက် ဆက်လက်ရှင်သန်နေသော လူသားများ၏ အသိစိတ်တစ်ခု မဟုတ်ပေ။ ဒါဟာ ဘုရား</a:t>
            </a:r>
            <a:r>
              <a:rPr lang="en-US" sz="1600" b="1" dirty="0"/>
              <a:t> </a:t>
            </a:r>
            <a:r>
              <a:rPr lang="my-MM" sz="1600" b="1" dirty="0"/>
              <a:t>သခင်ပေးသောအသက်ပါပဲ။ဘုရားသခင်ပေး၍ ဘုရားသခင်က သိမ်းသွားသည်</a:t>
            </a:r>
            <a:r>
              <a:rPr lang="en-US" b="1" dirty="0"/>
              <a:t> (Ps. 104:29).</a:t>
            </a:r>
            <a:endParaRPr lang="es-ES" b="1" dirty="0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9E7E6704-8F61-AC32-C624-061FAA278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145012"/>
              </p:ext>
            </p:extLst>
          </p:nvPr>
        </p:nvGraphicFramePr>
        <p:xfrm>
          <a:off x="4809628" y="3279966"/>
          <a:ext cx="4089991" cy="93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B8ED873-4CED-E041-DF1C-C4D4836A9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251217"/>
              </p:ext>
            </p:extLst>
          </p:nvPr>
        </p:nvGraphicFramePr>
        <p:xfrm>
          <a:off x="4809626" y="2664613"/>
          <a:ext cx="4089991" cy="68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542354B3-66CC-F6E7-680C-B688E6010B47}"/>
              </a:ext>
            </a:extLst>
          </p:cNvPr>
          <p:cNvSpPr txBox="1"/>
          <p:nvPr/>
        </p:nvSpPr>
        <p:spPr>
          <a:xfrm>
            <a:off x="99238" y="2360767"/>
            <a:ext cx="4622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လူနှင့်တိရိစ္ဆာန်နှစ်ရပ်စလုံးတွင်ရှောလမုန်ရေးသားခဲ့သောဝိညာဉ်များရှိသည်။၎င်းသည်“အသက်ဝိညာဉ်၏ထွက်သက်” သည် “သူ၏နှာခေါင်း၌” ဖြစ်သည်။ ၎င်းသည် အာဒံ၏ဖန်ဆင်းခြင်းဆိုင်ရာရှင်းလင်းစွာရည်ညွှန်းချက်</a:t>
            </a:r>
            <a:r>
              <a:rPr lang="en-US" sz="1600" b="1" dirty="0"/>
              <a:t> </a:t>
            </a:r>
            <a:r>
              <a:rPr lang="my-MM" sz="1600" b="1" dirty="0"/>
              <a:t>ဖြစ်သည်။</a:t>
            </a: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1015456-9FDC-6395-C332-81173ECD3C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87" y="3640850"/>
            <a:ext cx="1458151" cy="1436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verde, pequeño, sostener, joven&#10;&#10;Descripción generada automáticamente">
            <a:extLst>
              <a:ext uri="{FF2B5EF4-FFF2-40B4-BE49-F238E27FC236}">
                <a16:creationId xmlns:a16="http://schemas.microsoft.com/office/drawing/2014/main" id="{003E9DB0-70B4-0990-2F79-9F5862270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22" y="3664142"/>
            <a:ext cx="2339275" cy="14130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1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graphicEl>
                                              <a:dgm id="{8C55A0DC-A2E7-4AE7-9270-622F6D848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graphicEl>
                                              <a:dgm id="{2A3C44B7-D7DB-4E45-98F9-8433EF052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graphicEl>
                                              <a:dgm id="{73140046-9F24-4A4E-B998-E9ADE85EC7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>
                                            <p:graphicEl>
                                              <a:dgm id="{5AC5F929-1000-4CF1-9479-64830B001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graphicEl>
                                              <a:dgm id="{7BF105CD-C36C-4462-AB4C-2BC42FC1C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uild="p"/>
      <p:bldP spid="8" grpId="0"/>
      <p:bldGraphic spid="13" grpId="0" uiExpand="1">
        <p:bldSub>
          <a:bldDgm bld="one"/>
        </p:bldSub>
      </p:bldGraphic>
      <p:bldGraphic spid="4" grpId="0">
        <p:bldAsOne/>
      </p:bldGraphic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E8170D2-4B91-59D7-1DDC-3B53AAD73328}"/>
              </a:ext>
            </a:extLst>
          </p:cNvPr>
          <p:cNvSpPr txBox="1"/>
          <p:nvPr/>
        </p:nvSpPr>
        <p:spPr>
          <a:xfrm>
            <a:off x="468086" y="1081909"/>
            <a:ext cx="8207827" cy="19543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my-MM" sz="8800" b="1" dirty="0"/>
              <a:t>သေလွန်ပြီးနောက်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0738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3459</Words>
  <Application>Microsoft Office PowerPoint</Application>
  <PresentationFormat>On-screen Show (16:9)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Comic Sans MS</vt:lpstr>
      <vt:lpstr>Arial</vt:lpstr>
      <vt:lpstr>Calibri</vt:lpstr>
      <vt:lpstr>Constantia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saw tinmaungkyi</cp:lastModifiedBy>
  <cp:revision>80</cp:revision>
  <dcterms:created xsi:type="dcterms:W3CDTF">2022-09-10T14:11:26Z</dcterms:created>
  <dcterms:modified xsi:type="dcterms:W3CDTF">2022-10-05T08:18:04Z</dcterms:modified>
</cp:coreProperties>
</file>