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1" r:id="rId3"/>
    <p:sldId id="257" r:id="rId4"/>
    <p:sldId id="258" r:id="rId5"/>
    <p:sldId id="259" r:id="rId6"/>
    <p:sldId id="32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2E65E-AB74-453C-A9FC-4BD417B7B8D3}" type="doc">
      <dgm:prSet loTypeId="urn:microsoft.com/office/officeart/2008/layout/PictureStrips" loCatId="pictur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253E37-765C-429C-B377-DE40718AF27E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my-MM" sz="1700" b="1" dirty="0"/>
            <a:t>မမွေးခင်မှာပင် ဘုရားသခင်သည် ကျွန်ုပ်တို့ကိုထောက်မထားကြောင်း သတိရပါ။</a:t>
          </a:r>
          <a:r>
            <a:rPr lang="en-US" sz="1700" b="1" dirty="0"/>
            <a:t> (v. 6)</a:t>
          </a:r>
          <a:endParaRPr lang="es-ES" sz="1700" dirty="0"/>
        </a:p>
      </dgm:t>
    </dgm:pt>
    <dgm:pt modelId="{AC66DADF-C8C4-4B2B-B47E-B773B161119D}" type="parTrans" cxnId="{F100DCB6-249B-4F1F-9498-E5B9D98BF598}">
      <dgm:prSet/>
      <dgm:spPr/>
      <dgm:t>
        <a:bodyPr/>
        <a:lstStyle/>
        <a:p>
          <a:endParaRPr lang="es-ES" sz="1800"/>
        </a:p>
      </dgm:t>
    </dgm:pt>
    <dgm:pt modelId="{EA9C1D9D-FD72-470C-A6C2-84BFFC7A1B4A}" type="sibTrans" cxnId="{F100DCB6-249B-4F1F-9498-E5B9D98BF598}">
      <dgm:prSet/>
      <dgm:spPr/>
      <dgm:t>
        <a:bodyPr/>
        <a:lstStyle/>
        <a:p>
          <a:endParaRPr lang="es-ES" sz="1800"/>
        </a:p>
      </dgm:t>
    </dgm:pt>
    <dgm:pt modelId="{65C00D47-E4A9-4F9E-8FC6-1F365DFE996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my-MM" sz="1700" b="1" dirty="0"/>
            <a:t>ငါတို့ကို ငယ်ငယ်ကတည်းက သင်ပေးခဲ့တယ်။</a:t>
          </a:r>
          <a:r>
            <a:rPr lang="en-US" sz="1700" b="1" dirty="0"/>
            <a:t> (v. 17)</a:t>
          </a:r>
          <a:endParaRPr lang="es-ES" sz="1700" dirty="0"/>
        </a:p>
      </dgm:t>
    </dgm:pt>
    <dgm:pt modelId="{BA41D178-73EA-437A-B699-50ABEAF1BD5C}" type="parTrans" cxnId="{10C0B290-BDDD-453A-B11A-26799C834F18}">
      <dgm:prSet/>
      <dgm:spPr/>
      <dgm:t>
        <a:bodyPr/>
        <a:lstStyle/>
        <a:p>
          <a:endParaRPr lang="es-ES" sz="1800"/>
        </a:p>
      </dgm:t>
    </dgm:pt>
    <dgm:pt modelId="{48D0D543-4163-4BF2-8A60-0B31A085EAB5}" type="sibTrans" cxnId="{10C0B290-BDDD-453A-B11A-26799C834F18}">
      <dgm:prSet/>
      <dgm:spPr/>
      <dgm:t>
        <a:bodyPr/>
        <a:lstStyle/>
        <a:p>
          <a:endParaRPr lang="es-ES" sz="1800"/>
        </a:p>
      </dgm:t>
    </dgm:pt>
    <dgm:pt modelId="{9B31FBBD-9719-44E5-A5DA-774698EA3E69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my-MM" sz="1700" b="1" dirty="0"/>
            <a:t>ဘုရားသခင်သည်ကျွန်ုပ်တို့၏ကျောက်နှင့်ကျွန်ုပ်တို့၏ခွန်အား</a:t>
          </a:r>
          <a:r>
            <a:rPr lang="en-US" sz="1700" b="1" dirty="0"/>
            <a:t> </a:t>
          </a:r>
          <a:r>
            <a:rPr lang="my-MM" sz="1700" b="1" dirty="0"/>
            <a:t>ဖြစ်သည်။</a:t>
          </a:r>
          <a:r>
            <a:rPr lang="en-US" sz="1700" b="1" dirty="0"/>
            <a:t>   (v. 3)</a:t>
          </a:r>
          <a:endParaRPr lang="es-ES" sz="1700" dirty="0"/>
        </a:p>
      </dgm:t>
    </dgm:pt>
    <dgm:pt modelId="{65090694-6510-436B-B49A-7389F43C047C}" type="parTrans" cxnId="{E6A76FF2-A46B-49FB-B96E-F7F9749C02BD}">
      <dgm:prSet/>
      <dgm:spPr/>
      <dgm:t>
        <a:bodyPr/>
        <a:lstStyle/>
        <a:p>
          <a:endParaRPr lang="es-ES" sz="1800"/>
        </a:p>
      </dgm:t>
    </dgm:pt>
    <dgm:pt modelId="{53CB363A-1DE5-44C2-9730-2D63F67851E1}" type="sibTrans" cxnId="{E6A76FF2-A46B-49FB-B96E-F7F9749C02BD}">
      <dgm:prSet/>
      <dgm:spPr/>
      <dgm:t>
        <a:bodyPr/>
        <a:lstStyle/>
        <a:p>
          <a:endParaRPr lang="es-ES" sz="1800"/>
        </a:p>
      </dgm:t>
    </dgm:pt>
    <dgm:pt modelId="{1F0C9248-B6BD-4E47-8897-C36E54DC7BDD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my-MM" sz="1700" b="1" dirty="0"/>
            <a:t>ငါတို့အသက်ကြီးမှ ငါတို့ကို ပစ်ပယ်မှာမဟုတ်ဘူး။</a:t>
          </a:r>
          <a:r>
            <a:rPr lang="en-US" sz="1700" b="1" dirty="0"/>
            <a:t> (v. 9)</a:t>
          </a:r>
          <a:endParaRPr lang="es-ES" sz="1700" dirty="0"/>
        </a:p>
      </dgm:t>
    </dgm:pt>
    <dgm:pt modelId="{C57EC108-7FBD-4061-AA6E-599BA0969BC5}" type="parTrans" cxnId="{04B1104C-2BE1-46BE-8A71-72A0BD2F5408}">
      <dgm:prSet/>
      <dgm:spPr/>
      <dgm:t>
        <a:bodyPr/>
        <a:lstStyle/>
        <a:p>
          <a:endParaRPr lang="es-ES" sz="1800"/>
        </a:p>
      </dgm:t>
    </dgm:pt>
    <dgm:pt modelId="{9BF31899-247D-4771-BC22-03FE685CB19E}" type="sibTrans" cxnId="{04B1104C-2BE1-46BE-8A71-72A0BD2F5408}">
      <dgm:prSet/>
      <dgm:spPr/>
      <dgm:t>
        <a:bodyPr/>
        <a:lstStyle/>
        <a:p>
          <a:endParaRPr lang="es-ES" sz="1800"/>
        </a:p>
      </dgm:t>
    </dgm:pt>
    <dgm:pt modelId="{3E9A3D44-B6EF-4D7E-BF18-F554BF61520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my-MM" sz="1700" b="1" dirty="0"/>
            <a:t>ဒုက္ခနှင့်သေခြင်းတွင်၊ ဘုရားသခင်သည်</a:t>
          </a:r>
          <a:r>
            <a:rPr lang="en-US" sz="1700" b="1" dirty="0"/>
            <a:t> </a:t>
          </a:r>
          <a:r>
            <a:rPr lang="my-MM" sz="1700" b="1" dirty="0"/>
            <a:t>ကျွန်ုပ်တို့</a:t>
          </a:r>
          <a:r>
            <a:rPr lang="en-US" sz="1700" b="1" dirty="0"/>
            <a:t> </a:t>
          </a:r>
          <a:r>
            <a:rPr lang="my-MM" sz="1700" b="1" dirty="0"/>
            <a:t>အား အသက်ပြန်ရှင်စေမည်ဖြစ်ပြီး၊ကျွန်ုပ်တို့အား တွင်းနက်ကြီးမှတစ်ဖန်ပြန်ထမြောက်စေမည်ဖြစ်သည်။</a:t>
          </a:r>
          <a:r>
            <a:rPr lang="en-US" sz="1700" b="1" dirty="0"/>
            <a:t> (v. 20)</a:t>
          </a:r>
          <a:endParaRPr lang="es-ES" sz="1700" dirty="0"/>
        </a:p>
      </dgm:t>
    </dgm:pt>
    <dgm:pt modelId="{CDC0C20A-4DDC-483E-B454-929CF523AE76}" type="parTrans" cxnId="{4DA33A1D-4C5C-41AF-87B3-914D38583D95}">
      <dgm:prSet/>
      <dgm:spPr/>
      <dgm:t>
        <a:bodyPr/>
        <a:lstStyle/>
        <a:p>
          <a:endParaRPr lang="es-ES" sz="1800"/>
        </a:p>
      </dgm:t>
    </dgm:pt>
    <dgm:pt modelId="{03DD10DE-C816-42A5-B5A6-1A1402FEF19B}" type="sibTrans" cxnId="{4DA33A1D-4C5C-41AF-87B3-914D38583D95}">
      <dgm:prSet/>
      <dgm:spPr/>
      <dgm:t>
        <a:bodyPr/>
        <a:lstStyle/>
        <a:p>
          <a:endParaRPr lang="es-ES" sz="1800"/>
        </a:p>
      </dgm:t>
    </dgm:pt>
    <dgm:pt modelId="{42D95067-73B6-45B1-8A47-BE8863B7DB2B}" type="pres">
      <dgm:prSet presAssocID="{C212E65E-AB74-453C-A9FC-4BD417B7B8D3}" presName="Name0" presStyleCnt="0">
        <dgm:presLayoutVars>
          <dgm:dir/>
          <dgm:resizeHandles val="exact"/>
        </dgm:presLayoutVars>
      </dgm:prSet>
      <dgm:spPr/>
    </dgm:pt>
    <dgm:pt modelId="{D2BE0255-C9FA-4C42-AD19-A4718828C266}" type="pres">
      <dgm:prSet presAssocID="{74253E37-765C-429C-B377-DE40718AF27E}" presName="composite" presStyleCnt="0"/>
      <dgm:spPr/>
    </dgm:pt>
    <dgm:pt modelId="{CFA2BA79-E270-4C5C-966D-B930FDA0F6AD}" type="pres">
      <dgm:prSet presAssocID="{74253E37-765C-429C-B377-DE40718AF27E}" presName="rect1" presStyleLbl="trAlignAcc1" presStyleIdx="0" presStyleCnt="5" custScaleX="105744" custScaleY="126591" custLinFactNeighborY="14405">
        <dgm:presLayoutVars>
          <dgm:bulletEnabled val="1"/>
        </dgm:presLayoutVars>
      </dgm:prSet>
      <dgm:spPr/>
    </dgm:pt>
    <dgm:pt modelId="{B22545B3-F755-4522-9507-B7BCB3771CA5}" type="pres">
      <dgm:prSet presAssocID="{74253E37-765C-429C-B377-DE40718AF27E}" presName="rect2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968"/>
          </a:stretch>
        </a:blipFill>
      </dgm:spPr>
    </dgm:pt>
    <dgm:pt modelId="{F7DC88D1-0789-4B1C-8E6C-DFF07556BEB7}" type="pres">
      <dgm:prSet presAssocID="{EA9C1D9D-FD72-470C-A6C2-84BFFC7A1B4A}" presName="sibTrans" presStyleCnt="0"/>
      <dgm:spPr/>
    </dgm:pt>
    <dgm:pt modelId="{DEF9A9C6-5EE8-47D6-A703-B48F7C4B25F8}" type="pres">
      <dgm:prSet presAssocID="{65C00D47-E4A9-4F9E-8FC6-1F365DFE996C}" presName="composite" presStyleCnt="0"/>
      <dgm:spPr/>
    </dgm:pt>
    <dgm:pt modelId="{B1F0ECD9-D370-4637-906D-8E01C05A8808}" type="pres">
      <dgm:prSet presAssocID="{65C00D47-E4A9-4F9E-8FC6-1F365DFE996C}" presName="rect1" presStyleLbl="trAlignAcc1" presStyleIdx="1" presStyleCnt="5" custScaleY="126591" custLinFactNeighborY="14405">
        <dgm:presLayoutVars>
          <dgm:bulletEnabled val="1"/>
        </dgm:presLayoutVars>
      </dgm:prSet>
      <dgm:spPr/>
    </dgm:pt>
    <dgm:pt modelId="{0D0ADCFA-56B3-42AE-A0FF-6C49EF561438}" type="pres">
      <dgm:prSet presAssocID="{65C00D47-E4A9-4F9E-8FC6-1F365DFE996C}" presName="rect2" presStyleLbl="fgImgPlac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4F1ACC-427B-4F08-A7FF-3149E062F26D}" type="pres">
      <dgm:prSet presAssocID="{48D0D543-4163-4BF2-8A60-0B31A085EAB5}" presName="sibTrans" presStyleCnt="0"/>
      <dgm:spPr/>
    </dgm:pt>
    <dgm:pt modelId="{F3F61708-7C55-440C-A87A-EECD9464B465}" type="pres">
      <dgm:prSet presAssocID="{9B31FBBD-9719-44E5-A5DA-774698EA3E69}" presName="composite" presStyleCnt="0"/>
      <dgm:spPr/>
    </dgm:pt>
    <dgm:pt modelId="{05C6EDDB-EC1D-4D5F-816A-69DE674D1E50}" type="pres">
      <dgm:prSet presAssocID="{9B31FBBD-9719-44E5-A5DA-774698EA3E69}" presName="rect1" presStyleLbl="trAlignAcc1" presStyleIdx="2" presStyleCnt="5" custScaleY="126591" custLinFactNeighborY="14405">
        <dgm:presLayoutVars>
          <dgm:bulletEnabled val="1"/>
        </dgm:presLayoutVars>
      </dgm:prSet>
      <dgm:spPr/>
    </dgm:pt>
    <dgm:pt modelId="{B323A8C2-B583-496E-86C8-7E31554FB15B}" type="pres">
      <dgm:prSet presAssocID="{9B31FBBD-9719-44E5-A5DA-774698EA3E69}" presName="rect2" presStyleLbl="fgImgPlace1" presStyleIdx="2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DA47B9-ADAB-46D9-A897-C0E96EFC5AFC}" type="pres">
      <dgm:prSet presAssocID="{53CB363A-1DE5-44C2-9730-2D63F67851E1}" presName="sibTrans" presStyleCnt="0"/>
      <dgm:spPr/>
    </dgm:pt>
    <dgm:pt modelId="{323AAB6E-80B3-4C64-ACC9-55ACBC13F200}" type="pres">
      <dgm:prSet presAssocID="{1F0C9248-B6BD-4E47-8897-C36E54DC7BDD}" presName="composite" presStyleCnt="0"/>
      <dgm:spPr/>
    </dgm:pt>
    <dgm:pt modelId="{BDCE585B-00A9-41E6-A1FA-17DDC1713F0F}" type="pres">
      <dgm:prSet presAssocID="{1F0C9248-B6BD-4E47-8897-C36E54DC7BDD}" presName="rect1" presStyleLbl="trAlignAcc1" presStyleIdx="3" presStyleCnt="5" custScaleX="101088" custScaleY="109625" custLinFactNeighborX="-38655" custLinFactNeighborY="36435">
        <dgm:presLayoutVars>
          <dgm:bulletEnabled val="1"/>
        </dgm:presLayoutVars>
      </dgm:prSet>
      <dgm:spPr/>
    </dgm:pt>
    <dgm:pt modelId="{E9872583-8F6C-4647-B0D7-E78C90B32963}" type="pres">
      <dgm:prSet presAssocID="{1F0C9248-B6BD-4E47-8897-C36E54DC7BDD}" presName="rect2" presStyleLbl="fgImgPlace1" presStyleIdx="3" presStyleCnt="5" custLinFactX="-100000" custLinFactNeighborX="-114272" custLinFactNeighborY="18561"/>
      <dgm:spPr>
        <a:blipFill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695B66-8FF6-49B1-B683-C7128D095D39}" type="pres">
      <dgm:prSet presAssocID="{9BF31899-247D-4771-BC22-03FE685CB19E}" presName="sibTrans" presStyleCnt="0"/>
      <dgm:spPr/>
    </dgm:pt>
    <dgm:pt modelId="{96BC132A-DB11-434F-9A18-B2EBA329DF6A}" type="pres">
      <dgm:prSet presAssocID="{3E9A3D44-B6EF-4D7E-BF18-F554BF61520A}" presName="composite" presStyleCnt="0"/>
      <dgm:spPr/>
    </dgm:pt>
    <dgm:pt modelId="{D69C49BF-77D0-4B3C-AF22-6C4347C63D03}" type="pres">
      <dgm:prSet presAssocID="{3E9A3D44-B6EF-4D7E-BF18-F554BF61520A}" presName="rect1" presStyleLbl="trAlignAcc1" presStyleIdx="4" presStyleCnt="5" custScaleX="135534" custScaleY="109625" custLinFactNeighborX="-34145" custLinFactNeighborY="38836">
        <dgm:presLayoutVars>
          <dgm:bulletEnabled val="1"/>
        </dgm:presLayoutVars>
      </dgm:prSet>
      <dgm:spPr/>
    </dgm:pt>
    <dgm:pt modelId="{33C8DBFF-0157-4E66-A870-A8D1A9DD2D77}" type="pres">
      <dgm:prSet presAssocID="{3E9A3D44-B6EF-4D7E-BF18-F554BF61520A}" presName="rect2" presStyleLbl="fgImgPlace1" presStyleIdx="4" presStyleCnt="5" custLinFactX="-100000" custLinFactNeighborX="-131232" custLinFactNeighborY="18561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BCAE1406-F682-432A-B121-310AF87B3004}" type="presOf" srcId="{C212E65E-AB74-453C-A9FC-4BD417B7B8D3}" destId="{42D95067-73B6-45B1-8A47-BE8863B7DB2B}" srcOrd="0" destOrd="0" presId="urn:microsoft.com/office/officeart/2008/layout/PictureStrips"/>
    <dgm:cxn modelId="{07AE1E07-C57C-4708-83B7-9CC6309B0DB6}" type="presOf" srcId="{3E9A3D44-B6EF-4D7E-BF18-F554BF61520A}" destId="{D69C49BF-77D0-4B3C-AF22-6C4347C63D03}" srcOrd="0" destOrd="0" presId="urn:microsoft.com/office/officeart/2008/layout/PictureStrips"/>
    <dgm:cxn modelId="{4DA33A1D-4C5C-41AF-87B3-914D38583D95}" srcId="{C212E65E-AB74-453C-A9FC-4BD417B7B8D3}" destId="{3E9A3D44-B6EF-4D7E-BF18-F554BF61520A}" srcOrd="4" destOrd="0" parTransId="{CDC0C20A-4DDC-483E-B454-929CF523AE76}" sibTransId="{03DD10DE-C816-42A5-B5A6-1A1402FEF19B}"/>
    <dgm:cxn modelId="{D394DF24-F0DD-4676-8E4C-B181642456EF}" type="presOf" srcId="{74253E37-765C-429C-B377-DE40718AF27E}" destId="{CFA2BA79-E270-4C5C-966D-B930FDA0F6AD}" srcOrd="0" destOrd="0" presId="urn:microsoft.com/office/officeart/2008/layout/PictureStrips"/>
    <dgm:cxn modelId="{04B1104C-2BE1-46BE-8A71-72A0BD2F5408}" srcId="{C212E65E-AB74-453C-A9FC-4BD417B7B8D3}" destId="{1F0C9248-B6BD-4E47-8897-C36E54DC7BDD}" srcOrd="3" destOrd="0" parTransId="{C57EC108-7FBD-4061-AA6E-599BA0969BC5}" sibTransId="{9BF31899-247D-4771-BC22-03FE685CB19E}"/>
    <dgm:cxn modelId="{7AE3C34D-9DA4-471E-9E1A-EB4D9DA4B5DB}" type="presOf" srcId="{1F0C9248-B6BD-4E47-8897-C36E54DC7BDD}" destId="{BDCE585B-00A9-41E6-A1FA-17DDC1713F0F}" srcOrd="0" destOrd="0" presId="urn:microsoft.com/office/officeart/2008/layout/PictureStrips"/>
    <dgm:cxn modelId="{6620C27E-3E10-4C73-9FE9-B93D18BF9CBA}" type="presOf" srcId="{65C00D47-E4A9-4F9E-8FC6-1F365DFE996C}" destId="{B1F0ECD9-D370-4637-906D-8E01C05A8808}" srcOrd="0" destOrd="0" presId="urn:microsoft.com/office/officeart/2008/layout/PictureStrips"/>
    <dgm:cxn modelId="{10C0B290-BDDD-453A-B11A-26799C834F18}" srcId="{C212E65E-AB74-453C-A9FC-4BD417B7B8D3}" destId="{65C00D47-E4A9-4F9E-8FC6-1F365DFE996C}" srcOrd="1" destOrd="0" parTransId="{BA41D178-73EA-437A-B699-50ABEAF1BD5C}" sibTransId="{48D0D543-4163-4BF2-8A60-0B31A085EAB5}"/>
    <dgm:cxn modelId="{73A81EA6-97F0-4486-8B67-840D3BC825A4}" type="presOf" srcId="{9B31FBBD-9719-44E5-A5DA-774698EA3E69}" destId="{05C6EDDB-EC1D-4D5F-816A-69DE674D1E50}" srcOrd="0" destOrd="0" presId="urn:microsoft.com/office/officeart/2008/layout/PictureStrips"/>
    <dgm:cxn modelId="{F100DCB6-249B-4F1F-9498-E5B9D98BF598}" srcId="{C212E65E-AB74-453C-A9FC-4BD417B7B8D3}" destId="{74253E37-765C-429C-B377-DE40718AF27E}" srcOrd="0" destOrd="0" parTransId="{AC66DADF-C8C4-4B2B-B47E-B773B161119D}" sibTransId="{EA9C1D9D-FD72-470C-A6C2-84BFFC7A1B4A}"/>
    <dgm:cxn modelId="{E6A76FF2-A46B-49FB-B96E-F7F9749C02BD}" srcId="{C212E65E-AB74-453C-A9FC-4BD417B7B8D3}" destId="{9B31FBBD-9719-44E5-A5DA-774698EA3E69}" srcOrd="2" destOrd="0" parTransId="{65090694-6510-436B-B49A-7389F43C047C}" sibTransId="{53CB363A-1DE5-44C2-9730-2D63F67851E1}"/>
    <dgm:cxn modelId="{354BDFA9-CB16-4DAA-B94E-AA3059FD6DE6}" type="presParOf" srcId="{42D95067-73B6-45B1-8A47-BE8863B7DB2B}" destId="{D2BE0255-C9FA-4C42-AD19-A4718828C266}" srcOrd="0" destOrd="0" presId="urn:microsoft.com/office/officeart/2008/layout/PictureStrips"/>
    <dgm:cxn modelId="{CFBE75D4-3E1F-4DA5-A6AD-E085A2A3378E}" type="presParOf" srcId="{D2BE0255-C9FA-4C42-AD19-A4718828C266}" destId="{CFA2BA79-E270-4C5C-966D-B930FDA0F6AD}" srcOrd="0" destOrd="0" presId="urn:microsoft.com/office/officeart/2008/layout/PictureStrips"/>
    <dgm:cxn modelId="{5CF3DA49-0BAA-48B9-AD8C-FED45B43194D}" type="presParOf" srcId="{D2BE0255-C9FA-4C42-AD19-A4718828C266}" destId="{B22545B3-F755-4522-9507-B7BCB3771CA5}" srcOrd="1" destOrd="0" presId="urn:microsoft.com/office/officeart/2008/layout/PictureStrips"/>
    <dgm:cxn modelId="{2E4E1894-F716-4CBD-9E43-20930557E377}" type="presParOf" srcId="{42D95067-73B6-45B1-8A47-BE8863B7DB2B}" destId="{F7DC88D1-0789-4B1C-8E6C-DFF07556BEB7}" srcOrd="1" destOrd="0" presId="urn:microsoft.com/office/officeart/2008/layout/PictureStrips"/>
    <dgm:cxn modelId="{52833A47-04BB-45F7-A288-C6E1049FAB98}" type="presParOf" srcId="{42D95067-73B6-45B1-8A47-BE8863B7DB2B}" destId="{DEF9A9C6-5EE8-47D6-A703-B48F7C4B25F8}" srcOrd="2" destOrd="0" presId="urn:microsoft.com/office/officeart/2008/layout/PictureStrips"/>
    <dgm:cxn modelId="{256ACE66-3BD2-49D2-A99A-4F38C9AEF253}" type="presParOf" srcId="{DEF9A9C6-5EE8-47D6-A703-B48F7C4B25F8}" destId="{B1F0ECD9-D370-4637-906D-8E01C05A8808}" srcOrd="0" destOrd="0" presId="urn:microsoft.com/office/officeart/2008/layout/PictureStrips"/>
    <dgm:cxn modelId="{D2705156-DFF5-46F2-8EFD-A6898C30C50C}" type="presParOf" srcId="{DEF9A9C6-5EE8-47D6-A703-B48F7C4B25F8}" destId="{0D0ADCFA-56B3-42AE-A0FF-6C49EF561438}" srcOrd="1" destOrd="0" presId="urn:microsoft.com/office/officeart/2008/layout/PictureStrips"/>
    <dgm:cxn modelId="{76614A3C-85C6-4A1B-B632-F43888CE4430}" type="presParOf" srcId="{42D95067-73B6-45B1-8A47-BE8863B7DB2B}" destId="{164F1ACC-427B-4F08-A7FF-3149E062F26D}" srcOrd="3" destOrd="0" presId="urn:microsoft.com/office/officeart/2008/layout/PictureStrips"/>
    <dgm:cxn modelId="{F166C4CD-28E1-490F-82F7-CD076F34F91C}" type="presParOf" srcId="{42D95067-73B6-45B1-8A47-BE8863B7DB2B}" destId="{F3F61708-7C55-440C-A87A-EECD9464B465}" srcOrd="4" destOrd="0" presId="urn:microsoft.com/office/officeart/2008/layout/PictureStrips"/>
    <dgm:cxn modelId="{754B3627-1872-468A-8C22-6D3ADBF10A9D}" type="presParOf" srcId="{F3F61708-7C55-440C-A87A-EECD9464B465}" destId="{05C6EDDB-EC1D-4D5F-816A-69DE674D1E50}" srcOrd="0" destOrd="0" presId="urn:microsoft.com/office/officeart/2008/layout/PictureStrips"/>
    <dgm:cxn modelId="{BCEFF422-D0F9-4E53-8390-2CDC39E89345}" type="presParOf" srcId="{F3F61708-7C55-440C-A87A-EECD9464B465}" destId="{B323A8C2-B583-496E-86C8-7E31554FB15B}" srcOrd="1" destOrd="0" presId="urn:microsoft.com/office/officeart/2008/layout/PictureStrips"/>
    <dgm:cxn modelId="{45AA05DE-EB56-4BF6-A6AF-AA3ADF4859B2}" type="presParOf" srcId="{42D95067-73B6-45B1-8A47-BE8863B7DB2B}" destId="{2DDA47B9-ADAB-46D9-A897-C0E96EFC5AFC}" srcOrd="5" destOrd="0" presId="urn:microsoft.com/office/officeart/2008/layout/PictureStrips"/>
    <dgm:cxn modelId="{084CB956-3BDC-449D-9338-04494E41049C}" type="presParOf" srcId="{42D95067-73B6-45B1-8A47-BE8863B7DB2B}" destId="{323AAB6E-80B3-4C64-ACC9-55ACBC13F200}" srcOrd="6" destOrd="0" presId="urn:microsoft.com/office/officeart/2008/layout/PictureStrips"/>
    <dgm:cxn modelId="{A5AC321E-9337-4079-9905-FCB6DC223AA9}" type="presParOf" srcId="{323AAB6E-80B3-4C64-ACC9-55ACBC13F200}" destId="{BDCE585B-00A9-41E6-A1FA-17DDC1713F0F}" srcOrd="0" destOrd="0" presId="urn:microsoft.com/office/officeart/2008/layout/PictureStrips"/>
    <dgm:cxn modelId="{66685D77-56D8-4A27-B236-9AA86BC3545E}" type="presParOf" srcId="{323AAB6E-80B3-4C64-ACC9-55ACBC13F200}" destId="{E9872583-8F6C-4647-B0D7-E78C90B32963}" srcOrd="1" destOrd="0" presId="urn:microsoft.com/office/officeart/2008/layout/PictureStrips"/>
    <dgm:cxn modelId="{52BCDCB2-2D02-4436-8801-8916C7FDBB9E}" type="presParOf" srcId="{42D95067-73B6-45B1-8A47-BE8863B7DB2B}" destId="{CD695B66-8FF6-49B1-B683-C7128D095D39}" srcOrd="7" destOrd="0" presId="urn:microsoft.com/office/officeart/2008/layout/PictureStrips"/>
    <dgm:cxn modelId="{B79F1A3E-DAE4-4E78-8A5B-7D6B8F32E53F}" type="presParOf" srcId="{42D95067-73B6-45B1-8A47-BE8863B7DB2B}" destId="{96BC132A-DB11-434F-9A18-B2EBA329DF6A}" srcOrd="8" destOrd="0" presId="urn:microsoft.com/office/officeart/2008/layout/PictureStrips"/>
    <dgm:cxn modelId="{FB7CDF6B-BA36-43B9-B82D-43B06285A7CA}" type="presParOf" srcId="{96BC132A-DB11-434F-9A18-B2EBA329DF6A}" destId="{D69C49BF-77D0-4B3C-AF22-6C4347C63D03}" srcOrd="0" destOrd="0" presId="urn:microsoft.com/office/officeart/2008/layout/PictureStrips"/>
    <dgm:cxn modelId="{0CBCE0AD-6633-4F10-A22B-66C12B757CE6}" type="presParOf" srcId="{96BC132A-DB11-434F-9A18-B2EBA329DF6A}" destId="{33C8DBFF-0157-4E66-A870-A8D1A9DD2D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BA79-E270-4C5C-966D-B930FDA0F6AD}">
      <dsp:nvSpPr>
        <dsp:cNvPr id="0" name=""/>
        <dsp:cNvSpPr/>
      </dsp:nvSpPr>
      <dsp:spPr>
        <a:xfrm>
          <a:off x="49724" y="749323"/>
          <a:ext cx="3859763" cy="144396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0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မမွေးခင်မှာပင် ဘုရားသခင်သည် ကျွန်ုပ်တို့ကိုထောက်မထားကြောင်း သတိရပါ။</a:t>
          </a:r>
          <a:r>
            <a:rPr lang="en-US" sz="1700" b="1" kern="1200" dirty="0"/>
            <a:t> (v. 6)</a:t>
          </a:r>
          <a:endParaRPr lang="es-ES" sz="1700" kern="1200" dirty="0"/>
        </a:p>
      </dsp:txBody>
      <dsp:txXfrm>
        <a:off x="49724" y="749323"/>
        <a:ext cx="3859763" cy="1443968"/>
      </dsp:txXfrm>
    </dsp:sp>
    <dsp:sp modelId="{B22545B3-F755-4522-9507-B7BCB3771CA5}">
      <dsp:nvSpPr>
        <dsp:cNvPr id="0" name=""/>
        <dsp:cNvSpPr/>
      </dsp:nvSpPr>
      <dsp:spPr>
        <a:xfrm>
          <a:off x="2467" y="571906"/>
          <a:ext cx="798459" cy="1197689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96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F0ECD9-D370-4637-906D-8E01C05A8808}">
      <dsp:nvSpPr>
        <dsp:cNvPr id="0" name=""/>
        <dsp:cNvSpPr/>
      </dsp:nvSpPr>
      <dsp:spPr>
        <a:xfrm>
          <a:off x="4193638" y="749323"/>
          <a:ext cx="3650101" cy="144396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0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ငါတို့ကို ငယ်ငယ်ကတည်းက သင်ပေးခဲ့တယ်။</a:t>
          </a:r>
          <a:r>
            <a:rPr lang="en-US" sz="1700" b="1" kern="1200" dirty="0"/>
            <a:t> (v. 17)</a:t>
          </a:r>
          <a:endParaRPr lang="es-ES" sz="1700" kern="1200" dirty="0"/>
        </a:p>
      </dsp:txBody>
      <dsp:txXfrm>
        <a:off x="4193638" y="749323"/>
        <a:ext cx="3650101" cy="1443968"/>
      </dsp:txXfrm>
    </dsp:sp>
    <dsp:sp modelId="{0D0ADCFA-56B3-42AE-A0FF-6C49EF561438}">
      <dsp:nvSpPr>
        <dsp:cNvPr id="0" name=""/>
        <dsp:cNvSpPr/>
      </dsp:nvSpPr>
      <dsp:spPr>
        <a:xfrm>
          <a:off x="4041550" y="571906"/>
          <a:ext cx="798459" cy="119768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C6EDDB-EC1D-4D5F-816A-69DE674D1E50}">
      <dsp:nvSpPr>
        <dsp:cNvPr id="0" name=""/>
        <dsp:cNvSpPr/>
      </dsp:nvSpPr>
      <dsp:spPr>
        <a:xfrm>
          <a:off x="8127890" y="749323"/>
          <a:ext cx="3650101" cy="144396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0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ဘုရားသခင်သည်ကျွန်ုပ်တို့၏ကျောက်နှင့်ကျွန်ုပ်တို့၏ခွန်အား</a:t>
          </a:r>
          <a:r>
            <a:rPr lang="en-US" sz="1700" b="1" kern="1200" dirty="0"/>
            <a:t> </a:t>
          </a:r>
          <a:r>
            <a:rPr lang="my-MM" sz="1700" b="1" kern="1200" dirty="0"/>
            <a:t>ဖြစ်သည်။</a:t>
          </a:r>
          <a:r>
            <a:rPr lang="en-US" sz="1700" b="1" kern="1200" dirty="0"/>
            <a:t>   (v. 3)</a:t>
          </a:r>
          <a:endParaRPr lang="es-ES" sz="1700" kern="1200" dirty="0"/>
        </a:p>
      </dsp:txBody>
      <dsp:txXfrm>
        <a:off x="8127890" y="749323"/>
        <a:ext cx="3650101" cy="1443968"/>
      </dsp:txXfrm>
    </dsp:sp>
    <dsp:sp modelId="{B323A8C2-B583-496E-86C8-7E31554FB15B}">
      <dsp:nvSpPr>
        <dsp:cNvPr id="0" name=""/>
        <dsp:cNvSpPr/>
      </dsp:nvSpPr>
      <dsp:spPr>
        <a:xfrm>
          <a:off x="7975802" y="571906"/>
          <a:ext cx="798459" cy="119768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CE585B-00A9-41E6-A1FA-17DDC1713F0F}">
      <dsp:nvSpPr>
        <dsp:cNvPr id="0" name=""/>
        <dsp:cNvSpPr/>
      </dsp:nvSpPr>
      <dsp:spPr>
        <a:xfrm>
          <a:off x="160895" y="2684988"/>
          <a:ext cx="3689815" cy="125044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0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ငါတို့အသက်ကြီးမှ ငါတို့ကို ပစ်ပယ်မှာမဟုတ်ဘူး။</a:t>
          </a:r>
          <a:r>
            <a:rPr lang="en-US" sz="1700" b="1" kern="1200" dirty="0"/>
            <a:t> (v. 9)</a:t>
          </a:r>
          <a:endParaRPr lang="es-ES" sz="1700" kern="1200" dirty="0"/>
        </a:p>
      </dsp:txBody>
      <dsp:txXfrm>
        <a:off x="160895" y="2684988"/>
        <a:ext cx="3689815" cy="1250445"/>
      </dsp:txXfrm>
    </dsp:sp>
    <dsp:sp modelId="{E9872583-8F6C-4647-B0D7-E78C90B32963}">
      <dsp:nvSpPr>
        <dsp:cNvPr id="0" name=""/>
        <dsp:cNvSpPr/>
      </dsp:nvSpPr>
      <dsp:spPr>
        <a:xfrm>
          <a:off x="0" y="2381825"/>
          <a:ext cx="798459" cy="119768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9C49BF-77D0-4B3C-AF22-6C4347C63D03}">
      <dsp:nvSpPr>
        <dsp:cNvPr id="0" name=""/>
        <dsp:cNvSpPr/>
      </dsp:nvSpPr>
      <dsp:spPr>
        <a:xfrm>
          <a:off x="4147392" y="2712375"/>
          <a:ext cx="4947129" cy="125044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05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ဒုက္ခနှင့်သေခြင်းတွင်၊ ဘုရားသခင်သည်</a:t>
          </a:r>
          <a:r>
            <a:rPr lang="en-US" sz="1700" b="1" kern="1200" dirty="0"/>
            <a:t> </a:t>
          </a:r>
          <a:r>
            <a:rPr lang="my-MM" sz="1700" b="1" kern="1200" dirty="0"/>
            <a:t>ကျွန်ုပ်တို့</a:t>
          </a:r>
          <a:r>
            <a:rPr lang="en-US" sz="1700" b="1" kern="1200" dirty="0"/>
            <a:t> </a:t>
          </a:r>
          <a:r>
            <a:rPr lang="my-MM" sz="1700" b="1" kern="1200" dirty="0"/>
            <a:t>အား အသက်ပြန်ရှင်စေမည်ဖြစ်ပြီး၊ကျွန်ုပ်တို့အား တွင်းနက်ကြီးမှတစ်ဖန်ပြန်ထမြောက်စေမည်ဖြစ်သည်။</a:t>
          </a:r>
          <a:r>
            <a:rPr lang="en-US" sz="1700" b="1" kern="1200" dirty="0"/>
            <a:t> (v. 20)</a:t>
          </a:r>
          <a:endParaRPr lang="es-ES" sz="1700" kern="1200" dirty="0"/>
        </a:p>
      </dsp:txBody>
      <dsp:txXfrm>
        <a:off x="4147392" y="2712375"/>
        <a:ext cx="4947129" cy="1250445"/>
      </dsp:txXfrm>
    </dsp:sp>
    <dsp:sp modelId="{33C8DBFF-0157-4E66-A870-A8D1A9DD2D77}">
      <dsp:nvSpPr>
        <dsp:cNvPr id="0" name=""/>
        <dsp:cNvSpPr/>
      </dsp:nvSpPr>
      <dsp:spPr>
        <a:xfrm>
          <a:off x="4043851" y="2381825"/>
          <a:ext cx="798459" cy="119768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6864-1659-12FF-F689-27E3DFD86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82965-CC40-9AB3-4391-C47996075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006CB-5997-9A50-71CF-13B218F3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4B68A-271B-06DE-84ED-EE343C43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78E06-59BD-0D6E-56DE-98E22E92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C0F8-D1AA-C96A-1DFA-42A04D72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05A6-FB03-24C9-4614-6D41BAC62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1B9D-D21B-5D30-B9E3-17490EF2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E038-6866-654E-B41B-704BD6D7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4CFC-7F1E-8D5C-0CE4-80537A02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53A74-3D3D-C2FD-13DB-6CD497870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6DFF9-9A1F-4CA9-89AD-B64A3BFA0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369EB-372C-11DA-38D5-9EBF3FCE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AD6E-128E-B154-A9FC-DE900BA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01F9-4A25-4726-6AFB-3C190CB2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F24E-847D-E7B4-2BD9-0FA8117A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7FAD-022C-32D9-C97C-317B10B9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B2B8-002D-D2A6-68B1-6EB5B683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1A426-7230-87A8-DEAE-B8E4636D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7B6D-ABDC-1AD1-5BF8-F233173F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3D4E-D76B-2642-BD6B-59A9459B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9E9E-C283-7874-C5B2-BD40FFDE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1FDE-7000-942B-D455-BCBC9CCE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55A1A-ADEB-48FF-A2A6-4CD5DE57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62CDD-194A-F941-00F7-F986256E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7D9B-F42A-58A9-6BF4-43294F88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1896-9A9E-DE69-09DA-685999ACF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1A511-359C-4783-8C33-D1A8FE6B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26286-F52B-E1CC-7BA9-235BC907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42CA4-8EE1-1DA0-C3CE-B96CB1AD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E8F56-BA75-4DEF-74B1-8A094F60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08D8-0636-AA2A-CF23-3B580561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63FC9-B1F3-0562-4B68-696ECB84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51DA-C335-8126-1AA4-6629028E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4403D-59C4-A60F-DAB4-6B566DD12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9974F-F750-815A-DDC1-F45406172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321FE-626D-0A3B-0500-31B42EA9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C5F9A-BDCC-F28E-7313-8DB0A605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2A0A1-DD4A-2923-BD44-C112AE09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2168-884D-4A52-3DA1-02BB955D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50E7D-203A-1E5C-30C8-77F76F0C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350D0-3C85-6AE0-DECE-2B12C80E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4075D-20D2-90D8-C0D6-58C82295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F0AE8-E065-E028-6135-C1196863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3CA45-8355-0330-A328-745CC025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D4C77-0514-625E-A329-28AF5FD9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1240-D3E1-1BB5-EC4C-E7C40BB0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B48C-BDBF-7C04-3CCD-AF648689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AA21-4C94-AA8E-5C7A-49BAA438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CABE6-FABC-1724-6A16-97E886C0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52DBB-6A5D-3C06-8B51-66BC428B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B19DA-CE88-5319-99F1-1915334A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797D-5FF0-3EDC-6392-4C997B08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1C33E-1F1B-1956-10CA-7225E7CA2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11B71-459E-20D7-0954-EABAA1BAC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B75F5-6779-D0BD-E5D9-AB83CFD6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2C2-5F56-8902-BF14-61CAF562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A930C-8CA9-27F5-B147-38093D8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CD8B4-9ED3-C725-7E9A-4B720F4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5BCE-D23F-A2BE-0322-0C760CB3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C7E9-549F-7F3E-3640-F93597788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3FA4-DFB1-47E1-9D68-6AE69927AA5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5EE31-D121-FD5B-AA49-4B74FE325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25B1-47ED-FF02-246F-CECE265C5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5E07-E685-4E68-97FF-41BF96C61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472EDB2A-A017-D853-C95C-096C172B1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71"/>
            <a:ext cx="6096000" cy="68564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080339-F33F-0B7F-07AE-D768203987FC}"/>
              </a:ext>
            </a:extLst>
          </p:cNvPr>
          <p:cNvSpPr txBox="1"/>
          <p:nvPr/>
        </p:nvSpPr>
        <p:spPr>
          <a:xfrm>
            <a:off x="0" y="6336845"/>
            <a:ext cx="60960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>
                <a:solidFill>
                  <a:srgbClr val="7030A0"/>
                </a:solidFill>
              </a:rPr>
              <a:t>Lesson 4 for October 22, 2022</a:t>
            </a:r>
            <a:endParaRPr lang="es-ES" sz="2133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E4492-A7EB-966D-93A7-C1AB5A4EF154}"/>
              </a:ext>
            </a:extLst>
          </p:cNvPr>
          <p:cNvSpPr/>
          <p:nvPr/>
        </p:nvSpPr>
        <p:spPr>
          <a:xfrm>
            <a:off x="315244" y="1650164"/>
            <a:ext cx="56396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y-MM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ဓမ္မဟောင်းကျမ်းမှ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Myanmar Text" panose="020B0502040204020203" pitchFamily="34" charset="0"/>
            </a:endParaRPr>
          </a:p>
          <a:p>
            <a:pPr algn="ctr"/>
            <a:r>
              <a:rPr lang="my-MM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မျှော်လင့်ချက်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4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8C38458-23D2-CA61-152F-682A97D78D0C}"/>
              </a:ext>
            </a:extLst>
          </p:cNvPr>
          <p:cNvSpPr/>
          <p:nvPr/>
        </p:nvSpPr>
        <p:spPr>
          <a:xfrm>
            <a:off x="6696892" y="192642"/>
            <a:ext cx="5103205" cy="6472717"/>
          </a:xfrm>
          <a:prstGeom prst="roundRect">
            <a:avLst>
              <a:gd name="adj" fmla="val 7708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7C5053-B5E6-4D63-1B51-E0329E41907A}"/>
              </a:ext>
            </a:extLst>
          </p:cNvPr>
          <p:cNvSpPr txBox="1"/>
          <p:nvPr/>
        </p:nvSpPr>
        <p:spPr>
          <a:xfrm>
            <a:off x="6696891" y="916132"/>
            <a:ext cx="5103205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spcBef>
                <a:spcPts val="1200"/>
              </a:spcBef>
            </a:pPr>
            <a:r>
              <a:rPr lang="es-ES" sz="3100" dirty="0">
                <a:solidFill>
                  <a:srgbClr val="70AD47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အာဗြဟံသည်စုံစမ်းတော်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မူခြင်းကိုခံရသောအခါ၊ ယုံကြည်ခြင်းအားဖြင့်ဣဇာက်ကိုပူဇော်၏။ထိုသို့ပူဇော်သောအခါသေခြင်းမှထမြောက်စေ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ခြင်းငှာ၊ဘုရားသခင်တတ်နိုင်တော်မူသည်ကိုသူသည်အောက်မေ့၏။ထိုသားကိုပုံစကားအားဖြင့် သေခြင်းထဲကရ၏</a:t>
            </a:r>
            <a:r>
              <a:rPr lang="es-ES" sz="3200" dirty="0">
                <a:solidFill>
                  <a:srgbClr val="70AD47">
                    <a:lumMod val="50000"/>
                  </a:srgb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 defTabSz="914377">
              <a:spcBef>
                <a:spcPts val="1200"/>
              </a:spcBef>
            </a:pPr>
            <a:r>
              <a:rPr lang="es-ES" sz="3200" dirty="0" err="1">
                <a:latin typeface="Comic Sans MS" panose="030F0702030302020204" pitchFamily="66" charset="0"/>
              </a:rPr>
              <a:t>Hebrews</a:t>
            </a:r>
            <a:r>
              <a:rPr lang="es-ES" sz="3200" dirty="0">
                <a:latin typeface="Comic Sans MS" panose="030F0702030302020204" pitchFamily="66" charset="0"/>
              </a:rPr>
              <a:t> 11:17, 19 (NRSV)</a:t>
            </a:r>
          </a:p>
        </p:txBody>
      </p:sp>
      <p:pic>
        <p:nvPicPr>
          <p:cNvPr id="2" name="Imagen 1" descr="Imagen que contiene exterior, pasto, pájaro, agua&#10;&#10;Descripción generada automáticamente">
            <a:extLst>
              <a:ext uri="{FF2B5EF4-FFF2-40B4-BE49-F238E27FC236}">
                <a16:creationId xmlns:a16="http://schemas.microsoft.com/office/drawing/2014/main" id="{A4E13F96-FEB0-38AB-291E-16891576C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03" y="195210"/>
            <a:ext cx="5103207" cy="6472719"/>
          </a:xfrm>
          <a:prstGeom prst="roundRect">
            <a:avLst>
              <a:gd name="adj" fmla="val 79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6D01493-64DA-6334-CB18-65763F3878CA}"/>
              </a:ext>
            </a:extLst>
          </p:cNvPr>
          <p:cNvSpPr/>
          <p:nvPr/>
        </p:nvSpPr>
        <p:spPr>
          <a:xfrm>
            <a:off x="5495111" y="477079"/>
            <a:ext cx="1201780" cy="5864087"/>
          </a:xfrm>
          <a:prstGeom prst="rect">
            <a:avLst/>
          </a:prstGeom>
          <a:gradFill>
            <a:gsLst>
              <a:gs pos="36000">
                <a:srgbClr val="BFA1A9"/>
              </a:gs>
              <a:gs pos="56000">
                <a:schemeClr val="accent6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16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C9E5F0-2894-E531-FC1F-4B599242EA16}"/>
              </a:ext>
            </a:extLst>
          </p:cNvPr>
          <p:cNvSpPr txBox="1"/>
          <p:nvPr/>
        </p:nvSpPr>
        <p:spPr>
          <a:xfrm>
            <a:off x="4205769" y="3842145"/>
            <a:ext cx="7844465" cy="31290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00B0F0"/>
                </a:solidFill>
              </a:rPr>
              <a:t>ကယ်တင်ရှင်ကိုတွေ့မြင်ခြင်း။ </a:t>
            </a:r>
            <a:r>
              <a:rPr lang="es-ES" sz="2400" b="1" dirty="0"/>
              <a:t>Job 19:25-27</a:t>
            </a: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chemeClr val="accent2">
                    <a:lumMod val="75000"/>
                  </a:schemeClr>
                </a:solidFill>
              </a:rPr>
              <a:t>သင်္ချိုင်းတွင်းမှ ကယ်တင်ခဲ့သည်။</a:t>
            </a:r>
            <a:r>
              <a:rPr lang="es-ES" sz="2400" b="1" dirty="0" err="1">
                <a:solidFill>
                  <a:schemeClr val="accent2"/>
                </a:solidFill>
              </a:rPr>
              <a:t>Psalm</a:t>
            </a:r>
            <a:r>
              <a:rPr lang="es-ES" sz="2400" b="1" dirty="0">
                <a:solidFill>
                  <a:schemeClr val="accent2"/>
                </a:solidFill>
              </a:rPr>
              <a:t> 49</a:t>
            </a: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အသက်တာ၌ အထောက်အပံ့၊သေခြင်းမှ ထမြောက်၏။</a:t>
            </a:r>
            <a:r>
              <a:rPr lang="es-ES" sz="2400" b="1" dirty="0">
                <a:solidFill>
                  <a:srgbClr val="FFC000"/>
                </a:solidFill>
              </a:rPr>
              <a:t> </a:t>
            </a:r>
            <a:r>
              <a:rPr lang="es-ES" sz="2400" b="1" dirty="0" err="1"/>
              <a:t>Psalm</a:t>
            </a:r>
            <a:r>
              <a:rPr lang="es-ES" sz="2400" b="1" dirty="0"/>
              <a:t> 71</a:t>
            </a: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7030A0"/>
                </a:solidFill>
              </a:rPr>
              <a:t>ထာဝရအသက်နှင့် ဒုတိယသေခြင်း။ </a:t>
            </a:r>
            <a:r>
              <a:rPr lang="es-ES" sz="2400" b="1" dirty="0" err="1"/>
              <a:t>Isaiah</a:t>
            </a:r>
            <a:r>
              <a:rPr lang="es-ES" sz="2400" b="1" dirty="0"/>
              <a:t> 26:14, 19</a:t>
            </a: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chemeClr val="accent6"/>
                </a:solidFill>
              </a:rPr>
              <a:t>ဖြောင့်မတ်သောသူနှင့် ဆိုးသောသူတို့၏ ထမြောက်ခြင်း </a:t>
            </a:r>
            <a:r>
              <a:rPr lang="es-ES" sz="2400" b="1" dirty="0"/>
              <a:t>Daniel 12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DB56CA-D725-7E14-0065-BC0C21D1A239}"/>
              </a:ext>
            </a:extLst>
          </p:cNvPr>
          <p:cNvSpPr txBox="1"/>
          <p:nvPr/>
        </p:nvSpPr>
        <p:spPr>
          <a:xfrm>
            <a:off x="226829" y="72889"/>
            <a:ext cx="7164571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ယေရှုခေတ်တွင် ဇဒ္ဒုကဲများသည်ရှင်ပြန်ထမြောက်ခြင်းကို မယုံကြည်ခဲ့ကြပေ။</a:t>
            </a:r>
            <a:r>
              <a:rPr lang="en-US" sz="2400" b="1" dirty="0"/>
              <a:t>(Mt. 22:23). </a:t>
            </a:r>
            <a:r>
              <a:rPr lang="my-MM" sz="2400" b="1" dirty="0"/>
              <a:t>ယေရှုက “သင်တို့သည် ကျမ်းစာကိုမသိ၊ ဘုရားသခင်၏တန်ခိုးတော်ကို မသိဘဲ မှားနေကြပြီ။”</a:t>
            </a:r>
            <a:r>
              <a:rPr lang="en-US" sz="2400" b="1" dirty="0"/>
              <a:t>(Matthew 22:29)</a:t>
            </a:r>
            <a:r>
              <a:rPr lang="my-MM" sz="2400" b="1" dirty="0"/>
              <a:t> 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ဘုရားသခင်က ဖန်ဆင်းနိုင်တဲ့ စွမ်းအားရှိရင်၊ ငါတို့ကို အသက်ပြန်ရှင်စေနိုင်တဲ့တန်ခိုးလည်းရှိမှာမဟုတ်ဘူးလား။ ထို့အပြင်၊ ဓမ္မဟောင်းကျမ်း (ကျမ်းဂန်) က ရှင်ပြန်ထ</a:t>
            </a:r>
            <a:r>
              <a:rPr lang="en-US" sz="2400" b="1" dirty="0"/>
              <a:t> </a:t>
            </a:r>
            <a:r>
              <a:rPr lang="my-MM" sz="2400" b="1" dirty="0"/>
              <a:t>မြောက်ခြင်းနှင့်ပတ်သက်၍ ဘာပြောသနည်း။</a:t>
            </a:r>
            <a:endParaRPr lang="es-ES" sz="2400" b="1" dirty="0"/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E7BD0F8-21D1-DC64-BF1C-E08EF361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29" y="3495601"/>
            <a:ext cx="2309329" cy="308698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Imagen 16" descr="Un joven saltando en patineta&#10;&#10;Descripción generada automáticamente con confianza baja">
            <a:extLst>
              <a:ext uri="{FF2B5EF4-FFF2-40B4-BE49-F238E27FC236}">
                <a16:creationId xmlns:a16="http://schemas.microsoft.com/office/drawing/2014/main" id="{1DE879F8-26CE-36F3-68C2-A3E5DF8AA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531" y="160669"/>
            <a:ext cx="4454703" cy="334102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C1EE3822-B68A-8424-8940-9ECE0D5D3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040" y="5629455"/>
            <a:ext cx="380744" cy="3388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C87F3F67-0B6A-AC7B-C375-0BB91BCC9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040" y="4478746"/>
            <a:ext cx="380744" cy="3388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Imagen que contiene tarjeta de presentación, dibujo&#10;&#10;Descripción generada automáticamente">
            <a:extLst>
              <a:ext uri="{FF2B5EF4-FFF2-40B4-BE49-F238E27FC236}">
                <a16:creationId xmlns:a16="http://schemas.microsoft.com/office/drawing/2014/main" id="{5EE15B91-66DE-A0C4-9639-A273D742D8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040" y="5054101"/>
            <a:ext cx="380744" cy="3388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E6D1A272-2879-5B94-CDBE-AB5E494418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040" y="6204810"/>
            <a:ext cx="380744" cy="3388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Descripción generada automáticamente con confianza baja">
            <a:extLst>
              <a:ext uri="{FF2B5EF4-FFF2-40B4-BE49-F238E27FC236}">
                <a16:creationId xmlns:a16="http://schemas.microsoft.com/office/drawing/2014/main" id="{C489F26C-986F-7437-C4B1-8A67C5F6BA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040" y="3903391"/>
            <a:ext cx="380744" cy="3388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6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9A0AC-C983-D2F1-40DA-8D03FECE3C29}"/>
              </a:ext>
            </a:extLst>
          </p:cNvPr>
          <p:cNvSpPr txBox="1"/>
          <p:nvPr/>
        </p:nvSpPr>
        <p:spPr>
          <a:xfrm>
            <a:off x="0" y="178093"/>
            <a:ext cx="98541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9050" prstMaterial="softEdge">
              <a:bevelT w="25400" h="38100"/>
            </a:sp3d>
          </a:bodyPr>
          <a:lstStyle/>
          <a:p>
            <a:pPr algn="ctr"/>
            <a:r>
              <a:rPr lang="my-MM" sz="4000" b="1" dirty="0">
                <a:solidFill>
                  <a:srgbClr val="00B0F0"/>
                </a:solidFill>
              </a:rPr>
              <a:t>ကယ်တင်ရှင်ကိုတွေ့မြင်ခြင်း</a:t>
            </a:r>
            <a:endParaRPr lang="es-E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255584-2508-D24E-3064-90B956141A65}"/>
              </a:ext>
            </a:extLst>
          </p:cNvPr>
          <p:cNvSpPr txBox="1"/>
          <p:nvPr/>
        </p:nvSpPr>
        <p:spPr>
          <a:xfrm>
            <a:off x="348522" y="1052846"/>
            <a:ext cx="9343951" cy="748795"/>
          </a:xfrm>
          <a:prstGeom prst="rect">
            <a:avLst/>
          </a:prstGeom>
          <a:ln>
            <a:solidFill>
              <a:srgbClr val="D878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ငါ့အရေကုန်ပြီးမှ ဤကိုယ်ကိုပင်ဖျက်ဆီးသော်လည်း၊ ငါသည်ကိုယ်ခန္ဓာ၌ ဘုရားသခင်ကိုမြင်မည်ဟူ၍လည်းကောင်း ငါသိ၏။ </a:t>
            </a:r>
            <a:r>
              <a:rPr lang="es-ES" sz="2133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my-MM" b="1" dirty="0"/>
              <a:t>ယောဘ</a:t>
            </a:r>
            <a:r>
              <a:rPr lang="my-MM" dirty="0"/>
              <a:t>၊ 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19:26)</a:t>
            </a:r>
            <a:endParaRPr lang="es-ES" sz="2133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A95032-FA13-AD6C-6E42-8852333A875F}"/>
              </a:ext>
            </a:extLst>
          </p:cNvPr>
          <p:cNvSpPr txBox="1"/>
          <p:nvPr/>
        </p:nvSpPr>
        <p:spPr>
          <a:xfrm>
            <a:off x="4834163" y="3168837"/>
            <a:ext cx="7201172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သူသည် ဘုရားသခင်ကို ယုံကြည်ဆဲဖြစ်သည်။</a:t>
            </a:r>
            <a:r>
              <a:rPr lang="en-US" sz="2400" b="1" dirty="0"/>
              <a:t>(</a:t>
            </a:r>
            <a:r>
              <a:rPr lang="my-MM" b="1" dirty="0"/>
              <a:t>ယောဘ</a:t>
            </a:r>
            <a:r>
              <a:rPr lang="my-MM" dirty="0"/>
              <a:t>၊ </a:t>
            </a:r>
            <a:r>
              <a:rPr lang="en-US" sz="2400" b="1" dirty="0"/>
              <a:t>13:15). </a:t>
            </a:r>
            <a:r>
              <a:rPr lang="my-MM" sz="2400" b="1" dirty="0"/>
              <a:t>သူ၏ ရွေးနုတ်ရှင်ကို သူသိပြီး သေခြင်းကို အောင်နိုင်မည်ဟု သူသေချာသည်။ </a:t>
            </a:r>
            <a:r>
              <a:rPr lang="en-US" sz="2400" b="1" dirty="0"/>
              <a:t>(</a:t>
            </a:r>
            <a:r>
              <a:rPr lang="my-MM" b="1" dirty="0"/>
              <a:t>ယောဘ</a:t>
            </a:r>
            <a:r>
              <a:rPr lang="my-MM" dirty="0"/>
              <a:t>၊ </a:t>
            </a:r>
            <a:r>
              <a:rPr lang="en-US" sz="2400" b="1" dirty="0"/>
              <a:t> 19:25).</a:t>
            </a:r>
            <a:endParaRPr lang="es-E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သေပြီးနောက်တွင် သူ၏ခန္ဓာကိုယ်သည် ကွယ်ပျောက်သွားသော်လည်း ရုပ်ပိုင်းဆိုင်ရာအရ ရှင်ပြန်ထမြောက်မည်ကို သူသိသည်။ </a:t>
            </a:r>
            <a:r>
              <a:rPr lang="en-US" sz="2400" b="1" dirty="0"/>
              <a:t>(</a:t>
            </a:r>
            <a:r>
              <a:rPr lang="my-MM" b="1" dirty="0"/>
              <a:t>ယောဘ</a:t>
            </a:r>
            <a:r>
              <a:rPr lang="my-MM" dirty="0"/>
              <a:t>၊ </a:t>
            </a:r>
            <a:r>
              <a:rPr lang="en-US" sz="2400" b="1" dirty="0"/>
              <a:t>9:26).</a:t>
            </a:r>
            <a:endParaRPr lang="es-E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ရှင်ပြန်ထမြောက်ပြီးနောက် နောက်ဆုံးတွင် သူ၏ရွေးနှုတ်ရှင်ကို မျက်နှာချင်းဆိုင်တွေ့ဆုံရန် စိတ်အားထက်သန်ခဲ့သည်– “ငါကိုယ်တိုင်လည်း သူ့ကို ငါ့မျက်စိနဲ့ မြင်လိမ့်မယ်—ငါမဟုတ်ဘဲ တခြားမဟုတ်ဘူး။ ငါ့နှလုံးသားက ငါ့ရင်ထဲမှာ ဘယ်လောက်တောင် တောင့်တနေတာလဲ!" </a:t>
            </a:r>
            <a:r>
              <a:rPr lang="en-US" sz="2400" b="1" dirty="0"/>
              <a:t>(</a:t>
            </a:r>
            <a:r>
              <a:rPr lang="my-MM" b="1" dirty="0"/>
              <a:t>ယောဘ၊ </a:t>
            </a:r>
            <a:r>
              <a:rPr lang="en-US" sz="2400" b="1" dirty="0"/>
              <a:t>19:27 </a:t>
            </a:r>
            <a:r>
              <a:rPr lang="en-US" sz="2133" b="1" dirty="0"/>
              <a:t>NIV</a:t>
            </a:r>
            <a:r>
              <a:rPr lang="en-US" sz="2400" b="1" dirty="0"/>
              <a:t>)</a:t>
            </a:r>
            <a:endParaRPr lang="es-ES" sz="2400" b="1" dirty="0"/>
          </a:p>
        </p:txBody>
      </p:sp>
      <p:pic>
        <p:nvPicPr>
          <p:cNvPr id="2" name="Imagen 1" descr="Imagen que contiene persona, hombre, celular, teléfono&#10;&#10;Descripción generada automáticamente">
            <a:extLst>
              <a:ext uri="{FF2B5EF4-FFF2-40B4-BE49-F238E27FC236}">
                <a16:creationId xmlns:a16="http://schemas.microsoft.com/office/drawing/2014/main" id="{E27E9AF2-827F-BC6B-8BD7-6F8CA8F79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3230972"/>
            <a:ext cx="4472364" cy="3354273"/>
          </a:xfrm>
          <a:prstGeom prst="rect">
            <a:avLst/>
          </a:prstGeom>
          <a:ln w="38100" cap="sq">
            <a:solidFill>
              <a:srgbClr val="D878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ED72B54-097A-BD34-B32C-0916D644B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889" y="49910"/>
            <a:ext cx="2182097" cy="311025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602F098-7988-39D7-935C-DCB468835AAD}"/>
              </a:ext>
            </a:extLst>
          </p:cNvPr>
          <p:cNvSpPr txBox="1"/>
          <p:nvPr/>
        </p:nvSpPr>
        <p:spPr>
          <a:xfrm>
            <a:off x="351101" y="1801641"/>
            <a:ext cx="9341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ယောဘသည် မမျှတသောဆင်းရဲဒုက္ခများကြောင့် ပြင်းစွာသောဝေဒနာနှင့် အသက်ရှင်နေရသည်။ သူသေချင်ရုံပဲ။</a:t>
            </a:r>
            <a:r>
              <a:rPr lang="en-US" sz="2400" b="1" dirty="0"/>
              <a:t>(</a:t>
            </a:r>
            <a:r>
              <a:rPr lang="my-MM" b="1" dirty="0"/>
              <a:t>ယောဘ</a:t>
            </a:r>
            <a:r>
              <a:rPr lang="my-MM" dirty="0"/>
              <a:t>၊ </a:t>
            </a:r>
            <a:r>
              <a:rPr lang="en-US" sz="2400" b="1" dirty="0"/>
              <a:t>3:11-13), </a:t>
            </a:r>
            <a:r>
              <a:rPr lang="my-MM" sz="2400" b="1" dirty="0"/>
              <a:t>သို့သော် သေခြင်းသည် သူ၏နောက်ဆုံးပန်းတိုင်မဟုတ်ကြောင်း သူသိသည်။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083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83118B3-121B-7D59-F9DE-1A6A8D547237}"/>
              </a:ext>
            </a:extLst>
          </p:cNvPr>
          <p:cNvSpPr/>
          <p:nvPr/>
        </p:nvSpPr>
        <p:spPr>
          <a:xfrm>
            <a:off x="0" y="1251624"/>
            <a:ext cx="12192000" cy="5606376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C03E97-F2E0-FA1E-F0C1-4B2E73CBB033}"/>
              </a:ext>
            </a:extLst>
          </p:cNvPr>
          <p:cNvSpPr txBox="1"/>
          <p:nvPr/>
        </p:nvSpPr>
        <p:spPr>
          <a:xfrm>
            <a:off x="0" y="102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400" b="1" dirty="0">
                <a:ln w="12700">
                  <a:solidFill>
                    <a:srgbClr val="6626A6"/>
                  </a:solidFill>
                  <a:prstDash val="solid"/>
                </a:ln>
                <a:pattFill prst="pct50">
                  <a:fgClr>
                    <a:srgbClr val="A166DC"/>
                  </a:fgClr>
                  <a:bgClr>
                    <a:srgbClr val="E6D6F6"/>
                  </a:bgClr>
                </a:pattFill>
                <a:effectLst>
                  <a:outerShdw dist="38100" dir="2640000" algn="bl" rotWithShape="0">
                    <a:srgbClr val="A166DC"/>
                  </a:outerShdw>
                </a:effectLst>
              </a:rPr>
              <a:t>သင်္ချိုင်းတွင်းမှ ကယ်တင်ခဲ့သည်။</a:t>
            </a:r>
            <a:endParaRPr lang="es-ES" sz="4400" b="1" dirty="0">
              <a:ln w="12700">
                <a:solidFill>
                  <a:srgbClr val="6626A6"/>
                </a:solidFill>
                <a:prstDash val="solid"/>
              </a:ln>
              <a:pattFill prst="pct50">
                <a:fgClr>
                  <a:srgbClr val="A166DC"/>
                </a:fgClr>
                <a:bgClr>
                  <a:srgbClr val="E6D6F6"/>
                </a:bgClr>
              </a:pattFill>
              <a:effectLst>
                <a:outerShdw dist="38100" dir="2640000" algn="bl" rotWithShape="0">
                  <a:srgbClr val="A166DC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A3EB73-D1C9-6C0B-8955-BE4062E8208A}"/>
              </a:ext>
            </a:extLst>
          </p:cNvPr>
          <p:cNvSpPr txBox="1"/>
          <p:nvPr/>
        </p:nvSpPr>
        <p:spPr>
          <a:xfrm>
            <a:off x="0" y="757592"/>
            <a:ext cx="121920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ငါ့ကိုမူကား၊ ဘုရားသခင်သိမ်းယူတော်မူသောကြောင့် ငါ၏ဝိညာဉ်ကို မရဏာနိုင်ငံ၏တန်ခိိုးမှ ရွေးတော်မူမည်။ </a:t>
            </a:r>
            <a:r>
              <a:rPr lang="en-US" sz="2133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sz="2133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Psalm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49:15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NLT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3AD300-6420-AF69-305B-C616016BC00C}"/>
              </a:ext>
            </a:extLst>
          </p:cNvPr>
          <p:cNvSpPr txBox="1"/>
          <p:nvPr/>
        </p:nvSpPr>
        <p:spPr>
          <a:xfrm>
            <a:off x="2967993" y="1360941"/>
            <a:ext cx="9041557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မိုက်သောသူသည် ၎င်းတို့၏ စည်းစိမ်ဥစ္စာ သို့မဟုတ် ဂုဏ်သတင်းကြောင့် လုံခြုံသည်ဟု ခံစားရသည်။ </a:t>
            </a:r>
            <a:r>
              <a:rPr lang="en-US" sz="2400" b="1" dirty="0">
                <a:solidFill>
                  <a:srgbClr val="FF0000"/>
                </a:solidFill>
              </a:rPr>
              <a:t>(v. 6, 18). </a:t>
            </a:r>
            <a:r>
              <a:rPr lang="my-MM" sz="2400" b="1" dirty="0"/>
              <a:t>သူတို့ ထာဝရ ပျော်ရွင်မည်ဟု ထင်သည်။ </a:t>
            </a:r>
            <a:r>
              <a:rPr lang="en-US" sz="2400" b="1" dirty="0">
                <a:solidFill>
                  <a:srgbClr val="FF0000"/>
                </a:solidFill>
              </a:rPr>
              <a:t>(v. 11). </a:t>
            </a:r>
            <a:r>
              <a:rPr lang="my-MM" sz="2400" b="1" dirty="0"/>
              <a:t>သို့သော် သင်္ချိုင်းသည် ၎င်းတို့ထံမှ အရာအားလုံးကို ယူဆောင်သွားမည်ဖြစ်သည်။ </a:t>
            </a:r>
            <a:r>
              <a:rPr lang="en-US" sz="2400" b="1" dirty="0">
                <a:solidFill>
                  <a:srgbClr val="FF0000"/>
                </a:solidFill>
              </a:rPr>
              <a:t>(v. 17).</a:t>
            </a:r>
            <a:endParaRPr lang="es-ES" sz="2400" b="1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400" b="1" dirty="0"/>
              <a:t>သူတို့သည် ဘုရားသခင်ကို မယုံကြည်သောကြောင့် မည်သူမျှ သူတို့ကို ရွေးနှုတ်၍ သေပြီးနောက် အသက်ကို ပေးနိုင်မည်မဟုတ်ပါ။</a:t>
            </a:r>
            <a:r>
              <a:rPr lang="my-MM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(v. 7-9). </a:t>
            </a:r>
            <a:r>
              <a:rPr lang="my-MM" sz="2400" b="1" dirty="0"/>
              <a:t>သူတို့သည် ဆင်ခြင်တုံတရားမရှိသော သားရဲနှင့်တူသည်။</a:t>
            </a:r>
            <a:r>
              <a:rPr lang="en-US" sz="2400" b="1" dirty="0">
                <a:solidFill>
                  <a:srgbClr val="FF0000"/>
                </a:solidFill>
              </a:rPr>
              <a:t>(v. 20).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4AC3BE-FA6F-E9D5-33AF-1917741CF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39" y="1570260"/>
            <a:ext cx="2789500" cy="20970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F304AC4E-54C4-E019-68C8-2C5681EFD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539" y="3850639"/>
            <a:ext cx="2162811" cy="28837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7A72074-C7FD-71C2-4BC7-A903F31C3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461" y="3974253"/>
            <a:ext cx="2184437" cy="2883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8CB8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7138BC5-9BDB-69E5-C3E4-93049FC622C7}"/>
              </a:ext>
            </a:extLst>
          </p:cNvPr>
          <p:cNvSpPr txBox="1"/>
          <p:nvPr/>
        </p:nvSpPr>
        <p:spPr>
          <a:xfrm>
            <a:off x="2341303" y="4187403"/>
            <a:ext cx="76844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သင်္ချိုင်းတွင်းသည် သူတို့၏ ကံကြမ္မာဖြစ်သည်ကို ပညာရှိတို့ သိကြ၏။ </a:t>
            </a:r>
            <a:r>
              <a:rPr lang="en-US" sz="2400" b="1" dirty="0">
                <a:solidFill>
                  <a:srgbClr val="FF0000"/>
                </a:solidFill>
              </a:rPr>
              <a:t>(v.10).</a:t>
            </a:r>
            <a:r>
              <a:rPr lang="my-MM" sz="2400" b="1" dirty="0"/>
              <a:t>သို့သော်၊၎င်းတို့တွင်၎င်းတို့ကိုသင်္ချိုင်းတွင်း၏ တန်ခိုးမှ ရွေးနုတ်မည့် ရွေးနုတ်ရှင် ရှိကြောင်းကိုလည်း သိထား</a:t>
            </a:r>
            <a:r>
              <a:rPr lang="en-US" sz="2400" b="1" dirty="0"/>
              <a:t> </a:t>
            </a:r>
            <a:r>
              <a:rPr lang="my-MM" sz="2400" b="1" dirty="0"/>
              <a:t>ကြသည်။</a:t>
            </a:r>
            <a:r>
              <a:rPr lang="en-US" sz="2400" b="1" dirty="0">
                <a:solidFill>
                  <a:srgbClr val="FF0000"/>
                </a:solidFill>
              </a:rPr>
              <a:t>(v.15).</a:t>
            </a:r>
            <a:r>
              <a:rPr lang="my-MM" sz="2400" b="1" dirty="0"/>
              <a:t>သေခြင်းထက်ကျော်လွန်သောအနာဂတ်ဘဝ၏အာမခံချက်သည် ဤဘဝအပေါ် ကျွန်ုပ်တို့၏အမြင်ကို ပြောင်း</a:t>
            </a:r>
            <a:r>
              <a:rPr lang="en-US" sz="2400" b="1" dirty="0"/>
              <a:t> </a:t>
            </a:r>
            <a:r>
              <a:rPr lang="my-MM" sz="2400" b="1" dirty="0"/>
              <a:t>လဲစေသည်။ကျွန်ုပ်တို့ပတ်ဝန်းကျင်တွင်အခက်အခဲများရှိနေပါစေ မကြောက်မရွံ့သောဘဝဖြင့် နေထိုင်နိုင်စေပါသည်။ </a:t>
            </a:r>
            <a:r>
              <a:rPr lang="en-US" sz="2400" b="1" dirty="0">
                <a:solidFill>
                  <a:srgbClr val="FF0000"/>
                </a:solidFill>
              </a:rPr>
              <a:t>(v. 5).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uiExpand="1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9F1761E-C7A7-AC6C-3453-99828BB21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865913"/>
              </p:ext>
            </p:extLst>
          </p:nvPr>
        </p:nvGraphicFramePr>
        <p:xfrm>
          <a:off x="245730" y="1295350"/>
          <a:ext cx="11780460" cy="409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502890F-842E-26C1-89D4-C56296AEED6E}"/>
              </a:ext>
            </a:extLst>
          </p:cNvPr>
          <p:cNvSpPr txBox="1"/>
          <p:nvPr/>
        </p:nvSpPr>
        <p:spPr>
          <a:xfrm>
            <a:off x="232291" y="1061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အသက်တာ၌ အထောက်အပံ့၊သေခြင်းမှ ထမြောက်၏။</a:t>
            </a:r>
            <a:endParaRPr lang="es-ES" sz="4267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BACF91-87EE-E7A5-4FE2-009B0263EA75}"/>
              </a:ext>
            </a:extLst>
          </p:cNvPr>
          <p:cNvSpPr txBox="1"/>
          <p:nvPr/>
        </p:nvSpPr>
        <p:spPr>
          <a:xfrm>
            <a:off x="841152" y="577837"/>
            <a:ext cx="10509693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ကြီးမားကြမ်းတမ်းသော ဘေးများကို အကျွနုပ်အားပြတော်မူပြီ။ တဖန်အသက်ကို ချမ်းသာပေး၍၊ မြေကြီးနက်နဲရာထဲက တဖန်ထမြောက်စေတော်မူမည်။ </a:t>
            </a:r>
            <a:r>
              <a:rPr lang="es-ES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Psalm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71:20)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4F7E0E-85C2-B46D-45FC-72D0310726E8}"/>
              </a:ext>
            </a:extLst>
          </p:cNvPr>
          <p:cNvSpPr txBox="1"/>
          <p:nvPr/>
        </p:nvSpPr>
        <p:spPr>
          <a:xfrm>
            <a:off x="0" y="1353870"/>
            <a:ext cx="1219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2400" b="1" dirty="0"/>
              <a:t>ဒုက္ခတွေ ဝိုင်းလာတဲ့အခါ မကြောက်မရွံ့ ဘယ်လိုနေနိုင်မလဲ</a:t>
            </a:r>
            <a:r>
              <a:rPr lang="en-US" sz="2400" b="1" dirty="0"/>
              <a:t>?</a:t>
            </a:r>
            <a:endParaRPr lang="es-ES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77089A-ACE0-6C0A-FB2D-ECD10F5AF15E}"/>
              </a:ext>
            </a:extLst>
          </p:cNvPr>
          <p:cNvSpPr txBox="1"/>
          <p:nvPr/>
        </p:nvSpPr>
        <p:spPr>
          <a:xfrm>
            <a:off x="232291" y="5451872"/>
            <a:ext cx="9107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ကျွန်ုပ်တို့သည် အသက်မည်မျှပင်ရှိစေကာမူ ကြုံတွေ့ရမည့်ပြဿနာများ။ ကျွန်ုပ်တို့၏မျှော်လင့်ချက်ကို ဤဘဝတွင်မတွေ့နိုင်သော်လည်း နောင်ဘဝတွင်ဖြစ်သည်။ ကျွန်ုပ်တို့ ရှင်ပြန်ထမြောက်ပြီးနောက် ယေရှုနှင့်အတူ ထာဝရအသက်ကို အာမခံပါသည်။</a:t>
            </a:r>
            <a:endParaRPr lang="es-ES" sz="2400" b="1" dirty="0"/>
          </a:p>
        </p:txBody>
      </p:sp>
      <p:pic>
        <p:nvPicPr>
          <p:cNvPr id="9" name="Imagen 8" descr="Imagen que contiene ropa, hombre, posando, parado&#10;&#10;Descripción generada automáticamente">
            <a:extLst>
              <a:ext uri="{FF2B5EF4-FFF2-40B4-BE49-F238E27FC236}">
                <a16:creationId xmlns:a16="http://schemas.microsoft.com/office/drawing/2014/main" id="{D49A972F-FC94-C5A9-2A5E-6C7CCE5A6F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530" y="3794151"/>
            <a:ext cx="2467661" cy="29280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0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2545B3-F755-4522-9507-B7BCB377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2545B3-F755-4522-9507-B7BCB377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B22545B3-F755-4522-9507-B7BCB377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B22545B3-F755-4522-9507-B7BCB3771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B22545B3-F755-4522-9507-B7BCB377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B22545B3-F755-4522-9507-B7BCB377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A2BA79-E270-4C5C-966D-B930FDA0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FA2BA79-E270-4C5C-966D-B930FDA0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FA2BA79-E270-4C5C-966D-B930FDA0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CFA2BA79-E270-4C5C-966D-B930FDA0F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CFA2BA79-E270-4C5C-966D-B930FDA0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CFA2BA79-E270-4C5C-966D-B930FDA0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ADCFA-56B3-42AE-A0FF-6C49EF561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0D0ADCFA-56B3-42AE-A0FF-6C49EF561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0D0ADCFA-56B3-42AE-A0FF-6C49EF561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0D0ADCFA-56B3-42AE-A0FF-6C49EF561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0D0ADCFA-56B3-42AE-A0FF-6C49EF561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0D0ADCFA-56B3-42AE-A0FF-6C49EF561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0ECD9-D370-4637-906D-8E01C05A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1F0ECD9-D370-4637-906D-8E01C05A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B1F0ECD9-D370-4637-906D-8E01C05A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B1F0ECD9-D370-4637-906D-8E01C05A8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B1F0ECD9-D370-4637-906D-8E01C05A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B1F0ECD9-D370-4637-906D-8E01C05A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23A8C2-B583-496E-86C8-7E31554FB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B323A8C2-B583-496E-86C8-7E31554FB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B323A8C2-B583-496E-86C8-7E31554FB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B323A8C2-B583-496E-86C8-7E31554FB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B323A8C2-B583-496E-86C8-7E31554FB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B323A8C2-B583-496E-86C8-7E31554FB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C6EDDB-EC1D-4D5F-816A-69DE674D1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05C6EDDB-EC1D-4D5F-816A-69DE674D1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05C6EDDB-EC1D-4D5F-816A-69DE674D1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05C6EDDB-EC1D-4D5F-816A-69DE674D1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5C6EDDB-EC1D-4D5F-816A-69DE674D1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5C6EDDB-EC1D-4D5F-816A-69DE674D1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72583-8F6C-4647-B0D7-E78C90B32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E9872583-8F6C-4647-B0D7-E78C90B32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E9872583-8F6C-4647-B0D7-E78C90B32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E9872583-8F6C-4647-B0D7-E78C90B32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9872583-8F6C-4647-B0D7-E78C90B32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9872583-8F6C-4647-B0D7-E78C90B32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CE585B-00A9-41E6-A1FA-17DDC171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BDCE585B-00A9-41E6-A1FA-17DDC171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BDCE585B-00A9-41E6-A1FA-17DDC171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BDCE585B-00A9-41E6-A1FA-17DDC1713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BDCE585B-00A9-41E6-A1FA-17DDC171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BDCE585B-00A9-41E6-A1FA-17DDC171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C8DBFF-0157-4E66-A870-A8D1A9DD2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33C8DBFF-0157-4E66-A870-A8D1A9DD2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33C8DBFF-0157-4E66-A870-A8D1A9DD2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>
                                            <p:graphicEl>
                                              <a:dgm id="{33C8DBFF-0157-4E66-A870-A8D1A9DD2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33C8DBFF-0157-4E66-A870-A8D1A9DD2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33C8DBFF-0157-4E66-A870-A8D1A9DD2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9C49BF-77D0-4B3C-AF22-6C4347C63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D69C49BF-77D0-4B3C-AF22-6C4347C63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D69C49BF-77D0-4B3C-AF22-6C4347C63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D69C49BF-77D0-4B3C-AF22-6C4347C63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D69C49BF-77D0-4B3C-AF22-6C4347C63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D69C49BF-77D0-4B3C-AF22-6C4347C63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/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BF68E-EB13-B575-FAF3-BBE394B054BC}"/>
              </a:ext>
            </a:extLst>
          </p:cNvPr>
          <p:cNvSpPr txBox="1"/>
          <p:nvPr/>
        </p:nvSpPr>
        <p:spPr>
          <a:xfrm>
            <a:off x="0" y="-204824"/>
            <a:ext cx="1219200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y-MM" sz="4400" b="1" spc="67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ထာဝရအသက်နှင့် ဒုတိယသေခြင်း</a:t>
            </a:r>
            <a:endParaRPr lang="es-ES" sz="5867" b="1" spc="67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A8291D-CBE9-BFE6-258B-49B95620946C}"/>
              </a:ext>
            </a:extLst>
          </p:cNvPr>
          <p:cNvSpPr txBox="1"/>
          <p:nvPr/>
        </p:nvSpPr>
        <p:spPr>
          <a:xfrm>
            <a:off x="2558420" y="573615"/>
            <a:ext cx="9633579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srgbClr val="3A2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srgbClr val="3A2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သခင်တို့သည်သေကြပါပြီ။တဖန်အသက်မရှင်ရကြပါ။သချိုင်းသားဖြစ်၍ထမြောက်ခြင်းမရှိရကြပါ။သူတို့ကိုကြည့်ရှုဖျက်ဆီး၍၊ သူတို့၏အမှတ်မျှမရှိစေခြင်းငှာ ပယ်ရှင်းတော်မူပြီ။ ကိုယ်တော်၏လူသေတို့သည် အသက်ရှင်ကြပါလိမ့်မည်။ ငါ၏အသေကောင်တို့သည်လည်းထမြောက်ကြပါလိမ့်မည်။မြေမှုန့်၌နေသောသူတို့၊နိုး၍သီချင်းဆိုကြလော့။အကြောင်းမူကား၊ ကိုယ်တော်၏နှင်းသည် မြက်ပင်တို့ကိုပေါက်စေသောနှင်းကဲ့သို့ဖြစ်၍၊ မြေသည်လည်း မိမိသချိုင်းသားတို့ကို ထုတ်ဖော်ရပါလိမ့်မည်။</a:t>
            </a:r>
            <a:r>
              <a:rPr lang="es-ES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srgbClr val="3A2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s-ES" sz="16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srgbClr val="3A2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srgbClr val="3A2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26:14, 19)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AFF8-CACE-B02D-F948-4338BE956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833" y="2543628"/>
            <a:ext cx="3447812" cy="9808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/>
          <a:lstStyle/>
          <a:p>
            <a:r>
              <a:rPr lang="my-MM" b="1" dirty="0">
                <a:solidFill>
                  <a:schemeClr val="accent5">
                    <a:lumMod val="50000"/>
                  </a:schemeClr>
                </a:solidFill>
              </a:rPr>
              <a:t>ဒုတိယအကြိမ်ကြွလာချိန်အသက်ရှင်ရန် ရှင်ပြန်ထမြောက်သည်။</a:t>
            </a:r>
            <a:endParaRPr lang="es-ES" b="1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C9F559-8E69-9D20-8687-18330B94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626" y="2468592"/>
            <a:ext cx="3654559" cy="9808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Noto Sans Myanmar" panose="020B0502040504020204" pitchFamily="34" charset="0"/>
                <a:cs typeface="Arial" panose="020B0604020202020204" pitchFamily="34" charset="0"/>
              </a:rPr>
              <a:t>သေဖို့ ရှင်ပြန်ထမြောက်တယ်။</a:t>
            </a:r>
            <a:endParaRPr lang="my-MM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0A5B4862-B5BC-0F4A-DB12-B4ABB33E088A}"/>
              </a:ext>
            </a:extLst>
          </p:cNvPr>
          <p:cNvSpPr>
            <a:spLocks noChangeArrowheads="1"/>
          </p:cNvSpPr>
          <p:nvPr/>
        </p:nvSpPr>
        <p:spPr bwMode="auto">
          <a:xfrm rot="8089468">
            <a:off x="4861304" y="2197856"/>
            <a:ext cx="590760" cy="391745"/>
          </a:xfrm>
          <a:prstGeom prst="notchedRightArrow">
            <a:avLst>
              <a:gd name="adj1" fmla="val 50000"/>
              <a:gd name="adj2" fmla="val 5836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sz="24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781CEB7-0C00-16AC-4ACF-075EBD97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514" y="3786697"/>
            <a:ext cx="3447812" cy="11327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/>
          <a:lstStyle/>
          <a:p>
            <a:r>
              <a:rPr lang="my-MM" b="1" dirty="0"/>
              <a:t>သူတို့သည် မသေနိုင်သောအဖြစ်နှင့် ထာဝစဉ်အသက်ရှင်ကြလိမ့်မည်။</a:t>
            </a:r>
            <a:endParaRPr lang="es-ES" b="1" dirty="0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4E983F98-B26C-1326-E969-E02F7CBB2A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49206" y="3402771"/>
            <a:ext cx="533969" cy="413495"/>
          </a:xfrm>
          <a:prstGeom prst="notchedRightArrow">
            <a:avLst>
              <a:gd name="adj1" fmla="val 50000"/>
              <a:gd name="adj2" fmla="val 5836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sz="2400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E143DE61-59CD-5309-1535-8D34B5DB448A}"/>
              </a:ext>
            </a:extLst>
          </p:cNvPr>
          <p:cNvSpPr>
            <a:spLocks noChangeArrowheads="1"/>
          </p:cNvSpPr>
          <p:nvPr/>
        </p:nvSpPr>
        <p:spPr bwMode="auto">
          <a:xfrm rot="2638924">
            <a:off x="7337468" y="2160457"/>
            <a:ext cx="577979" cy="391744"/>
          </a:xfrm>
          <a:prstGeom prst="notchedRightArrow">
            <a:avLst>
              <a:gd name="adj1" fmla="val 50000"/>
              <a:gd name="adj2" fmla="val 58364"/>
            </a:avLst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sz="240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4FDFC4AC-0966-5A6F-AAC7-89752F16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625" y="3640964"/>
            <a:ext cx="3654559" cy="9808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my-MM" sz="2400" b="1" dirty="0"/>
              <a:t>မီးအိုင်၌ ဒုတိယသေခြင်းကို ခံရကြလိမ့်မည်။</a:t>
            </a:r>
            <a:endParaRPr lang="es-ES" sz="2400" b="1" dirty="0"/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376748D2-98F5-D02A-467F-6AC3A2CA4B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93053" y="3363855"/>
            <a:ext cx="533969" cy="413495"/>
          </a:xfrm>
          <a:prstGeom prst="notchedRightArrow">
            <a:avLst>
              <a:gd name="adj1" fmla="val 50000"/>
              <a:gd name="adj2" fmla="val 58364"/>
            </a:avLst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sz="24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C6C29C0E-6C61-49D5-31CE-EFDA07C18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099" y="4877223"/>
            <a:ext cx="3654559" cy="11215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my-MM" sz="2400" b="1" dirty="0"/>
              <a:t>၎င်းတို့သည် ရှိတော့မည် မဟုတ်ပေ (“သေပြီ၊ မထရ”)</a:t>
            </a:r>
            <a:endParaRPr lang="es-ES" sz="2400" b="1" dirty="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9B8D0EB5-D6C1-DA37-65EF-F155DD2627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93052" y="4506297"/>
            <a:ext cx="533969" cy="413495"/>
          </a:xfrm>
          <a:prstGeom prst="notchedRightArrow">
            <a:avLst>
              <a:gd name="adj1" fmla="val 50000"/>
              <a:gd name="adj2" fmla="val 58364"/>
            </a:avLst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sz="24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AAC299-8AA6-6D3A-75A2-7F2F6A039BA5}"/>
              </a:ext>
            </a:extLst>
          </p:cNvPr>
          <p:cNvSpPr txBox="1"/>
          <p:nvPr/>
        </p:nvSpPr>
        <p:spPr>
          <a:xfrm>
            <a:off x="2496189" y="1865030"/>
            <a:ext cx="957260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လူတိုင်းရှင်ပြန်ထမြောက်ကြလိမ့်မည်၊သို့သော်လူတိုင်းသည်ထာဝစဉ်အသက်ရှင်လိမ့်မည်မဟုတ်ပေ။ </a:t>
            </a:r>
            <a:r>
              <a:rPr lang="en-US" sz="2400" b="1" dirty="0"/>
              <a:t>(Jn. 5:29)</a:t>
            </a:r>
            <a:endParaRPr lang="es-ES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D4CD35-95E4-EB24-A916-0B0523FC7DB7}"/>
              </a:ext>
            </a:extLst>
          </p:cNvPr>
          <p:cNvSpPr txBox="1"/>
          <p:nvPr/>
        </p:nvSpPr>
        <p:spPr>
          <a:xfrm>
            <a:off x="2527837" y="5040406"/>
            <a:ext cx="369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အားလုံးထာဝရအသက်ရှင်ရန်အခွင့်အရေးရှိသည်။သခင်ယေရှုကိုကယ်တင်ရှင်အဖြစ်လက်ခံသူတိုင်းသည် ထိုသို့ပြုကြလိမ့်မည်။ </a:t>
            </a:r>
            <a:r>
              <a:rPr lang="en-US" sz="2000" b="1" dirty="0"/>
              <a:t>   (Jn. 3:16).</a:t>
            </a:r>
            <a:endParaRPr lang="es-ES" sz="2000" b="1" dirty="0"/>
          </a:p>
        </p:txBody>
      </p:sp>
      <p:pic>
        <p:nvPicPr>
          <p:cNvPr id="20" name="Imagen 19" descr="Imagen que contiene exterior, fuego, humo, borroso&#10;&#10;Descripción generada automáticamente">
            <a:extLst>
              <a:ext uri="{FF2B5EF4-FFF2-40B4-BE49-F238E27FC236}">
                <a16:creationId xmlns:a16="http://schemas.microsoft.com/office/drawing/2014/main" id="{3631C07C-CB00-81A9-C450-FB4F43FAE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0481" y="2558683"/>
            <a:ext cx="2160000" cy="4191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Imagen que contiene pasto, gente, mujer, parado&#10;&#10;Descripción generada automáticamente">
            <a:extLst>
              <a:ext uri="{FF2B5EF4-FFF2-40B4-BE49-F238E27FC236}">
                <a16:creationId xmlns:a16="http://schemas.microsoft.com/office/drawing/2014/main" id="{748D850F-E596-704F-0790-A855F1C21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53" y="2558437"/>
            <a:ext cx="2357527" cy="4192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Mujer sentada en el pasto&#10;&#10;Descripción generada automáticamente con confianza baja">
            <a:extLst>
              <a:ext uri="{FF2B5EF4-FFF2-40B4-BE49-F238E27FC236}">
                <a16:creationId xmlns:a16="http://schemas.microsoft.com/office/drawing/2014/main" id="{5F5BF377-9269-9EC5-873C-8A4CE0088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0" y="698374"/>
            <a:ext cx="2357527" cy="1763617"/>
          </a:xfrm>
          <a:prstGeom prst="snip2DiagRect">
            <a:avLst>
              <a:gd name="adj1" fmla="val 19357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4DEAC5E-73E4-B4C3-262E-1161776E947A}"/>
              </a:ext>
            </a:extLst>
          </p:cNvPr>
          <p:cNvSpPr txBox="1"/>
          <p:nvPr/>
        </p:nvSpPr>
        <p:spPr>
          <a:xfrm>
            <a:off x="5934008" y="5984151"/>
            <a:ext cx="391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ယေရှုကိုယုံကြည်ပါ။မင်းရဲ့ထာဝရအသက်က အဲဒီအပေါ်မှာ မူတည်တယ်။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492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90FE-4D36-801B-C049-07A9531C0729}"/>
              </a:ext>
            </a:extLst>
          </p:cNvPr>
          <p:cNvSpPr txBox="1"/>
          <p:nvPr/>
        </p:nvSpPr>
        <p:spPr>
          <a:xfrm>
            <a:off x="0" y="9205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69850" h="38100" prst="cross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my-MM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ဖြောင့်မတ်ခြင်းနှင့် ဆိုးသွမ်းသူများ ရှင်ပြန်ထမြောက်ခြင်း</a:t>
            </a:r>
            <a:endParaRPr lang="es-ES" sz="32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B2C32A-B350-67B8-B0E5-EAF86F0DEDB5}"/>
              </a:ext>
            </a:extLst>
          </p:cNvPr>
          <p:cNvSpPr txBox="1"/>
          <p:nvPr/>
        </p:nvSpPr>
        <p:spPr>
          <a:xfrm>
            <a:off x="370114" y="729428"/>
            <a:ext cx="111886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my-MM" b="1" dirty="0">
                <a:latin typeface="Comic Sans MS" panose="030F0702030302020204" pitchFamily="66" charset="0"/>
              </a:rPr>
              <a:t>ထိုကာလအခါမြေမှုန့်၌အိပ်ပျော်သောသူများတို့သည်နိုးကြလိမ့်မည်။အချို့တို့ကား၊ထာဝရအသက်ရှင်ခြင်းနှင့်လည်းကောင်း၊ အချို့တို့ကား၊ရှက်ကြောက်ခြင်း၊ ထာဝရအသရေပျက်ခြင်းနှင့်လည်းကောင်း၊နိုးကြလိမ့်မည်</a:t>
            </a:r>
            <a:r>
              <a:rPr lang="es-ES" b="1" dirty="0">
                <a:latin typeface="Comic Sans MS" panose="030F0702030302020204" pitchFamily="66" charset="0"/>
              </a:rPr>
              <a:t>” (Daniel 12:2)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0D392F-6DCC-564E-FB70-4D5ADA6D76EC}"/>
              </a:ext>
            </a:extLst>
          </p:cNvPr>
          <p:cNvSpPr txBox="1"/>
          <p:nvPr/>
        </p:nvSpPr>
        <p:spPr>
          <a:xfrm>
            <a:off x="151219" y="1436079"/>
            <a:ext cx="11889563" cy="14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တော်တော်များများက နိုးလာလိမ့်မယ်… ဘာကြောင့် လူတိုင်းမဟုတ်တာလဲ</a:t>
            </a:r>
            <a:r>
              <a:rPr lang="en-US" b="1" dirty="0"/>
              <a:t>?</a:t>
            </a:r>
            <a:endParaRPr lang="es-ES" b="1" dirty="0"/>
          </a:p>
          <a:p>
            <a:r>
              <a:rPr lang="my-MM" b="1" dirty="0"/>
              <a:t>ဖြောင့်မတ်သောသူအပေါင်းတို့သည် ဒုတိယကြွလာချိန်တွင် မသေနိုင်သောအဖြစ်ကိုရရှိရန် ရှင်ပြန်ထမြောက်ကြလိမ့်မည်။</a:t>
            </a:r>
            <a:r>
              <a:rPr lang="en-US" b="1" dirty="0"/>
              <a:t> </a:t>
            </a:r>
            <a:r>
              <a:rPr lang="en-US" sz="2267" b="1" dirty="0"/>
              <a:t>(1Co. 15:52; 1Ths. 4:14-16). </a:t>
            </a:r>
            <a:r>
              <a:rPr lang="my-MM" b="1" dirty="0"/>
              <a:t>သို့ရာတွင်၊ အသက်ရှင်ဆဲလူဆိုးတို့သည် ထိုခဏ၌ သေကြလိမ့်မည်</a:t>
            </a:r>
            <a:r>
              <a:rPr lang="my-MM" sz="2267" b="1" dirty="0"/>
              <a:t>။ </a:t>
            </a:r>
            <a:r>
              <a:rPr lang="en-US" sz="2267" b="1" dirty="0"/>
              <a:t>(2Ths. 2:8; </a:t>
            </a:r>
            <a:br>
              <a:rPr lang="en-US" sz="2267" b="1" dirty="0"/>
            </a:br>
            <a:r>
              <a:rPr lang="en-US" sz="2267" b="1" dirty="0"/>
              <a:t>Rev. 19:21). </a:t>
            </a:r>
            <a:r>
              <a:rPr lang="my-MM" b="1" dirty="0"/>
              <a:t>လူဆိုးတို့သည် ထောင်စုနှစ်ကုန်ဆုံးသည့်တိုင်အောင် ရှင်ပြန်မထမြောက်ကြပါ</a:t>
            </a:r>
            <a:r>
              <a:rPr lang="my-MM" sz="2267" b="1" dirty="0"/>
              <a:t>။ </a:t>
            </a:r>
            <a:r>
              <a:rPr lang="en-US" sz="2267" b="1" dirty="0"/>
              <a:t>(Rev. 20:5).</a:t>
            </a:r>
            <a:endParaRPr lang="es-ES" sz="2267" b="1" dirty="0"/>
          </a:p>
        </p:txBody>
      </p:sp>
      <p:pic>
        <p:nvPicPr>
          <p:cNvPr id="7" name="Imagen 6" descr="Imagen que contiene interior, tabla, comida, foto&#10;&#10;Descripción generada automáticamente">
            <a:extLst>
              <a:ext uri="{FF2B5EF4-FFF2-40B4-BE49-F238E27FC236}">
                <a16:creationId xmlns:a16="http://schemas.microsoft.com/office/drawing/2014/main" id="{3FE4DBC9-9C77-A165-7F5C-5EC38542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781" y="3044561"/>
            <a:ext cx="60960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7067C7-B22B-D0C3-78B1-C4BA320B7DD0}"/>
              </a:ext>
            </a:extLst>
          </p:cNvPr>
          <p:cNvSpPr txBox="1"/>
          <p:nvPr/>
        </p:nvSpPr>
        <p:spPr>
          <a:xfrm>
            <a:off x="151220" y="3028389"/>
            <a:ext cx="5717953" cy="349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ထို့ကြောင့်“အများ”သည်ဖြောင့်မတ်သူအားလုံးနှင့်လူဆိုးအုပ်စုငယ်ကို ရည်ညွှန်းသည်။ အဲဒီအဖွဲ့ရဲ့ အစိတ်အပိုင်းက ဘယ်သူဖြစ်မလဲ</a:t>
            </a:r>
            <a:r>
              <a:rPr lang="my-MM" sz="2267" b="1" dirty="0"/>
              <a:t>။</a:t>
            </a:r>
            <a:endParaRPr lang="es-ES" sz="2267" b="1" dirty="0"/>
          </a:p>
          <a:p>
            <a:r>
              <a:rPr lang="my-MM" b="1" dirty="0"/>
              <a:t>ဗျာဒိတ် ၁:၇ အရ “ကိုယ်တော်ကို ထိုးဖောက်” သောသူများ</a:t>
            </a:r>
            <a:r>
              <a:rPr lang="my-MM" sz="2267" b="1" dirty="0"/>
              <a:t>၊ </a:t>
            </a:r>
            <a:r>
              <a:rPr lang="en-US" sz="2267" b="1" dirty="0"/>
              <a:t>(see Zec. 12:10; Mr. 14:62): “</a:t>
            </a:r>
            <a:r>
              <a:rPr lang="my-MM" b="1" dirty="0"/>
              <a:t>ခရစ်တော်၏အသေခံခြင်းဝေဒနာများကိုလှောင်ပြောင်သရော်လှောင်ပြောင်သူများနှင့်ကိုယ်တော်၏အမှန်တရားနှင့်ကိုယ်တော်</a:t>
            </a:r>
            <a:r>
              <a:rPr lang="en-US" b="1" dirty="0"/>
              <a:t> </a:t>
            </a:r>
            <a:r>
              <a:rPr lang="my-MM" b="1" dirty="0"/>
              <a:t>၏လူမျိုးကို အကြမ်းတမ်းဆုံးဆန့်ကျင်သူများသည် ကိုယ်တော်၏ဘုန်းအသရေ၌ ကိုယ်တော်ကိုကြည့်ရှုရန်နှင့် သစ္စာစောင့်သိသူများအပေါ်၌ ထားရှိသောဂုဏ်ကိုမြင်ရန် ထမြောက်လာကြသည်</a:t>
            </a:r>
            <a:r>
              <a:rPr lang="my-MM" sz="2267" b="1" dirty="0"/>
              <a:t>။</a:t>
            </a:r>
            <a:r>
              <a:rPr lang="en-US" sz="2267" b="1" dirty="0"/>
              <a:t>” </a:t>
            </a:r>
            <a:r>
              <a:rPr lang="en-US" sz="2133" b="1" dirty="0"/>
              <a:t>(GC 637)</a:t>
            </a:r>
            <a:endParaRPr lang="es-ES" sz="2267" b="1" dirty="0"/>
          </a:p>
        </p:txBody>
      </p:sp>
    </p:spTree>
    <p:extLst>
      <p:ext uri="{BB962C8B-B14F-4D97-AF65-F5344CB8AC3E}">
        <p14:creationId xmlns:p14="http://schemas.microsoft.com/office/powerpoint/2010/main" val="36015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42D8AB-CB14-1CEE-2997-763819E882CD}"/>
              </a:ext>
            </a:extLst>
          </p:cNvPr>
          <p:cNvSpPr txBox="1"/>
          <p:nvPr/>
        </p:nvSpPr>
        <p:spPr>
          <a:xfrm>
            <a:off x="1677582" y="698707"/>
            <a:ext cx="102640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s-ES" sz="3200" b="1" dirty="0">
                <a:latin typeface="Constantia" panose="02030602050306030303" pitchFamily="18" charset="0"/>
              </a:rPr>
              <a:t>“</a:t>
            </a:r>
            <a:r>
              <a:rPr lang="my-MM" sz="3200" b="1" dirty="0">
                <a:latin typeface="Constantia" panose="02030602050306030303" pitchFamily="18" charset="0"/>
              </a:rPr>
              <a:t>ခရစ်တော်သည် နာမတော်ကို ယုံကြည်သောသူအပေါင်းတို့အား သူပိုင်အဖြစ်အခိုင်အမာဆိုသည်။သေတတ်သောကိုယ်ခန္ဓာတွင်ကျိန်းဝပ်သောခရစ်တော်၏ဝိညာဉ်တော်၏အသက်ရှင်သောတန်ခိုးတော်သည်ယုံကြည်သူဝိညာဉ်တိုင်းကိုယေရှုခရစ်ထံသို့ချည်နှောင်သည်။သခင်ယေရှုကိုယုံကြည်သူများသည်သူ၏စိတ်နှလုံးအတွက်မြင့်မြတ်သည်၊အကြောင်းမူကား၊သူတို့အသက်သည်ခရစ်တော်နှင့်အတူဘုရားသခင်၌ဝှက်ထားလျက်ရှိ၏။ထိုအမိန့်တော်သည်အသက်ပေးသူထံမှလာလိမ့်မည်။မြေမှုန့်၌နေသောသူတို့၊နိုးလော့၊သီချင်းဆိုကြလော့။အကြောင်းမူကား၊သင်၏နှင်းသည်အသီးအရွက်၏နှင်းရည်ကဲ့သို့ဖြစ်၍ မြေကြီးသည် လူသေတို့ကို နှင်ထုတ်လိမ့်မည်၊၊</a:t>
            </a:r>
            <a:r>
              <a:rPr lang="en-US" sz="3200" b="1" dirty="0">
                <a:latin typeface="Constantia" panose="02030602050306030303" pitchFamily="18" charset="0"/>
              </a:rPr>
              <a:t>’ (Isaiah 26:19).</a:t>
            </a:r>
            <a:r>
              <a:rPr lang="es-ES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F77B6A-BA3E-3124-B43A-98244072EA35}"/>
              </a:ext>
            </a:extLst>
          </p:cNvPr>
          <p:cNvSpPr txBox="1"/>
          <p:nvPr/>
        </p:nvSpPr>
        <p:spPr>
          <a:xfrm>
            <a:off x="6223058" y="6437436"/>
            <a:ext cx="596894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 dirty="0"/>
              <a:t>E. G. W. (Selected Messages, book 2, cp. 27, p. 271)</a:t>
            </a:r>
            <a:endParaRPr lang="es-ES" sz="2133" b="1" dirty="0"/>
          </a:p>
        </p:txBody>
      </p:sp>
    </p:spTree>
    <p:extLst>
      <p:ext uri="{BB962C8B-B14F-4D97-AF65-F5344CB8AC3E}">
        <p14:creationId xmlns:p14="http://schemas.microsoft.com/office/powerpoint/2010/main" val="13962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4041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11</cp:revision>
  <dcterms:created xsi:type="dcterms:W3CDTF">2022-10-06T08:19:24Z</dcterms:created>
  <dcterms:modified xsi:type="dcterms:W3CDTF">2022-10-17T08:01:53Z</dcterms:modified>
</cp:coreProperties>
</file>