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28" r:id="rId3"/>
    <p:sldId id="257" r:id="rId4"/>
    <p:sldId id="331" r:id="rId5"/>
    <p:sldId id="332" r:id="rId6"/>
    <p:sldId id="338" r:id="rId7"/>
    <p:sldId id="339" r:id="rId8"/>
    <p:sldId id="260" r:id="rId9"/>
    <p:sldId id="324" r:id="rId10"/>
    <p:sldId id="261" r:id="rId11"/>
    <p:sldId id="325" r:id="rId12"/>
    <p:sldId id="340" r:id="rId13"/>
    <p:sldId id="341" r:id="rId14"/>
    <p:sldId id="262" r:id="rId15"/>
    <p:sldId id="32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6513E-4370-4816-ABEE-AE446D5A87A5}" type="doc">
      <dgm:prSet loTypeId="urn:microsoft.com/office/officeart/2005/8/layout/pList1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888A82-F85E-49C0-A617-FF7FF9AB4740}">
      <dgm:prSet custT="1"/>
      <dgm:spPr/>
      <dgm:t>
        <a:bodyPr/>
        <a:lstStyle/>
        <a:p>
          <a:pPr algn="l"/>
          <a:endParaRPr lang="en-US" sz="1600" b="1" dirty="0"/>
        </a:p>
        <a:p>
          <a:pPr algn="l"/>
          <a:r>
            <a:rPr lang="my-MM" sz="1600" b="1" dirty="0"/>
            <a:t>ကွယ်လွန်ချိန်မှာ အသက် ၁၂၀ ရှိပါပြီ။ရှင်ပြန်ထမြောက်ခဲ့သော အခြားလူများသည်သူတို့သေဆုံးချိန်တွင် ငယ်ရွယ်ကြသည်။</a:t>
          </a:r>
          <a:r>
            <a:rPr lang="en-US" sz="1600" b="1" dirty="0"/>
            <a:t>Dt. 34:7)</a:t>
          </a:r>
          <a:endParaRPr lang="es-ES" sz="1600" dirty="0"/>
        </a:p>
      </dgm:t>
    </dgm:pt>
    <dgm:pt modelId="{454E027A-0107-4931-8C97-437BDAABE4FA}" type="parTrans" cxnId="{314D4D4A-0CDA-4ED7-BE99-6B1FD9CBCE24}">
      <dgm:prSet/>
      <dgm:spPr/>
      <dgm:t>
        <a:bodyPr/>
        <a:lstStyle/>
        <a:p>
          <a:endParaRPr lang="es-ES"/>
        </a:p>
      </dgm:t>
    </dgm:pt>
    <dgm:pt modelId="{54D584AC-18A1-432A-8C8A-B366156E9E49}" type="sibTrans" cxnId="{314D4D4A-0CDA-4ED7-BE99-6B1FD9CBCE24}">
      <dgm:prSet/>
      <dgm:spPr/>
      <dgm:t>
        <a:bodyPr/>
        <a:lstStyle/>
        <a:p>
          <a:endParaRPr lang="es-ES"/>
        </a:p>
      </dgm:t>
    </dgm:pt>
    <dgm:pt modelId="{324E03DB-6B05-4EEE-A875-9B888D101A7A}">
      <dgm:prSet custT="1"/>
      <dgm:spPr/>
      <dgm:t>
        <a:bodyPr/>
        <a:lstStyle/>
        <a:p>
          <a:pPr algn="l"/>
          <a:r>
            <a:rPr lang="my-MM" sz="1600" b="1" dirty="0"/>
            <a:t>မောရှေရှင်ပြန်ထမြောက်ပြီးနောက်မည်သူမျှမတွေ့ခဲ့ကြ။ပရော</a:t>
          </a:r>
          <a:r>
            <a:rPr lang="en-US" sz="1600" b="1" dirty="0"/>
            <a:t> </a:t>
          </a:r>
          <a:r>
            <a:rPr lang="my-MM" sz="1600" b="1" dirty="0"/>
            <a:t>ဖက်ပြုချက်ဗျာဒိတတော်မှကျွန်ပ်</a:t>
          </a:r>
          <a:r>
            <a:rPr lang="en-US" sz="1600" b="1" dirty="0"/>
            <a:t> </a:t>
          </a:r>
          <a:r>
            <a:rPr lang="my-MM" sz="1600" b="1" dirty="0"/>
            <a:t>တို့သိသည်။</a:t>
          </a:r>
          <a:r>
            <a:rPr lang="en-US" sz="1600" b="1" dirty="0"/>
            <a:t> (Jude 9)</a:t>
          </a:r>
          <a:endParaRPr lang="es-ES" sz="1600" dirty="0"/>
        </a:p>
      </dgm:t>
    </dgm:pt>
    <dgm:pt modelId="{344B8821-90A4-4AE0-9677-59200448C4AB}" type="parTrans" cxnId="{7B4B75D0-AC7B-4AD6-A533-ABE536741A52}">
      <dgm:prSet/>
      <dgm:spPr/>
      <dgm:t>
        <a:bodyPr/>
        <a:lstStyle/>
        <a:p>
          <a:endParaRPr lang="es-ES"/>
        </a:p>
      </dgm:t>
    </dgm:pt>
    <dgm:pt modelId="{CE208E5C-3226-4F30-8B0C-DCE80041484E}" type="sibTrans" cxnId="{7B4B75D0-AC7B-4AD6-A533-ABE536741A52}">
      <dgm:prSet/>
      <dgm:spPr/>
      <dgm:t>
        <a:bodyPr/>
        <a:lstStyle/>
        <a:p>
          <a:endParaRPr lang="es-ES"/>
        </a:p>
      </dgm:t>
    </dgm:pt>
    <dgm:pt modelId="{2DA47BCA-223A-4ADF-8B32-3DDF4C84F25D}">
      <dgm:prSet custT="1"/>
      <dgm:spPr/>
      <dgm:t>
        <a:bodyPr/>
        <a:lstStyle/>
        <a:p>
          <a:pPr algn="l"/>
          <a:r>
            <a:rPr lang="my-MM" sz="1600" b="1" dirty="0"/>
            <a:t>မောရှေသည် ကျွန်ုပ်တို့ကဲ့သို့ မပျက်စီးနိုင်သောခန္ဓာကိုယ်ဖြင့်ရှင်ပြန်ထမြောက်ခဲ့သည်။</a:t>
          </a:r>
          <a:r>
            <a:rPr lang="en-US" sz="1600" b="1" dirty="0"/>
            <a:t> (1Co. 15:52)</a:t>
          </a:r>
          <a:endParaRPr lang="es-ES" sz="1600" dirty="0"/>
        </a:p>
      </dgm:t>
    </dgm:pt>
    <dgm:pt modelId="{B5016490-24CB-4ABD-B227-97EB2388C3F7}" type="parTrans" cxnId="{6E7F32CC-BC03-43E4-A099-1C49CFFAE59C}">
      <dgm:prSet/>
      <dgm:spPr/>
      <dgm:t>
        <a:bodyPr/>
        <a:lstStyle/>
        <a:p>
          <a:endParaRPr lang="es-ES"/>
        </a:p>
      </dgm:t>
    </dgm:pt>
    <dgm:pt modelId="{28485355-0B3C-474C-9334-9DFD2EDC9E97}" type="sibTrans" cxnId="{6E7F32CC-BC03-43E4-A099-1C49CFFAE59C}">
      <dgm:prSet/>
      <dgm:spPr/>
      <dgm:t>
        <a:bodyPr/>
        <a:lstStyle/>
        <a:p>
          <a:endParaRPr lang="es-ES"/>
        </a:p>
      </dgm:t>
    </dgm:pt>
    <dgm:pt modelId="{EA6C01C7-70FE-42F6-B86B-D7B98B7CDA12}">
      <dgm:prSet custT="1"/>
      <dgm:spPr/>
      <dgm:t>
        <a:bodyPr/>
        <a:lstStyle/>
        <a:p>
          <a:pPr algn="l"/>
          <a:r>
            <a:rPr lang="my-MM" sz="1600" b="1" dirty="0"/>
            <a:t>သူသည်ယေရှုအမှုတော်ဆောင်</a:t>
          </a:r>
          <a:r>
            <a:rPr lang="en-US" sz="1600" b="1" dirty="0"/>
            <a:t> </a:t>
          </a:r>
          <a:r>
            <a:rPr lang="my-MM" sz="1600" b="1" dirty="0"/>
            <a:t>စဉ်အတွင်းယေရှုရှေ့တော်၌ပေါ်ထွန်းလာသောကြောင့်နောက်တစ်ကြိမ်မသေခဲ့ပေ။</a:t>
          </a:r>
          <a:r>
            <a:rPr lang="en-US" sz="1600" b="1" dirty="0"/>
            <a:t>(Lk. 9:28-36)</a:t>
          </a:r>
          <a:endParaRPr lang="es-ES" sz="1600" dirty="0"/>
        </a:p>
      </dgm:t>
    </dgm:pt>
    <dgm:pt modelId="{9C56E2BF-134B-41B0-821D-C0AF1BFA5E84}" type="parTrans" cxnId="{76248013-E8D0-45F8-B48A-CF1B19F31179}">
      <dgm:prSet/>
      <dgm:spPr/>
      <dgm:t>
        <a:bodyPr/>
        <a:lstStyle/>
        <a:p>
          <a:endParaRPr lang="es-ES"/>
        </a:p>
      </dgm:t>
    </dgm:pt>
    <dgm:pt modelId="{3D08603C-B958-4AA9-9FDF-A823522747D0}" type="sibTrans" cxnId="{76248013-E8D0-45F8-B48A-CF1B19F31179}">
      <dgm:prSet/>
      <dgm:spPr/>
      <dgm:t>
        <a:bodyPr/>
        <a:lstStyle/>
        <a:p>
          <a:endParaRPr lang="es-ES"/>
        </a:p>
      </dgm:t>
    </dgm:pt>
    <dgm:pt modelId="{F2BEBF3E-2BA7-4904-9F16-0A66DEF52473}" type="pres">
      <dgm:prSet presAssocID="{E936513E-4370-4816-ABEE-AE446D5A87A5}" presName="Name0" presStyleCnt="0">
        <dgm:presLayoutVars>
          <dgm:dir/>
          <dgm:resizeHandles val="exact"/>
        </dgm:presLayoutVars>
      </dgm:prSet>
      <dgm:spPr/>
    </dgm:pt>
    <dgm:pt modelId="{8D321873-E300-450E-93E3-6BEF1121C871}" type="pres">
      <dgm:prSet presAssocID="{67888A82-F85E-49C0-A617-FF7FF9AB4740}" presName="compNode" presStyleCnt="0"/>
      <dgm:spPr/>
    </dgm:pt>
    <dgm:pt modelId="{6851B99A-0A03-428C-A1CC-05B72158807B}" type="pres">
      <dgm:prSet presAssocID="{67888A82-F85E-49C0-A617-FF7FF9AB4740}" presName="pictRect" presStyleLbl="node1" presStyleIdx="0" presStyleCnt="4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210"/>
          </a:stretch>
        </a:blipFill>
        <a:ln w="19050">
          <a:solidFill>
            <a:srgbClr val="7030A0"/>
          </a:solidFill>
        </a:ln>
      </dgm:spPr>
    </dgm:pt>
    <dgm:pt modelId="{47208466-BF50-4010-9653-60718FD7BD45}" type="pres">
      <dgm:prSet presAssocID="{67888A82-F85E-49C0-A617-FF7FF9AB4740}" presName="textRect" presStyleLbl="revTx" presStyleIdx="0" presStyleCnt="4" custScaleX="116899" custScaleY="187510" custLinFactNeighborX="-219" custLinFactNeighborY="52996">
        <dgm:presLayoutVars>
          <dgm:bulletEnabled val="1"/>
        </dgm:presLayoutVars>
      </dgm:prSet>
      <dgm:spPr/>
    </dgm:pt>
    <dgm:pt modelId="{05EF9A38-8E3D-42A7-9AED-D3796013CE21}" type="pres">
      <dgm:prSet presAssocID="{54D584AC-18A1-432A-8C8A-B366156E9E49}" presName="sibTrans" presStyleLbl="sibTrans2D1" presStyleIdx="0" presStyleCnt="0"/>
      <dgm:spPr/>
    </dgm:pt>
    <dgm:pt modelId="{2EBF8B1B-9A46-4AC4-8E54-0A7F13270A52}" type="pres">
      <dgm:prSet presAssocID="{324E03DB-6B05-4EEE-A875-9B888D101A7A}" presName="compNode" presStyleCnt="0"/>
      <dgm:spPr/>
    </dgm:pt>
    <dgm:pt modelId="{0BE28ABB-EB43-4351-B4B3-4829401D9613}" type="pres">
      <dgm:prSet presAssocID="{324E03DB-6B05-4EEE-A875-9B888D101A7A}" presName="pictRect" presStyleLbl="node1" presStyleIdx="1" presStyleCnt="4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rgbClr val="7030A0"/>
          </a:solidFill>
        </a:ln>
      </dgm:spPr>
    </dgm:pt>
    <dgm:pt modelId="{2357A6B7-0595-40E6-B9C5-F90404F67969}" type="pres">
      <dgm:prSet presAssocID="{324E03DB-6B05-4EEE-A875-9B888D101A7A}" presName="textRect" presStyleLbl="revTx" presStyleIdx="1" presStyleCnt="4" custScaleX="122258" custScaleY="136348" custLinFactNeighborX="867" custLinFactNeighborY="29748">
        <dgm:presLayoutVars>
          <dgm:bulletEnabled val="1"/>
        </dgm:presLayoutVars>
      </dgm:prSet>
      <dgm:spPr/>
    </dgm:pt>
    <dgm:pt modelId="{569AC9C3-D819-458D-8670-DBA9C0D54550}" type="pres">
      <dgm:prSet presAssocID="{CE208E5C-3226-4F30-8B0C-DCE80041484E}" presName="sibTrans" presStyleLbl="sibTrans2D1" presStyleIdx="0" presStyleCnt="0"/>
      <dgm:spPr/>
    </dgm:pt>
    <dgm:pt modelId="{1CAD6CA7-2423-4692-988E-E889848E6A45}" type="pres">
      <dgm:prSet presAssocID="{2DA47BCA-223A-4ADF-8B32-3DDF4C84F25D}" presName="compNode" presStyleCnt="0"/>
      <dgm:spPr/>
    </dgm:pt>
    <dgm:pt modelId="{6608B258-148F-488A-9248-542ABD15CE63}" type="pres">
      <dgm:prSet presAssocID="{2DA47BCA-223A-4ADF-8B32-3DDF4C84F25D}" presName="pictRect" presStyleLbl="node1" presStyleIdx="2" presStyleCnt="4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rgbClr val="7030A0"/>
          </a:solidFill>
        </a:ln>
      </dgm:spPr>
    </dgm:pt>
    <dgm:pt modelId="{58884A2C-5117-4FA4-BE7A-7AE4B4B8AD49}" type="pres">
      <dgm:prSet presAssocID="{2DA47BCA-223A-4ADF-8B32-3DDF4C84F25D}" presName="textRect" presStyleLbl="revTx" presStyleIdx="2" presStyleCnt="4" custScaleX="107262" custScaleY="110026">
        <dgm:presLayoutVars>
          <dgm:bulletEnabled val="1"/>
        </dgm:presLayoutVars>
      </dgm:prSet>
      <dgm:spPr/>
    </dgm:pt>
    <dgm:pt modelId="{4642243B-2FC7-40C2-B389-B55839318C3E}" type="pres">
      <dgm:prSet presAssocID="{28485355-0B3C-474C-9334-9DFD2EDC9E97}" presName="sibTrans" presStyleLbl="sibTrans2D1" presStyleIdx="0" presStyleCnt="0"/>
      <dgm:spPr/>
    </dgm:pt>
    <dgm:pt modelId="{356CD04E-5BBB-4D05-B4B3-BBDF420A1522}" type="pres">
      <dgm:prSet presAssocID="{EA6C01C7-70FE-42F6-B86B-D7B98B7CDA12}" presName="compNode" presStyleCnt="0"/>
      <dgm:spPr/>
    </dgm:pt>
    <dgm:pt modelId="{42A19F44-E7C2-41AD-BEB0-C2A127EA9A7C}" type="pres">
      <dgm:prSet presAssocID="{EA6C01C7-70FE-42F6-B86B-D7B98B7CDA12}" presName="pictRect" presStyleLbl="node1" presStyleIdx="3" presStyleCnt="4"/>
      <dgm:spPr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rgbClr val="7030A0"/>
          </a:solidFill>
        </a:ln>
      </dgm:spPr>
    </dgm:pt>
    <dgm:pt modelId="{25D6131A-6191-4831-9E06-DD5526A88230}" type="pres">
      <dgm:prSet presAssocID="{EA6C01C7-70FE-42F6-B86B-D7B98B7CDA12}" presName="textRect" presStyleLbl="revTx" presStyleIdx="3" presStyleCnt="4" custScaleX="119409">
        <dgm:presLayoutVars>
          <dgm:bulletEnabled val="1"/>
        </dgm:presLayoutVars>
      </dgm:prSet>
      <dgm:spPr/>
    </dgm:pt>
  </dgm:ptLst>
  <dgm:cxnLst>
    <dgm:cxn modelId="{98FA4C08-08CB-42E8-BE49-D1870E1CDEF9}" type="presOf" srcId="{54D584AC-18A1-432A-8C8A-B366156E9E49}" destId="{05EF9A38-8E3D-42A7-9AED-D3796013CE21}" srcOrd="0" destOrd="0" presId="urn:microsoft.com/office/officeart/2005/8/layout/pList1"/>
    <dgm:cxn modelId="{76248013-E8D0-45F8-B48A-CF1B19F31179}" srcId="{E936513E-4370-4816-ABEE-AE446D5A87A5}" destId="{EA6C01C7-70FE-42F6-B86B-D7B98B7CDA12}" srcOrd="3" destOrd="0" parTransId="{9C56E2BF-134B-41B0-821D-C0AF1BFA5E84}" sibTransId="{3D08603C-B958-4AA9-9FDF-A823522747D0}"/>
    <dgm:cxn modelId="{0FFA321F-75B6-4294-B85C-04200DBB82D3}" type="presOf" srcId="{E936513E-4370-4816-ABEE-AE446D5A87A5}" destId="{F2BEBF3E-2BA7-4904-9F16-0A66DEF52473}" srcOrd="0" destOrd="0" presId="urn:microsoft.com/office/officeart/2005/8/layout/pList1"/>
    <dgm:cxn modelId="{314D4D4A-0CDA-4ED7-BE99-6B1FD9CBCE24}" srcId="{E936513E-4370-4816-ABEE-AE446D5A87A5}" destId="{67888A82-F85E-49C0-A617-FF7FF9AB4740}" srcOrd="0" destOrd="0" parTransId="{454E027A-0107-4931-8C97-437BDAABE4FA}" sibTransId="{54D584AC-18A1-432A-8C8A-B366156E9E49}"/>
    <dgm:cxn modelId="{A95ED585-FA42-4CD1-B363-BEBAC99E30D4}" type="presOf" srcId="{CE208E5C-3226-4F30-8B0C-DCE80041484E}" destId="{569AC9C3-D819-458D-8670-DBA9C0D54550}" srcOrd="0" destOrd="0" presId="urn:microsoft.com/office/officeart/2005/8/layout/pList1"/>
    <dgm:cxn modelId="{94EA448D-867A-4C58-A1F4-5F9D7F2F37A6}" type="presOf" srcId="{324E03DB-6B05-4EEE-A875-9B888D101A7A}" destId="{2357A6B7-0595-40E6-B9C5-F90404F67969}" srcOrd="0" destOrd="0" presId="urn:microsoft.com/office/officeart/2005/8/layout/pList1"/>
    <dgm:cxn modelId="{119B34AA-71F1-4F80-BEE1-EB88F3B164A0}" type="presOf" srcId="{67888A82-F85E-49C0-A617-FF7FF9AB4740}" destId="{47208466-BF50-4010-9653-60718FD7BD45}" srcOrd="0" destOrd="0" presId="urn:microsoft.com/office/officeart/2005/8/layout/pList1"/>
    <dgm:cxn modelId="{9E8B9DBF-B720-4AA7-8576-30A2950427F6}" type="presOf" srcId="{28485355-0B3C-474C-9334-9DFD2EDC9E97}" destId="{4642243B-2FC7-40C2-B389-B55839318C3E}" srcOrd="0" destOrd="0" presId="urn:microsoft.com/office/officeart/2005/8/layout/pList1"/>
    <dgm:cxn modelId="{6E7F32CC-BC03-43E4-A099-1C49CFFAE59C}" srcId="{E936513E-4370-4816-ABEE-AE446D5A87A5}" destId="{2DA47BCA-223A-4ADF-8B32-3DDF4C84F25D}" srcOrd="2" destOrd="0" parTransId="{B5016490-24CB-4ABD-B227-97EB2388C3F7}" sibTransId="{28485355-0B3C-474C-9334-9DFD2EDC9E97}"/>
    <dgm:cxn modelId="{38E75FCD-7671-492E-B52D-CCF828CFB589}" type="presOf" srcId="{EA6C01C7-70FE-42F6-B86B-D7B98B7CDA12}" destId="{25D6131A-6191-4831-9E06-DD5526A88230}" srcOrd="0" destOrd="0" presId="urn:microsoft.com/office/officeart/2005/8/layout/pList1"/>
    <dgm:cxn modelId="{7B4B75D0-AC7B-4AD6-A533-ABE536741A52}" srcId="{E936513E-4370-4816-ABEE-AE446D5A87A5}" destId="{324E03DB-6B05-4EEE-A875-9B888D101A7A}" srcOrd="1" destOrd="0" parTransId="{344B8821-90A4-4AE0-9677-59200448C4AB}" sibTransId="{CE208E5C-3226-4F30-8B0C-DCE80041484E}"/>
    <dgm:cxn modelId="{12A5B9D7-93C1-47C4-B839-5A113915B401}" type="presOf" srcId="{2DA47BCA-223A-4ADF-8B32-3DDF4C84F25D}" destId="{58884A2C-5117-4FA4-BE7A-7AE4B4B8AD49}" srcOrd="0" destOrd="0" presId="urn:microsoft.com/office/officeart/2005/8/layout/pList1"/>
    <dgm:cxn modelId="{4683E4DB-C928-43F0-98F4-463F15AF7DB5}" type="presParOf" srcId="{F2BEBF3E-2BA7-4904-9F16-0A66DEF52473}" destId="{8D321873-E300-450E-93E3-6BEF1121C871}" srcOrd="0" destOrd="0" presId="urn:microsoft.com/office/officeart/2005/8/layout/pList1"/>
    <dgm:cxn modelId="{963AF058-FBEB-40DE-940C-98B042FF7F59}" type="presParOf" srcId="{8D321873-E300-450E-93E3-6BEF1121C871}" destId="{6851B99A-0A03-428C-A1CC-05B72158807B}" srcOrd="0" destOrd="0" presId="urn:microsoft.com/office/officeart/2005/8/layout/pList1"/>
    <dgm:cxn modelId="{02104F8F-0F35-41B5-BFB1-E632FD23686A}" type="presParOf" srcId="{8D321873-E300-450E-93E3-6BEF1121C871}" destId="{47208466-BF50-4010-9653-60718FD7BD45}" srcOrd="1" destOrd="0" presId="urn:microsoft.com/office/officeart/2005/8/layout/pList1"/>
    <dgm:cxn modelId="{9BB25830-2AD1-4A32-9C35-7B581CB6FF9D}" type="presParOf" srcId="{F2BEBF3E-2BA7-4904-9F16-0A66DEF52473}" destId="{05EF9A38-8E3D-42A7-9AED-D3796013CE21}" srcOrd="1" destOrd="0" presId="urn:microsoft.com/office/officeart/2005/8/layout/pList1"/>
    <dgm:cxn modelId="{E0143F56-5090-4ED1-940E-C579C9D5B556}" type="presParOf" srcId="{F2BEBF3E-2BA7-4904-9F16-0A66DEF52473}" destId="{2EBF8B1B-9A46-4AC4-8E54-0A7F13270A52}" srcOrd="2" destOrd="0" presId="urn:microsoft.com/office/officeart/2005/8/layout/pList1"/>
    <dgm:cxn modelId="{E4AEF235-62D4-48DC-819F-8BDC5A27A110}" type="presParOf" srcId="{2EBF8B1B-9A46-4AC4-8E54-0A7F13270A52}" destId="{0BE28ABB-EB43-4351-B4B3-4829401D9613}" srcOrd="0" destOrd="0" presId="urn:microsoft.com/office/officeart/2005/8/layout/pList1"/>
    <dgm:cxn modelId="{55BF184A-F358-4EF1-99DA-814A1B957F26}" type="presParOf" srcId="{2EBF8B1B-9A46-4AC4-8E54-0A7F13270A52}" destId="{2357A6B7-0595-40E6-B9C5-F90404F67969}" srcOrd="1" destOrd="0" presId="urn:microsoft.com/office/officeart/2005/8/layout/pList1"/>
    <dgm:cxn modelId="{75FCC210-65F9-44DF-B40E-C6534279464B}" type="presParOf" srcId="{F2BEBF3E-2BA7-4904-9F16-0A66DEF52473}" destId="{569AC9C3-D819-458D-8670-DBA9C0D54550}" srcOrd="3" destOrd="0" presId="urn:microsoft.com/office/officeart/2005/8/layout/pList1"/>
    <dgm:cxn modelId="{255322D5-AA22-4CB4-A791-1899444CA40B}" type="presParOf" srcId="{F2BEBF3E-2BA7-4904-9F16-0A66DEF52473}" destId="{1CAD6CA7-2423-4692-988E-E889848E6A45}" srcOrd="4" destOrd="0" presId="urn:microsoft.com/office/officeart/2005/8/layout/pList1"/>
    <dgm:cxn modelId="{31EE722B-FBBE-4951-AD38-1B5B42F1E5B2}" type="presParOf" srcId="{1CAD6CA7-2423-4692-988E-E889848E6A45}" destId="{6608B258-148F-488A-9248-542ABD15CE63}" srcOrd="0" destOrd="0" presId="urn:microsoft.com/office/officeart/2005/8/layout/pList1"/>
    <dgm:cxn modelId="{B1488C14-2E26-4BAE-822A-B0AE9CFE201A}" type="presParOf" srcId="{1CAD6CA7-2423-4692-988E-E889848E6A45}" destId="{58884A2C-5117-4FA4-BE7A-7AE4B4B8AD49}" srcOrd="1" destOrd="0" presId="urn:microsoft.com/office/officeart/2005/8/layout/pList1"/>
    <dgm:cxn modelId="{CBF4728B-1F4E-4393-B32A-532CF3138C0A}" type="presParOf" srcId="{F2BEBF3E-2BA7-4904-9F16-0A66DEF52473}" destId="{4642243B-2FC7-40C2-B389-B55839318C3E}" srcOrd="5" destOrd="0" presId="urn:microsoft.com/office/officeart/2005/8/layout/pList1"/>
    <dgm:cxn modelId="{53A8B5C0-3CDE-4739-B06D-3019CA7AF031}" type="presParOf" srcId="{F2BEBF3E-2BA7-4904-9F16-0A66DEF52473}" destId="{356CD04E-5BBB-4D05-B4B3-BBDF420A1522}" srcOrd="6" destOrd="0" presId="urn:microsoft.com/office/officeart/2005/8/layout/pList1"/>
    <dgm:cxn modelId="{5058B283-ED5E-4E5B-A111-E63775EEA6A9}" type="presParOf" srcId="{356CD04E-5BBB-4D05-B4B3-BBDF420A1522}" destId="{42A19F44-E7C2-41AD-BEB0-C2A127EA9A7C}" srcOrd="0" destOrd="0" presId="urn:microsoft.com/office/officeart/2005/8/layout/pList1"/>
    <dgm:cxn modelId="{7A84BE3B-887C-4DC3-941F-08D1DEE8D4BB}" type="presParOf" srcId="{356CD04E-5BBB-4D05-B4B3-BBDF420A1522}" destId="{25D6131A-6191-4831-9E06-DD5526A8823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3B09E1-AD31-4725-921D-D7EE9179E066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AD413F0B-617C-405D-A583-1359D554DBE3}">
      <dgm:prSet custT="1"/>
      <dgm:spPr>
        <a:solidFill>
          <a:schemeClr val="accent2">
            <a:lumMod val="50000"/>
            <a:alpha val="90000"/>
          </a:schemeClr>
        </a:solidFill>
        <a:ln>
          <a:solidFill>
            <a:schemeClr val="tx1"/>
          </a:solidFill>
        </a:ln>
      </dgm:spPr>
      <dgm:t>
        <a:bodyPr lIns="144000" rIns="144000"/>
        <a:lstStyle/>
        <a:p>
          <a:pPr marL="0" indent="0">
            <a:buNone/>
          </a:pPr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သူသည် ပရောဖက်ဖြစ်သောကြောင့်၊သူတို့သည် ပရောဖက်ကို ဧည့်ခံကြသည်။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(1K. 17:9; </a:t>
          </a:r>
          <a:b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2K. 4:9-10; Mt. 10:41)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D7AB76-9298-4AA2-BC72-DB8DBBD4E96D}" type="parTrans" cxnId="{340F9656-BCED-48F6-99DF-507E20D188AE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7C3D1F-DAE5-4DFD-B2BF-6D9C5A757EE3}" type="sibTrans" cxnId="{340F9656-BCED-48F6-99DF-507E20D188AE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00CA2-5898-468A-8E13-F6482B375BE5}">
      <dgm:prSet custT="1"/>
      <dgm:spPr>
        <a:solidFill>
          <a:schemeClr val="accent6">
            <a:lumMod val="50000"/>
            <a:alpha val="90000"/>
          </a:schemeClr>
        </a:solidFill>
        <a:ln>
          <a:solidFill>
            <a:schemeClr val="tx1"/>
          </a:solidFill>
        </a:ln>
      </dgm:spPr>
      <dgm:t>
        <a:bodyPr lIns="144000" rIns="144000"/>
        <a:lstStyle/>
        <a:p>
          <a:pPr marL="0" indent="0">
            <a:buNone/>
          </a:pPr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သေခြင်းအခိုက်အတန့်တွင် ပရောဖက်ထံ အကူအညီတောင်းကြသည်။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(1K. 17:17-18; 2K. 4:27-28)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2F0636-F9B3-4C87-AF8D-A8FD4DA81B67}" type="parTrans" cxnId="{C69AF90C-F456-427B-A98D-1FBAEFC1C829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4877E4-BBA6-452D-9FB2-5B79B4B21951}" type="sibTrans" cxnId="{C69AF90C-F456-427B-A98D-1FBAEFC1C829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C552FB-D1BE-4583-815E-F8F8DF87192E}">
      <dgm:prSet custT="1"/>
      <dgm:spPr>
        <a:solidFill>
          <a:schemeClr val="accent5">
            <a:lumMod val="50000"/>
            <a:alpha val="90000"/>
          </a:schemeClr>
        </a:solidFill>
        <a:ln>
          <a:solidFill>
            <a:schemeClr val="tx1"/>
          </a:solidFill>
        </a:ln>
      </dgm:spPr>
      <dgm:t>
        <a:bodyPr lIns="144000" rIns="144000"/>
        <a:lstStyle/>
        <a:p>
          <a:pPr marL="0" indent="0">
            <a:buNone/>
          </a:pPr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ပရောဖက်သည် ပါဝင်ပြီး သူ့အတွက် ပြင်ဆင်ထားသည့် အခန်းတွင် အံ့ဖွယ်အမှုများ ပြုလုပ်ခဲ့သည်။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(1K. 17:19-22; 2K. 4:32-35)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025A99-E464-4C8E-878C-0C38C934D1BB}" type="parTrans" cxnId="{D5258DD2-FDB9-4BAA-A532-22C240FD99D4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069A27-B209-43A0-8896-265D62AF77C8}" type="sibTrans" cxnId="{D5258DD2-FDB9-4BAA-A532-22C240FD99D4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E0A0F9-559A-4C75-80CE-7516134A9739}">
      <dgm:prSet custT="1"/>
      <dgm:spPr>
        <a:solidFill>
          <a:srgbClr val="7030A0">
            <a:alpha val="90000"/>
          </a:srgbClr>
        </a:solidFill>
        <a:ln>
          <a:solidFill>
            <a:schemeClr val="tx1"/>
          </a:solidFill>
        </a:ln>
      </dgm:spPr>
      <dgm:t>
        <a:bodyPr lIns="144000" rIns="144000"/>
        <a:lstStyle/>
        <a:p>
          <a:pPr marL="0" indent="0">
            <a:buNone/>
          </a:pPr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နောက်ဆုံးမှာတော့ သူတို့ရဲ့ သားသမီးတွေကို အသက်ပြန်ရှင်စေခဲ့ပါတယ်။</a:t>
          </a:r>
          <a:r>
            <a: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(1K. 17:23; 2K. 4:36)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BB60D5-9E95-4A14-AAC6-08E18F711124}" type="parTrans" cxnId="{087ED931-B996-4D2F-845C-907DB98D0944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B6CA45-AE6B-4CED-87F2-07BD9AA01FD8}" type="sibTrans" cxnId="{087ED931-B996-4D2F-845C-907DB98D0944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B36A73-02E0-4BBE-A777-32FBC34D8222}">
      <dgm:prSet custT="1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865136-1B39-4135-9ED4-D6B22EDA3CD8}" type="parTrans" cxnId="{03893FEC-9EFF-4920-B4EF-AF75FD078B18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8016A-F82A-42E1-ACB6-873C8F9A5237}" type="sibTrans" cxnId="{03893FEC-9EFF-4920-B4EF-AF75FD078B18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E9270D-E9B6-4352-B971-48AB8F3AEABF}">
      <dgm:prSet custT="1"/>
      <dgm:spPr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D0A63-4DAC-4770-AD30-D1513FFDF8E6}" type="parTrans" cxnId="{4386A27F-F918-4442-920A-D462B5191189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4778B4-5E4A-489C-BA11-F61154CEF3E7}" type="sibTrans" cxnId="{4386A27F-F918-4442-920A-D462B5191189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58145E-0EA4-4426-803D-E05D4E7C14C1}">
      <dgm:prSet custT="1"/>
      <dgm:spPr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FB7D8E-2DE8-4759-88BD-87221D903A20}" type="parTrans" cxnId="{BD204FCC-FC2F-4198-96DF-CE0F840C40BE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21CF7C-EF8F-4214-BFC6-3BD841FAFB75}" type="sibTrans" cxnId="{BD204FCC-FC2F-4198-96DF-CE0F840C40BE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3E3A8C-A744-43EA-B3BD-1FED44ECA771}">
      <dgm:prSet custT="1"/>
      <dgm:spPr>
        <a:blipFill dpi="0"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"/>
          </a:stretch>
        </a:blipFill>
        <a:ln>
          <a:solidFill>
            <a:schemeClr val="tx1"/>
          </a:solidFill>
        </a:ln>
      </dgm:spPr>
      <dgm:t>
        <a:bodyPr/>
        <a:lstStyle/>
        <a:p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BA4375-CCDB-4F98-9A83-085C990E505B}" type="parTrans" cxnId="{65E8CBC6-EFB9-49E5-9593-A15FC0EEA52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8A0176-0E81-4B37-88A4-D9BD64152D0C}" type="sibTrans" cxnId="{65E8CBC6-EFB9-49E5-9593-A15FC0EEA521}">
      <dgm:prSet/>
      <dgm:spPr/>
      <dgm:t>
        <a:bodyPr/>
        <a:lstStyle/>
        <a:p>
          <a:endParaRPr lang="es-ES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B7C93D-3184-437B-9745-4A2819799379}" type="pres">
      <dgm:prSet presAssocID="{763B09E1-AD31-4725-921D-D7EE9179E066}" presName="Name0" presStyleCnt="0">
        <dgm:presLayoutVars>
          <dgm:dir/>
          <dgm:animLvl val="lvl"/>
          <dgm:resizeHandles val="exact"/>
        </dgm:presLayoutVars>
      </dgm:prSet>
      <dgm:spPr/>
    </dgm:pt>
    <dgm:pt modelId="{AD57AFED-12B6-4180-94BA-28E64EAA11E0}" type="pres">
      <dgm:prSet presAssocID="{FDB36A73-02E0-4BBE-A777-32FBC34D8222}" presName="linNode" presStyleCnt="0"/>
      <dgm:spPr/>
    </dgm:pt>
    <dgm:pt modelId="{528C96D3-C246-4376-97E7-6FDD999B8B88}" type="pres">
      <dgm:prSet presAssocID="{FDB36A73-02E0-4BBE-A777-32FBC34D8222}" presName="parentText" presStyleLbl="node1" presStyleIdx="0" presStyleCnt="4" custScaleX="35161" custScaleY="109523">
        <dgm:presLayoutVars>
          <dgm:chMax val="1"/>
          <dgm:bulletEnabled val="1"/>
        </dgm:presLayoutVars>
      </dgm:prSet>
      <dgm:spPr/>
    </dgm:pt>
    <dgm:pt modelId="{4D7796B1-85F4-420E-9947-54E46B754894}" type="pres">
      <dgm:prSet presAssocID="{FDB36A73-02E0-4BBE-A777-32FBC34D8222}" presName="descendantText" presStyleLbl="alignAccFollowNode1" presStyleIdx="0" presStyleCnt="4" custScaleX="143653" custScaleY="136905">
        <dgm:presLayoutVars>
          <dgm:bulletEnabled val="1"/>
        </dgm:presLayoutVars>
      </dgm:prSet>
      <dgm:spPr>
        <a:prstGeom prst="rect">
          <a:avLst/>
        </a:prstGeom>
      </dgm:spPr>
    </dgm:pt>
    <dgm:pt modelId="{BE890372-65E6-4A42-B007-CD30488D6EE9}" type="pres">
      <dgm:prSet presAssocID="{07D8016A-F82A-42E1-ACB6-873C8F9A5237}" presName="sp" presStyleCnt="0"/>
      <dgm:spPr/>
    </dgm:pt>
    <dgm:pt modelId="{F16E155B-FD74-4302-BD44-DB952CE04433}" type="pres">
      <dgm:prSet presAssocID="{20E9270D-E9B6-4352-B971-48AB8F3AEABF}" presName="linNode" presStyleCnt="0"/>
      <dgm:spPr/>
    </dgm:pt>
    <dgm:pt modelId="{A6CC65C5-F301-4B9A-972B-C83F482AA537}" type="pres">
      <dgm:prSet presAssocID="{20E9270D-E9B6-4352-B971-48AB8F3AEABF}" presName="parentText" presStyleLbl="node1" presStyleIdx="1" presStyleCnt="4" custScaleX="35161" custScaleY="109523">
        <dgm:presLayoutVars>
          <dgm:chMax val="1"/>
          <dgm:bulletEnabled val="1"/>
        </dgm:presLayoutVars>
      </dgm:prSet>
      <dgm:spPr/>
    </dgm:pt>
    <dgm:pt modelId="{0FD083B3-7540-40F2-BD83-66DB01D3059B}" type="pres">
      <dgm:prSet presAssocID="{20E9270D-E9B6-4352-B971-48AB8F3AEABF}" presName="descendantText" presStyleLbl="alignAccFollowNode1" presStyleIdx="1" presStyleCnt="4" custScaleX="143653" custScaleY="136905">
        <dgm:presLayoutVars>
          <dgm:bulletEnabled val="1"/>
        </dgm:presLayoutVars>
      </dgm:prSet>
      <dgm:spPr>
        <a:prstGeom prst="rect">
          <a:avLst/>
        </a:prstGeom>
      </dgm:spPr>
    </dgm:pt>
    <dgm:pt modelId="{0624B189-AD74-48A1-9A3C-2A747667AC30}" type="pres">
      <dgm:prSet presAssocID="{CC4778B4-5E4A-489C-BA11-F61154CEF3E7}" presName="sp" presStyleCnt="0"/>
      <dgm:spPr/>
    </dgm:pt>
    <dgm:pt modelId="{1157D5C7-45D2-467F-A66B-C1EEC57B87DA}" type="pres">
      <dgm:prSet presAssocID="{F158145E-0EA4-4426-803D-E05D4E7C14C1}" presName="linNode" presStyleCnt="0"/>
      <dgm:spPr/>
    </dgm:pt>
    <dgm:pt modelId="{ABB55DB1-52CC-45F4-888E-D41C126D8B04}" type="pres">
      <dgm:prSet presAssocID="{F158145E-0EA4-4426-803D-E05D4E7C14C1}" presName="parentText" presStyleLbl="node1" presStyleIdx="2" presStyleCnt="4" custScaleX="35161" custScaleY="109523">
        <dgm:presLayoutVars>
          <dgm:chMax val="1"/>
          <dgm:bulletEnabled val="1"/>
        </dgm:presLayoutVars>
      </dgm:prSet>
      <dgm:spPr/>
    </dgm:pt>
    <dgm:pt modelId="{3A8BA566-5D3F-430B-96C0-59D6A4807573}" type="pres">
      <dgm:prSet presAssocID="{F158145E-0EA4-4426-803D-E05D4E7C14C1}" presName="descendantText" presStyleLbl="alignAccFollowNode1" presStyleIdx="2" presStyleCnt="4" custScaleX="143653" custScaleY="136905">
        <dgm:presLayoutVars>
          <dgm:bulletEnabled val="1"/>
        </dgm:presLayoutVars>
      </dgm:prSet>
      <dgm:spPr>
        <a:prstGeom prst="rect">
          <a:avLst/>
        </a:prstGeom>
      </dgm:spPr>
    </dgm:pt>
    <dgm:pt modelId="{2692CC22-B2B9-4F3C-B475-DA927418ADD5}" type="pres">
      <dgm:prSet presAssocID="{0921CF7C-EF8F-4214-BFC6-3BD841FAFB75}" presName="sp" presStyleCnt="0"/>
      <dgm:spPr/>
    </dgm:pt>
    <dgm:pt modelId="{6B54391C-B709-4378-B828-0BFA1BF1D09D}" type="pres">
      <dgm:prSet presAssocID="{243E3A8C-A744-43EA-B3BD-1FED44ECA771}" presName="linNode" presStyleCnt="0"/>
      <dgm:spPr/>
    </dgm:pt>
    <dgm:pt modelId="{744F8559-C72E-425A-BAAF-4477CE63FE8A}" type="pres">
      <dgm:prSet presAssocID="{243E3A8C-A744-43EA-B3BD-1FED44ECA771}" presName="parentText" presStyleLbl="node1" presStyleIdx="3" presStyleCnt="4" custScaleX="35161" custScaleY="109523">
        <dgm:presLayoutVars>
          <dgm:chMax val="1"/>
          <dgm:bulletEnabled val="1"/>
        </dgm:presLayoutVars>
      </dgm:prSet>
      <dgm:spPr/>
    </dgm:pt>
    <dgm:pt modelId="{7C6690A2-CA32-45EA-83C8-912DF97617A4}" type="pres">
      <dgm:prSet presAssocID="{243E3A8C-A744-43EA-B3BD-1FED44ECA771}" presName="descendantText" presStyleLbl="alignAccFollowNode1" presStyleIdx="3" presStyleCnt="4" custScaleX="143653" custScaleY="136905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35A1510C-867B-4206-B5DF-A103A148DED2}" type="presOf" srcId="{FDB36A73-02E0-4BBE-A777-32FBC34D8222}" destId="{528C96D3-C246-4376-97E7-6FDD999B8B88}" srcOrd="0" destOrd="0" presId="urn:microsoft.com/office/officeart/2005/8/layout/vList5"/>
    <dgm:cxn modelId="{C69AF90C-F456-427B-A98D-1FBAEFC1C829}" srcId="{20E9270D-E9B6-4352-B971-48AB8F3AEABF}" destId="{F4A00CA2-5898-468A-8E13-F6482B375BE5}" srcOrd="0" destOrd="0" parTransId="{BD2F0636-F9B3-4C87-AF8D-A8FD4DA81B67}" sibTransId="{CF4877E4-BBA6-452D-9FB2-5B79B4B21951}"/>
    <dgm:cxn modelId="{D443E115-CE55-41E5-AEA7-1AA145F40501}" type="presOf" srcId="{AD413F0B-617C-405D-A583-1359D554DBE3}" destId="{4D7796B1-85F4-420E-9947-54E46B754894}" srcOrd="0" destOrd="0" presId="urn:microsoft.com/office/officeart/2005/8/layout/vList5"/>
    <dgm:cxn modelId="{087ED931-B996-4D2F-845C-907DB98D0944}" srcId="{243E3A8C-A744-43EA-B3BD-1FED44ECA771}" destId="{FDE0A0F9-559A-4C75-80CE-7516134A9739}" srcOrd="0" destOrd="0" parTransId="{5CBB60D5-9E95-4A14-AAC6-08E18F711124}" sibTransId="{AAB6CA45-AE6B-4CED-87F2-07BD9AA01FD8}"/>
    <dgm:cxn modelId="{445E2A4A-5E24-4820-A7F0-DCEB4C2751C3}" type="presOf" srcId="{FDE0A0F9-559A-4C75-80CE-7516134A9739}" destId="{7C6690A2-CA32-45EA-83C8-912DF97617A4}" srcOrd="0" destOrd="0" presId="urn:microsoft.com/office/officeart/2005/8/layout/vList5"/>
    <dgm:cxn modelId="{AA2B9651-0C84-4787-B79E-4D720057D39D}" type="presOf" srcId="{243E3A8C-A744-43EA-B3BD-1FED44ECA771}" destId="{744F8559-C72E-425A-BAAF-4477CE63FE8A}" srcOrd="0" destOrd="0" presId="urn:microsoft.com/office/officeart/2005/8/layout/vList5"/>
    <dgm:cxn modelId="{340F9656-BCED-48F6-99DF-507E20D188AE}" srcId="{FDB36A73-02E0-4BBE-A777-32FBC34D8222}" destId="{AD413F0B-617C-405D-A583-1359D554DBE3}" srcOrd="0" destOrd="0" parTransId="{E4D7AB76-9298-4AA2-BC72-DB8DBBD4E96D}" sibTransId="{917C3D1F-DAE5-4DFD-B2BF-6D9C5A757EE3}"/>
    <dgm:cxn modelId="{4386A27F-F918-4442-920A-D462B5191189}" srcId="{763B09E1-AD31-4725-921D-D7EE9179E066}" destId="{20E9270D-E9B6-4352-B971-48AB8F3AEABF}" srcOrd="1" destOrd="0" parTransId="{93AD0A63-4DAC-4770-AD30-D1513FFDF8E6}" sibTransId="{CC4778B4-5E4A-489C-BA11-F61154CEF3E7}"/>
    <dgm:cxn modelId="{920AE987-DFB8-4443-8EB9-CD925BB3D77B}" type="presOf" srcId="{F4A00CA2-5898-468A-8E13-F6482B375BE5}" destId="{0FD083B3-7540-40F2-BD83-66DB01D3059B}" srcOrd="0" destOrd="0" presId="urn:microsoft.com/office/officeart/2005/8/layout/vList5"/>
    <dgm:cxn modelId="{9A8E948B-34E6-4A30-9E1C-A1865E07B717}" type="presOf" srcId="{763B09E1-AD31-4725-921D-D7EE9179E066}" destId="{51B7C93D-3184-437B-9745-4A2819799379}" srcOrd="0" destOrd="0" presId="urn:microsoft.com/office/officeart/2005/8/layout/vList5"/>
    <dgm:cxn modelId="{A1237794-C6EB-42BA-8B48-4309AA78CF27}" type="presOf" srcId="{F158145E-0EA4-4426-803D-E05D4E7C14C1}" destId="{ABB55DB1-52CC-45F4-888E-D41C126D8B04}" srcOrd="0" destOrd="0" presId="urn:microsoft.com/office/officeart/2005/8/layout/vList5"/>
    <dgm:cxn modelId="{4C6D97B7-C345-4893-A55F-6CD99FFC10B1}" type="presOf" srcId="{20E9270D-E9B6-4352-B971-48AB8F3AEABF}" destId="{A6CC65C5-F301-4B9A-972B-C83F482AA537}" srcOrd="0" destOrd="0" presId="urn:microsoft.com/office/officeart/2005/8/layout/vList5"/>
    <dgm:cxn modelId="{65E8CBC6-EFB9-49E5-9593-A15FC0EEA521}" srcId="{763B09E1-AD31-4725-921D-D7EE9179E066}" destId="{243E3A8C-A744-43EA-B3BD-1FED44ECA771}" srcOrd="3" destOrd="0" parTransId="{2CBA4375-CCDB-4F98-9A83-085C990E505B}" sibTransId="{E18A0176-0E81-4B37-88A4-D9BD64152D0C}"/>
    <dgm:cxn modelId="{53C5ECC9-8F10-430E-BD0C-387EB05113D6}" type="presOf" srcId="{1CC552FB-D1BE-4583-815E-F8F8DF87192E}" destId="{3A8BA566-5D3F-430B-96C0-59D6A4807573}" srcOrd="0" destOrd="0" presId="urn:microsoft.com/office/officeart/2005/8/layout/vList5"/>
    <dgm:cxn modelId="{BD204FCC-FC2F-4198-96DF-CE0F840C40BE}" srcId="{763B09E1-AD31-4725-921D-D7EE9179E066}" destId="{F158145E-0EA4-4426-803D-E05D4E7C14C1}" srcOrd="2" destOrd="0" parTransId="{1AFB7D8E-2DE8-4759-88BD-87221D903A20}" sibTransId="{0921CF7C-EF8F-4214-BFC6-3BD841FAFB75}"/>
    <dgm:cxn modelId="{D5258DD2-FDB9-4BAA-A532-22C240FD99D4}" srcId="{F158145E-0EA4-4426-803D-E05D4E7C14C1}" destId="{1CC552FB-D1BE-4583-815E-F8F8DF87192E}" srcOrd="0" destOrd="0" parTransId="{01025A99-E464-4C8E-878C-0C38C934D1BB}" sibTransId="{ED069A27-B209-43A0-8896-265D62AF77C8}"/>
    <dgm:cxn modelId="{03893FEC-9EFF-4920-B4EF-AF75FD078B18}" srcId="{763B09E1-AD31-4725-921D-D7EE9179E066}" destId="{FDB36A73-02E0-4BBE-A777-32FBC34D8222}" srcOrd="0" destOrd="0" parTransId="{24865136-1B39-4135-9ED4-D6B22EDA3CD8}" sibTransId="{07D8016A-F82A-42E1-ACB6-873C8F9A5237}"/>
    <dgm:cxn modelId="{FABD3B17-9779-4960-87E7-6867369ECD96}" type="presParOf" srcId="{51B7C93D-3184-437B-9745-4A2819799379}" destId="{AD57AFED-12B6-4180-94BA-28E64EAA11E0}" srcOrd="0" destOrd="0" presId="urn:microsoft.com/office/officeart/2005/8/layout/vList5"/>
    <dgm:cxn modelId="{697FF7B7-851B-42BE-A041-6D16F6A8352D}" type="presParOf" srcId="{AD57AFED-12B6-4180-94BA-28E64EAA11E0}" destId="{528C96D3-C246-4376-97E7-6FDD999B8B88}" srcOrd="0" destOrd="0" presId="urn:microsoft.com/office/officeart/2005/8/layout/vList5"/>
    <dgm:cxn modelId="{5FF3BFEB-87DD-475D-B93C-8ED81CF60EAB}" type="presParOf" srcId="{AD57AFED-12B6-4180-94BA-28E64EAA11E0}" destId="{4D7796B1-85F4-420E-9947-54E46B754894}" srcOrd="1" destOrd="0" presId="urn:microsoft.com/office/officeart/2005/8/layout/vList5"/>
    <dgm:cxn modelId="{12405667-AEDD-4514-9F98-36F2C5818351}" type="presParOf" srcId="{51B7C93D-3184-437B-9745-4A2819799379}" destId="{BE890372-65E6-4A42-B007-CD30488D6EE9}" srcOrd="1" destOrd="0" presId="urn:microsoft.com/office/officeart/2005/8/layout/vList5"/>
    <dgm:cxn modelId="{56935376-9413-49C7-BA7A-3DC5BC917F7F}" type="presParOf" srcId="{51B7C93D-3184-437B-9745-4A2819799379}" destId="{F16E155B-FD74-4302-BD44-DB952CE04433}" srcOrd="2" destOrd="0" presId="urn:microsoft.com/office/officeart/2005/8/layout/vList5"/>
    <dgm:cxn modelId="{36A792ED-559B-4584-AE9F-D9157D482B37}" type="presParOf" srcId="{F16E155B-FD74-4302-BD44-DB952CE04433}" destId="{A6CC65C5-F301-4B9A-972B-C83F482AA537}" srcOrd="0" destOrd="0" presId="urn:microsoft.com/office/officeart/2005/8/layout/vList5"/>
    <dgm:cxn modelId="{103D2219-D4EC-4844-A801-EF1288D29E2A}" type="presParOf" srcId="{F16E155B-FD74-4302-BD44-DB952CE04433}" destId="{0FD083B3-7540-40F2-BD83-66DB01D3059B}" srcOrd="1" destOrd="0" presId="urn:microsoft.com/office/officeart/2005/8/layout/vList5"/>
    <dgm:cxn modelId="{FA416F06-CDCE-4AE3-9C37-3886625A64CE}" type="presParOf" srcId="{51B7C93D-3184-437B-9745-4A2819799379}" destId="{0624B189-AD74-48A1-9A3C-2A747667AC30}" srcOrd="3" destOrd="0" presId="urn:microsoft.com/office/officeart/2005/8/layout/vList5"/>
    <dgm:cxn modelId="{BC9E85C3-219F-4892-887D-3D189C3FE279}" type="presParOf" srcId="{51B7C93D-3184-437B-9745-4A2819799379}" destId="{1157D5C7-45D2-467F-A66B-C1EEC57B87DA}" srcOrd="4" destOrd="0" presId="urn:microsoft.com/office/officeart/2005/8/layout/vList5"/>
    <dgm:cxn modelId="{A9C1A406-67B8-4FEF-B271-2849FA911299}" type="presParOf" srcId="{1157D5C7-45D2-467F-A66B-C1EEC57B87DA}" destId="{ABB55DB1-52CC-45F4-888E-D41C126D8B04}" srcOrd="0" destOrd="0" presId="urn:microsoft.com/office/officeart/2005/8/layout/vList5"/>
    <dgm:cxn modelId="{C34A6A84-603C-4F64-A3A1-F1C5893E9EC1}" type="presParOf" srcId="{1157D5C7-45D2-467F-A66B-C1EEC57B87DA}" destId="{3A8BA566-5D3F-430B-96C0-59D6A4807573}" srcOrd="1" destOrd="0" presId="urn:microsoft.com/office/officeart/2005/8/layout/vList5"/>
    <dgm:cxn modelId="{FD88AF05-63DF-4C92-8D36-95BAA66760E6}" type="presParOf" srcId="{51B7C93D-3184-437B-9745-4A2819799379}" destId="{2692CC22-B2B9-4F3C-B475-DA927418ADD5}" srcOrd="5" destOrd="0" presId="urn:microsoft.com/office/officeart/2005/8/layout/vList5"/>
    <dgm:cxn modelId="{3A4B1569-0B79-4EAB-BEFC-50D83B739A6B}" type="presParOf" srcId="{51B7C93D-3184-437B-9745-4A2819799379}" destId="{6B54391C-B709-4378-B828-0BFA1BF1D09D}" srcOrd="6" destOrd="0" presId="urn:microsoft.com/office/officeart/2005/8/layout/vList5"/>
    <dgm:cxn modelId="{D26830DB-CEE6-401D-B5CC-1097269BEEF9}" type="presParOf" srcId="{6B54391C-B709-4378-B828-0BFA1BF1D09D}" destId="{744F8559-C72E-425A-BAAF-4477CE63FE8A}" srcOrd="0" destOrd="0" presId="urn:microsoft.com/office/officeart/2005/8/layout/vList5"/>
    <dgm:cxn modelId="{919ED166-BBAF-4017-930F-0ACDAFF74EDE}" type="presParOf" srcId="{6B54391C-B709-4378-B828-0BFA1BF1D09D}" destId="{7C6690A2-CA32-45EA-83C8-912DF97617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1B99A-0A03-428C-A1CC-05B72158807B}">
      <dsp:nvSpPr>
        <dsp:cNvPr id="0" name=""/>
        <dsp:cNvSpPr/>
      </dsp:nvSpPr>
      <dsp:spPr>
        <a:xfrm>
          <a:off x="203635" y="371105"/>
          <a:ext cx="2374689" cy="1636161"/>
        </a:xfrm>
        <a:prstGeom prst="roundRect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210"/>
          </a:stretch>
        </a:blipFill>
        <a:ln w="19050">
          <a:solidFill>
            <a:srgbClr val="7030A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208466-BF50-4010-9653-60718FD7BD45}">
      <dsp:nvSpPr>
        <dsp:cNvPr id="0" name=""/>
        <dsp:cNvSpPr/>
      </dsp:nvSpPr>
      <dsp:spPr>
        <a:xfrm>
          <a:off x="0" y="1992886"/>
          <a:ext cx="2775988" cy="1651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ကွယ်လွန်ချိန်မှာ အသက် ၁၂၀ ရှိပါပြီ။ရှင်ပြန်ထမြောက်ခဲ့သော အခြားလူများသည်သူတို့သေဆုံးချိန်တွင် ငယ်ရွယ်ကြသည်။</a:t>
          </a:r>
          <a:r>
            <a:rPr lang="en-US" sz="1600" b="1" kern="1200" dirty="0"/>
            <a:t>Dt. 34:7)</a:t>
          </a:r>
          <a:endParaRPr lang="es-ES" sz="1600" kern="1200" dirty="0"/>
        </a:p>
      </dsp:txBody>
      <dsp:txXfrm>
        <a:off x="0" y="1992886"/>
        <a:ext cx="2775988" cy="1651981"/>
      </dsp:txXfrm>
    </dsp:sp>
    <dsp:sp modelId="{0BE28ABB-EB43-4351-B4B3-4829401D9613}">
      <dsp:nvSpPr>
        <dsp:cNvPr id="0" name=""/>
        <dsp:cNvSpPr/>
      </dsp:nvSpPr>
      <dsp:spPr>
        <a:xfrm>
          <a:off x="3280823" y="483791"/>
          <a:ext cx="2374689" cy="1636161"/>
        </a:xfrm>
        <a:prstGeom prst="roundRect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rgbClr val="7030A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57A6B7-0595-40E6-B9C5-F90404F67969}">
      <dsp:nvSpPr>
        <dsp:cNvPr id="0" name=""/>
        <dsp:cNvSpPr/>
      </dsp:nvSpPr>
      <dsp:spPr>
        <a:xfrm>
          <a:off x="3037132" y="2221920"/>
          <a:ext cx="2903248" cy="1201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မောရှေရှင်ပြန်ထမြောက်ပြီးနောက်မည်သူမျှမတွေ့ခဲ့ကြ။ပရော</a:t>
          </a:r>
          <a:r>
            <a:rPr lang="en-US" sz="1600" b="1" kern="1200" dirty="0"/>
            <a:t> </a:t>
          </a:r>
          <a:r>
            <a:rPr lang="my-MM" sz="1600" b="1" kern="1200" dirty="0"/>
            <a:t>ဖက်ပြုချက်ဗျာဒိတတော်မှကျွန်ပ်</a:t>
          </a:r>
          <a:r>
            <a:rPr lang="en-US" sz="1600" b="1" kern="1200" dirty="0"/>
            <a:t> </a:t>
          </a:r>
          <a:r>
            <a:rPr lang="my-MM" sz="1600" b="1" kern="1200" dirty="0"/>
            <a:t>တို့သိသည်။</a:t>
          </a:r>
          <a:r>
            <a:rPr lang="en-US" sz="1600" b="1" kern="1200" dirty="0"/>
            <a:t> (Jude 9)</a:t>
          </a:r>
          <a:endParaRPr lang="es-ES" sz="1600" kern="1200" dirty="0"/>
        </a:p>
      </dsp:txBody>
      <dsp:txXfrm>
        <a:off x="3037132" y="2221920"/>
        <a:ext cx="2903248" cy="1201239"/>
      </dsp:txXfrm>
    </dsp:sp>
    <dsp:sp modelId="{6608B258-148F-488A-9248-542ABD15CE63}">
      <dsp:nvSpPr>
        <dsp:cNvPr id="0" name=""/>
        <dsp:cNvSpPr/>
      </dsp:nvSpPr>
      <dsp:spPr>
        <a:xfrm>
          <a:off x="6243585" y="541765"/>
          <a:ext cx="2374689" cy="1636161"/>
        </a:xfrm>
        <a:prstGeom prst="round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rgbClr val="7030A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884A2C-5117-4FA4-BE7A-7AE4B4B8AD49}">
      <dsp:nvSpPr>
        <dsp:cNvPr id="0" name=""/>
        <dsp:cNvSpPr/>
      </dsp:nvSpPr>
      <dsp:spPr>
        <a:xfrm>
          <a:off x="6157360" y="2133762"/>
          <a:ext cx="2547139" cy="969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မောရှေသည် ကျွန်ုပ်တို့ကဲ့သို့ မပျက်စီးနိုင်သောခန္ဓာကိုယ်ဖြင့်ရှင်ပြန်ထမြောက်ခဲ့သည်။</a:t>
          </a:r>
          <a:r>
            <a:rPr lang="en-US" sz="1600" b="1" kern="1200" dirty="0"/>
            <a:t> (1Co. 15:52)</a:t>
          </a:r>
          <a:endParaRPr lang="es-ES" sz="1600" kern="1200" dirty="0"/>
        </a:p>
      </dsp:txBody>
      <dsp:txXfrm>
        <a:off x="6157360" y="2133762"/>
        <a:ext cx="2547139" cy="969339"/>
      </dsp:txXfrm>
    </dsp:sp>
    <dsp:sp modelId="{42A19F44-E7C2-41AD-BEB0-C2A127EA9A7C}">
      <dsp:nvSpPr>
        <dsp:cNvPr id="0" name=""/>
        <dsp:cNvSpPr/>
      </dsp:nvSpPr>
      <dsp:spPr>
        <a:xfrm>
          <a:off x="9172520" y="563848"/>
          <a:ext cx="2374689" cy="1636161"/>
        </a:xfrm>
        <a:prstGeom prst="roundRect">
          <a:avLst/>
        </a:prstGeom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>
          <a:solidFill>
            <a:srgbClr val="7030A0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D6131A-6191-4831-9E06-DD5526A88230}">
      <dsp:nvSpPr>
        <dsp:cNvPr id="0" name=""/>
        <dsp:cNvSpPr/>
      </dsp:nvSpPr>
      <dsp:spPr>
        <a:xfrm>
          <a:off x="8942069" y="2200009"/>
          <a:ext cx="2835593" cy="881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သူသည်ယေရှုအမှုတော်ဆောင်</a:t>
          </a:r>
          <a:r>
            <a:rPr lang="en-US" sz="1600" b="1" kern="1200" dirty="0"/>
            <a:t> </a:t>
          </a:r>
          <a:r>
            <a:rPr lang="my-MM" sz="1600" b="1" kern="1200" dirty="0"/>
            <a:t>စဉ်အတွင်းယေရှုရှေ့တော်၌ပေါ်ထွန်းလာသောကြောင့်နောက်တစ်ကြိမ်မသေခဲ့ပေ။</a:t>
          </a:r>
          <a:r>
            <a:rPr lang="en-US" sz="1600" b="1" kern="1200" dirty="0"/>
            <a:t>(Lk. 9:28-36)</a:t>
          </a:r>
          <a:endParaRPr lang="es-ES" sz="1600" kern="1200" dirty="0"/>
        </a:p>
      </dsp:txBody>
      <dsp:txXfrm>
        <a:off x="8942069" y="2200009"/>
        <a:ext cx="2835593" cy="881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796B1-85F4-420E-9947-54E46B754894}">
      <dsp:nvSpPr>
        <dsp:cNvPr id="0" name=""/>
        <dsp:cNvSpPr/>
      </dsp:nvSpPr>
      <dsp:spPr>
        <a:xfrm rot="5400000">
          <a:off x="5483724" y="-4219406"/>
          <a:ext cx="743966" cy="9182789"/>
        </a:xfrm>
        <a:prstGeom prst="rect">
          <a:avLst/>
        </a:prstGeom>
        <a:solidFill>
          <a:schemeClr val="accent2">
            <a:lumMod val="50000"/>
            <a:alpha val="9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သူသည် ပရောဖက်ဖြစ်သောကြောင့်၊သူတို့သည် ပရောဖက်ကို ဧည့်ခံကြသည်။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(1K. 17:9; </a:t>
          </a:r>
          <a:b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2K. 4:9-10; Mt. 10:41)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264313" y="5"/>
        <a:ext cx="9182789" cy="743966"/>
      </dsp:txXfrm>
    </dsp:sp>
    <dsp:sp modelId="{528C96D3-C246-4376-97E7-6FDD999B8B88}">
      <dsp:nvSpPr>
        <dsp:cNvPr id="0" name=""/>
        <dsp:cNvSpPr/>
      </dsp:nvSpPr>
      <dsp:spPr>
        <a:xfrm>
          <a:off x="32" y="7"/>
          <a:ext cx="1264281" cy="743959"/>
        </a:xfrm>
        <a:prstGeom prst="roundRect">
          <a:avLst/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49" y="36324"/>
        <a:ext cx="1191647" cy="671325"/>
      </dsp:txXfrm>
    </dsp:sp>
    <dsp:sp modelId="{0FD083B3-7540-40F2-BD83-66DB01D3059B}">
      <dsp:nvSpPr>
        <dsp:cNvPr id="0" name=""/>
        <dsp:cNvSpPr/>
      </dsp:nvSpPr>
      <dsp:spPr>
        <a:xfrm rot="5400000">
          <a:off x="5483724" y="-3441477"/>
          <a:ext cx="743966" cy="9182789"/>
        </a:xfrm>
        <a:prstGeom prst="rect">
          <a:avLst/>
        </a:prstGeom>
        <a:solidFill>
          <a:schemeClr val="accent6">
            <a:lumMod val="50000"/>
            <a:alpha val="9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သေခြင်းအခိုက်အတန့်တွင် ပရောဖက်ထံ အကူအညီတောင်းကြသည်။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(1K. 17:17-18; 2K. 4:27-28)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264313" y="777934"/>
        <a:ext cx="9182789" cy="743966"/>
      </dsp:txXfrm>
    </dsp:sp>
    <dsp:sp modelId="{A6CC65C5-F301-4B9A-972B-C83F482AA537}">
      <dsp:nvSpPr>
        <dsp:cNvPr id="0" name=""/>
        <dsp:cNvSpPr/>
      </dsp:nvSpPr>
      <dsp:spPr>
        <a:xfrm>
          <a:off x="32" y="777937"/>
          <a:ext cx="1264281" cy="743959"/>
        </a:xfrm>
        <a:prstGeom prst="roundRect">
          <a:avLst/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49" y="814254"/>
        <a:ext cx="1191647" cy="671325"/>
      </dsp:txXfrm>
    </dsp:sp>
    <dsp:sp modelId="{3A8BA566-5D3F-430B-96C0-59D6A4807573}">
      <dsp:nvSpPr>
        <dsp:cNvPr id="0" name=""/>
        <dsp:cNvSpPr/>
      </dsp:nvSpPr>
      <dsp:spPr>
        <a:xfrm rot="5400000">
          <a:off x="5483724" y="-2663547"/>
          <a:ext cx="743966" cy="9182789"/>
        </a:xfrm>
        <a:prstGeom prst="rect">
          <a:avLst/>
        </a:prstGeom>
        <a:solidFill>
          <a:schemeClr val="accent5">
            <a:lumMod val="50000"/>
            <a:alpha val="9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ပရောဖက်သည် ပါဝင်ပြီး သူ့အတွက် ပြင်ဆင်ထားသည့် အခန်းတွင် အံ့ဖွယ်အမှုများ ပြုလုပ်ခဲ့သည်။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(1K. 17:19-22; 2K. 4:32-35)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264313" y="1555864"/>
        <a:ext cx="9182789" cy="743966"/>
      </dsp:txXfrm>
    </dsp:sp>
    <dsp:sp modelId="{ABB55DB1-52CC-45F4-888E-D41C126D8B04}">
      <dsp:nvSpPr>
        <dsp:cNvPr id="0" name=""/>
        <dsp:cNvSpPr/>
      </dsp:nvSpPr>
      <dsp:spPr>
        <a:xfrm>
          <a:off x="32" y="1555867"/>
          <a:ext cx="1264281" cy="743959"/>
        </a:xfrm>
        <a:prstGeom prst="roundRect">
          <a:avLst/>
        </a:prstGeom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49" y="1592184"/>
        <a:ext cx="1191647" cy="671325"/>
      </dsp:txXfrm>
    </dsp:sp>
    <dsp:sp modelId="{7C6690A2-CA32-45EA-83C8-912DF97617A4}">
      <dsp:nvSpPr>
        <dsp:cNvPr id="0" name=""/>
        <dsp:cNvSpPr/>
      </dsp:nvSpPr>
      <dsp:spPr>
        <a:xfrm rot="5400000">
          <a:off x="5483724" y="-1885617"/>
          <a:ext cx="743966" cy="9182789"/>
        </a:xfrm>
        <a:prstGeom prst="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နောက်ဆုံးမှာတော့ သူတို့ရဲ့ သားသမီးတွေကို အသက်ပြန်ရှင်စေခဲ့ပါတယ်။</a:t>
          </a:r>
          <a:r>
            <a:rPr lang="en-US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(1K. 17:23; 2K. 4:36)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264313" y="2333794"/>
        <a:ext cx="9182789" cy="743966"/>
      </dsp:txXfrm>
    </dsp:sp>
    <dsp:sp modelId="{744F8559-C72E-425A-BAAF-4477CE63FE8A}">
      <dsp:nvSpPr>
        <dsp:cNvPr id="0" name=""/>
        <dsp:cNvSpPr/>
      </dsp:nvSpPr>
      <dsp:spPr>
        <a:xfrm>
          <a:off x="32" y="2333797"/>
          <a:ext cx="1264281" cy="743959"/>
        </a:xfrm>
        <a:prstGeom prst="roundRect">
          <a:avLst/>
        </a:prstGeom>
        <a:blipFill dpi="0"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"/>
          </a:stretch>
        </a:blip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49" y="2370114"/>
        <a:ext cx="1191647" cy="671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B8DA8-C084-6EFE-555E-64F8249E8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2C9C91-9DF1-1C78-14B8-CE3649395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60561-AE12-9C16-3CBB-4948541DD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ECC3-144C-4D6C-A2CC-BA3A23BF40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3FC8C-A7DD-8D4C-581B-B8FA548A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33284-8DF9-16E1-603D-69D8A2FB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53-E0CE-4E32-94CE-FBB34149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BCC8C-A769-9B9D-F559-1DF194D7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A74D9-9908-7D32-5E74-47AA633B6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9D5A-3FD4-9625-0204-FDF00F0A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ECC3-144C-4D6C-A2CC-BA3A23BF40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4B103-BB9C-FE12-B089-803D3C6B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8A5F1-D3CD-9AD2-94DD-267EB298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53-E0CE-4E32-94CE-FBB34149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3B5980-08A5-E030-90F6-C89DED449A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CC4E8-D107-1DF7-6CB3-401B4C219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C908F-A71D-A425-9004-4D392E1A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ECC3-144C-4D6C-A2CC-BA3A23BF40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01D63-C604-213D-83ED-3E5B9A782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803EA-7449-7525-6B4B-48F24862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53-E0CE-4E32-94CE-FBB34149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3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5C5C-E7C1-9412-1447-46A56940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9476E-0DB6-C6DB-7419-DE3FDBCB4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48F0A-6AF4-16FF-2945-1ED75A97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ECC3-144C-4D6C-A2CC-BA3A23BF40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33ED1-51E9-38EE-FC30-3A01C4BB2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70356-5AEC-AD02-3594-BDD150A0A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53-E0CE-4E32-94CE-FBB34149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A7BD-65A8-4024-5743-1B27729CA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D65E2-752F-6BC1-21AF-7F6B6B639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B6EB3-4D78-03BC-24BA-D92E2015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ECC3-144C-4D6C-A2CC-BA3A23BF40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D0151-2BC7-C643-0E7F-B22FE55C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64709-5829-45EA-C789-B53C9209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53-E0CE-4E32-94CE-FBB34149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5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3301-E5C8-29E7-D3C7-DCF06C0B2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FAE49-15C5-3A58-7DEE-A811C1B22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50109-26AC-0BED-3B40-A73230ACF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24FFD-8345-A666-DD57-D1D0AD81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ECC3-144C-4D6C-A2CC-BA3A23BF40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A75AB-A9C9-E713-7021-06110E541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CB6C2-DE39-F28A-3451-B01FB21E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53-E0CE-4E32-94CE-FBB34149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2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0C713-23CB-5656-6070-C49C2413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BBE02-87E1-0CE5-323F-D0C6FC11F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83E64-A438-F4DA-ED54-220D86623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E9949B-6071-938D-C490-30DFA95B66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DCE387-4689-4534-06EC-1456965F2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51C1AE-60D0-D1DE-5118-636EA9AE0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ECC3-144C-4D6C-A2CC-BA3A23BF40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7E66A-B088-4FB5-D58B-D8A6D537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50EF6A-6FC3-1E34-4C44-1449FF28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53-E0CE-4E32-94CE-FBB34149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4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05E8-7C60-E7DE-9688-8FC42990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1E9BBF-1D2C-9AAC-5624-11335551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ECC3-144C-4D6C-A2CC-BA3A23BF40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ADAAA-1045-F670-38D9-E720A387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202C9-8577-7492-7799-EEC2ACCD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53-E0CE-4E32-94CE-FBB34149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6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887517-A42D-1174-FB19-86A7541A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ECC3-144C-4D6C-A2CC-BA3A23BF40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6BCD94-101B-5463-B27B-6E160FB77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D6FF33-662B-4983-020F-8C58E4F5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53-E0CE-4E32-94CE-FBB34149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8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E1E75-C694-C266-8715-A808922FA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22440-F933-3197-3618-03F22D6DB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71ED0-51A5-8CD5-E278-64B85E8EC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F1822-5538-8952-9D70-B80848A9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ECC3-144C-4D6C-A2CC-BA3A23BF40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80DE9-FCEC-667C-D9E9-E2F0DC9B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8A91C4-8169-517B-566B-43AED35F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53-E0CE-4E32-94CE-FBB34149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4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43DE0-9F1C-9748-DA46-992EE32C5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3DA94B-F781-0B8A-B17E-92F439173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56A04-CB5E-23D3-0727-6D5A9DD79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E2BB4-BFFB-D9B8-F882-42227DBDE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ECC3-144C-4D6C-A2CC-BA3A23BF40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EB4B8-A32D-A886-9A8D-4D873CF4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5F51B-2D12-E6AB-6E15-4F69BBA9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C1C53-E0CE-4E32-94CE-FBB34149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5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300A2B-5056-A352-45D6-41B81B34D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E661A-4891-4330-BB5B-1F07F44D5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03AE1-F186-CF50-5B1A-0DBCE363E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AECC3-144C-4D6C-A2CC-BA3A23BF40E2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71B0F-DCBB-B9EC-3BFF-63CD1E5C9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237EC-290E-1D42-F7A4-D4EE88BEF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C1C53-E0CE-4E32-94CE-FBB341492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30.jpe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9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grupo de personas paradas junto a una roca&#10;&#10;Descripción generada automáticamente con confianza media">
            <a:extLst>
              <a:ext uri="{FF2B5EF4-FFF2-40B4-BE49-F238E27FC236}">
                <a16:creationId xmlns:a16="http://schemas.microsoft.com/office/drawing/2014/main" id="{44991074-A573-03CB-AA27-0C2C589449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239710" y="250573"/>
            <a:ext cx="2347829" cy="235691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Imagen 11" descr="Imagen que contiene edificio, hombre, mujer, sostener&#10;&#10;Descripción generada automáticamente">
            <a:extLst>
              <a:ext uri="{FF2B5EF4-FFF2-40B4-BE49-F238E27FC236}">
                <a16:creationId xmlns:a16="http://schemas.microsoft.com/office/drawing/2014/main" id="{8BC601F3-8EFC-0018-479C-DD8727B5A6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831" y="250573"/>
            <a:ext cx="1453203" cy="235691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" name="Imagen 4" descr="Imagen que contiene persona, mujer, hombre, ventana&#10;&#10;Descripción generada automáticamente">
            <a:extLst>
              <a:ext uri="{FF2B5EF4-FFF2-40B4-BE49-F238E27FC236}">
                <a16:creationId xmlns:a16="http://schemas.microsoft.com/office/drawing/2014/main" id="{9158BF99-1D1F-9F2A-6012-6F831DC079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553" y="2814112"/>
            <a:ext cx="3905481" cy="391229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4" name="Imagen 3" descr="Una fot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3ADAC904-9BF2-299B-1FC0-9271AF69F6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36976" y="250574"/>
            <a:ext cx="2143473" cy="215028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" name="Imagen 1" descr="Imagen que contiene interior, parado, hombre, mujer&#10;&#10;Descripción generada automáticamente">
            <a:extLst>
              <a:ext uri="{FF2B5EF4-FFF2-40B4-BE49-F238E27FC236}">
                <a16:creationId xmlns:a16="http://schemas.microsoft.com/office/drawing/2014/main" id="{2D5D909A-1168-7529-CA8B-5AC7D07AE8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2"/>
          <a:stretch/>
        </p:blipFill>
        <p:spPr>
          <a:xfrm>
            <a:off x="9836973" y="2556397"/>
            <a:ext cx="2143472" cy="144184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Imagen 15" descr="Un par de personas sentadas en una cama&#10;&#10;Descripción generada automáticamente con confianza baja">
            <a:extLst>
              <a:ext uri="{FF2B5EF4-FFF2-40B4-BE49-F238E27FC236}">
                <a16:creationId xmlns:a16="http://schemas.microsoft.com/office/drawing/2014/main" id="{3B0D3AFE-F786-7067-4C19-1CBA4FDD73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6974" y="4153783"/>
            <a:ext cx="2143473" cy="25726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F51BB8C-839D-F0D0-0E7C-316A4895B8BC}"/>
              </a:ext>
            </a:extLst>
          </p:cNvPr>
          <p:cNvSpPr txBox="1"/>
          <p:nvPr/>
        </p:nvSpPr>
        <p:spPr>
          <a:xfrm>
            <a:off x="4389177" y="2704217"/>
            <a:ext cx="57176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8000"/>
              </a:lnSpc>
              <a:defRPr/>
            </a:pPr>
            <a:r>
              <a:rPr lang="my-MM" sz="56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လက်ဝါးကပ်တိုင်မတိုင်မီရှင်ပြန်ထမြောက်ခြင်းများ၊</a:t>
            </a:r>
            <a:endParaRPr lang="es-ES" sz="7200" b="1" kern="0" spc="400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5E67E85-F776-E67B-123B-69F07198B804}"/>
              </a:ext>
            </a:extLst>
          </p:cNvPr>
          <p:cNvSpPr txBox="1"/>
          <p:nvPr/>
        </p:nvSpPr>
        <p:spPr>
          <a:xfrm>
            <a:off x="5233277" y="6355021"/>
            <a:ext cx="355417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170">
              <a:defRPr/>
            </a:pPr>
            <a:r>
              <a:rPr lang="en-US" sz="2133" b="1" kern="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5 for October 29, 2022</a:t>
            </a:r>
            <a:endParaRPr lang="es-ES" sz="2133" b="1" kern="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n 16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76B08DA5-497B-0958-1862-562C56FB00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4509" y="250573"/>
            <a:ext cx="5472000" cy="177677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003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AB99DE2-18BB-C94B-5B1A-71CC594D01C0}"/>
              </a:ext>
            </a:extLst>
          </p:cNvPr>
          <p:cNvSpPr txBox="1"/>
          <p:nvPr/>
        </p:nvSpPr>
        <p:spPr>
          <a:xfrm>
            <a:off x="0" y="12204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12700">
              <a:bevelT h="25400" prst="softRound"/>
              <a:contourClr>
                <a:schemeClr val="tx1"/>
              </a:contourClr>
            </a:sp3d>
          </a:bodyPr>
          <a:lstStyle/>
          <a:p>
            <a:pPr algn="ctr"/>
            <a:r>
              <a:rPr lang="my-MM" sz="3600" b="1" dirty="0">
                <a:ln w="31750" cmpd="sng"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6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rgbClr val="C0000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prstDash val="solid"/>
                </a:ln>
                <a:solidFill>
                  <a:srgbClr val="00B0F0"/>
                </a:solidFill>
                <a:effectLst>
                  <a:glow rad="12700">
                    <a:srgbClr val="6F0D00">
                      <a:alpha val="51000"/>
                    </a:srgbClr>
                  </a:glow>
                </a:effectLst>
              </a:rPr>
              <a:t>အိပ်ပျော်နေသောမိန်းကလေး- ဂျာရက်စ်၏သမီး</a:t>
            </a:r>
            <a:endParaRPr lang="es-ES" sz="3600" b="1" dirty="0">
              <a:ln w="31750" cmpd="sng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6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prstDash val="solid"/>
              </a:ln>
              <a:solidFill>
                <a:srgbClr val="00B0F0"/>
              </a:solidFill>
              <a:effectLst>
                <a:glow rad="12700">
                  <a:srgbClr val="6F0D00">
                    <a:alpha val="51000"/>
                  </a:srgb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C7D843-5450-FEC1-483B-26A5842B6635}"/>
              </a:ext>
            </a:extLst>
          </p:cNvPr>
          <p:cNvSpPr txBox="1"/>
          <p:nvPr/>
        </p:nvSpPr>
        <p:spPr>
          <a:xfrm>
            <a:off x="166393" y="714192"/>
            <a:ext cx="9063009" cy="995016"/>
          </a:xfrm>
          <a:prstGeom prst="rect">
            <a:avLst/>
          </a:prstGeom>
          <a:solidFill>
            <a:schemeClr val="bg1">
              <a:alpha val="83000"/>
            </a:scheme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133" b="1" dirty="0">
                <a:solidFill>
                  <a:srgbClr val="6F0D00"/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6F0D00"/>
                </a:solidFill>
                <a:latin typeface="Comic Sans MS" panose="030F0702030302020204" pitchFamily="66" charset="0"/>
              </a:rPr>
              <a:t>အတွင်းသို့ဝင်၍ သင်တို့သည်အဘယ်ကြောင့် အုန်းအုန်းသဲသဲပြု၍ ငိုကြွေးကြသနည်း။ သူငယ်သေသည်မဟုတ်။ အိပ်ပျော်သည်ဟုမိန့်တော်မူသော်၊ </a:t>
            </a:r>
            <a:r>
              <a:rPr lang="es-ES" sz="2133" b="1" dirty="0">
                <a:solidFill>
                  <a:srgbClr val="6F0D00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6F0D00"/>
                </a:solidFill>
                <a:latin typeface="Comic Sans MS" panose="030F0702030302020204" pitchFamily="66" charset="0"/>
              </a:rPr>
              <a:t>(Mark 5:39)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0E200A-DAEB-A7D9-B373-8144E29BBC9B}"/>
              </a:ext>
            </a:extLst>
          </p:cNvPr>
          <p:cNvSpPr txBox="1"/>
          <p:nvPr/>
        </p:nvSpPr>
        <p:spPr>
          <a:xfrm>
            <a:off x="91721" y="1792912"/>
            <a:ext cx="9212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မိန်းမကလေး သေသွားပြီဆိုတာ လူတိုင်းသိတယ်။</a:t>
            </a:r>
            <a:r>
              <a:rPr lang="en-US" sz="2000" b="1" dirty="0"/>
              <a:t>(Mr. 5:35, 38), </a:t>
            </a:r>
            <a:r>
              <a:rPr lang="my-MM" sz="2000" b="1" dirty="0"/>
              <a:t>ယေရှုကလည်း၊ သူသည် အိပ်ရုံသာရှိသေးသည်ဟု မိန့်တော်မူ၏။</a:t>
            </a:r>
            <a:r>
              <a:rPr lang="en-US" sz="2000" b="1" dirty="0"/>
              <a:t>(Mr. 5:39). </a:t>
            </a:r>
            <a:r>
              <a:rPr lang="my-MM" sz="2000" b="1" dirty="0"/>
              <a:t>သူမကိုနှိုးခိုင်းလိုက်သည်– “ထို့နောက် သူသည် ကလေးကို လက်နှင့်ကိုင်ကာ မိန့်တော်မူ၏။</a:t>
            </a:r>
            <a:r>
              <a:rPr lang="en-US" sz="2000" b="1" dirty="0"/>
              <a:t>‘</a:t>
            </a:r>
            <a:r>
              <a:rPr lang="en-US" sz="2000" b="1" i="1" dirty="0"/>
              <a:t>Talitha, </a:t>
            </a:r>
            <a:r>
              <a:rPr lang="en-US" sz="2000" b="1" i="1" dirty="0" err="1"/>
              <a:t>cumi</a:t>
            </a:r>
            <a:r>
              <a:rPr lang="en-US" sz="2000" b="1" dirty="0"/>
              <a:t>,’ (Mr. 5:41)</a:t>
            </a:r>
            <a:r>
              <a:rPr lang="my-MM" sz="2000" b="1" dirty="0"/>
              <a:t> ငါဆိုသည်ကား၊ မိန်းကလေးငယ်၊ ထလော့''ဟု ပြန်ဆိုထားသည်။</a:t>
            </a:r>
            <a:endParaRPr lang="es-ES" sz="2000" b="1" dirty="0"/>
          </a:p>
        </p:txBody>
      </p:sp>
      <p:pic>
        <p:nvPicPr>
          <p:cNvPr id="4" name="Imagen 3" descr="Imagen que contiene persona, mujer, hombre, edificio&#10;&#10;Descripción generada automáticamente">
            <a:extLst>
              <a:ext uri="{FF2B5EF4-FFF2-40B4-BE49-F238E27FC236}">
                <a16:creationId xmlns:a16="http://schemas.microsoft.com/office/drawing/2014/main" id="{FB1F052F-1442-6BE4-4B32-A8C0EC5B72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4669" y="852080"/>
            <a:ext cx="2715015" cy="3657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8E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 descr="Imagen que contiene parado, borroso&#10;&#10;Descripción generada automáticamente">
            <a:extLst>
              <a:ext uri="{FF2B5EF4-FFF2-40B4-BE49-F238E27FC236}">
                <a16:creationId xmlns:a16="http://schemas.microsoft.com/office/drawing/2014/main" id="{82C2A1B7-3BCF-CC72-604F-E8820B190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18" y="3572048"/>
            <a:ext cx="2306647" cy="31495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F9CD082-23E8-6410-717A-1109082A2F41}"/>
              </a:ext>
            </a:extLst>
          </p:cNvPr>
          <p:cNvSpPr txBox="1"/>
          <p:nvPr/>
        </p:nvSpPr>
        <p:spPr>
          <a:xfrm>
            <a:off x="2683836" y="3200055"/>
            <a:ext cx="6458561" cy="3703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သေခြင်းတရားသည်ကျွန်ုပ်တို့၏ရှုထောင့်မှကြည့်ရင်နိဂုံးချုပ်ပုံရသည်။ အဲဒါကနေ ရုန်းထွက်ဖို့ ကျွန်တော်တို့ ဘာမှ မလုပ်နိုင်ဘူး။ ဘုရားသခင်ရဲ့ရှုထောင့်ကနေကြည့်ရင်သေခြင်းတရားဟာအိပ်</a:t>
            </a:r>
            <a:r>
              <a:rPr lang="en-US" sz="2000" b="1" dirty="0"/>
              <a:t> </a:t>
            </a:r>
            <a:r>
              <a:rPr lang="my-MM" sz="2000" b="1" dirty="0"/>
              <a:t>စက်ခြင်းနဲ့တူတယ်။ငါတို့ပြန်အသက်ရှင်နိုင်ဖို့သူငါတို့ကိုနှိုးဖို့ပဲလိုတယ်။</a:t>
            </a:r>
            <a:endParaRPr lang="en-US" sz="2000" b="1" dirty="0"/>
          </a:p>
          <a:p>
            <a:pPr>
              <a:spcBef>
                <a:spcPts val="800"/>
              </a:spcBef>
            </a:pPr>
            <a:r>
              <a:rPr lang="my-MM" sz="2000" b="1" dirty="0"/>
              <a:t>ယေရှုတွင်သေခြင်း၏အဖြေများရှိသည်။</a:t>
            </a:r>
            <a:r>
              <a:rPr lang="en-US" sz="2000" b="1" dirty="0"/>
              <a:t>(Rev.1:18).</a:t>
            </a:r>
            <a:r>
              <a:rPr lang="my-MM" sz="2000" b="1" dirty="0"/>
              <a:t>လူတိုင်းသည် ကိုယ်တော်အတွက် အသက်ရှင်ကြသည် အကြောင်းမူကား၊ လူအပေါင်းတို့သည် ရှင်ပြန်ထမြောက်ကြလိမ့်မည်။ </a:t>
            </a:r>
            <a:r>
              <a:rPr lang="my-MM" sz="2400" b="1" dirty="0"/>
              <a:t>။ </a:t>
            </a:r>
            <a:r>
              <a:rPr lang="en-US" sz="2400" b="1" dirty="0"/>
              <a:t>(Lk. 20:38).</a:t>
            </a:r>
            <a:r>
              <a:rPr lang="my-MM" sz="2000" b="1" dirty="0"/>
              <a:t>ယနေ့ကျွန်ုပ်တို့၏ကယ်တင်ရှင်အဖြစ်ကျွန်ုပ်တို့လက်ခံပါကကိုယ်တော်သည်ကျွန်ုပ်တို့အားထာဝစဉ်အသက်ရှင်စေမည်ဖြစ်သည်။</a:t>
            </a:r>
            <a:endParaRPr lang="es-ES" sz="2000" b="1" dirty="0"/>
          </a:p>
        </p:txBody>
      </p:sp>
      <p:pic>
        <p:nvPicPr>
          <p:cNvPr id="16" name="Imagen 15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D1E6080-BFC4-F948-16F3-0D6C49ABC7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790" y="3703344"/>
            <a:ext cx="2304769" cy="3032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7224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3253EA-33D8-4F37-FFC8-771662D03F81}"/>
              </a:ext>
            </a:extLst>
          </p:cNvPr>
          <p:cNvSpPr txBox="1"/>
          <p:nvPr/>
        </p:nvSpPr>
        <p:spPr>
          <a:xfrm>
            <a:off x="552269" y="727462"/>
            <a:ext cx="11549743" cy="5209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latin typeface="Constantia" panose="02030602050306030303" pitchFamily="18" charset="0"/>
              </a:rPr>
              <a:t>“</a:t>
            </a:r>
            <a:r>
              <a:rPr lang="my-MM" sz="2800" dirty="0"/>
              <a:t>သခင်ယေရှုကိုယ်တော်တိုင်သေခြင်းမှမထမြောက်မီ အသက် ရှင်ပြန် ထမြောက်ခဲ့သူများတွင် ကန့်သတ်ချက်မထားပါ။ မည်သည့် လူမျိုးမည်သည့်အနွယ် ဖြစ်ရမည်ဟုစည်းကမ်းမရှိပါ။ မောရှေသည် ဘုရားသခင်၏လူမျိုးကို ဦးဆောင် သောအခါ အဆင့်အမြင့်ဆုံးသူဟု သတ်မှတ်ရပါမည် (တရားဟော၊ ၃၄း၁ဝ- ၁၂)။ ဖိုနီးရှားမုဆိုးမသည် ဣသရေလအမျိုးထဲမှမဟုတ် (၃ရာ၊ ၁၇း၉)။ ရှုနင်မြို့မုဆိုးမသည်လည်း သူမဘဝမှာ အပစ်ပယ်ခံဘဝဖြစ်ခဲ့သူဖြစ်သည် (၄ရာ၊ ၄း၈)။ ဟေဗြဲလူမျိုး လည်းမဟုတ်ပါ။ နာဣနမြို့ရှိမုဆိုးမသည် တစ်ဦးတည်းသော သားသာရှိခဲ့သည်။ အားကိုးစရာထိုသားပင်ရှိသည် (လုကာ၊ ၇း၁၂)။</a:t>
            </a:r>
            <a:r>
              <a:rPr lang="es-ES" sz="2800" b="1" dirty="0">
                <a:latin typeface="Constantia" panose="02030602050306030303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230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3A9ECC-5D88-32A3-C6BA-52B1AA10ACC7}"/>
              </a:ext>
            </a:extLst>
          </p:cNvPr>
          <p:cNvSpPr txBox="1"/>
          <p:nvPr/>
        </p:nvSpPr>
        <p:spPr>
          <a:xfrm>
            <a:off x="870857" y="1031502"/>
            <a:ext cx="10722428" cy="3916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y-MM" sz="2800" dirty="0"/>
              <a:t>ယာဣရုသည် တရားဇရပ်မှူးတစ်ဦးဖြစ်သည်။ ကပေရနောင်တွင် နေထိုင်မည် (မာကု၊ ၅း၂၂)။ ထိုသူအားလုံးတို့၏နောက်ခံအခြေအနေများ ကွဲပြားခြားနားကြသည်။ ပတ်ဝန်းကျင်လူနေမှုအဆင့် ကွာခြားကွဲပြား ကြသည်။ အားလုံးကိုဘုရားရှင်ကောင်းချီးပေး၍ အသက်ရှင် ရခြင်း အခွင့်ကို ပေးသနား ခဲ့သည်။ ကိုယ်တော်၏တန်ခိုးတော်ကို မြင်တွေ့ခဲ့ကြ ရသူများဖြစ်သည်။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4207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3588B-FB27-CA40-DEC1-1082024654B4}"/>
              </a:ext>
            </a:extLst>
          </p:cNvPr>
          <p:cNvSpPr txBox="1"/>
          <p:nvPr/>
        </p:nvSpPr>
        <p:spPr>
          <a:xfrm>
            <a:off x="781353" y="1359212"/>
            <a:ext cx="10346266" cy="327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my-MM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သေခြင်းသည်အိပ်စက်ခြင်းဖြစ်သည်။သို့သော်လည်းအသက်ရှိနေသူများအတွက် အလွန်နက်ရှိုင်းသောအိပ်စက် ခြင်းဖြစ်သည်။ အသက်ပေးပိုင်သော အရှင်သာ ပြန်၍နိုးထစေနိုင်သည်။ အကြောင်းမှာ သူတစ်ပါးတည်း သားလျှင် သင်္ချိုင်း၏သော့ကိုပိုင်ဆိုင်ထားသူ ဖြစ်သည် (ဗျာ၊ ၁း၁၈၊ ယောဟန်၊ ၃း၁၆၊ ရောမ၊ ၆း၃၂)	</a:t>
            </a:r>
            <a:endParaRPr lang="en-US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26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26B2EB7-2D07-3FD1-F7A5-882EB1D3D6F4}"/>
              </a:ext>
            </a:extLst>
          </p:cNvPr>
          <p:cNvSpPr txBox="1"/>
          <p:nvPr/>
        </p:nvSpPr>
        <p:spPr>
          <a:xfrm>
            <a:off x="-14177" y="142870"/>
            <a:ext cx="12192000" cy="15492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contourW="25400">
              <a:bevelT w="50800" h="38100" prst="riblet"/>
              <a:contourClr>
                <a:srgbClr val="5A9662"/>
              </a:contourClr>
            </a:sp3d>
          </a:bodyPr>
          <a:lstStyle/>
          <a:p>
            <a:pPr algn="ctr"/>
            <a:r>
              <a:rPr lang="my-MM" sz="3600" b="1" dirty="0">
                <a:solidFill>
                  <a:schemeClr val="accent2">
                    <a:lumMod val="50000"/>
                  </a:schemeClr>
                </a:solidFill>
              </a:rPr>
              <a:t>အကြီးဆုံးသော၊</a:t>
            </a:r>
            <a:r>
              <a:rPr lang="my-MM" sz="3600" b="1" dirty="0">
                <a:solidFill>
                  <a:srgbClr val="A34545"/>
                </a:solidFill>
              </a:rPr>
              <a:t>လွန်ကဲတဲ့ကိစ္စ </a:t>
            </a:r>
            <a:r>
              <a:rPr lang="es-ES" sz="3600" b="1" dirty="0">
                <a:solidFill>
                  <a:srgbClr val="A34545"/>
                </a:solidFill>
              </a:rPr>
              <a:t>: </a:t>
            </a:r>
            <a:r>
              <a:rPr lang="my-MM" sz="3600" b="1" dirty="0">
                <a:solidFill>
                  <a:srgbClr val="A34545"/>
                </a:solidFill>
              </a:rPr>
              <a:t>လာဇရု</a:t>
            </a:r>
            <a:endParaRPr lang="es-ES" sz="3600" b="1" dirty="0">
              <a:solidFill>
                <a:srgbClr val="A34545"/>
              </a:solidFill>
            </a:endParaRPr>
          </a:p>
          <a:p>
            <a:pPr algn="ctr"/>
            <a:endParaRPr lang="es-ES" sz="5867" b="1" dirty="0">
              <a:ln w="1270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C2EF25-9837-AB0C-603F-F817831D906D}"/>
              </a:ext>
            </a:extLst>
          </p:cNvPr>
          <p:cNvSpPr txBox="1"/>
          <p:nvPr/>
        </p:nvSpPr>
        <p:spPr>
          <a:xfrm>
            <a:off x="14177" y="757345"/>
            <a:ext cx="8780819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133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ကျောက်ကိုရွေ့ကြလော့ဟု ယေရှုသည်မိန့်တော်မူလျှင်၊ သေလွန်သောသူ၏နှမမာသက၊ သခင်၊ ယခုဖြစ်လျှင်နံလိမ့်မည်။ လေးရက်ရှိပါပြီဟုလျှောက်၏။ </a:t>
            </a:r>
            <a:r>
              <a:rPr lang="es-ES" sz="2133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(John 11:39)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54F1AC-5789-E193-93DC-9F7AE128D561}"/>
              </a:ext>
            </a:extLst>
          </p:cNvPr>
          <p:cNvSpPr txBox="1"/>
          <p:nvPr/>
        </p:nvSpPr>
        <p:spPr>
          <a:xfrm>
            <a:off x="207927" y="1869747"/>
            <a:ext cx="8335925" cy="251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လာဇရုမပေါ်မီရှင်ပြန်ထမြောက်ခြင်းအားလုံးသည်လူသေဆုံးပြီးနောက်နာရီပိုင်းအတွင်း ဖြစ်ပွားခဲ့သည်။ သို့သော် လာဇရု၏ခန္ဓာကိုယ်သည် ပုပ်ပွနေပြီဖြစ်သည်။</a:t>
            </a:r>
            <a:endParaRPr lang="en-US" sz="2000" b="1" dirty="0"/>
          </a:p>
          <a:p>
            <a:pPr>
              <a:spcBef>
                <a:spcPts val="800"/>
              </a:spcBef>
            </a:pPr>
            <a:r>
              <a:rPr lang="my-MM" sz="2000" b="1" dirty="0"/>
              <a:t>လာဇရု၏အခြေအနေရှိသော်လည်း</a:t>
            </a:r>
            <a:r>
              <a:rPr lang="en-US" sz="2000" b="1" dirty="0"/>
              <a:t>,</a:t>
            </a:r>
            <a:r>
              <a:rPr lang="my-MM" sz="2000" b="1" dirty="0"/>
              <a:t>သခင်ယေရှုကသူအိပ်ပျော်နေတယ် လို့ထင်နေသေးတဲ့အတွက် သူ့ကို နှိုးတော့မယ်။ </a:t>
            </a:r>
            <a:r>
              <a:rPr lang="en-US" sz="2400" b="1" dirty="0"/>
              <a:t>(Jn. 11:11-14).</a:t>
            </a:r>
            <a:endParaRPr lang="es-ES" sz="2400" b="1" dirty="0"/>
          </a:p>
          <a:p>
            <a:pPr>
              <a:spcBef>
                <a:spcPts val="800"/>
              </a:spcBef>
            </a:pPr>
            <a:r>
              <a:rPr lang="my-MM" sz="2000" b="1" dirty="0"/>
              <a:t>လာဇရု၏ရှင်ပြန်ထမြောက်ခြင်းသည်ယေရှုအသက်ကိုပေးဆောင်ရန်တန်ခိုးရှိ</a:t>
            </a:r>
            <a:r>
              <a:rPr lang="en-US" sz="2000" b="1" dirty="0"/>
              <a:t> </a:t>
            </a:r>
            <a:r>
              <a:rPr lang="my-MM" sz="2000" b="1" dirty="0"/>
              <a:t>ကြောင်း ငြင်းမရသောအထောက်အထားဖြစ်သည်– “ငါသည်ထမြောက်ခြင်းဖြစ်၏။ ငါ့ကိုယုံကြည်သောသူသည် သေသော်လည်း အသက်ရှင်လိမ့်မည်။” </a:t>
            </a:r>
            <a:r>
              <a:rPr lang="en-US" sz="2000" b="1" dirty="0"/>
              <a:t>(John 11:25)</a:t>
            </a:r>
            <a:endParaRPr lang="es-ES" sz="2000" b="1" dirty="0"/>
          </a:p>
        </p:txBody>
      </p:sp>
      <p:pic>
        <p:nvPicPr>
          <p:cNvPr id="10" name="Imagen 9" descr="Imagen que contiene interior, viejo, cuero, café&#10;&#10;Descripción generada automáticamente">
            <a:extLst>
              <a:ext uri="{FF2B5EF4-FFF2-40B4-BE49-F238E27FC236}">
                <a16:creationId xmlns:a16="http://schemas.microsoft.com/office/drawing/2014/main" id="{5BB24E4D-80C8-EEA2-3DC9-89A627829F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94996" y="977676"/>
            <a:ext cx="3264688" cy="1958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persona, hombre, mujer, gente&#10;&#10;Descripción generada automáticamente">
            <a:extLst>
              <a:ext uri="{FF2B5EF4-FFF2-40B4-BE49-F238E27FC236}">
                <a16:creationId xmlns:a16="http://schemas.microsoft.com/office/drawing/2014/main" id="{439E1477-8A99-0236-AD2D-70815CF3C2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4996" y="3045654"/>
            <a:ext cx="3264688" cy="18380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grupo de personas viendo a una persona&#10;&#10;Descripción generada automáticamente con confianza media">
            <a:extLst>
              <a:ext uri="{FF2B5EF4-FFF2-40B4-BE49-F238E27FC236}">
                <a16:creationId xmlns:a16="http://schemas.microsoft.com/office/drawing/2014/main" id="{7C1CFB3F-5E8F-F970-3D6C-F3D13DEF97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4" y="4952489"/>
            <a:ext cx="3525283" cy="17626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C929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416BA41-ADB0-4F2E-CE6E-8A34E07F99BB}"/>
              </a:ext>
            </a:extLst>
          </p:cNvPr>
          <p:cNvSpPr txBox="1"/>
          <p:nvPr/>
        </p:nvSpPr>
        <p:spPr>
          <a:xfrm>
            <a:off x="5459995" y="4927124"/>
            <a:ext cx="66593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ရှင်ပြန်ထမြောက်ခြင်းအကြောင်းမာသကိုမေးမြန်းခဲ့ပြီးကျွန်ုပ်တို့၏အနာဂတ်ရှင်ပြန်ထမြောက်ခြင်းအပေါ် သူမ၏ယုံကြည်ကြောင်း ဖော်ပြခဲ့သည်။</a:t>
            </a:r>
            <a:r>
              <a:rPr lang="en-US" sz="2000" b="1" dirty="0"/>
              <a:t>(Jn. 11:23-24). </a:t>
            </a:r>
            <a:r>
              <a:rPr lang="my-MM" sz="2000" b="1" dirty="0"/>
              <a:t>အဲဒီအခိုက်အတန့်မတိုင်ခင်မှာ သူ့အစ်ကိုနဲ့ ထပ်တွေ့မယ်လို့ မထင်ထားမိဘူး။ သူ့အစ်ကိုက ကောင်းကင်ဘုံမှာ ရှိနေပြီလို့ မထင်ခဲ့မိဘူး။</a:t>
            </a:r>
            <a:endParaRPr lang="es-ES" sz="2400" b="1" dirty="0"/>
          </a:p>
        </p:txBody>
      </p:sp>
      <p:pic>
        <p:nvPicPr>
          <p:cNvPr id="18" name="Imagen 1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34EC85C-13C5-04D8-C788-4F3039E30E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 flipH="1">
            <a:off x="3745537" y="4957210"/>
            <a:ext cx="1677584" cy="17579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C929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815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3253EA-33D8-4F37-FFC8-771662D03F81}"/>
              </a:ext>
            </a:extLst>
          </p:cNvPr>
          <p:cNvSpPr txBox="1"/>
          <p:nvPr/>
        </p:nvSpPr>
        <p:spPr>
          <a:xfrm>
            <a:off x="789173" y="666123"/>
            <a:ext cx="1058367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es-ES" sz="2800" b="1" dirty="0">
                <a:latin typeface="Constantia" panose="02030602050306030303" pitchFamily="18" charset="0"/>
              </a:rPr>
              <a:t>“</a:t>
            </a:r>
            <a:r>
              <a:rPr lang="my-MM" sz="2800" b="1" dirty="0">
                <a:latin typeface="Constantia" panose="02030602050306030303" pitchFamily="18" charset="0"/>
              </a:rPr>
              <a:t>ခရစ်တော်သည် ဖျားနာသောအခန်း၌ရှိလျှင် လာဇရုသည် မသေပါ။ အကြောင်းမူကား၊ စာတန်သည် သူ့အပေါ်၌ သြဇာအာဏာမရှိ၊ အသက်ပေးတော်မူသောအရှင်၏ရှေ့မှောက်တွင် သေခြင်းတရားသည် လာဇရုကိုပစ်လွှတ်၍မရပါ။...သူသည်လာဇရုကိုသေမင်း၏အုပ်စိုးမှုအောက်တွင်ဖြတ်သန်းရန်ခွင့်ပြုခဲ့ပြီး၊ ဒုက္ခရောက်နေသောညီအစ်မများသည် ၎င်းတို့၏အစ်ကိုသင်္ချိုင်း၌ချထားသည်ကိုမြင်ခဲ့ရသည်။သူတို့၏သေလွန်သောညီအစ်ကို၏မျက်နှာကိုကြည့်သောအခါ၊ သူတို့၏ရွေးနှုတ်ရှင်အပေါ် သူတို့၏ယုံကြည်ခြင်းကိုပြင်းထန်စွာစမ်းသပ်ခံရမည်ကိုခရစ်တော်သိရှိခဲ့သည်။ထို့ကြောင့်အကိုင်းအခက်များကိုအသီးအနှံများများများထွက်လာစေခြင်းငှာ အကိုင်းအခက်များကို ဖြတ်တောက်တော်မူခဲ့သည်။ ယခုသူတို့ဖြတ်သန်းခဲ့သော ရုန်းကန်မှုကြောင့် သူတို့၏ယုံကြည်ခြင်းသည် ပို၍ကြီးမားသောစွမ်းအားဖြင့် ထွန်းတောက်လာမည်ကို သူသိသည်။”</a:t>
            </a:r>
            <a:endParaRPr lang="es-ES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C6ABDC-DE69-D4F1-099A-9ACEE5A534CC}"/>
              </a:ext>
            </a:extLst>
          </p:cNvPr>
          <p:cNvSpPr txBox="1"/>
          <p:nvPr/>
        </p:nvSpPr>
        <p:spPr>
          <a:xfrm>
            <a:off x="5788503" y="5923548"/>
            <a:ext cx="5575822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33" b="1"/>
              <a:t>E. G. W. (Sons and Daughters of God, March 26)</a:t>
            </a:r>
            <a:endParaRPr lang="es-ES" sz="2133" b="1" dirty="0"/>
          </a:p>
        </p:txBody>
      </p:sp>
    </p:spTree>
    <p:extLst>
      <p:ext uri="{BB962C8B-B14F-4D97-AF65-F5344CB8AC3E}">
        <p14:creationId xmlns:p14="http://schemas.microsoft.com/office/powerpoint/2010/main" val="175389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a fot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3ADAC904-9BF2-299B-1FC0-9271AF69F6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"/>
            <a:ext cx="3922776" cy="3937609"/>
          </a:xfrm>
          <a:prstGeom prst="rect">
            <a:avLst/>
          </a:prstGeom>
        </p:spPr>
      </p:pic>
      <p:pic>
        <p:nvPicPr>
          <p:cNvPr id="6" name="Imagen 5" descr="Un grupo de personas paradas junto a una roca&#10;&#10;Descripción generada automáticamente con confianza media">
            <a:extLst>
              <a:ext uri="{FF2B5EF4-FFF2-40B4-BE49-F238E27FC236}">
                <a16:creationId xmlns:a16="http://schemas.microsoft.com/office/drawing/2014/main" id="{44991074-A573-03CB-AA27-0C2C589449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8263267" y="1"/>
            <a:ext cx="3922776" cy="3937599"/>
          </a:xfrm>
          <a:prstGeom prst="rect">
            <a:avLst/>
          </a:prstGeom>
        </p:spPr>
      </p:pic>
      <p:pic>
        <p:nvPicPr>
          <p:cNvPr id="5" name="Imagen 4" descr="Imagen que contiene persona, mujer, hombre, ventana&#10;&#10;Descripción generada automáticamente">
            <a:extLst>
              <a:ext uri="{FF2B5EF4-FFF2-40B4-BE49-F238E27FC236}">
                <a16:creationId xmlns:a16="http://schemas.microsoft.com/office/drawing/2014/main" id="{9158BF99-1D1F-9F2A-6012-6F831DC079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655" y="-1"/>
            <a:ext cx="3928733" cy="39375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CD7A16F-EC32-E0CC-A310-7FF13B0C7A73}"/>
              </a:ext>
            </a:extLst>
          </p:cNvPr>
          <p:cNvSpPr/>
          <p:nvPr/>
        </p:nvSpPr>
        <p:spPr>
          <a:xfrm>
            <a:off x="198784" y="4151646"/>
            <a:ext cx="7834147" cy="25288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Imagen 1" descr="Imagen que contiene interior, parado, hombre, mujer&#10;&#10;Descripción generada automáticamente">
            <a:extLst>
              <a:ext uri="{FF2B5EF4-FFF2-40B4-BE49-F238E27FC236}">
                <a16:creationId xmlns:a16="http://schemas.microsoft.com/office/drawing/2014/main" id="{2D5D909A-1168-7529-CA8B-5AC7D07AE8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2"/>
          <a:stretch/>
        </p:blipFill>
        <p:spPr>
          <a:xfrm>
            <a:off x="8269224" y="4160171"/>
            <a:ext cx="3922776" cy="269781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AF36C76-552B-04D7-BCA4-EA0FA4637F58}"/>
              </a:ext>
            </a:extLst>
          </p:cNvPr>
          <p:cNvSpPr txBox="1"/>
          <p:nvPr/>
        </p:nvSpPr>
        <p:spPr>
          <a:xfrm>
            <a:off x="0" y="4220718"/>
            <a:ext cx="8484899" cy="23907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377"/>
            <a:r>
              <a:rPr lang="es-ES" sz="2667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my-MM" sz="2667" b="1" dirty="0">
                <a:solidFill>
                  <a:srgbClr val="002060"/>
                </a:solidFill>
                <a:latin typeface="Comic Sans MS" panose="030F0702030302020204" pitchFamily="66" charset="0"/>
              </a:rPr>
              <a:t>ယေရှုကလည်း၊ငါသည်ထမြောက်ခြင်းအကြောင်း၊အသက်</a:t>
            </a:r>
            <a:r>
              <a:rPr lang="en-US" sz="2667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my-MM" sz="2667" b="1" dirty="0">
                <a:solidFill>
                  <a:srgbClr val="002060"/>
                </a:solidFill>
                <a:latin typeface="Comic Sans MS" panose="030F0702030302020204" pitchFamily="66" charset="0"/>
              </a:rPr>
              <a:t>ရှင်ခြင်းအကြောင်းဖြစ်၏။ ငါ့ကိုယုံကြည်သောသူသည် သေလွန်သော်လည်းရှင်လိမ့်မည်။ငါ့ကိုယုံကြည်၍ အသက်</a:t>
            </a:r>
            <a:r>
              <a:rPr lang="en-US" sz="2667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my-MM" sz="2667" b="1" dirty="0">
                <a:solidFill>
                  <a:srgbClr val="002060"/>
                </a:solidFill>
                <a:latin typeface="Comic Sans MS" panose="030F0702030302020204" pitchFamily="66" charset="0"/>
              </a:rPr>
              <a:t>ရှင်သောသူရှိသမျှတို့သည်သေခြင်းနှင့်အစဉ်မပြတ်ကင်းလွတ်ကြလိမ့်မည်။ငါ့စကားကိုယုံသလောဟုမေးတော်မူလျှင</a:t>
            </a:r>
            <a:r>
              <a:rPr lang="en-US" sz="2667" b="1" dirty="0">
                <a:solidFill>
                  <a:srgbClr val="002060"/>
                </a:solidFill>
                <a:latin typeface="Comic Sans MS" panose="030F0702030302020204" pitchFamily="66" charset="0"/>
              </a:rPr>
              <a:t>?’</a:t>
            </a:r>
            <a:r>
              <a:rPr lang="es-ES" sz="2667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(John 11:25, 26 LEB)</a:t>
            </a:r>
            <a:endParaRPr lang="es-ES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2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BF6B638-2623-92DA-BFF4-5DDE28099127}"/>
              </a:ext>
            </a:extLst>
          </p:cNvPr>
          <p:cNvSpPr txBox="1"/>
          <p:nvPr/>
        </p:nvSpPr>
        <p:spPr>
          <a:xfrm>
            <a:off x="5931400" y="3846132"/>
            <a:ext cx="6190259" cy="26673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600"/>
              </a:spcBef>
            </a:pPr>
            <a:r>
              <a:rPr lang="my-MM" sz="2400" b="1" dirty="0">
                <a:solidFill>
                  <a:srgbClr val="319342"/>
                </a:solidFill>
              </a:rPr>
              <a:t>ပထမထမြောက်ခြင်း– မောရှေ</a:t>
            </a:r>
            <a:endParaRPr lang="es-ES" sz="2400" b="1" dirty="0">
              <a:solidFill>
                <a:srgbClr val="319342"/>
              </a:solidFill>
            </a:endParaRPr>
          </a:p>
          <a:p>
            <a:pPr>
              <a:spcBef>
                <a:spcPts val="1600"/>
              </a:spcBef>
            </a:pPr>
            <a:r>
              <a:rPr lang="my-MM" sz="2400" b="1" dirty="0">
                <a:solidFill>
                  <a:srgbClr val="9C00DD"/>
                </a:solidFill>
              </a:rPr>
              <a:t>အလားတူဖြစ်ရပ်နှစ်ခု၊ ဇရေဖတ်နှင့်ရှုနမ်တွင်</a:t>
            </a:r>
            <a:endParaRPr lang="es-ES" sz="2400" b="1" dirty="0">
              <a:solidFill>
                <a:srgbClr val="9C00DD"/>
              </a:solidFill>
            </a:endParaRPr>
          </a:p>
          <a:p>
            <a:pPr>
              <a:spcBef>
                <a:spcPts val="1600"/>
              </a:spcBef>
            </a:pPr>
            <a:r>
              <a:rPr lang="my-MM" b="1" dirty="0"/>
              <a:t>ကြားဖြတ်နှောက်ယှက် ခြင်းခံရ</a:t>
            </a:r>
            <a:r>
              <a:rPr lang="my-MM" b="1" dirty="0">
                <a:solidFill>
                  <a:srgbClr val="002060"/>
                </a:solidFill>
                <a:latin typeface="Comic Sans MS" panose="030F0702030302020204" pitchFamily="66" charset="0"/>
              </a:rPr>
              <a:t>သောသင်္ဂြိုဟ်ခြင်း။</a:t>
            </a:r>
            <a:r>
              <a:rPr lang="en-US" b="1" dirty="0">
                <a:solidFill>
                  <a:srgbClr val="002060"/>
                </a:solidFill>
                <a:latin typeface="Comic Sans MS" panose="030F0702030302020204" pitchFamily="66" charset="0"/>
              </a:rPr>
              <a:t> Nain</a:t>
            </a:r>
            <a:r>
              <a:rPr lang="my-MM" b="1" dirty="0">
                <a:solidFill>
                  <a:srgbClr val="002060"/>
                </a:solidFill>
                <a:latin typeface="Comic Sans MS" panose="030F0702030302020204" pitchFamily="66" charset="0"/>
              </a:rPr>
              <a:t> မြို့မှာ</a:t>
            </a:r>
            <a:endParaRPr lang="my-MM" b="1" dirty="0"/>
          </a:p>
          <a:p>
            <a:pPr>
              <a:spcBef>
                <a:spcPts val="1600"/>
              </a:spcBef>
            </a:pPr>
            <a:r>
              <a:rPr lang="my-MM" sz="2400" b="1" dirty="0">
                <a:solidFill>
                  <a:srgbClr val="5252EE"/>
                </a:solidFill>
              </a:rPr>
              <a:t>အိပ်ပျော်နေသော ကောင်မလေး၊ ယာဣရု၏သမီး</a:t>
            </a:r>
            <a:endParaRPr lang="es-ES" sz="2400" b="1" dirty="0">
              <a:solidFill>
                <a:srgbClr val="5252EE"/>
              </a:solidFill>
            </a:endParaRPr>
          </a:p>
          <a:p>
            <a:pPr>
              <a:spcBef>
                <a:spcPts val="1600"/>
              </a:spcBef>
            </a:pPr>
            <a:r>
              <a:rPr lang="my-MM" sz="2400" b="1" dirty="0">
                <a:solidFill>
                  <a:schemeClr val="accent2">
                    <a:lumMod val="50000"/>
                  </a:schemeClr>
                </a:solidFill>
              </a:rPr>
              <a:t>အကြီးဆုံးသော၊</a:t>
            </a:r>
            <a:r>
              <a:rPr lang="my-MM" sz="2400" b="1" dirty="0">
                <a:solidFill>
                  <a:srgbClr val="A34545"/>
                </a:solidFill>
              </a:rPr>
              <a:t>လွန်ကဲတဲ့ကိစ္စ </a:t>
            </a:r>
            <a:r>
              <a:rPr lang="es-ES" sz="2400" b="1" dirty="0">
                <a:solidFill>
                  <a:srgbClr val="A34545"/>
                </a:solidFill>
              </a:rPr>
              <a:t>: </a:t>
            </a:r>
            <a:r>
              <a:rPr lang="my-MM" sz="2400" b="1" dirty="0">
                <a:solidFill>
                  <a:srgbClr val="A34545"/>
                </a:solidFill>
              </a:rPr>
              <a:t>လာဇရု</a:t>
            </a:r>
            <a:endParaRPr lang="es-ES" sz="2400" b="1" dirty="0">
              <a:solidFill>
                <a:srgbClr val="A34545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BA591CF-0C29-0C09-B4AE-4047683A2842}"/>
              </a:ext>
            </a:extLst>
          </p:cNvPr>
          <p:cNvSpPr txBox="1"/>
          <p:nvPr/>
        </p:nvSpPr>
        <p:spPr>
          <a:xfrm>
            <a:off x="226239" y="258203"/>
            <a:ext cx="7409712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ယေရှု၏ရှင်ပြန်ထမြောက်ခြင်းသည်ကျွန်ုပ်တို့၏အနာဂတ်ရှင်ပြန်ထမြောက်ခြင်းကို အာမခံပါသည်။ </a:t>
            </a:r>
            <a:r>
              <a:rPr lang="en-US" sz="2400" b="1" dirty="0"/>
              <a:t>(1Co. 15:20 NIV). </a:t>
            </a:r>
            <a:r>
              <a:rPr lang="my-MM" sz="2400" b="1" dirty="0"/>
              <a:t>ထို့ကြောင့် သူသည် “သေခြင်းမှထမြောက်သောဦးစွာသောသူ” ဟု ယူဆခြင်းခံရသော အကြောင်းရင်း၊</a:t>
            </a:r>
            <a:r>
              <a:rPr lang="en-US" sz="2400" b="1" dirty="0"/>
              <a:t>” (Acts 26:23).</a:t>
            </a:r>
            <a:endParaRPr lang="es-ES" sz="2400" b="1" dirty="0"/>
          </a:p>
          <a:p>
            <a:pPr>
              <a:spcBef>
                <a:spcPts val="800"/>
              </a:spcBef>
            </a:pPr>
            <a:r>
              <a:rPr lang="my-MM" sz="2400" b="1" dirty="0"/>
              <a:t>သို့ရာတွင်၊သူမရှိမီကအခြားလူများရှင်ပြန်ထမြောက်ခဲ့ကြသည်။ ထိုပုံပြင်များကို ဓမ္မဟောင်းနှင့် အသစ် နှစ်မျိုးစလုံးတွင် တွေ့ရှိနိုင်သည်။ မည်သို့ပင်ဆိုစေကာမူ၊ </a:t>
            </a:r>
            <a:r>
              <a:rPr lang="en-US" sz="2400" b="1" dirty="0"/>
              <a:t>(</a:t>
            </a:r>
            <a:r>
              <a:rPr lang="my-MM" sz="2400" b="1" dirty="0"/>
              <a:t>မောရှေမှတပါး</a:t>
            </a:r>
            <a:r>
              <a:rPr lang="en-US" sz="2400" b="1" dirty="0"/>
              <a:t>) </a:t>
            </a:r>
            <a:r>
              <a:rPr lang="my-MM" sz="2400" b="1" dirty="0"/>
              <a:t>သေပြန်တယ်။ </a:t>
            </a:r>
            <a:endParaRPr lang="es-ES" sz="2400" b="1" dirty="0"/>
          </a:p>
        </p:txBody>
      </p:sp>
      <p:pic>
        <p:nvPicPr>
          <p:cNvPr id="5" name="Imagen 4" descr="Dibujo de un hombre con una flor en la cabeza&#10;&#10;Descripción generada automáticamente con confianza baja">
            <a:extLst>
              <a:ext uri="{FF2B5EF4-FFF2-40B4-BE49-F238E27FC236}">
                <a16:creationId xmlns:a16="http://schemas.microsoft.com/office/drawing/2014/main" id="{1FE48A6B-2684-1517-FC5B-43396CCB77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8991" y="283310"/>
            <a:ext cx="4025296" cy="3018972"/>
          </a:xfrm>
          <a:prstGeom prst="rect">
            <a:avLst/>
          </a:prstGeom>
          <a:ln w="57150" cap="rnd">
            <a:solidFill>
              <a:srgbClr val="8F1DB5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agen 6" descr="Un grupo de personas sentadas en el suelo&#10;&#10;Descripción generada automáticamente con confianza media">
            <a:extLst>
              <a:ext uri="{FF2B5EF4-FFF2-40B4-BE49-F238E27FC236}">
                <a16:creationId xmlns:a16="http://schemas.microsoft.com/office/drawing/2014/main" id="{52883877-61E9-4C7D-49F4-453FBE43F1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11" y="3285231"/>
            <a:ext cx="5111165" cy="3262733"/>
          </a:xfrm>
          <a:prstGeom prst="ellipse">
            <a:avLst/>
          </a:prstGeom>
          <a:ln w="381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Forma, Icono&#10;&#10;Descripción generada automáticamente">
            <a:extLst>
              <a:ext uri="{FF2B5EF4-FFF2-40B4-BE49-F238E27FC236}">
                <a16:creationId xmlns:a16="http://schemas.microsoft.com/office/drawing/2014/main" id="{8455D5B1-9710-8BF2-210B-C1F9013642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802" y="5634961"/>
            <a:ext cx="348343" cy="174473"/>
          </a:xfrm>
          <a:prstGeom prst="rect">
            <a:avLst/>
          </a:prstGeom>
        </p:spPr>
      </p:pic>
      <p:pic>
        <p:nvPicPr>
          <p:cNvPr id="11" name="Imagen 10" descr="Forma&#10;&#10;Descripción generada automáticamente">
            <a:extLst>
              <a:ext uri="{FF2B5EF4-FFF2-40B4-BE49-F238E27FC236}">
                <a16:creationId xmlns:a16="http://schemas.microsoft.com/office/drawing/2014/main" id="{1FA831D8-1AB9-871A-72E0-D9DA2914FB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802" y="5061817"/>
            <a:ext cx="348343" cy="174473"/>
          </a:xfrm>
          <a:prstGeom prst="rect">
            <a:avLst/>
          </a:prstGeom>
        </p:spPr>
      </p:pic>
      <p:pic>
        <p:nvPicPr>
          <p:cNvPr id="12" name="Imagen 11" descr="Forma&#10;&#10;Descripción generada automáticamente">
            <a:extLst>
              <a:ext uri="{FF2B5EF4-FFF2-40B4-BE49-F238E27FC236}">
                <a16:creationId xmlns:a16="http://schemas.microsoft.com/office/drawing/2014/main" id="{47BE103C-C565-E223-7CD7-37D5FC788DD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802" y="4488673"/>
            <a:ext cx="348343" cy="174473"/>
          </a:xfrm>
          <a:prstGeom prst="rect">
            <a:avLst/>
          </a:prstGeom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D16A4241-ACF7-1312-6BE8-6862B44E3A2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802" y="6208106"/>
            <a:ext cx="348343" cy="174473"/>
          </a:xfrm>
          <a:prstGeom prst="rect">
            <a:avLst/>
          </a:prstGeom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EA8DFF75-0C69-8500-F726-CB22308389C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5802" y="3915529"/>
            <a:ext cx="348343" cy="1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33CF22D-30B0-B1C0-7D37-2108687C1D40}"/>
              </a:ext>
            </a:extLst>
          </p:cNvPr>
          <p:cNvGraphicFramePr/>
          <p:nvPr/>
        </p:nvGraphicFramePr>
        <p:xfrm>
          <a:off x="198475" y="1426721"/>
          <a:ext cx="11780649" cy="3644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28991E1-C0AB-048E-CFE6-243A1B860707}"/>
              </a:ext>
            </a:extLst>
          </p:cNvPr>
          <p:cNvSpPr txBox="1"/>
          <p:nvPr/>
        </p:nvSpPr>
        <p:spPr>
          <a:xfrm>
            <a:off x="-7201" y="124525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4000" b="1" dirty="0"/>
              <a:t>ပထမထမြောက်ခြင်း– မောရှေ</a:t>
            </a:r>
            <a:endParaRPr lang="es-ES" sz="4000" b="1" dirty="0"/>
          </a:p>
          <a:p>
            <a:pPr algn="ctr"/>
            <a:r>
              <a:rPr lang="my-MM" sz="4000" b="1" dirty="0">
                <a:solidFill>
                  <a:schemeClr val="bg1"/>
                </a:solidFill>
              </a:rPr>
              <a:t>ရှြောက်ခြင်း- မောရှေမထမြောက်ခြင်း– မောရှေ</a:t>
            </a:r>
            <a:endParaRPr lang="es-ES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CE1D50-9F1D-7CAB-CA16-C7F8F66CBAC4}"/>
              </a:ext>
            </a:extLst>
          </p:cNvPr>
          <p:cNvSpPr txBox="1"/>
          <p:nvPr/>
        </p:nvSpPr>
        <p:spPr>
          <a:xfrm>
            <a:off x="33079" y="872239"/>
            <a:ext cx="12125841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67" b="1" dirty="0">
                <a:solidFill>
                  <a:srgbClr val="FFFF99"/>
                </a:solidFill>
                <a:effectLst>
                  <a:glow rad="127000">
                    <a:srgbClr val="4B3655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my-MM" sz="1867" b="1" dirty="0">
                <a:solidFill>
                  <a:srgbClr val="FFFF99"/>
                </a:solidFill>
                <a:effectLst>
                  <a:glow rad="127000">
                    <a:srgbClr val="4B3655"/>
                  </a:glow>
                </a:effectLst>
                <a:latin typeface="Comic Sans MS" panose="030F0702030302020204" pitchFamily="66" charset="0"/>
              </a:rPr>
              <a:t>ကောင်းကင်တမန်မင်းမိကေ္ခလမူကား၊ မောရှေ၏ကိုယ်ကိုအကြောင်းပြု၍ မာရ်နတ်နှင့်ငြင်းခုံသောအခါ၊ ကဲ့ရဲ့စွာသောပြစ်တင်ခြင်းကိုမပြုဝံ့ဘဲ၊ ထာဝရဘုရားသည် သင့်ကိုဆုံးမတော်မူစေသတည်းဟူ၍ သာပြောဆို၏။</a:t>
            </a:r>
            <a:r>
              <a:rPr lang="es-ES" sz="1867" b="1" dirty="0">
                <a:solidFill>
                  <a:srgbClr val="FFFF99"/>
                </a:solidFill>
                <a:effectLst>
                  <a:glow rad="127000">
                    <a:srgbClr val="4B3655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s-ES" sz="1467" b="1" dirty="0">
                <a:solidFill>
                  <a:srgbClr val="FFFF99"/>
                </a:solidFill>
                <a:effectLst>
                  <a:glow rad="127000">
                    <a:srgbClr val="4B3655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s-ES" sz="1467" b="1" dirty="0" err="1">
                <a:solidFill>
                  <a:srgbClr val="FFFF99"/>
                </a:solidFill>
                <a:effectLst>
                  <a:glow rad="127000">
                    <a:srgbClr val="4B3655"/>
                  </a:glow>
                </a:effectLst>
                <a:latin typeface="Comic Sans MS" panose="030F0702030302020204" pitchFamily="66" charset="0"/>
              </a:rPr>
              <a:t>Jude</a:t>
            </a:r>
            <a:r>
              <a:rPr lang="es-ES" sz="1467" b="1" dirty="0">
                <a:solidFill>
                  <a:srgbClr val="FFFF99"/>
                </a:solidFill>
                <a:effectLst>
                  <a:glow rad="127000">
                    <a:srgbClr val="4B3655"/>
                  </a:glow>
                </a:effectLst>
                <a:latin typeface="Comic Sans MS" panose="030F0702030302020204" pitchFamily="66" charset="0"/>
              </a:rPr>
              <a:t> 1:9)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C86886D-5A4D-1F54-0453-09B3332E673A}"/>
              </a:ext>
            </a:extLst>
          </p:cNvPr>
          <p:cNvSpPr txBox="1"/>
          <p:nvPr/>
        </p:nvSpPr>
        <p:spPr>
          <a:xfrm>
            <a:off x="198476" y="1285914"/>
            <a:ext cx="7844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>
                <a:solidFill>
                  <a:schemeClr val="bg1"/>
                </a:solidFill>
              </a:rPr>
              <a:t>မောရှေ၏ထမြောက်ခြင်းမှာ ထူးခြားသည်–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59F0DD-63FF-EEB6-13B2-EEF3D9832D01}"/>
              </a:ext>
            </a:extLst>
          </p:cNvPr>
          <p:cNvSpPr txBox="1"/>
          <p:nvPr/>
        </p:nvSpPr>
        <p:spPr>
          <a:xfrm>
            <a:off x="0" y="5527143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သခင်ယေရှုသည်လက်ဝါးကပ်တိုင်တွင်မသေသေးပါ။ထို့ကြောင့်စာတန်သည်မောရှေ၏အလောင်းကိုပိုင်ဆိုင်သည်ဟုယုံ</a:t>
            </a:r>
            <a:r>
              <a:rPr lang="en-US" sz="2000" b="1" dirty="0"/>
              <a:t> </a:t>
            </a:r>
            <a:r>
              <a:rPr lang="my-MM" sz="2000" b="1" dirty="0"/>
              <a:t>ကြည်ပြီး၎င်းအတွက်တိုက်ပွဲဝင်ခဲ့သည်။မောရှေ၏ဝိညာဉ်သို့မဟုတ်စိတ်ဝိညာဉ်အတွက် တိုက်ပွဲဝင်ခဲ့ခြင်းမဟုတ်ဘဲ သူ၏ရုပ်ပိုင်းဆိုင်ရာပြောင်းလဲလာသောခန္ဓာကိုယ်အတွက်တိုက်ပွဲဝင်ခဲ့သည်ကိုသတိပြုပါ။မောရှေသည် ဝိညာဉ်ကဲ့သို့</a:t>
            </a:r>
            <a:r>
              <a:rPr lang="en-US" sz="2000" b="1" dirty="0"/>
              <a:t> </a:t>
            </a:r>
            <a:r>
              <a:rPr lang="my-MM" sz="2000" b="1" dirty="0"/>
              <a:t>မဟုတ်ဘဲ ကိုယ်ခန္ဓာဖြင့် ကောင်းကင်သို့တက်ခဲ့သည်။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7932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51B99A-0A03-428C-A1CC-05B721588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6851B99A-0A03-428C-A1CC-05B721588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6851B99A-0A03-428C-A1CC-05B721588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6851B99A-0A03-428C-A1CC-05B721588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6851B99A-0A03-428C-A1CC-05B721588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6851B99A-0A03-428C-A1CC-05B721588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208466-BF50-4010-9653-60718FD7B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47208466-BF50-4010-9653-60718FD7B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47208466-BF50-4010-9653-60718FD7B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47208466-BF50-4010-9653-60718FD7B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47208466-BF50-4010-9653-60718FD7B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47208466-BF50-4010-9653-60718FD7B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E28ABB-EB43-4351-B4B3-4829401D9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0BE28ABB-EB43-4351-B4B3-4829401D9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BE28ABB-EB43-4351-B4B3-4829401D9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0BE28ABB-EB43-4351-B4B3-4829401D96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0BE28ABB-EB43-4351-B4B3-4829401D9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0BE28ABB-EB43-4351-B4B3-4829401D9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57A6B7-0595-40E6-B9C5-F90404F67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357A6B7-0595-40E6-B9C5-F90404F67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357A6B7-0595-40E6-B9C5-F90404F67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357A6B7-0595-40E6-B9C5-F90404F67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2357A6B7-0595-40E6-B9C5-F90404F67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357A6B7-0595-40E6-B9C5-F90404F67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08B258-148F-488A-9248-542ABD15C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6608B258-148F-488A-9248-542ABD15C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608B258-148F-488A-9248-542ABD15C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608B258-148F-488A-9248-542ABD15C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608B258-148F-488A-9248-542ABD15C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608B258-148F-488A-9248-542ABD15C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884A2C-5117-4FA4-BE7A-7AE4B4B8A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58884A2C-5117-4FA4-BE7A-7AE4B4B8A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58884A2C-5117-4FA4-BE7A-7AE4B4B8A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58884A2C-5117-4FA4-BE7A-7AE4B4B8AD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58884A2C-5117-4FA4-BE7A-7AE4B4B8A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58884A2C-5117-4FA4-BE7A-7AE4B4B8AD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A19F44-E7C2-41AD-BEB0-C2A127EA9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2A19F44-E7C2-41AD-BEB0-C2A127EA9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2A19F44-E7C2-41AD-BEB0-C2A127EA9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2A19F44-E7C2-41AD-BEB0-C2A127EA9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42A19F44-E7C2-41AD-BEB0-C2A127EA9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2A19F44-E7C2-41AD-BEB0-C2A127EA9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D6131A-6191-4831-9E06-DD5526A88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25D6131A-6191-4831-9E06-DD5526A88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5D6131A-6191-4831-9E06-DD5526A88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25D6131A-6191-4831-9E06-DD5526A882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5D6131A-6191-4831-9E06-DD5526A88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5D6131A-6191-4831-9E06-DD5526A882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43F938-A83D-DA60-89D3-712C154186C7}"/>
              </a:ext>
            </a:extLst>
          </p:cNvPr>
          <p:cNvSpPr txBox="1"/>
          <p:nvPr/>
        </p:nvSpPr>
        <p:spPr>
          <a:xfrm>
            <a:off x="772886" y="381897"/>
            <a:ext cx="11658600" cy="650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“The mount of transfiguration </a:t>
            </a:r>
            <a:r>
              <a:rPr lang="en-US" sz="2800" dirty="0" err="1"/>
              <a:t>တွင</a:t>
            </a:r>
            <a:r>
              <a:rPr lang="en-US" sz="2800" dirty="0"/>
              <a:t>် </a:t>
            </a:r>
            <a:r>
              <a:rPr lang="en-US" sz="2800" dirty="0" err="1"/>
              <a:t>မောရှေသည</a:t>
            </a:r>
            <a:r>
              <a:rPr lang="en-US" sz="2800" dirty="0"/>
              <a:t>် </a:t>
            </a:r>
            <a:r>
              <a:rPr lang="en-US" sz="2800" dirty="0" err="1"/>
              <a:t>အပြစ်နှင</a:t>
            </a:r>
            <a:r>
              <a:rPr lang="en-US" sz="2800" dirty="0"/>
              <a:t>့်</a:t>
            </a:r>
            <a:r>
              <a:rPr lang="en-US" sz="2800" dirty="0" err="1"/>
              <a:t>သေခြင်းအပေ</a:t>
            </a:r>
            <a:r>
              <a:rPr lang="en-US" sz="2800" dirty="0"/>
              <a:t>ါ် </a:t>
            </a:r>
            <a:r>
              <a:rPr lang="en-US" sz="2800" dirty="0" err="1"/>
              <a:t>ခရစ်တော</a:t>
            </a:r>
            <a:r>
              <a:rPr lang="en-US" sz="2800" dirty="0"/>
              <a:t>်၏</a:t>
            </a:r>
            <a:r>
              <a:rPr lang="en-US" sz="2800" dirty="0" err="1"/>
              <a:t>အောင်ပွဲအတွက်သက်သေဖြစ်သည</a:t>
            </a:r>
            <a:r>
              <a:rPr lang="en-US" sz="2800" dirty="0"/>
              <a:t>်။</a:t>
            </a:r>
            <a:r>
              <a:rPr lang="en-US" sz="2800" dirty="0" err="1"/>
              <a:t>တရားသဖြင</a:t>
            </a:r>
            <a:r>
              <a:rPr lang="en-US" sz="2800" dirty="0"/>
              <a:t>့်</a:t>
            </a:r>
            <a:r>
              <a:rPr lang="en-US" sz="2800" dirty="0" err="1"/>
              <a:t>ရှင်ပြန်ထမြောက်ချိန်တွင်သင</a:t>
            </a:r>
            <a:r>
              <a:rPr lang="en-US" sz="2800" dirty="0"/>
              <a:t>်္</a:t>
            </a:r>
            <a:r>
              <a:rPr lang="en-US" sz="2800" dirty="0" err="1"/>
              <a:t>ချိုင်းတွင်းမှထွက်လာမည</a:t>
            </a:r>
            <a:r>
              <a:rPr lang="en-US" sz="2800" dirty="0"/>
              <a:t>့်</a:t>
            </a:r>
            <a:r>
              <a:rPr lang="en-US" sz="2800" dirty="0" err="1"/>
              <a:t>သူများကိုကိုယ်စားပြုသည</a:t>
            </a:r>
            <a:r>
              <a:rPr lang="en-US" sz="2800" dirty="0"/>
              <a:t>်။</a:t>
            </a:r>
            <a:r>
              <a:rPr lang="en-US" sz="2800" dirty="0" err="1"/>
              <a:t>သေခြင်းကိုမမြင်ဘဲ</a:t>
            </a:r>
            <a:r>
              <a:rPr lang="my-MM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ကောင်းကင်သို့တက်ကြွသွား</a:t>
            </a:r>
            <a:r>
              <a:rPr lang="en-US" sz="2800" dirty="0" err="1"/>
              <a:t>ခြင်းခံရသောဧလိယသည်ခရစ်တော်ဒုတိယအကြိမ်က</a:t>
            </a:r>
            <a:r>
              <a:rPr lang="en-US" sz="2800" dirty="0"/>
              <a:t>ြွ</a:t>
            </a:r>
            <a:r>
              <a:rPr lang="en-US" sz="2800" dirty="0" err="1"/>
              <a:t>လာချိန်တွင</a:t>
            </a:r>
            <a:r>
              <a:rPr lang="en-US" sz="2800" dirty="0"/>
              <a:t>် </a:t>
            </a:r>
            <a:r>
              <a:rPr lang="en-US" sz="2800" dirty="0" err="1"/>
              <a:t>မြေကြီးပေ</a:t>
            </a:r>
            <a:r>
              <a:rPr lang="en-US" sz="2800" dirty="0"/>
              <a:t>ါ်</a:t>
            </a:r>
            <a:r>
              <a:rPr lang="en-US" sz="2800" dirty="0" err="1"/>
              <a:t>တွင</a:t>
            </a:r>
            <a:r>
              <a:rPr lang="en-US" sz="2800" dirty="0"/>
              <a:t>် </a:t>
            </a:r>
            <a:r>
              <a:rPr lang="en-US" sz="2800" dirty="0" err="1"/>
              <a:t>အသက်ရှင်မည</a:t>
            </a:r>
            <a:r>
              <a:rPr lang="en-US" sz="2800" dirty="0"/>
              <a:t>့်</a:t>
            </a:r>
            <a:r>
              <a:rPr lang="en-US" sz="2800" dirty="0" err="1"/>
              <a:t>သူများကို</a:t>
            </a:r>
            <a:r>
              <a:rPr lang="en-US" sz="2800" dirty="0"/>
              <a:t> </a:t>
            </a:r>
            <a:r>
              <a:rPr lang="en-US" sz="2800" dirty="0" err="1"/>
              <a:t>ကိုယ်စားပြုပြီး</a:t>
            </a:r>
            <a:r>
              <a:rPr lang="en-US" sz="2800" dirty="0"/>
              <a:t> '</a:t>
            </a:r>
            <a:r>
              <a:rPr lang="en-US" sz="2800" dirty="0" err="1"/>
              <a:t>မျက်စိတစ်မှိတ်အတွင်း</a:t>
            </a:r>
            <a:r>
              <a:rPr lang="en-US" sz="2800" dirty="0"/>
              <a:t>၊ </a:t>
            </a:r>
            <a:r>
              <a:rPr lang="en-US" sz="2800" dirty="0" err="1"/>
              <a:t>နောက်ဆုံးသောတံပိုး</a:t>
            </a:r>
            <a:r>
              <a:rPr lang="en-US" sz="2800" dirty="0"/>
              <a:t>' </a:t>
            </a:r>
            <a:r>
              <a:rPr lang="en-US" sz="2800" dirty="0" err="1"/>
              <a:t>တွင</a:t>
            </a:r>
            <a:r>
              <a:rPr lang="en-US" sz="2800" dirty="0"/>
              <a:t>် </a:t>
            </a:r>
            <a:r>
              <a:rPr lang="en-US" sz="2800" dirty="0" err="1"/>
              <a:t>ပြောင်းလဲမည</a:t>
            </a:r>
            <a:r>
              <a:rPr lang="en-US" sz="2800" dirty="0"/>
              <a:t>့်</a:t>
            </a:r>
            <a:r>
              <a:rPr lang="en-US" sz="2800" dirty="0" err="1"/>
              <a:t>သူများကို</a:t>
            </a:r>
            <a:r>
              <a:rPr lang="en-US" sz="2800" dirty="0"/>
              <a:t> </a:t>
            </a:r>
            <a:r>
              <a:rPr lang="en-US" sz="2800" dirty="0" err="1"/>
              <a:t>ကိုယ်စားပြုသည</a:t>
            </a:r>
            <a:r>
              <a:rPr lang="en-US" sz="2800" dirty="0"/>
              <a:t>်။</a:t>
            </a:r>
            <a:r>
              <a:rPr lang="my-MM" sz="2800" dirty="0"/>
              <a:t>ဤသေတတ်သောအရာသည်မသေနိုင်သောအဖြစ်သို့လည်း</a:t>
            </a:r>
            <a:r>
              <a:rPr lang="en-US" sz="2800" dirty="0"/>
              <a:t> </a:t>
            </a:r>
            <a:r>
              <a:rPr lang="my-MM" sz="2800" dirty="0"/>
              <a:t>ကောင်း ဝင်စားသောအခါ၊ သေခြင်းသည်အောင်ခြင်း၌ နစ်မြုပ်ပြီဟုကျမ်းစာ၌ လာချက်ပြည့်စုံလိမ့်မည်</a:t>
            </a:r>
            <a:r>
              <a:rPr lang="en-US" sz="2800" dirty="0"/>
              <a:t> '</a:t>
            </a:r>
            <a:r>
              <a:rPr lang="en-US" sz="2800" dirty="0" err="1"/>
              <a:t>ဤဖောက်ပြန်ပျက်စီးတတ်သောသဘောသည</a:t>
            </a:r>
            <a:r>
              <a:rPr lang="en-US" sz="2800" dirty="0"/>
              <a:t>် </a:t>
            </a:r>
            <a:r>
              <a:rPr lang="en-US" sz="2800" dirty="0" err="1"/>
              <a:t>ဖောက်ပြန်ခြင်းသို</a:t>
            </a:r>
            <a:r>
              <a:rPr lang="en-US" sz="2800" dirty="0"/>
              <a:t>့ </a:t>
            </a:r>
            <a:r>
              <a:rPr lang="en-US" sz="2800" dirty="0" err="1"/>
              <a:t>ရောက်ရလိမ</a:t>
            </a:r>
            <a:r>
              <a:rPr lang="en-US" sz="2800" dirty="0"/>
              <a:t>့်</a:t>
            </a:r>
            <a:r>
              <a:rPr lang="en-US" sz="2800" dirty="0" err="1"/>
              <a:t>မည</a:t>
            </a:r>
            <a:r>
              <a:rPr lang="en-US" sz="2800" dirty="0"/>
              <a:t>်။'—၁ </a:t>
            </a:r>
            <a:r>
              <a:rPr lang="en-US" sz="2800" dirty="0" err="1"/>
              <a:t>ကောရိန္သု</a:t>
            </a:r>
            <a:r>
              <a:rPr lang="en-US" sz="2800" dirty="0"/>
              <a:t> ၁၅:၅၁-၅၃။</a:t>
            </a:r>
          </a:p>
        </p:txBody>
      </p:sp>
    </p:spTree>
    <p:extLst>
      <p:ext uri="{BB962C8B-B14F-4D97-AF65-F5344CB8AC3E}">
        <p14:creationId xmlns:p14="http://schemas.microsoft.com/office/powerpoint/2010/main" val="198147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ángulo 75">
            <a:extLst>
              <a:ext uri="{FF2B5EF4-FFF2-40B4-BE49-F238E27FC236}">
                <a16:creationId xmlns:a16="http://schemas.microsoft.com/office/drawing/2014/main" id="{1F722F19-3BA4-9619-395C-62E14758A257}"/>
              </a:ext>
            </a:extLst>
          </p:cNvPr>
          <p:cNvSpPr/>
          <p:nvPr/>
        </p:nvSpPr>
        <p:spPr>
          <a:xfrm>
            <a:off x="119264" y="81901"/>
            <a:ext cx="11953472" cy="836928"/>
          </a:xfrm>
          <a:prstGeom prst="rect">
            <a:avLst/>
          </a:prstGeom>
          <a:solidFill>
            <a:srgbClr val="E39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B883FA1-A031-2B2D-614E-72E8A4037AD1}"/>
              </a:ext>
            </a:extLst>
          </p:cNvPr>
          <p:cNvSpPr txBox="1"/>
          <p:nvPr/>
        </p:nvSpPr>
        <p:spPr>
          <a:xfrm>
            <a:off x="1" y="16546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600" b="1" dirty="0">
                <a:solidFill>
                  <a:srgbClr val="9C00DD"/>
                </a:solidFill>
              </a:rPr>
              <a:t>အလားတူဖြစ်ရပ်နှစ်ခု၊ ဇရေဖတ်နှင့်ရှုနမ်တွင်</a:t>
            </a:r>
            <a:endParaRPr lang="es-ES" sz="3600" dirty="0">
              <a:ln w="0"/>
              <a:solidFill>
                <a:srgbClr val="5F2C0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38DD73A-5507-5470-1AEF-B18E993F8CBF}"/>
              </a:ext>
            </a:extLst>
          </p:cNvPr>
          <p:cNvSpPr txBox="1"/>
          <p:nvPr/>
        </p:nvSpPr>
        <p:spPr>
          <a:xfrm>
            <a:off x="963075" y="835986"/>
            <a:ext cx="10207255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မိန်းမတို့သည်လည်း၊ သေခြင်းမှထမြောက်သော မိမိတို့သားကို ရပြန်ကြ၏။</a:t>
            </a:r>
            <a:r>
              <a:rPr lang="es-E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Hebrews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2EA9D8-D9DF-B354-D5EE-1B2858B91196}"/>
              </a:ext>
            </a:extLst>
          </p:cNvPr>
          <p:cNvSpPr txBox="1"/>
          <p:nvPr/>
        </p:nvSpPr>
        <p:spPr>
          <a:xfrm>
            <a:off x="1869172" y="1443514"/>
            <a:ext cx="8184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ဇရေဖတ်သည် ဖီနီရှားတွင် တည်ရှိပြီး </a:t>
            </a:r>
            <a:r>
              <a:rPr lang="en-US" sz="2000" b="1" dirty="0" err="1"/>
              <a:t>Sunem</a:t>
            </a:r>
            <a:r>
              <a:rPr lang="en-US" sz="2000" b="1" dirty="0"/>
              <a:t> </a:t>
            </a:r>
            <a:r>
              <a:rPr lang="my-MM" sz="2000" b="1" dirty="0"/>
              <a:t>သည် အစ္စရေးတွင် တည်ရှိသည်။ ကလေးတစ်ဦးကို ဧလိယနှင့် ဧလိရှဲတို့က တစ်မြို့စီတွင် ရှင်ပြန်ထမြောက်ခဲ့သည်။ ဤအံ့ဖွယ်အမှုများသည် မိခင်များ၏ယုံကြည်ခြင်းကျေးဇူးကြောင့် ဖြစ်နိုင်သည်။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5E47536-2F1B-E03D-CE5A-B78E74CB7793}"/>
              </a:ext>
            </a:extLst>
          </p:cNvPr>
          <p:cNvGraphicFramePr/>
          <p:nvPr/>
        </p:nvGraphicFramePr>
        <p:xfrm>
          <a:off x="225705" y="2605842"/>
          <a:ext cx="10447135" cy="3077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607D0BF-B51E-5A5F-DD5F-88FAE6D684F6}"/>
              </a:ext>
            </a:extLst>
          </p:cNvPr>
          <p:cNvSpPr txBox="1"/>
          <p:nvPr/>
        </p:nvSpPr>
        <p:spPr>
          <a:xfrm>
            <a:off x="1715824" y="5618548"/>
            <a:ext cx="8846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အမျိုးသမီးတစ်ဦးသည်မုဆိုးမဖြစ်</a:t>
            </a: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ပြီး</a:t>
            </a:r>
            <a:r>
              <a:rPr lang="my-MM" sz="2000" b="1" dirty="0"/>
              <a:t>ဆင်းရဲသည်။နောက်တစ်ယောက်ကအိမ်ထောင်ကျပြီးချမ်းသာတယ်။သေခြင်းသည်လူတိုင်းကိုထိပါးစေသော်လည်းဘုရားသခင်၏ကျေးဇူးတော်သည် လူတိုင်းအတွက် ရနိုင်သည်။ မည်သူဖြစ်ပါစေဘုရားသခင်သည်ကျွန်ုပ်တို့ ယုံကြည်ခြင်းအပြည့်ဖြင့် အော်ဟစ်သံကို အမြဲကြားရသည်။</a:t>
            </a:r>
            <a:endParaRPr lang="es-ES" sz="2000" b="1" dirty="0"/>
          </a:p>
        </p:txBody>
      </p:sp>
      <p:pic>
        <p:nvPicPr>
          <p:cNvPr id="41" name="Imagen 40" descr="Un grupo de personas sentadas en una cama&#10;&#10;Descripción generada automáticamente con confianza baja">
            <a:extLst>
              <a:ext uri="{FF2B5EF4-FFF2-40B4-BE49-F238E27FC236}">
                <a16:creationId xmlns:a16="http://schemas.microsoft.com/office/drawing/2014/main" id="{2C7E8525-DF63-AEF4-C45C-95ECFE3F8BD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981" y="1122391"/>
            <a:ext cx="1238664" cy="1463875"/>
          </a:xfrm>
          <a:prstGeom prst="snip2DiagRect">
            <a:avLst>
              <a:gd name="adj1" fmla="val 16405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Imagen 4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DA3D438-2372-37D2-D993-FC64F5AE160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01" y="1024755"/>
            <a:ext cx="1198547" cy="1463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Imagen 48" descr="Imagen que contiene pasto, exterior, campo, montaña&#10;&#10;Descripción generada automáticamente">
            <a:extLst>
              <a:ext uri="{FF2B5EF4-FFF2-40B4-BE49-F238E27FC236}">
                <a16:creationId xmlns:a16="http://schemas.microsoft.com/office/drawing/2014/main" id="{91F146FF-5979-3DB6-4A94-F0147FB7E3E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65" y="5800820"/>
            <a:ext cx="1506337" cy="1005249"/>
          </a:xfrm>
          <a:prstGeom prst="snip2DiagRect">
            <a:avLst>
              <a:gd name="adj1" fmla="val 18289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Imagen 50" descr="Imagen que contiene interior, tabla, hombre, parado&#10;&#10;Descripción generada automáticamente">
            <a:extLst>
              <a:ext uri="{FF2B5EF4-FFF2-40B4-BE49-F238E27FC236}">
                <a16:creationId xmlns:a16="http://schemas.microsoft.com/office/drawing/2014/main" id="{D4C29EA5-B384-D658-839D-161D57A7336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3891" y="5789533"/>
            <a:ext cx="1468845" cy="10052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4" name="Grupo 63">
            <a:extLst>
              <a:ext uri="{FF2B5EF4-FFF2-40B4-BE49-F238E27FC236}">
                <a16:creationId xmlns:a16="http://schemas.microsoft.com/office/drawing/2014/main" id="{B62DEF39-1350-76EF-C108-806AB1EFC334}"/>
              </a:ext>
            </a:extLst>
          </p:cNvPr>
          <p:cNvGrpSpPr/>
          <p:nvPr/>
        </p:nvGrpSpPr>
        <p:grpSpPr>
          <a:xfrm>
            <a:off x="10656485" y="2600206"/>
            <a:ext cx="1264280" cy="743959"/>
            <a:chOff x="24" y="5"/>
            <a:chExt cx="948210" cy="557969"/>
          </a:xfrm>
          <a:scene3d>
            <a:camera prst="orthographicFront"/>
            <a:lightRig rig="flat" dir="t"/>
          </a:scene3d>
        </p:grpSpPr>
        <p:sp>
          <p:nvSpPr>
            <p:cNvPr id="74" name="Rectángulo: esquinas redondeadas 73">
              <a:extLst>
                <a:ext uri="{FF2B5EF4-FFF2-40B4-BE49-F238E27FC236}">
                  <a16:creationId xmlns:a16="http://schemas.microsoft.com/office/drawing/2014/main" id="{E50ADD78-42AA-B89C-34F7-2A32825CAD93}"/>
                </a:ext>
              </a:extLst>
            </p:cNvPr>
            <p:cNvSpPr/>
            <p:nvPr/>
          </p:nvSpPr>
          <p:spPr>
            <a:xfrm>
              <a:off x="24" y="5"/>
              <a:ext cx="948210" cy="557969"/>
            </a:xfrm>
            <a:prstGeom prst="roundRect">
              <a:avLst/>
            </a:prstGeom>
            <a:blipFill dpi="0" rotWithShape="0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650"/>
              </a:stretch>
            </a:blip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Rectángulo: esquinas redondeadas 4">
              <a:extLst>
                <a:ext uri="{FF2B5EF4-FFF2-40B4-BE49-F238E27FC236}">
                  <a16:creationId xmlns:a16="http://schemas.microsoft.com/office/drawing/2014/main" id="{D70BFA71-B365-27F9-C7D3-2C4962C0526A}"/>
                </a:ext>
              </a:extLst>
            </p:cNvPr>
            <p:cNvSpPr txBox="1"/>
            <p:nvPr/>
          </p:nvSpPr>
          <p:spPr>
            <a:xfrm>
              <a:off x="27262" y="27243"/>
              <a:ext cx="893734" cy="5034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E235EC21-C419-D496-54E1-FAF73790E0E1}"/>
              </a:ext>
            </a:extLst>
          </p:cNvPr>
          <p:cNvGrpSpPr/>
          <p:nvPr/>
        </p:nvGrpSpPr>
        <p:grpSpPr>
          <a:xfrm>
            <a:off x="10656485" y="3378137"/>
            <a:ext cx="1264280" cy="743959"/>
            <a:chOff x="24" y="583453"/>
            <a:chExt cx="948210" cy="557969"/>
          </a:xfrm>
          <a:scene3d>
            <a:camera prst="orthographicFront"/>
            <a:lightRig rig="flat" dir="t"/>
          </a:scene3d>
        </p:grpSpPr>
        <p:sp>
          <p:nvSpPr>
            <p:cNvPr id="72" name="Rectángulo: esquinas redondeadas 71">
              <a:extLst>
                <a:ext uri="{FF2B5EF4-FFF2-40B4-BE49-F238E27FC236}">
                  <a16:creationId xmlns:a16="http://schemas.microsoft.com/office/drawing/2014/main" id="{E9629706-8F76-8252-99C8-ABCD2074696A}"/>
                </a:ext>
              </a:extLst>
            </p:cNvPr>
            <p:cNvSpPr/>
            <p:nvPr/>
          </p:nvSpPr>
          <p:spPr>
            <a:xfrm>
              <a:off x="24" y="583453"/>
              <a:ext cx="948210" cy="557969"/>
            </a:xfrm>
            <a:prstGeom prst="roundRect">
              <a:avLst/>
            </a:prstGeom>
            <a:blipFill dpi="0" rotWithShape="0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3266964"/>
                <a:satOff val="-13592"/>
                <a:lumOff val="320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ectángulo: esquinas redondeadas 6">
              <a:extLst>
                <a:ext uri="{FF2B5EF4-FFF2-40B4-BE49-F238E27FC236}">
                  <a16:creationId xmlns:a16="http://schemas.microsoft.com/office/drawing/2014/main" id="{630C848A-F7E7-C4D0-4904-24D261134A55}"/>
                </a:ext>
              </a:extLst>
            </p:cNvPr>
            <p:cNvSpPr txBox="1"/>
            <p:nvPr/>
          </p:nvSpPr>
          <p:spPr>
            <a:xfrm>
              <a:off x="27262" y="610691"/>
              <a:ext cx="893734" cy="5034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6" name="Grupo 65">
            <a:extLst>
              <a:ext uri="{FF2B5EF4-FFF2-40B4-BE49-F238E27FC236}">
                <a16:creationId xmlns:a16="http://schemas.microsoft.com/office/drawing/2014/main" id="{A44D5A27-AAFA-38E5-0308-35D7D17794F3}"/>
              </a:ext>
            </a:extLst>
          </p:cNvPr>
          <p:cNvGrpSpPr/>
          <p:nvPr/>
        </p:nvGrpSpPr>
        <p:grpSpPr>
          <a:xfrm>
            <a:off x="10656485" y="4156066"/>
            <a:ext cx="1264280" cy="743959"/>
            <a:chOff x="24" y="1166900"/>
            <a:chExt cx="948210" cy="557969"/>
          </a:xfrm>
          <a:scene3d>
            <a:camera prst="orthographicFront"/>
            <a:lightRig rig="flat" dir="t"/>
          </a:scene3d>
        </p:grpSpPr>
        <p:sp>
          <p:nvSpPr>
            <p:cNvPr id="70" name="Rectángulo: esquinas redondeadas 69">
              <a:extLst>
                <a:ext uri="{FF2B5EF4-FFF2-40B4-BE49-F238E27FC236}">
                  <a16:creationId xmlns:a16="http://schemas.microsoft.com/office/drawing/2014/main" id="{54FC6F57-6252-A298-7D67-AD5BD97906DE}"/>
                </a:ext>
              </a:extLst>
            </p:cNvPr>
            <p:cNvSpPr/>
            <p:nvPr/>
          </p:nvSpPr>
          <p:spPr>
            <a:xfrm>
              <a:off x="24" y="1166900"/>
              <a:ext cx="948210" cy="557969"/>
            </a:xfrm>
            <a:prstGeom prst="roundRect">
              <a:avLst/>
            </a:prstGeom>
            <a:blipFill dpi="0" rotWithShape="0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6533927"/>
                <a:satOff val="-27185"/>
                <a:lumOff val="640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Rectángulo: esquinas redondeadas 8">
              <a:extLst>
                <a:ext uri="{FF2B5EF4-FFF2-40B4-BE49-F238E27FC236}">
                  <a16:creationId xmlns:a16="http://schemas.microsoft.com/office/drawing/2014/main" id="{0C28464C-7299-C4BA-2309-6F8D6390BDF5}"/>
                </a:ext>
              </a:extLst>
            </p:cNvPr>
            <p:cNvSpPr txBox="1"/>
            <p:nvPr/>
          </p:nvSpPr>
          <p:spPr>
            <a:xfrm>
              <a:off x="27262" y="1194138"/>
              <a:ext cx="893734" cy="5034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523FC704-93EF-E361-EC36-20A9D23DE372}"/>
              </a:ext>
            </a:extLst>
          </p:cNvPr>
          <p:cNvGrpSpPr/>
          <p:nvPr/>
        </p:nvGrpSpPr>
        <p:grpSpPr>
          <a:xfrm>
            <a:off x="10656485" y="4933997"/>
            <a:ext cx="1264280" cy="743959"/>
            <a:chOff x="24" y="1750348"/>
            <a:chExt cx="948210" cy="557969"/>
          </a:xfrm>
          <a:scene3d>
            <a:camera prst="orthographicFront"/>
            <a:lightRig rig="flat" dir="t"/>
          </a:scene3d>
        </p:grpSpPr>
        <p:sp>
          <p:nvSpPr>
            <p:cNvPr id="68" name="Rectángulo: esquinas redondeadas 67">
              <a:extLst>
                <a:ext uri="{FF2B5EF4-FFF2-40B4-BE49-F238E27FC236}">
                  <a16:creationId xmlns:a16="http://schemas.microsoft.com/office/drawing/2014/main" id="{0DE44502-CFA2-94A5-54CF-451C4D74B746}"/>
                </a:ext>
              </a:extLst>
            </p:cNvPr>
            <p:cNvSpPr/>
            <p:nvPr/>
          </p:nvSpPr>
          <p:spPr>
            <a:xfrm>
              <a:off x="24" y="1750348"/>
              <a:ext cx="948210" cy="557969"/>
            </a:xfrm>
            <a:prstGeom prst="roundRect">
              <a:avLst/>
            </a:prstGeom>
            <a:blipFill dpi="0" rotWithShape="0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r="3"/>
              </a:stretch>
            </a:blip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9800891"/>
                <a:satOff val="-40777"/>
                <a:lumOff val="960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Rectángulo: esquinas redondeadas 10">
              <a:extLst>
                <a:ext uri="{FF2B5EF4-FFF2-40B4-BE49-F238E27FC236}">
                  <a16:creationId xmlns:a16="http://schemas.microsoft.com/office/drawing/2014/main" id="{AB959D05-FC27-491F-D999-A9A382AB09B6}"/>
                </a:ext>
              </a:extLst>
            </p:cNvPr>
            <p:cNvSpPr txBox="1"/>
            <p:nvPr/>
          </p:nvSpPr>
          <p:spPr>
            <a:xfrm>
              <a:off x="27262" y="1777586"/>
              <a:ext cx="893734" cy="5034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algn="ctr" defTabSz="106677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62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8C96D3-C246-4376-97E7-6FDD999B8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28C96D3-C246-4376-97E7-6FDD999B8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528C96D3-C246-4376-97E7-6FDD999B8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528C96D3-C246-4376-97E7-6FDD999B8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796B1-85F4-420E-9947-54E46B754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4D7796B1-85F4-420E-9947-54E46B754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CC65C5-F301-4B9A-972B-C83F482AA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6CC65C5-F301-4B9A-972B-C83F482AA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A6CC65C5-F301-4B9A-972B-C83F482AA5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6CC65C5-F301-4B9A-972B-C83F482AA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D083B3-7540-40F2-BD83-66DB01D305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0FD083B3-7540-40F2-BD83-66DB01D305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B55DB1-52CC-45F4-888E-D41C126D8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ABB55DB1-52CC-45F4-888E-D41C126D8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ABB55DB1-52CC-45F4-888E-D41C126D8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ABB55DB1-52CC-45F4-888E-D41C126D8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8BA566-5D3F-430B-96C0-59D6A4807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3A8BA566-5D3F-430B-96C0-59D6A4807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4F8559-C72E-425A-BAAF-4477CE63F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44F8559-C72E-425A-BAAF-4477CE63F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44F8559-C72E-425A-BAAF-4477CE63F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744F8559-C72E-425A-BAAF-4477CE63F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6690A2-CA32-45EA-83C8-912DF9761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7C6690A2-CA32-45EA-83C8-912DF9761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6BEBF9-4000-D353-BC11-7447ACE70549}"/>
              </a:ext>
            </a:extLst>
          </p:cNvPr>
          <p:cNvSpPr txBox="1"/>
          <p:nvPr/>
        </p:nvSpPr>
        <p:spPr>
          <a:xfrm>
            <a:off x="468085" y="729067"/>
            <a:ext cx="11538858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“</a:t>
            </a:r>
            <a:r>
              <a:rPr lang="en-US" sz="3200" dirty="0" err="1"/>
              <a:t>ဤမိန်းမ</a:t>
            </a:r>
            <a:r>
              <a:rPr lang="en-US" sz="3200" dirty="0"/>
              <a:t> [</a:t>
            </a:r>
            <a:r>
              <a:rPr lang="en-US" sz="3200" dirty="0" err="1"/>
              <a:t>ရှုနမ်မြို့သား</a:t>
            </a:r>
            <a:r>
              <a:rPr lang="en-US" sz="3200" dirty="0"/>
              <a:t>] ၏</a:t>
            </a:r>
            <a:r>
              <a:rPr lang="en-US" sz="3200" dirty="0" err="1"/>
              <a:t>ယုံကြည်ခြင်းသည</a:t>
            </a:r>
            <a:r>
              <a:rPr lang="en-US" sz="3200" dirty="0"/>
              <a:t>် </a:t>
            </a:r>
            <a:r>
              <a:rPr lang="en-US" sz="3200" dirty="0" err="1"/>
              <a:t>ထိုနည်းလည်းကောင်းပင</a:t>
            </a:r>
            <a:r>
              <a:rPr lang="en-US" sz="3200" dirty="0"/>
              <a:t>်၊ </a:t>
            </a:r>
            <a:r>
              <a:rPr lang="en-US" sz="3200" dirty="0" err="1"/>
              <a:t>ကြီးမြတ်သော</a:t>
            </a:r>
            <a:r>
              <a:rPr lang="en-US" sz="3200" dirty="0"/>
              <a:t> </a:t>
            </a:r>
            <a:r>
              <a:rPr lang="en-US" sz="3200" dirty="0" err="1"/>
              <a:t>အသက်ပေးရှင</a:t>
            </a:r>
            <a:r>
              <a:rPr lang="en-US" sz="3200" dirty="0"/>
              <a:t>် </a:t>
            </a:r>
            <a:r>
              <a:rPr lang="en-US" sz="3200" dirty="0" err="1"/>
              <a:t>ခရစ်တော်သည</a:t>
            </a:r>
            <a:r>
              <a:rPr lang="en-US" sz="3200" dirty="0"/>
              <a:t>် </a:t>
            </a:r>
            <a:r>
              <a:rPr lang="en-US" sz="3200" dirty="0" err="1"/>
              <a:t>သူ၏သားကို</a:t>
            </a:r>
            <a:r>
              <a:rPr lang="en-US" sz="3200" dirty="0"/>
              <a:t> </a:t>
            </a:r>
            <a:r>
              <a:rPr lang="en-US" sz="3200" dirty="0" err="1"/>
              <a:t>သူ့ထံသို</a:t>
            </a:r>
            <a:r>
              <a:rPr lang="en-US" sz="3200" dirty="0"/>
              <a:t>့ </a:t>
            </a:r>
            <a:r>
              <a:rPr lang="en-US" sz="3200" dirty="0" err="1"/>
              <a:t>ပြန်ပေးခဲ့သည</a:t>
            </a:r>
            <a:r>
              <a:rPr lang="en-US" sz="3200" dirty="0"/>
              <a:t>်။ </a:t>
            </a:r>
            <a:r>
              <a:rPr lang="en-US" sz="3200" dirty="0" err="1"/>
              <a:t>ထိုနည်းတူ</a:t>
            </a:r>
            <a:r>
              <a:rPr lang="en-US" sz="3200" dirty="0"/>
              <a:t> </a:t>
            </a:r>
            <a:r>
              <a:rPr lang="en-US" sz="3200" dirty="0" err="1"/>
              <a:t>ကိုယ်တော</a:t>
            </a:r>
            <a:r>
              <a:rPr lang="en-US" sz="3200" dirty="0"/>
              <a:t>်၏</a:t>
            </a:r>
            <a:r>
              <a:rPr lang="en-US" sz="3200" dirty="0" err="1"/>
              <a:t>သစ္စာစောင</a:t>
            </a:r>
            <a:r>
              <a:rPr lang="en-US" sz="3200" dirty="0"/>
              <a:t>့်</a:t>
            </a:r>
            <a:r>
              <a:rPr lang="en-US" sz="3200" dirty="0" err="1"/>
              <a:t>သိသူတို့သည</a:t>
            </a:r>
            <a:r>
              <a:rPr lang="en-US" sz="3200" dirty="0"/>
              <a:t>် </a:t>
            </a:r>
            <a:r>
              <a:rPr lang="en-US" sz="3200" dirty="0" err="1"/>
              <a:t>ကိုယ်တော်က</a:t>
            </a:r>
            <a:r>
              <a:rPr lang="en-US" sz="3200" dirty="0"/>
              <a:t>ြွ</a:t>
            </a:r>
            <a:r>
              <a:rPr lang="en-US" sz="3200" dirty="0" err="1"/>
              <a:t>လာသောအခ</a:t>
            </a:r>
            <a:r>
              <a:rPr lang="en-US" sz="3200" dirty="0"/>
              <a:t>ါ </a:t>
            </a:r>
            <a:r>
              <a:rPr lang="en-US" sz="3200" dirty="0" err="1"/>
              <a:t>သေခြင်းတရားသည</a:t>
            </a:r>
            <a:r>
              <a:rPr lang="en-US" sz="3200" dirty="0"/>
              <a:t>် </a:t>
            </a:r>
            <a:r>
              <a:rPr lang="en-US" sz="3200" dirty="0" err="1"/>
              <a:t>ပျောက်ကွယ်သွားကာ</a:t>
            </a:r>
            <a:r>
              <a:rPr lang="en-US" sz="3200" dirty="0"/>
              <a:t> </a:t>
            </a:r>
            <a:r>
              <a:rPr lang="en-US" sz="3200" dirty="0" err="1"/>
              <a:t>အောင်ပွဲကြောင</a:t>
            </a:r>
            <a:r>
              <a:rPr lang="en-US" sz="3200" dirty="0"/>
              <a:t>့် </a:t>
            </a:r>
            <a:r>
              <a:rPr lang="en-US" sz="3200" dirty="0" err="1"/>
              <a:t>ထိုကဲ့သို့ပင</a:t>
            </a:r>
            <a:r>
              <a:rPr lang="en-US" sz="3200" dirty="0"/>
              <a:t>် </a:t>
            </a:r>
            <a:r>
              <a:rPr lang="en-US" sz="3200" dirty="0" err="1"/>
              <a:t>ဆုချခြင်းခံရလိမ</a:t>
            </a:r>
            <a:r>
              <a:rPr lang="en-US" sz="3200" dirty="0"/>
              <a:t>့်</a:t>
            </a:r>
            <a:r>
              <a:rPr lang="en-US" sz="3200" dirty="0" err="1"/>
              <a:t>မည</a:t>
            </a:r>
            <a:r>
              <a:rPr lang="en-US" sz="3200" dirty="0"/>
              <a:t>်။ </a:t>
            </a:r>
            <a:r>
              <a:rPr lang="en-US" sz="3200" dirty="0" err="1"/>
              <a:t>ထို့နောက</a:t>
            </a:r>
            <a:r>
              <a:rPr lang="en-US" sz="3200" dirty="0"/>
              <a:t>် </a:t>
            </a:r>
            <a:r>
              <a:rPr lang="en-US" sz="3200" dirty="0" err="1"/>
              <a:t>သေဘေးမ</a:t>
            </a:r>
            <a:r>
              <a:rPr lang="en-US" sz="3200" dirty="0"/>
              <a:t>ှ </a:t>
            </a:r>
            <a:r>
              <a:rPr lang="en-US" sz="3200" dirty="0" err="1"/>
              <a:t>လုယူသွားသော</a:t>
            </a:r>
            <a:r>
              <a:rPr lang="en-US" sz="3200" dirty="0"/>
              <a:t> </a:t>
            </a:r>
            <a:r>
              <a:rPr lang="en-US" sz="3200" dirty="0" err="1"/>
              <a:t>သူ၏က</a:t>
            </a:r>
            <a:r>
              <a:rPr lang="en-US" sz="3200" dirty="0"/>
              <a:t>ျွ</a:t>
            </a:r>
            <a:r>
              <a:rPr lang="en-US" sz="3200" dirty="0" err="1"/>
              <a:t>န်များထံ</a:t>
            </a:r>
            <a:r>
              <a:rPr lang="en-US" sz="3200" dirty="0"/>
              <a:t> </a:t>
            </a:r>
            <a:r>
              <a:rPr lang="en-US" sz="3200" dirty="0" err="1"/>
              <a:t>ပြန်ပေးတော်မူမည</a:t>
            </a:r>
            <a:r>
              <a:rPr lang="en-US" sz="3200" dirty="0"/>
              <a:t>်။”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514B45-D407-9F8A-F12B-D61A6C375F35}"/>
              </a:ext>
            </a:extLst>
          </p:cNvPr>
          <p:cNvSpPr txBox="1"/>
          <p:nvPr/>
        </p:nvSpPr>
        <p:spPr>
          <a:xfrm>
            <a:off x="2160616" y="6128933"/>
            <a:ext cx="665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/>
              <a:t>E. G. W. (Prophets and Kings, cp. 19, p. 239)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27216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interior, edificio, hombre&#10;&#10;Descripción generada automáticamente">
            <a:extLst>
              <a:ext uri="{FF2B5EF4-FFF2-40B4-BE49-F238E27FC236}">
                <a16:creationId xmlns:a16="http://schemas.microsoft.com/office/drawing/2014/main" id="{E286C047-9268-1F55-8ACB-993AD5AFCD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174" y="2838451"/>
            <a:ext cx="4323607" cy="387758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Un grupo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9C182D20-367C-99CF-CD15-0E334BD75A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65" y="670165"/>
            <a:ext cx="4323607" cy="215671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4FCB095-FB08-17DE-BD2C-A673520D4329}"/>
              </a:ext>
            </a:extLst>
          </p:cNvPr>
          <p:cNvSpPr txBox="1"/>
          <p:nvPr/>
        </p:nvSpPr>
        <p:spPr>
          <a:xfrm>
            <a:off x="0" y="36633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200" b="1" dirty="0"/>
              <a:t>ကြားဖြတ်နှောက်ယှက် ခြင်းခံရ</a:t>
            </a:r>
            <a:r>
              <a:rPr lang="my-MM" sz="3200" b="1" dirty="0">
                <a:latin typeface="Comic Sans MS" panose="030F0702030302020204" pitchFamily="66" charset="0"/>
              </a:rPr>
              <a:t>သောသင်္ဂြိုဟ်ခြင်း။</a:t>
            </a:r>
            <a:r>
              <a:rPr lang="en-US" sz="3200" b="1" dirty="0">
                <a:latin typeface="Comic Sans MS" panose="030F0702030302020204" pitchFamily="66" charset="0"/>
              </a:rPr>
              <a:t> Nain</a:t>
            </a:r>
            <a:r>
              <a:rPr lang="my-MM" sz="3200" b="1" dirty="0">
                <a:latin typeface="Comic Sans MS" panose="030F0702030302020204" pitchFamily="66" charset="0"/>
              </a:rPr>
              <a:t> မြို့မှာ</a:t>
            </a:r>
            <a:endParaRPr lang="my-MM" sz="3200" b="1" dirty="0"/>
          </a:p>
          <a:p>
            <a:pPr algn="ctr"/>
            <a:endParaRPr lang="es-ES" sz="3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D14405"/>
              </a:solidFill>
              <a:effectLst>
                <a:outerShdw dist="38100" dir="2700000" algn="bl" rotWithShape="0">
                  <a:schemeClr val="accent6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515235-8542-B631-5732-7219817E474D}"/>
              </a:ext>
            </a:extLst>
          </p:cNvPr>
          <p:cNvSpPr txBox="1"/>
          <p:nvPr/>
        </p:nvSpPr>
        <p:spPr>
          <a:xfrm>
            <a:off x="139219" y="3109120"/>
            <a:ext cx="7468968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သေခြင်းတရားသည် ဘဝနှင့် မကိုက်ညီပါ</a:t>
            </a:r>
            <a:r>
              <a:rPr lang="my-MM" sz="2400" b="1" dirty="0"/>
              <a:t>။</a:t>
            </a:r>
            <a:r>
              <a:rPr lang="en-US" sz="2400" b="1" dirty="0"/>
              <a:t>(Jn. 14:6). </a:t>
            </a:r>
            <a:r>
              <a:rPr lang="my-MM" sz="2000" b="1" dirty="0"/>
              <a:t>သခင်ယေရှုသည် ငိုကြွေးခြင်းကိုအဆုံးသတ်ကာရွှင်လန်းမှုအဖြစ်ပြောင်းလဲခဲ့</a:t>
            </a:r>
            <a:r>
              <a:rPr lang="my-MM" sz="2400" b="1" dirty="0"/>
              <a:t> </a:t>
            </a:r>
            <a:r>
              <a:rPr lang="my-MM" sz="2000" b="1" dirty="0"/>
              <a:t>သည်</a:t>
            </a:r>
            <a:r>
              <a:rPr lang="my-MM" sz="2400" b="1" dirty="0"/>
              <a:t>။</a:t>
            </a:r>
            <a:endParaRPr lang="en-US" sz="2400" b="1" dirty="0"/>
          </a:p>
          <a:p>
            <a:pPr>
              <a:spcBef>
                <a:spcPts val="800"/>
              </a:spcBef>
            </a:pPr>
            <a:r>
              <a:rPr lang="my-MM" sz="2000" b="1" dirty="0"/>
              <a:t>လူများအံ့ဩသွားသည်– “လူအပေါင်းတို့သည် ကြောက်ရွံ့ခြင်းသို့ရောက်၍ ဘုရားသခင်ကို ချီးမွမ်းကြ၏။ ‘ကြီးမြတ်သော ပရောဖက်တစ်ပါးသည် ငါတို့တွင် ပေါ်ထွန်းလာလေပြီ’ ဟု သူတို့ပြောကြသည်။ ‘ဘုရားသခင်သည် မိမိလူတို့ကို ကူညီရန် ကြွလာတော်မူပြီ။”</a:t>
            </a:r>
            <a:br>
              <a:rPr lang="en-US" sz="2400" b="1" dirty="0"/>
            </a:br>
            <a:r>
              <a:rPr lang="en-US" b="1" dirty="0"/>
              <a:t>(Luke 7:16 NIV)</a:t>
            </a:r>
          </a:p>
          <a:p>
            <a:pPr>
              <a:spcBef>
                <a:spcPts val="800"/>
              </a:spcBef>
            </a:pPr>
            <a:r>
              <a:rPr lang="my-MM" b="1" dirty="0"/>
              <a:t>ဘုရားသခင်သည် အကူအညီမတောင်းဘဲ သို့မဟုတ် မထိုက်တန်ဟု ခံစားရသူများကို မျက်နှာသာပေးသည့်တိုင် အံ့ဖွယ်အမှုများကို ပြုလုပ်ပေးသည်။ ငါတို့ကို ချစ်လို့ လုပ်တာ။</a:t>
            </a:r>
            <a:endParaRPr lang="es-ES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4A7A88B-6AF2-5A62-159A-B0016D090AB8}"/>
              </a:ext>
            </a:extLst>
          </p:cNvPr>
          <p:cNvSpPr txBox="1"/>
          <p:nvPr/>
        </p:nvSpPr>
        <p:spPr>
          <a:xfrm>
            <a:off x="4644440" y="1661537"/>
            <a:ext cx="75134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ယေရှုသည်အံ့ဖွယ်အမှုကိုမည်သူမျှမတောင်းဆိုသော်လည်းသူလုပ်ခဲ့တယ်။ မိခင်သည် ယုံကြည်ခြင်းလက္ခဏာမပြပါ။ ယေရှုသည် ထိုလူငယ်ကို ရှင်ပြန်ထမြောက်ပြီး သူ့မိခင်ထံသို့ ပြန်ပေးခဲ့သည်။</a:t>
            </a:r>
            <a:r>
              <a:rPr lang="en-US" sz="2000" b="1" dirty="0"/>
              <a:t>(Lk. 7:11-15).</a:t>
            </a:r>
            <a:endParaRPr lang="es-E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05BCA7-A909-1B0F-0DD6-10A559688B08}"/>
              </a:ext>
            </a:extLst>
          </p:cNvPr>
          <p:cNvSpPr txBox="1"/>
          <p:nvPr/>
        </p:nvSpPr>
        <p:spPr>
          <a:xfrm>
            <a:off x="4749594" y="670165"/>
            <a:ext cx="74083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latin typeface="Comic Sans MS" panose="030F0702030302020204" pitchFamily="66" charset="0"/>
              </a:rPr>
              <a:t>“</a:t>
            </a:r>
            <a:r>
              <a:rPr lang="my-MM" sz="1800" b="1" dirty="0">
                <a:latin typeface="Comic Sans MS" panose="030F0702030302020204" pitchFamily="66" charset="0"/>
              </a:rPr>
              <a:t>သခင်ဘုရားသည်တလားကိုလက်နှင့်တို့တော်မူသဖြင့်၊ထမ်းသောသူတို့သည်ရပ်၍နေကြ၏။ကိုယ်တော်ကလည်း၊အချင်းလုလင်၊ထလော့။သင့်အားငါအမိန့်တော်ရှိ</a:t>
            </a:r>
            <a:r>
              <a:rPr lang="en-US" sz="1800" b="1" dirty="0">
                <a:latin typeface="Comic Sans MS" panose="030F0702030302020204" pitchFamily="66" charset="0"/>
              </a:rPr>
              <a:t> </a:t>
            </a:r>
            <a:r>
              <a:rPr lang="my-MM" sz="1800" b="1" dirty="0">
                <a:latin typeface="Comic Sans MS" panose="030F0702030302020204" pitchFamily="66" charset="0"/>
              </a:rPr>
              <a:t>သည်ဟုမိန့်တော်မူလျှင်၊သေသောသူသည်ထိုင်၍စကားပြော၏။</a:t>
            </a:r>
            <a:r>
              <a:rPr lang="en-US" sz="1800" b="1" dirty="0"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latin typeface="Comic Sans MS" panose="030F0702030302020204" pitchFamily="66" charset="0"/>
              </a:rPr>
              <a:t>Luke7:14 </a:t>
            </a:r>
            <a:endParaRPr lang="es-ES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9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uiExpand="1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FC6ABDC-DE69-D4F1-099A-9ACEE5A534CC}"/>
              </a:ext>
            </a:extLst>
          </p:cNvPr>
          <p:cNvSpPr txBox="1"/>
          <p:nvPr/>
        </p:nvSpPr>
        <p:spPr>
          <a:xfrm>
            <a:off x="7158957" y="6305725"/>
            <a:ext cx="503304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33" b="1" dirty="0"/>
              <a:t>E. G. W. (The Desire of Ages, cp. 32, p. 319)</a:t>
            </a:r>
            <a:endParaRPr lang="es-ES" sz="2133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29FAD-F2CD-6573-1B1C-9994ABD7FFA8}"/>
              </a:ext>
            </a:extLst>
          </p:cNvPr>
          <p:cNvSpPr txBox="1"/>
          <p:nvPr/>
        </p:nvSpPr>
        <p:spPr>
          <a:xfrm>
            <a:off x="212271" y="658624"/>
            <a:ext cx="11767457" cy="4562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“</a:t>
            </a:r>
            <a:r>
              <a:rPr lang="en-US" sz="2800" dirty="0" err="1"/>
              <a:t>နာဣနတံခါးနားမှာ</a:t>
            </a:r>
            <a:r>
              <a:rPr lang="en-US" sz="2800" dirty="0"/>
              <a:t> </a:t>
            </a:r>
            <a:r>
              <a:rPr lang="en-US" sz="2800" dirty="0" err="1"/>
              <a:t>ဝမ်းနည်းနေတဲ့မိခင်အနားမှာ</a:t>
            </a:r>
            <a:r>
              <a:rPr lang="en-US" sz="2800" dirty="0"/>
              <a:t> </a:t>
            </a:r>
            <a:r>
              <a:rPr lang="en-US" sz="2800" dirty="0" err="1"/>
              <a:t>ရပ်နေတဲ</a:t>
            </a:r>
            <a:r>
              <a:rPr lang="en-US" sz="2800" dirty="0"/>
              <a:t>့</a:t>
            </a:r>
            <a:r>
              <a:rPr lang="my-MM" sz="2800" b="1" dirty="0"/>
              <a:t> </a:t>
            </a:r>
            <a:r>
              <a:rPr lang="my-MM" sz="2800" dirty="0"/>
              <a:t>သခင်ယေရှုသည် </a:t>
            </a:r>
            <a:r>
              <a:rPr lang="en-US" sz="2800" dirty="0" err="1"/>
              <a:t>ငိုက</a:t>
            </a:r>
            <a:r>
              <a:rPr lang="en-US" sz="2800" dirty="0"/>
              <a:t>ြွ</a:t>
            </a:r>
            <a:r>
              <a:rPr lang="en-US" sz="2800" dirty="0" err="1"/>
              <a:t>ေးနေတဲ့သူတိုင်းကို</a:t>
            </a:r>
            <a:r>
              <a:rPr lang="en-US" sz="2800" dirty="0"/>
              <a:t> </a:t>
            </a:r>
            <a:r>
              <a:rPr lang="en-US" sz="2800" dirty="0" err="1"/>
              <a:t>စောင</a:t>
            </a:r>
            <a:r>
              <a:rPr lang="en-US" sz="2800" dirty="0"/>
              <a:t>့်</a:t>
            </a:r>
            <a:r>
              <a:rPr lang="en-US" sz="2800" dirty="0" err="1"/>
              <a:t>ကြည</a:t>
            </a:r>
            <a:r>
              <a:rPr lang="en-US" sz="2800" dirty="0"/>
              <a:t>့်</a:t>
            </a:r>
            <a:r>
              <a:rPr lang="en-US" sz="2800" dirty="0" err="1"/>
              <a:t>နေတယ</a:t>
            </a:r>
            <a:r>
              <a:rPr lang="en-US" sz="2800" dirty="0"/>
              <a:t>်။ ကျွ</a:t>
            </a:r>
            <a:r>
              <a:rPr lang="en-US" sz="2800" dirty="0" err="1"/>
              <a:t>န်ုပ်တို</a:t>
            </a:r>
            <a:r>
              <a:rPr lang="en-US" sz="2800" dirty="0"/>
              <a:t>့၏</a:t>
            </a:r>
            <a:r>
              <a:rPr lang="en-US" sz="2800" dirty="0" err="1"/>
              <a:t>ဝမ်းနည်းခြင်းအတွက</a:t>
            </a:r>
            <a:r>
              <a:rPr lang="en-US" sz="2800" dirty="0"/>
              <a:t>် </a:t>
            </a:r>
            <a:r>
              <a:rPr lang="en-US" sz="2800" dirty="0" err="1"/>
              <a:t>ကိုယ်ချင်းစာစိတ်ရှိတော်မူသည</a:t>
            </a:r>
            <a:r>
              <a:rPr lang="en-US" sz="2800" dirty="0"/>
              <a:t>်။</a:t>
            </a:r>
            <a:r>
              <a:rPr lang="en-US" sz="2800" dirty="0" err="1"/>
              <a:t>ချစ</a:t>
            </a:r>
            <a:r>
              <a:rPr lang="en-US" sz="2800" dirty="0"/>
              <a:t>်၍သနားသောသူ၏နှလုံးသားသည်မပြောင်းလဲနိုင်သောနူးညံ့သိမ်မွေ့သောနှလုံးသားဖြစ်သည်။</a:t>
            </a:r>
            <a:r>
              <a:rPr lang="my-MM" sz="2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ဘုရားရှင်သည်ကျွန်ုပ်တို့ကိုယ်တိုင်တောင်း လျှောက်ရန်မထိုက်တန်ဟု ခံစားနေရသော အခါ၌လည်း ကျွနု်ပ်တို့ကိုကူညီမစ မည့်သဘောရှိသည်။ယေရှုရှင်သည်ယင်းပြသနာကိုမြင်တော်မူခဲ့၍ကိုယ်တိုင်ကူညီပေးခဲ့သည်။ အမှုတော် လုပ်ငန်းတစ်ခွင် ကိုယ်တော်ထိုသို့ပြု တော်မူပါသည်။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93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5958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3</cp:revision>
  <dcterms:created xsi:type="dcterms:W3CDTF">2022-10-19T16:07:47Z</dcterms:created>
  <dcterms:modified xsi:type="dcterms:W3CDTF">2022-10-19T17:21:38Z</dcterms:modified>
</cp:coreProperties>
</file>