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257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13973-45E1-4BD7-9C6B-62615316B5BA}" type="doc">
      <dgm:prSet loTypeId="urn:microsoft.com/office/officeart/2008/layout/CaptionedPictures" loCatId="pictur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5B3FD182-6B4E-4AD3-B59A-0594AF191132}">
      <dgm:prSet custT="1"/>
      <dgm:spPr/>
      <dgm:t>
        <a:bodyPr/>
        <a:lstStyle/>
        <a:p>
          <a:r>
            <a:rPr lang="my-MM" sz="1400" b="1" dirty="0"/>
            <a:t>အမျိုးသမီးတစ်စု</a:t>
          </a:r>
          <a:r>
            <a:rPr lang="en-US" sz="1400" b="1" dirty="0"/>
            <a:t>          (Mt. 28:8-10)</a:t>
          </a:r>
          <a:endParaRPr lang="es-ES" sz="1400" b="1" dirty="0"/>
        </a:p>
      </dgm:t>
    </dgm:pt>
    <dgm:pt modelId="{7EF44F64-FFEA-4F7E-9E2F-8A1A1770EF51}" type="parTrans" cxnId="{1067D665-CDAE-4BC2-9529-82BAA8230536}">
      <dgm:prSet/>
      <dgm:spPr/>
      <dgm:t>
        <a:bodyPr/>
        <a:lstStyle/>
        <a:p>
          <a:endParaRPr lang="es-ES" sz="1400" b="1"/>
        </a:p>
      </dgm:t>
    </dgm:pt>
    <dgm:pt modelId="{0350B6B7-E798-47CF-9D6F-0DC0EC647399}" type="sibTrans" cxnId="{1067D665-CDAE-4BC2-9529-82BAA8230536}">
      <dgm:prSet/>
      <dgm:spPr/>
      <dgm:t>
        <a:bodyPr/>
        <a:lstStyle/>
        <a:p>
          <a:endParaRPr lang="es-ES" sz="1400" b="1"/>
        </a:p>
      </dgm:t>
    </dgm:pt>
    <dgm:pt modelId="{F7A1A725-13F8-44EB-848D-B9F2056E5D50}">
      <dgm:prSet custT="1"/>
      <dgm:spPr/>
      <dgm:t>
        <a:bodyPr/>
        <a:lstStyle/>
        <a:p>
          <a:r>
            <a:rPr lang="my-MM" sz="1400" b="1" dirty="0"/>
            <a:t>ရောမအစောင့်များ</a:t>
          </a:r>
          <a:r>
            <a:rPr lang="en-US" sz="1400" b="1" dirty="0"/>
            <a:t>       (Mt. 28:11)</a:t>
          </a:r>
          <a:endParaRPr lang="es-ES" sz="1400" b="1" dirty="0"/>
        </a:p>
      </dgm:t>
    </dgm:pt>
    <dgm:pt modelId="{5F91EA68-BB2C-4591-9F14-A24CE4D4AB15}" type="parTrans" cxnId="{02B34BA7-2787-4F45-9465-68C8D7170EE7}">
      <dgm:prSet/>
      <dgm:spPr/>
      <dgm:t>
        <a:bodyPr/>
        <a:lstStyle/>
        <a:p>
          <a:endParaRPr lang="es-ES" sz="1400" b="1"/>
        </a:p>
      </dgm:t>
    </dgm:pt>
    <dgm:pt modelId="{52638441-F4E3-4A23-9435-79E87EC6A031}" type="sibTrans" cxnId="{02B34BA7-2787-4F45-9465-68C8D7170EE7}">
      <dgm:prSet/>
      <dgm:spPr/>
      <dgm:t>
        <a:bodyPr/>
        <a:lstStyle/>
        <a:p>
          <a:endParaRPr lang="es-ES" sz="1400" b="1"/>
        </a:p>
      </dgm:t>
    </dgm:pt>
    <dgm:pt modelId="{3572BEC4-E1CA-45A3-8DA1-BAD5DCA8E972}">
      <dgm:prSet custT="1"/>
      <dgm:spPr/>
      <dgm:t>
        <a:bodyPr/>
        <a:lstStyle/>
        <a:p>
          <a:r>
            <a:rPr lang="my-MM" sz="1400" b="1" dirty="0"/>
            <a:t>မာဂဒလမာရိ</a:t>
          </a:r>
          <a:r>
            <a:rPr lang="en-US" sz="1400" b="1" dirty="0"/>
            <a:t>                 (Mr. 16:9; </a:t>
          </a:r>
          <a:br>
            <a:rPr lang="en-US" sz="1400" b="1" dirty="0"/>
          </a:br>
          <a:r>
            <a:rPr lang="en-US" sz="1400" b="1" dirty="0"/>
            <a:t>Jn. 20:16-18)</a:t>
          </a:r>
          <a:endParaRPr lang="es-ES" sz="1400" b="1" dirty="0"/>
        </a:p>
      </dgm:t>
    </dgm:pt>
    <dgm:pt modelId="{F43B3AE4-8279-4C94-8B5F-EA4429191AE7}" type="parTrans" cxnId="{81E762F3-8646-4F75-B4A0-FC4D0DF37B37}">
      <dgm:prSet/>
      <dgm:spPr/>
      <dgm:t>
        <a:bodyPr/>
        <a:lstStyle/>
        <a:p>
          <a:endParaRPr lang="es-ES" sz="1400" b="1"/>
        </a:p>
      </dgm:t>
    </dgm:pt>
    <dgm:pt modelId="{D4B02F97-6737-46CE-8498-61605C02896A}" type="sibTrans" cxnId="{81E762F3-8646-4F75-B4A0-FC4D0DF37B37}">
      <dgm:prSet/>
      <dgm:spPr/>
      <dgm:t>
        <a:bodyPr/>
        <a:lstStyle/>
        <a:p>
          <a:endParaRPr lang="es-ES" sz="1400" b="1"/>
        </a:p>
      </dgm:t>
    </dgm:pt>
    <dgm:pt modelId="{B6708A31-6B94-4A33-A2A3-FF2D5CC9FD21}">
      <dgm:prSet custT="1"/>
      <dgm:spPr/>
      <dgm:t>
        <a:bodyPr/>
        <a:lstStyle/>
        <a:p>
          <a:r>
            <a:rPr lang="my-MM" sz="1400" b="1" dirty="0"/>
            <a:t>ဧမောက်ရွာထဲကတပည့်များ</a:t>
          </a:r>
          <a:r>
            <a:rPr lang="en-US" sz="1400" b="1" dirty="0"/>
            <a:t>      (Lk. 24:13-15; Mr. 16:12)</a:t>
          </a:r>
          <a:endParaRPr lang="es-ES" sz="1400" b="1" dirty="0"/>
        </a:p>
      </dgm:t>
    </dgm:pt>
    <dgm:pt modelId="{24C9AF77-02F7-4F23-BDEF-FCA2E6C5BF43}" type="parTrans" cxnId="{FE03EB6A-388C-4FA1-97D6-671B6409EE85}">
      <dgm:prSet/>
      <dgm:spPr/>
      <dgm:t>
        <a:bodyPr/>
        <a:lstStyle/>
        <a:p>
          <a:endParaRPr lang="es-ES" sz="1400" b="1"/>
        </a:p>
      </dgm:t>
    </dgm:pt>
    <dgm:pt modelId="{0B900BDD-19C6-4A3C-B8E0-4030A8C10FD1}" type="sibTrans" cxnId="{FE03EB6A-388C-4FA1-97D6-671B6409EE85}">
      <dgm:prSet/>
      <dgm:spPr/>
      <dgm:t>
        <a:bodyPr/>
        <a:lstStyle/>
        <a:p>
          <a:endParaRPr lang="es-ES" sz="1400" b="1"/>
        </a:p>
      </dgm:t>
    </dgm:pt>
    <dgm:pt modelId="{CA58A044-961B-40FB-82EF-6B6822381E41}">
      <dgm:prSet custT="1"/>
      <dgm:spPr/>
      <dgm:t>
        <a:bodyPr/>
        <a:lstStyle/>
        <a:p>
          <a:r>
            <a:rPr lang="my-MM" sz="1400" b="1" dirty="0"/>
            <a:t>ပေတရု</a:t>
          </a:r>
          <a:r>
            <a:rPr lang="en-US" sz="1400" b="1" dirty="0"/>
            <a:t>                         (Lk. 24:34; 1Co. 15:5)</a:t>
          </a:r>
          <a:endParaRPr lang="es-ES" sz="1400" b="1" dirty="0"/>
        </a:p>
      </dgm:t>
    </dgm:pt>
    <dgm:pt modelId="{6FD37E11-B980-415B-A8AF-075D2F7DC41A}" type="parTrans" cxnId="{485F4076-6B4C-4E39-831C-7B4DE4866B73}">
      <dgm:prSet/>
      <dgm:spPr/>
      <dgm:t>
        <a:bodyPr/>
        <a:lstStyle/>
        <a:p>
          <a:endParaRPr lang="es-ES" sz="1400" b="1"/>
        </a:p>
      </dgm:t>
    </dgm:pt>
    <dgm:pt modelId="{09445E21-6E75-4115-A01E-2EE2AF45B0CA}" type="sibTrans" cxnId="{485F4076-6B4C-4E39-831C-7B4DE4866B73}">
      <dgm:prSet/>
      <dgm:spPr/>
      <dgm:t>
        <a:bodyPr/>
        <a:lstStyle/>
        <a:p>
          <a:endParaRPr lang="es-ES" sz="1400" b="1"/>
        </a:p>
      </dgm:t>
    </dgm:pt>
    <dgm:pt modelId="{76103557-BDB7-4800-AF28-2D19BFB3DF35}">
      <dgm:prSet custT="1"/>
      <dgm:spPr/>
      <dgm:t>
        <a:bodyPr/>
        <a:lstStyle/>
        <a:p>
          <a:r>
            <a:rPr lang="my-MM" sz="1400" b="1" dirty="0"/>
            <a:t>အထက်ခန်းတွင် စုဝေးကြသူများ</a:t>
          </a:r>
          <a:r>
            <a:rPr lang="en-US" sz="1400" b="1" dirty="0"/>
            <a:t>            (Mr. 16:14; </a:t>
          </a:r>
          <a:br>
            <a:rPr lang="en-US" sz="1400" b="1" dirty="0"/>
          </a:br>
          <a:r>
            <a:rPr lang="en-US" sz="1400" b="1" dirty="0"/>
            <a:t>Jn. 20:19)</a:t>
          </a:r>
          <a:endParaRPr lang="es-ES" sz="1400" b="1" dirty="0"/>
        </a:p>
      </dgm:t>
    </dgm:pt>
    <dgm:pt modelId="{0AC12081-3EAA-44B7-9945-87D020CC8E82}" type="parTrans" cxnId="{E9B1E9E4-64DB-4C04-B814-776EFD9BEBB0}">
      <dgm:prSet/>
      <dgm:spPr/>
      <dgm:t>
        <a:bodyPr/>
        <a:lstStyle/>
        <a:p>
          <a:endParaRPr lang="es-ES" sz="1400" b="1"/>
        </a:p>
      </dgm:t>
    </dgm:pt>
    <dgm:pt modelId="{F965F6CF-4E0E-4B70-8E5F-CD644493E559}" type="sibTrans" cxnId="{E9B1E9E4-64DB-4C04-B814-776EFD9BEBB0}">
      <dgm:prSet/>
      <dgm:spPr/>
      <dgm:t>
        <a:bodyPr/>
        <a:lstStyle/>
        <a:p>
          <a:endParaRPr lang="es-ES" sz="1400" b="1"/>
        </a:p>
      </dgm:t>
    </dgm:pt>
    <dgm:pt modelId="{8323C1BB-E087-4E04-9531-FCD1D0F47C53}">
      <dgm:prSet custT="1"/>
      <dgm:spPr/>
      <dgm:t>
        <a:bodyPr/>
        <a:lstStyle/>
        <a:p>
          <a:r>
            <a:rPr lang="my-MM" sz="1400" b="1" dirty="0"/>
            <a:t>သောမတ်စ်</a:t>
          </a:r>
          <a:r>
            <a:rPr lang="en-US" sz="1400" b="1" dirty="0"/>
            <a:t>                     (Jn. 20:24-26)</a:t>
          </a:r>
          <a:endParaRPr lang="es-ES" sz="1400" b="1" dirty="0"/>
        </a:p>
      </dgm:t>
    </dgm:pt>
    <dgm:pt modelId="{018A0939-B7B9-4070-A456-58826E737596}" type="parTrans" cxnId="{4B3404E8-13B0-4B48-AE24-19F1F16C43B2}">
      <dgm:prSet/>
      <dgm:spPr/>
      <dgm:t>
        <a:bodyPr/>
        <a:lstStyle/>
        <a:p>
          <a:endParaRPr lang="es-ES" sz="1400" b="1"/>
        </a:p>
      </dgm:t>
    </dgm:pt>
    <dgm:pt modelId="{D46926FD-9A9A-43DC-A52C-8ED4AE9BE3F5}" type="sibTrans" cxnId="{4B3404E8-13B0-4B48-AE24-19F1F16C43B2}">
      <dgm:prSet/>
      <dgm:spPr/>
      <dgm:t>
        <a:bodyPr/>
        <a:lstStyle/>
        <a:p>
          <a:endParaRPr lang="es-ES" sz="1400" b="1"/>
        </a:p>
      </dgm:t>
    </dgm:pt>
    <dgm:pt modelId="{698A0BB0-145B-4502-9993-E80E650C10EA}">
      <dgm:prSet custT="1"/>
      <dgm:spPr/>
      <dgm:t>
        <a:bodyPr/>
        <a:lstStyle/>
        <a:p>
          <a:r>
            <a:rPr lang="my-MM" sz="1400" b="1" dirty="0"/>
            <a:t>လူ ၅၀၀ ကျော်</a:t>
          </a:r>
          <a:r>
            <a:rPr lang="en-US" sz="1400" b="1" dirty="0"/>
            <a:t>              (1Co. 15:6; Mt. 28:16-17)</a:t>
          </a:r>
          <a:endParaRPr lang="es-ES" sz="1400" b="1" dirty="0"/>
        </a:p>
      </dgm:t>
    </dgm:pt>
    <dgm:pt modelId="{93410DE2-C650-425E-9C60-2A645041DDB3}" type="parTrans" cxnId="{B4364F99-2B1C-4154-B4A3-296D004495EF}">
      <dgm:prSet/>
      <dgm:spPr/>
      <dgm:t>
        <a:bodyPr/>
        <a:lstStyle/>
        <a:p>
          <a:endParaRPr lang="es-ES" sz="1400" b="1"/>
        </a:p>
      </dgm:t>
    </dgm:pt>
    <dgm:pt modelId="{C3543D1E-80C7-49BB-BD23-A6E6A0ACD5EC}" type="sibTrans" cxnId="{B4364F99-2B1C-4154-B4A3-296D004495EF}">
      <dgm:prSet/>
      <dgm:spPr/>
      <dgm:t>
        <a:bodyPr/>
        <a:lstStyle/>
        <a:p>
          <a:endParaRPr lang="es-ES" sz="1400" b="1"/>
        </a:p>
      </dgm:t>
    </dgm:pt>
    <dgm:pt modelId="{6E880686-252B-40FB-ADCE-988E1FF63052}">
      <dgm:prSet custT="1"/>
      <dgm:spPr/>
      <dgm:t>
        <a:bodyPr/>
        <a:lstStyle/>
        <a:p>
          <a:r>
            <a:rPr lang="my-MM" sz="1400" b="1" dirty="0"/>
            <a:t>ယေရှု၏ညီ ယာကုပ်</a:t>
          </a:r>
          <a:r>
            <a:rPr lang="en-US" sz="1400" b="1" dirty="0"/>
            <a:t>   (1Co. 15:7)</a:t>
          </a:r>
          <a:endParaRPr lang="es-ES" sz="1400" b="1" dirty="0"/>
        </a:p>
      </dgm:t>
    </dgm:pt>
    <dgm:pt modelId="{A5486A27-4EED-4057-864F-1EBC52383ECB}" type="parTrans" cxnId="{D44442E8-184D-4C40-877C-C31927733A18}">
      <dgm:prSet/>
      <dgm:spPr/>
      <dgm:t>
        <a:bodyPr/>
        <a:lstStyle/>
        <a:p>
          <a:endParaRPr lang="es-ES" sz="1400" b="1"/>
        </a:p>
      </dgm:t>
    </dgm:pt>
    <dgm:pt modelId="{08ECF347-3872-4DF2-9B92-342EAF1A8FFD}" type="sibTrans" cxnId="{D44442E8-184D-4C40-877C-C31927733A18}">
      <dgm:prSet/>
      <dgm:spPr/>
      <dgm:t>
        <a:bodyPr/>
        <a:lstStyle/>
        <a:p>
          <a:endParaRPr lang="es-ES" sz="1400" b="1"/>
        </a:p>
      </dgm:t>
    </dgm:pt>
    <dgm:pt modelId="{32730B64-16AA-4B0E-9C5F-8E9B8C227005}">
      <dgm:prSet custT="1"/>
      <dgm:spPr/>
      <dgm:t>
        <a:bodyPr/>
        <a:lstStyle/>
        <a:p>
          <a:r>
            <a:rPr lang="my-MM" sz="1400" b="1" dirty="0"/>
            <a:t>ပေါလု</a:t>
          </a:r>
          <a:r>
            <a:rPr lang="es-ES" sz="1400" b="1" dirty="0"/>
            <a:t> (1Co. 15:8)</a:t>
          </a:r>
        </a:p>
      </dgm:t>
    </dgm:pt>
    <dgm:pt modelId="{ED08356A-F274-4AC7-822B-D63899519A28}" type="parTrans" cxnId="{40609A54-1ED5-4D00-BD29-0B5B2C484517}">
      <dgm:prSet/>
      <dgm:spPr/>
      <dgm:t>
        <a:bodyPr/>
        <a:lstStyle/>
        <a:p>
          <a:endParaRPr lang="es-ES" sz="1400" b="1"/>
        </a:p>
      </dgm:t>
    </dgm:pt>
    <dgm:pt modelId="{7D42188A-6097-4877-B607-D9FE51F9BBE0}" type="sibTrans" cxnId="{40609A54-1ED5-4D00-BD29-0B5B2C484517}">
      <dgm:prSet/>
      <dgm:spPr/>
      <dgm:t>
        <a:bodyPr/>
        <a:lstStyle/>
        <a:p>
          <a:endParaRPr lang="es-ES" sz="1400" b="1"/>
        </a:p>
      </dgm:t>
    </dgm:pt>
    <dgm:pt modelId="{92818904-8533-40BD-9539-A9146D59CE47}" type="pres">
      <dgm:prSet presAssocID="{F3813973-45E1-4BD7-9C6B-62615316B5BA}" presName="Name0" presStyleCnt="0">
        <dgm:presLayoutVars>
          <dgm:chMax/>
          <dgm:chPref/>
          <dgm:dir/>
        </dgm:presLayoutVars>
      </dgm:prSet>
      <dgm:spPr/>
    </dgm:pt>
    <dgm:pt modelId="{D491B8AB-3621-4CD6-9004-1A0332CCE3B0}" type="pres">
      <dgm:prSet presAssocID="{5B3FD182-6B4E-4AD3-B59A-0594AF191132}" presName="composite" presStyleCnt="0">
        <dgm:presLayoutVars>
          <dgm:chMax val="1"/>
          <dgm:chPref val="1"/>
        </dgm:presLayoutVars>
      </dgm:prSet>
      <dgm:spPr/>
    </dgm:pt>
    <dgm:pt modelId="{95070934-E4A2-4E1E-AD15-F7F3815A57B0}" type="pres">
      <dgm:prSet presAssocID="{5B3FD182-6B4E-4AD3-B59A-0594AF191132}" presName="Accent" presStyleLbl="trAlignAcc1" presStyleIdx="0" presStyleCnt="10" custScaleX="125978" custScaleY="106415" custLinFactNeighborY="-5855">
        <dgm:presLayoutVars>
          <dgm:chMax val="0"/>
          <dgm:chPref val="0"/>
        </dgm:presLayoutVars>
      </dgm:prSet>
      <dgm:spPr>
        <a:solidFill>
          <a:schemeClr val="accent4"/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12FB3869-DB54-421E-B538-5126CC46E3C2}" type="pres">
      <dgm:prSet presAssocID="{5B3FD182-6B4E-4AD3-B59A-0594AF191132}" presName="Image" presStyleLbl="alignImgPlace1" presStyleIdx="0" presStyleCnt="10" custScaleX="124815" custLinFactNeighborY="-3030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857316-EE55-4CB7-8A9F-DB6872677DD9}" type="pres">
      <dgm:prSet presAssocID="{5B3FD182-6B4E-4AD3-B59A-0594AF191132}" presName="ChildComposite" presStyleCnt="0"/>
      <dgm:spPr/>
    </dgm:pt>
    <dgm:pt modelId="{18E56419-D2B6-4B74-AF06-FC14FF6C3210}" type="pres">
      <dgm:prSet presAssocID="{5B3FD182-6B4E-4AD3-B59A-0594AF19113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4FE1E47-7682-4FA9-A973-E66E6D47C6C5}" type="pres">
      <dgm:prSet presAssocID="{5B3FD182-6B4E-4AD3-B59A-0594AF191132}" presName="Parent" presStyleLbl="revTx" presStyleIdx="0" presStyleCnt="10" custScaleX="142585" custLinFactNeighborY="-21692">
        <dgm:presLayoutVars>
          <dgm:chMax val="1"/>
          <dgm:chPref val="0"/>
          <dgm:bulletEnabled val="1"/>
        </dgm:presLayoutVars>
      </dgm:prSet>
      <dgm:spPr/>
    </dgm:pt>
    <dgm:pt modelId="{2F14CF09-C2A7-48A6-AA1B-03A15AA4F87C}" type="pres">
      <dgm:prSet presAssocID="{0350B6B7-E798-47CF-9D6F-0DC0EC647399}" presName="sibTrans" presStyleCnt="0"/>
      <dgm:spPr/>
    </dgm:pt>
    <dgm:pt modelId="{726C05C5-7F72-4EA5-B69E-621A06BFB708}" type="pres">
      <dgm:prSet presAssocID="{F7A1A725-13F8-44EB-848D-B9F2056E5D50}" presName="composite" presStyleCnt="0">
        <dgm:presLayoutVars>
          <dgm:chMax val="1"/>
          <dgm:chPref val="1"/>
        </dgm:presLayoutVars>
      </dgm:prSet>
      <dgm:spPr/>
    </dgm:pt>
    <dgm:pt modelId="{C05885C1-1C54-4989-9FAA-90A4F8DDD826}" type="pres">
      <dgm:prSet presAssocID="{F7A1A725-13F8-44EB-848D-B9F2056E5D50}" presName="Accent" presStyleLbl="trAlignAcc1" presStyleIdx="1" presStyleCnt="10" custScaleX="125978" custScaleY="106415" custLinFactNeighborY="-5855">
        <dgm:presLayoutVars>
          <dgm:chMax val="0"/>
          <dgm:chPref val="0"/>
        </dgm:presLayoutVars>
      </dgm:prSet>
      <dgm:spPr>
        <a:solidFill>
          <a:srgbClr val="CCFF99"/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66CAAD17-E2B0-4929-8AA5-0F284E276C7E}" type="pres">
      <dgm:prSet presAssocID="{F7A1A725-13F8-44EB-848D-B9F2056E5D50}" presName="Image" presStyleLbl="alignImgPlace1" presStyleIdx="1" presStyleCnt="10" custScaleX="124815" custLinFactNeighborX="-4272" custLinFactNeighborY="-24924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68E24E9-8641-4D85-964E-6FA01C180AF5}" type="pres">
      <dgm:prSet presAssocID="{F7A1A725-13F8-44EB-848D-B9F2056E5D50}" presName="ChildComposite" presStyleCnt="0"/>
      <dgm:spPr/>
    </dgm:pt>
    <dgm:pt modelId="{B0ED5CBC-D021-452A-8568-96C91E4D1A92}" type="pres">
      <dgm:prSet presAssocID="{F7A1A725-13F8-44EB-848D-B9F2056E5D5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834B385-5022-4405-A88F-A7D59D9F253B}" type="pres">
      <dgm:prSet presAssocID="{F7A1A725-13F8-44EB-848D-B9F2056E5D50}" presName="Parent" presStyleLbl="revTx" presStyleIdx="1" presStyleCnt="10" custScaleX="142585" custLinFactNeighborY="-21692">
        <dgm:presLayoutVars>
          <dgm:chMax val="1"/>
          <dgm:chPref val="0"/>
          <dgm:bulletEnabled val="1"/>
        </dgm:presLayoutVars>
      </dgm:prSet>
      <dgm:spPr/>
    </dgm:pt>
    <dgm:pt modelId="{F26B2CA4-8B07-4531-8880-3CC77E00CB07}" type="pres">
      <dgm:prSet presAssocID="{52638441-F4E3-4A23-9435-79E87EC6A031}" presName="sibTrans" presStyleCnt="0"/>
      <dgm:spPr/>
    </dgm:pt>
    <dgm:pt modelId="{810F12E3-4C47-4736-B7F8-1FA6171AB0D4}" type="pres">
      <dgm:prSet presAssocID="{3572BEC4-E1CA-45A3-8DA1-BAD5DCA8E972}" presName="composite" presStyleCnt="0">
        <dgm:presLayoutVars>
          <dgm:chMax val="1"/>
          <dgm:chPref val="1"/>
        </dgm:presLayoutVars>
      </dgm:prSet>
      <dgm:spPr/>
    </dgm:pt>
    <dgm:pt modelId="{D7B512DE-F0C6-4306-9EBA-7A23D0E99AE8}" type="pres">
      <dgm:prSet presAssocID="{3572BEC4-E1CA-45A3-8DA1-BAD5DCA8E972}" presName="Accent" presStyleLbl="trAlignAcc1" presStyleIdx="2" presStyleCnt="10" custScaleX="125978" custScaleY="106415" custLinFactNeighborY="-5855">
        <dgm:presLayoutVars>
          <dgm:chMax val="0"/>
          <dgm:chPref val="0"/>
        </dgm:presLayoutVars>
      </dgm:prSet>
      <dgm:spPr>
        <a:solidFill>
          <a:srgbClr val="66FFCC"/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E7094466-7A92-4C75-8BD5-CB4F5C51ED52}" type="pres">
      <dgm:prSet presAssocID="{3572BEC4-E1CA-45A3-8DA1-BAD5DCA8E972}" presName="Image" presStyleLbl="alignImgPlace1" presStyleIdx="2" presStyleCnt="10" custScaleX="124815" custLinFactNeighborY="-30303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956"/>
          </a:stretch>
        </a:blipFill>
      </dgm:spPr>
    </dgm:pt>
    <dgm:pt modelId="{86D553A3-EDC8-40A6-873B-EBAF99B556B1}" type="pres">
      <dgm:prSet presAssocID="{3572BEC4-E1CA-45A3-8DA1-BAD5DCA8E972}" presName="ChildComposite" presStyleCnt="0"/>
      <dgm:spPr/>
    </dgm:pt>
    <dgm:pt modelId="{104E341A-746F-49A4-82E8-0355110A24D5}" type="pres">
      <dgm:prSet presAssocID="{3572BEC4-E1CA-45A3-8DA1-BAD5DCA8E97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3739241-5D00-4E79-AD6F-96E80006206E}" type="pres">
      <dgm:prSet presAssocID="{3572BEC4-E1CA-45A3-8DA1-BAD5DCA8E972}" presName="Parent" presStyleLbl="revTx" presStyleIdx="2" presStyleCnt="10" custScaleX="142585" custLinFactNeighborY="-21692">
        <dgm:presLayoutVars>
          <dgm:chMax val="1"/>
          <dgm:chPref val="0"/>
          <dgm:bulletEnabled val="1"/>
        </dgm:presLayoutVars>
      </dgm:prSet>
      <dgm:spPr/>
    </dgm:pt>
    <dgm:pt modelId="{8D1F31F4-1DF3-47C2-8333-4AA977233005}" type="pres">
      <dgm:prSet presAssocID="{D4B02F97-6737-46CE-8498-61605C02896A}" presName="sibTrans" presStyleCnt="0"/>
      <dgm:spPr/>
    </dgm:pt>
    <dgm:pt modelId="{5E8DD615-A002-4B4D-9329-CC7DEE600CAA}" type="pres">
      <dgm:prSet presAssocID="{B6708A31-6B94-4A33-A2A3-FF2D5CC9FD21}" presName="composite" presStyleCnt="0">
        <dgm:presLayoutVars>
          <dgm:chMax val="1"/>
          <dgm:chPref val="1"/>
        </dgm:presLayoutVars>
      </dgm:prSet>
      <dgm:spPr/>
    </dgm:pt>
    <dgm:pt modelId="{3FD7B352-CA17-4774-A8E5-8002E84DEDAD}" type="pres">
      <dgm:prSet presAssocID="{B6708A31-6B94-4A33-A2A3-FF2D5CC9FD21}" presName="Accent" presStyleLbl="trAlignAcc1" presStyleIdx="3" presStyleCnt="10" custScaleX="125978" custScaleY="106415" custLinFactNeighborY="-5855">
        <dgm:presLayoutVars>
          <dgm:chMax val="0"/>
          <dgm:chPref val="0"/>
        </dgm:presLayoutVars>
      </dgm:prSet>
      <dgm:spPr>
        <a:solidFill>
          <a:srgbClr val="C9A6E4"/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2CB07293-911C-4C02-B18E-038B54169E22}" type="pres">
      <dgm:prSet presAssocID="{B6708A31-6B94-4A33-A2A3-FF2D5CC9FD21}" presName="Image" presStyleLbl="alignImgPlace1" presStyleIdx="3" presStyleCnt="10" custScaleX="124815" custLinFactNeighborY="-30303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3322A61-E050-430A-A410-680100E54BD7}" type="pres">
      <dgm:prSet presAssocID="{B6708A31-6B94-4A33-A2A3-FF2D5CC9FD21}" presName="ChildComposite" presStyleCnt="0"/>
      <dgm:spPr/>
    </dgm:pt>
    <dgm:pt modelId="{EFBA17F0-C5AF-425A-BB23-CCCB0C5D68D0}" type="pres">
      <dgm:prSet presAssocID="{B6708A31-6B94-4A33-A2A3-FF2D5CC9FD2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B1DD675-1F5D-4E76-9023-B8DFF74037C0}" type="pres">
      <dgm:prSet presAssocID="{B6708A31-6B94-4A33-A2A3-FF2D5CC9FD21}" presName="Parent" presStyleLbl="revTx" presStyleIdx="3" presStyleCnt="10" custScaleX="142585" custLinFactNeighborY="-21692">
        <dgm:presLayoutVars>
          <dgm:chMax val="1"/>
          <dgm:chPref val="0"/>
          <dgm:bulletEnabled val="1"/>
        </dgm:presLayoutVars>
      </dgm:prSet>
      <dgm:spPr/>
    </dgm:pt>
    <dgm:pt modelId="{40B0D6F3-248F-4A33-B8B6-68E67406D7B1}" type="pres">
      <dgm:prSet presAssocID="{0B900BDD-19C6-4A3C-B8E0-4030A8C10FD1}" presName="sibTrans" presStyleCnt="0"/>
      <dgm:spPr/>
    </dgm:pt>
    <dgm:pt modelId="{FFD587C0-DC25-4AD9-B251-4072E81669FE}" type="pres">
      <dgm:prSet presAssocID="{CA58A044-961B-40FB-82EF-6B6822381E41}" presName="composite" presStyleCnt="0">
        <dgm:presLayoutVars>
          <dgm:chMax val="1"/>
          <dgm:chPref val="1"/>
        </dgm:presLayoutVars>
      </dgm:prSet>
      <dgm:spPr/>
    </dgm:pt>
    <dgm:pt modelId="{19AB101D-771C-42D1-990A-D4791D72C617}" type="pres">
      <dgm:prSet presAssocID="{CA58A044-961B-40FB-82EF-6B6822381E41}" presName="Accent" presStyleLbl="trAlignAcc1" presStyleIdx="4" presStyleCnt="10" custScaleX="125978" custScaleY="106415" custLinFactNeighborY="-5855">
        <dgm:presLayoutVars>
          <dgm:chMax val="0"/>
          <dgm:chPref val="0"/>
        </dgm:presLayoutVars>
      </dgm:prSet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71E22B5-EA06-4333-8CD0-DE49F9B900E7}" type="pres">
      <dgm:prSet presAssocID="{CA58A044-961B-40FB-82EF-6B6822381E41}" presName="Image" presStyleLbl="alignImgPlace1" presStyleIdx="4" presStyleCnt="10" custScaleX="124815" custLinFactNeighborY="-30303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CE330F-769C-4815-89EC-D7B98793FA4C}" type="pres">
      <dgm:prSet presAssocID="{CA58A044-961B-40FB-82EF-6B6822381E41}" presName="ChildComposite" presStyleCnt="0"/>
      <dgm:spPr/>
    </dgm:pt>
    <dgm:pt modelId="{3575330D-4843-4297-ABB6-A971AAAA7DCA}" type="pres">
      <dgm:prSet presAssocID="{CA58A044-961B-40FB-82EF-6B6822381E4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6DB3DC1-C21C-427D-BE0E-D70C3824AF34}" type="pres">
      <dgm:prSet presAssocID="{CA58A044-961B-40FB-82EF-6B6822381E41}" presName="Parent" presStyleLbl="revTx" presStyleIdx="4" presStyleCnt="10" custScaleX="142585" custLinFactNeighborY="-21692">
        <dgm:presLayoutVars>
          <dgm:chMax val="1"/>
          <dgm:chPref val="0"/>
          <dgm:bulletEnabled val="1"/>
        </dgm:presLayoutVars>
      </dgm:prSet>
      <dgm:spPr/>
    </dgm:pt>
    <dgm:pt modelId="{48BA5635-C083-417B-A3A2-56F3D39B6378}" type="pres">
      <dgm:prSet presAssocID="{09445E21-6E75-4115-A01E-2EE2AF45B0CA}" presName="sibTrans" presStyleCnt="0"/>
      <dgm:spPr/>
    </dgm:pt>
    <dgm:pt modelId="{60A9C057-9AA1-4083-9488-7CE088467BA3}" type="pres">
      <dgm:prSet presAssocID="{76103557-BDB7-4800-AF28-2D19BFB3DF35}" presName="composite" presStyleCnt="0">
        <dgm:presLayoutVars>
          <dgm:chMax val="1"/>
          <dgm:chPref val="1"/>
        </dgm:presLayoutVars>
      </dgm:prSet>
      <dgm:spPr/>
    </dgm:pt>
    <dgm:pt modelId="{A862D02C-5A3E-4D14-972A-C993AA70CBC6}" type="pres">
      <dgm:prSet presAssocID="{76103557-BDB7-4800-AF28-2D19BFB3DF35}" presName="Accent" presStyleLbl="trAlignAcc1" presStyleIdx="5" presStyleCnt="10" custScaleX="125978" custScaleY="121825">
        <dgm:presLayoutVars>
          <dgm:chMax val="0"/>
          <dgm:chPref val="0"/>
        </dgm:presLayoutVars>
      </dgm:prSet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F7D095E0-6FA5-4719-ACF1-4FD9F9A40341}" type="pres">
      <dgm:prSet presAssocID="{76103557-BDB7-4800-AF28-2D19BFB3DF35}" presName="Image" presStyleLbl="alignImgPlace1" presStyleIdx="5" presStyleCnt="10" custScaleX="124815" custLinFactNeighborY="-1883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D2BD09-D651-4564-8050-57E63782769D}" type="pres">
      <dgm:prSet presAssocID="{76103557-BDB7-4800-AF28-2D19BFB3DF35}" presName="ChildComposite" presStyleCnt="0"/>
      <dgm:spPr/>
    </dgm:pt>
    <dgm:pt modelId="{D67BF7FD-66C7-419A-BD30-960D0ABFC9BD}" type="pres">
      <dgm:prSet presAssocID="{76103557-BDB7-4800-AF28-2D19BFB3DF3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918B33E-2FD1-4EAA-BC3E-F2341F796805}" type="pres">
      <dgm:prSet presAssocID="{76103557-BDB7-4800-AF28-2D19BFB3DF35}" presName="Parent" presStyleLbl="revTx" presStyleIdx="5" presStyleCnt="10" custScaleX="142585">
        <dgm:presLayoutVars>
          <dgm:chMax val="1"/>
          <dgm:chPref val="0"/>
          <dgm:bulletEnabled val="1"/>
        </dgm:presLayoutVars>
      </dgm:prSet>
      <dgm:spPr/>
    </dgm:pt>
    <dgm:pt modelId="{C65F0AC4-A4B1-4FCA-BD67-E2CA43DD3FC2}" type="pres">
      <dgm:prSet presAssocID="{F965F6CF-4E0E-4B70-8E5F-CD644493E559}" presName="sibTrans" presStyleCnt="0"/>
      <dgm:spPr/>
    </dgm:pt>
    <dgm:pt modelId="{0DCBB3D9-2BDD-4830-ADE1-7CEBD6566668}" type="pres">
      <dgm:prSet presAssocID="{8323C1BB-E087-4E04-9531-FCD1D0F47C53}" presName="composite" presStyleCnt="0">
        <dgm:presLayoutVars>
          <dgm:chMax val="1"/>
          <dgm:chPref val="1"/>
        </dgm:presLayoutVars>
      </dgm:prSet>
      <dgm:spPr/>
    </dgm:pt>
    <dgm:pt modelId="{050D6229-AE9E-4D62-AD1D-C26954D27EEB}" type="pres">
      <dgm:prSet presAssocID="{8323C1BB-E087-4E04-9531-FCD1D0F47C53}" presName="Accent" presStyleLbl="trAlignAcc1" presStyleIdx="6" presStyleCnt="10" custScaleX="125978" custScaleY="108729">
        <dgm:presLayoutVars>
          <dgm:chMax val="0"/>
          <dgm:chPref val="0"/>
        </dgm:presLayoutVars>
      </dgm:prSet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F0366FA3-D12C-4C36-AC5B-E0DEECF10479}" type="pres">
      <dgm:prSet presAssocID="{8323C1BB-E087-4E04-9531-FCD1D0F47C53}" presName="Image" presStyleLbl="alignImgPlace1" presStyleIdx="6" presStyleCnt="10" custScaleX="124815" custLinFactNeighborY="-1883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6BCCD41-35AE-4C85-8401-C4C6A479E2FE}" type="pres">
      <dgm:prSet presAssocID="{8323C1BB-E087-4E04-9531-FCD1D0F47C53}" presName="ChildComposite" presStyleCnt="0"/>
      <dgm:spPr/>
    </dgm:pt>
    <dgm:pt modelId="{1F461AF8-EEE4-47AF-A34D-85D5801ED7C5}" type="pres">
      <dgm:prSet presAssocID="{8323C1BB-E087-4E04-9531-FCD1D0F47C5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F4B9709-7402-405A-83C6-6FAFAB9645B0}" type="pres">
      <dgm:prSet presAssocID="{8323C1BB-E087-4E04-9531-FCD1D0F47C53}" presName="Parent" presStyleLbl="revTx" presStyleIdx="6" presStyleCnt="10" custScaleX="142585">
        <dgm:presLayoutVars>
          <dgm:chMax val="1"/>
          <dgm:chPref val="0"/>
          <dgm:bulletEnabled val="1"/>
        </dgm:presLayoutVars>
      </dgm:prSet>
      <dgm:spPr/>
    </dgm:pt>
    <dgm:pt modelId="{C8AD59B5-8DFA-4549-8536-ED458F60C280}" type="pres">
      <dgm:prSet presAssocID="{D46926FD-9A9A-43DC-A52C-8ED4AE9BE3F5}" presName="sibTrans" presStyleCnt="0"/>
      <dgm:spPr/>
    </dgm:pt>
    <dgm:pt modelId="{EDCD2CA7-1258-47F5-8EA3-17B5CDE9CE98}" type="pres">
      <dgm:prSet presAssocID="{698A0BB0-145B-4502-9993-E80E650C10EA}" presName="composite" presStyleCnt="0">
        <dgm:presLayoutVars>
          <dgm:chMax val="1"/>
          <dgm:chPref val="1"/>
        </dgm:presLayoutVars>
      </dgm:prSet>
      <dgm:spPr/>
    </dgm:pt>
    <dgm:pt modelId="{601672D2-72F3-4C0F-95DD-B397DA49DE81}" type="pres">
      <dgm:prSet presAssocID="{698A0BB0-145B-4502-9993-E80E650C10EA}" presName="Accent" presStyleLbl="trAlignAcc1" presStyleIdx="7" presStyleCnt="10" custScaleX="125978" custScaleY="108729">
        <dgm:presLayoutVars>
          <dgm:chMax val="0"/>
          <dgm:chPref val="0"/>
        </dgm:presLayoutVars>
      </dgm:prSet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863F9AE4-535A-4725-AE3D-A4188EA1E918}" type="pres">
      <dgm:prSet presAssocID="{698A0BB0-145B-4502-9993-E80E650C10EA}" presName="Image" presStyleLbl="alignImgPlace1" presStyleIdx="7" presStyleCnt="10" custScaleX="124815" custLinFactNeighborY="-1883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570529A-1909-4EF2-B2DA-5C469571ACF2}" type="pres">
      <dgm:prSet presAssocID="{698A0BB0-145B-4502-9993-E80E650C10EA}" presName="ChildComposite" presStyleCnt="0"/>
      <dgm:spPr/>
    </dgm:pt>
    <dgm:pt modelId="{C4A320ED-29ED-43AD-9EA3-078F1AB115B0}" type="pres">
      <dgm:prSet presAssocID="{698A0BB0-145B-4502-9993-E80E650C10E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21BE251-3309-4767-80DD-B97231D66E34}" type="pres">
      <dgm:prSet presAssocID="{698A0BB0-145B-4502-9993-E80E650C10EA}" presName="Parent" presStyleLbl="revTx" presStyleIdx="7" presStyleCnt="10" custScaleX="148244">
        <dgm:presLayoutVars>
          <dgm:chMax val="1"/>
          <dgm:chPref val="0"/>
          <dgm:bulletEnabled val="1"/>
        </dgm:presLayoutVars>
      </dgm:prSet>
      <dgm:spPr/>
    </dgm:pt>
    <dgm:pt modelId="{9E9CA35B-5C3A-42D3-A977-7F7BF5D2F216}" type="pres">
      <dgm:prSet presAssocID="{C3543D1E-80C7-49BB-BD23-A6E6A0ACD5EC}" presName="sibTrans" presStyleCnt="0"/>
      <dgm:spPr/>
    </dgm:pt>
    <dgm:pt modelId="{553AE679-4204-460D-A4BD-A6051031A678}" type="pres">
      <dgm:prSet presAssocID="{6E880686-252B-40FB-ADCE-988E1FF63052}" presName="composite" presStyleCnt="0">
        <dgm:presLayoutVars>
          <dgm:chMax val="1"/>
          <dgm:chPref val="1"/>
        </dgm:presLayoutVars>
      </dgm:prSet>
      <dgm:spPr/>
    </dgm:pt>
    <dgm:pt modelId="{90782FFE-8AED-4775-B32C-5AD328C0F885}" type="pres">
      <dgm:prSet presAssocID="{6E880686-252B-40FB-ADCE-988E1FF63052}" presName="Accent" presStyleLbl="trAlignAcc1" presStyleIdx="8" presStyleCnt="10" custScaleX="125978" custScaleY="108729">
        <dgm:presLayoutVars>
          <dgm:chMax val="0"/>
          <dgm:chPref val="0"/>
        </dgm:presLayoutVars>
      </dgm:prSet>
      <dgm:spPr>
        <a:solidFill>
          <a:schemeClr val="tx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16D5EF8-46BE-4A14-A7D4-B8FDA32102CC}" type="pres">
      <dgm:prSet presAssocID="{6E880686-252B-40FB-ADCE-988E1FF63052}" presName="Image" presStyleLbl="alignImgPlace1" presStyleIdx="8" presStyleCnt="10" custScaleX="124815" custLinFactNeighborY="-1883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11887BD-51B5-4075-8A54-6F8B4B51F2E1}" type="pres">
      <dgm:prSet presAssocID="{6E880686-252B-40FB-ADCE-988E1FF63052}" presName="ChildComposite" presStyleCnt="0"/>
      <dgm:spPr/>
    </dgm:pt>
    <dgm:pt modelId="{F9A48115-BF76-4650-9B4C-9EBEC4E35676}" type="pres">
      <dgm:prSet presAssocID="{6E880686-252B-40FB-ADCE-988E1FF6305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C1C91DF-809E-4218-AA49-1AD34D8CA5D9}" type="pres">
      <dgm:prSet presAssocID="{6E880686-252B-40FB-ADCE-988E1FF63052}" presName="Parent" presStyleLbl="revTx" presStyleIdx="8" presStyleCnt="10" custScaleX="142585">
        <dgm:presLayoutVars>
          <dgm:chMax val="1"/>
          <dgm:chPref val="0"/>
          <dgm:bulletEnabled val="1"/>
        </dgm:presLayoutVars>
      </dgm:prSet>
      <dgm:spPr/>
    </dgm:pt>
    <dgm:pt modelId="{69715636-CB40-40C5-9541-E7A28D7D80DE}" type="pres">
      <dgm:prSet presAssocID="{08ECF347-3872-4DF2-9B92-342EAF1A8FFD}" presName="sibTrans" presStyleCnt="0"/>
      <dgm:spPr/>
    </dgm:pt>
    <dgm:pt modelId="{E2D8FB43-C4C7-4ED1-805B-A48C5C3EABEA}" type="pres">
      <dgm:prSet presAssocID="{32730B64-16AA-4B0E-9C5F-8E9B8C227005}" presName="composite" presStyleCnt="0">
        <dgm:presLayoutVars>
          <dgm:chMax val="1"/>
          <dgm:chPref val="1"/>
        </dgm:presLayoutVars>
      </dgm:prSet>
      <dgm:spPr/>
    </dgm:pt>
    <dgm:pt modelId="{E609BE8C-2EE2-4763-BFE7-30E417BC3AF5}" type="pres">
      <dgm:prSet presAssocID="{32730B64-16AA-4B0E-9C5F-8E9B8C227005}" presName="Accent" presStyleLbl="trAlignAcc1" presStyleIdx="9" presStyleCnt="10" custScaleX="125978" custScaleY="108729">
        <dgm:presLayoutVars>
          <dgm:chMax val="0"/>
          <dgm:chPref val="0"/>
        </dgm:presLayoutVars>
      </dgm:prSet>
      <dgm:spPr>
        <a:solidFill>
          <a:srgbClr val="FFCCFF"/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3DCD44DF-6EC5-429A-BA33-53229130C0EE}" type="pres">
      <dgm:prSet presAssocID="{32730B64-16AA-4B0E-9C5F-8E9B8C227005}" presName="Image" presStyleLbl="alignImgPlace1" presStyleIdx="9" presStyleCnt="10" custScaleX="124815" custLinFactNeighborY="-1883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26563C5-E18A-49DA-969B-2503AC38EDF4}" type="pres">
      <dgm:prSet presAssocID="{32730B64-16AA-4B0E-9C5F-8E9B8C227005}" presName="ChildComposite" presStyleCnt="0"/>
      <dgm:spPr/>
    </dgm:pt>
    <dgm:pt modelId="{16CD627A-FB44-4661-8AE8-2F632DF36AEC}" type="pres">
      <dgm:prSet presAssocID="{32730B64-16AA-4B0E-9C5F-8E9B8C22700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2A4B3F8-C6A7-48C5-BDE8-0CBFF50EF6A1}" type="pres">
      <dgm:prSet presAssocID="{32730B64-16AA-4B0E-9C5F-8E9B8C227005}" presName="Parent" presStyleLbl="revTx" presStyleIdx="9" presStyleCnt="10" custScaleX="142585">
        <dgm:presLayoutVars>
          <dgm:chMax val="1"/>
          <dgm:chPref val="0"/>
          <dgm:bulletEnabled val="1"/>
        </dgm:presLayoutVars>
      </dgm:prSet>
      <dgm:spPr/>
    </dgm:pt>
  </dgm:ptLst>
  <dgm:cxnLst>
    <dgm:cxn modelId="{21397B37-0489-4C4F-BECF-F6B8091FDFE0}" type="presOf" srcId="{3572BEC4-E1CA-45A3-8DA1-BAD5DCA8E972}" destId="{E3739241-5D00-4E79-AD6F-96E80006206E}" srcOrd="0" destOrd="0" presId="urn:microsoft.com/office/officeart/2008/layout/CaptionedPictures"/>
    <dgm:cxn modelId="{1067D665-CDAE-4BC2-9529-82BAA8230536}" srcId="{F3813973-45E1-4BD7-9C6B-62615316B5BA}" destId="{5B3FD182-6B4E-4AD3-B59A-0594AF191132}" srcOrd="0" destOrd="0" parTransId="{7EF44F64-FFEA-4F7E-9E2F-8A1A1770EF51}" sibTransId="{0350B6B7-E798-47CF-9D6F-0DC0EC647399}"/>
    <dgm:cxn modelId="{964E7147-78B5-43C0-BA95-F302AD07960B}" type="presOf" srcId="{76103557-BDB7-4800-AF28-2D19BFB3DF35}" destId="{D918B33E-2FD1-4EAA-BC3E-F2341F796805}" srcOrd="0" destOrd="0" presId="urn:microsoft.com/office/officeart/2008/layout/CaptionedPictures"/>
    <dgm:cxn modelId="{FE03EB6A-388C-4FA1-97D6-671B6409EE85}" srcId="{F3813973-45E1-4BD7-9C6B-62615316B5BA}" destId="{B6708A31-6B94-4A33-A2A3-FF2D5CC9FD21}" srcOrd="3" destOrd="0" parTransId="{24C9AF77-02F7-4F23-BDEF-FCA2E6C5BF43}" sibTransId="{0B900BDD-19C6-4A3C-B8E0-4030A8C10FD1}"/>
    <dgm:cxn modelId="{BFC94E4E-F0B6-49DA-9D41-8A3EC54B15DB}" type="presOf" srcId="{F7A1A725-13F8-44EB-848D-B9F2056E5D50}" destId="{5834B385-5022-4405-A88F-A7D59D9F253B}" srcOrd="0" destOrd="0" presId="urn:microsoft.com/office/officeart/2008/layout/CaptionedPictures"/>
    <dgm:cxn modelId="{40609A54-1ED5-4D00-BD29-0B5B2C484517}" srcId="{F3813973-45E1-4BD7-9C6B-62615316B5BA}" destId="{32730B64-16AA-4B0E-9C5F-8E9B8C227005}" srcOrd="9" destOrd="0" parTransId="{ED08356A-F274-4AC7-822B-D63899519A28}" sibTransId="{7D42188A-6097-4877-B607-D9FE51F9BBE0}"/>
    <dgm:cxn modelId="{485F4076-6B4C-4E39-831C-7B4DE4866B73}" srcId="{F3813973-45E1-4BD7-9C6B-62615316B5BA}" destId="{CA58A044-961B-40FB-82EF-6B6822381E41}" srcOrd="4" destOrd="0" parTransId="{6FD37E11-B980-415B-A8AF-075D2F7DC41A}" sibTransId="{09445E21-6E75-4115-A01E-2EE2AF45B0CA}"/>
    <dgm:cxn modelId="{6829E285-9AA1-48DA-AF76-4B6E7E7A8A8A}" type="presOf" srcId="{32730B64-16AA-4B0E-9C5F-8E9B8C227005}" destId="{62A4B3F8-C6A7-48C5-BDE8-0CBFF50EF6A1}" srcOrd="0" destOrd="0" presId="urn:microsoft.com/office/officeart/2008/layout/CaptionedPictures"/>
    <dgm:cxn modelId="{B4364F99-2B1C-4154-B4A3-296D004495EF}" srcId="{F3813973-45E1-4BD7-9C6B-62615316B5BA}" destId="{698A0BB0-145B-4502-9993-E80E650C10EA}" srcOrd="7" destOrd="0" parTransId="{93410DE2-C650-425E-9C60-2A645041DDB3}" sibTransId="{C3543D1E-80C7-49BB-BD23-A6E6A0ACD5EC}"/>
    <dgm:cxn modelId="{48A5D999-2B09-48FC-B74E-BC9157740AD2}" type="presOf" srcId="{698A0BB0-145B-4502-9993-E80E650C10EA}" destId="{521BE251-3309-4767-80DD-B97231D66E34}" srcOrd="0" destOrd="0" presId="urn:microsoft.com/office/officeart/2008/layout/CaptionedPictures"/>
    <dgm:cxn modelId="{01348C9F-D297-43FC-8F0F-8EFBFA130862}" type="presOf" srcId="{6E880686-252B-40FB-ADCE-988E1FF63052}" destId="{9C1C91DF-809E-4218-AA49-1AD34D8CA5D9}" srcOrd="0" destOrd="0" presId="urn:microsoft.com/office/officeart/2008/layout/CaptionedPictures"/>
    <dgm:cxn modelId="{AF6177A5-F200-4130-8958-91B575C1D504}" type="presOf" srcId="{CA58A044-961B-40FB-82EF-6B6822381E41}" destId="{16DB3DC1-C21C-427D-BE0E-D70C3824AF34}" srcOrd="0" destOrd="0" presId="urn:microsoft.com/office/officeart/2008/layout/CaptionedPictures"/>
    <dgm:cxn modelId="{02B34BA7-2787-4F45-9465-68C8D7170EE7}" srcId="{F3813973-45E1-4BD7-9C6B-62615316B5BA}" destId="{F7A1A725-13F8-44EB-848D-B9F2056E5D50}" srcOrd="1" destOrd="0" parTransId="{5F91EA68-BB2C-4591-9F14-A24CE4D4AB15}" sibTransId="{52638441-F4E3-4A23-9435-79E87EC6A031}"/>
    <dgm:cxn modelId="{D6E2B1A7-4A8C-4E19-B2F2-C632590BE64A}" type="presOf" srcId="{8323C1BB-E087-4E04-9531-FCD1D0F47C53}" destId="{6F4B9709-7402-405A-83C6-6FAFAB9645B0}" srcOrd="0" destOrd="0" presId="urn:microsoft.com/office/officeart/2008/layout/CaptionedPictures"/>
    <dgm:cxn modelId="{63FA42D1-06D6-4587-98EB-9F255036A97E}" type="presOf" srcId="{B6708A31-6B94-4A33-A2A3-FF2D5CC9FD21}" destId="{DB1DD675-1F5D-4E76-9023-B8DFF74037C0}" srcOrd="0" destOrd="0" presId="urn:microsoft.com/office/officeart/2008/layout/CaptionedPictures"/>
    <dgm:cxn modelId="{327E33DC-3BE7-4C39-B904-0DEE39976D8A}" type="presOf" srcId="{5B3FD182-6B4E-4AD3-B59A-0594AF191132}" destId="{B4FE1E47-7682-4FA9-A973-E66E6D47C6C5}" srcOrd="0" destOrd="0" presId="urn:microsoft.com/office/officeart/2008/layout/CaptionedPictures"/>
    <dgm:cxn modelId="{E9B1E9E4-64DB-4C04-B814-776EFD9BEBB0}" srcId="{F3813973-45E1-4BD7-9C6B-62615316B5BA}" destId="{76103557-BDB7-4800-AF28-2D19BFB3DF35}" srcOrd="5" destOrd="0" parTransId="{0AC12081-3EAA-44B7-9945-87D020CC8E82}" sibTransId="{F965F6CF-4E0E-4B70-8E5F-CD644493E559}"/>
    <dgm:cxn modelId="{4B3404E8-13B0-4B48-AE24-19F1F16C43B2}" srcId="{F3813973-45E1-4BD7-9C6B-62615316B5BA}" destId="{8323C1BB-E087-4E04-9531-FCD1D0F47C53}" srcOrd="6" destOrd="0" parTransId="{018A0939-B7B9-4070-A456-58826E737596}" sibTransId="{D46926FD-9A9A-43DC-A52C-8ED4AE9BE3F5}"/>
    <dgm:cxn modelId="{D44442E8-184D-4C40-877C-C31927733A18}" srcId="{F3813973-45E1-4BD7-9C6B-62615316B5BA}" destId="{6E880686-252B-40FB-ADCE-988E1FF63052}" srcOrd="8" destOrd="0" parTransId="{A5486A27-4EED-4057-864F-1EBC52383ECB}" sibTransId="{08ECF347-3872-4DF2-9B92-342EAF1A8FFD}"/>
    <dgm:cxn modelId="{7C860CEA-526D-4325-941B-ECA39BD43273}" type="presOf" srcId="{F3813973-45E1-4BD7-9C6B-62615316B5BA}" destId="{92818904-8533-40BD-9539-A9146D59CE47}" srcOrd="0" destOrd="0" presId="urn:microsoft.com/office/officeart/2008/layout/CaptionedPictures"/>
    <dgm:cxn modelId="{81E762F3-8646-4F75-B4A0-FC4D0DF37B37}" srcId="{F3813973-45E1-4BD7-9C6B-62615316B5BA}" destId="{3572BEC4-E1CA-45A3-8DA1-BAD5DCA8E972}" srcOrd="2" destOrd="0" parTransId="{F43B3AE4-8279-4C94-8B5F-EA4429191AE7}" sibTransId="{D4B02F97-6737-46CE-8498-61605C02896A}"/>
    <dgm:cxn modelId="{32BA5B0C-34ED-48EF-BC9A-ADE3AEE028CB}" type="presParOf" srcId="{92818904-8533-40BD-9539-A9146D59CE47}" destId="{D491B8AB-3621-4CD6-9004-1A0332CCE3B0}" srcOrd="0" destOrd="0" presId="urn:microsoft.com/office/officeart/2008/layout/CaptionedPictures"/>
    <dgm:cxn modelId="{9D304BC0-341E-4E44-A432-E8C56BE2825F}" type="presParOf" srcId="{D491B8AB-3621-4CD6-9004-1A0332CCE3B0}" destId="{95070934-E4A2-4E1E-AD15-F7F3815A57B0}" srcOrd="0" destOrd="0" presId="urn:microsoft.com/office/officeart/2008/layout/CaptionedPictures"/>
    <dgm:cxn modelId="{37D92425-D71F-4EFD-ABBB-58868EBB469C}" type="presParOf" srcId="{D491B8AB-3621-4CD6-9004-1A0332CCE3B0}" destId="{12FB3869-DB54-421E-B538-5126CC46E3C2}" srcOrd="1" destOrd="0" presId="urn:microsoft.com/office/officeart/2008/layout/CaptionedPictures"/>
    <dgm:cxn modelId="{23BC1368-AEB1-44AF-BFF5-DB9C70C3392F}" type="presParOf" srcId="{D491B8AB-3621-4CD6-9004-1A0332CCE3B0}" destId="{3D857316-EE55-4CB7-8A9F-DB6872677DD9}" srcOrd="2" destOrd="0" presId="urn:microsoft.com/office/officeart/2008/layout/CaptionedPictures"/>
    <dgm:cxn modelId="{1E712A09-6E41-4090-BFC4-CDBCA1A2B99D}" type="presParOf" srcId="{3D857316-EE55-4CB7-8A9F-DB6872677DD9}" destId="{18E56419-D2B6-4B74-AF06-FC14FF6C3210}" srcOrd="0" destOrd="0" presId="urn:microsoft.com/office/officeart/2008/layout/CaptionedPictures"/>
    <dgm:cxn modelId="{C085A995-82B1-4F04-8843-178B251433C6}" type="presParOf" srcId="{3D857316-EE55-4CB7-8A9F-DB6872677DD9}" destId="{B4FE1E47-7682-4FA9-A973-E66E6D47C6C5}" srcOrd="1" destOrd="0" presId="urn:microsoft.com/office/officeart/2008/layout/CaptionedPictures"/>
    <dgm:cxn modelId="{62F947DE-8026-4959-BC58-53D5027F4ADB}" type="presParOf" srcId="{92818904-8533-40BD-9539-A9146D59CE47}" destId="{2F14CF09-C2A7-48A6-AA1B-03A15AA4F87C}" srcOrd="1" destOrd="0" presId="urn:microsoft.com/office/officeart/2008/layout/CaptionedPictures"/>
    <dgm:cxn modelId="{C28D4711-D52D-40D4-AD95-38E5C82023B4}" type="presParOf" srcId="{92818904-8533-40BD-9539-A9146D59CE47}" destId="{726C05C5-7F72-4EA5-B69E-621A06BFB708}" srcOrd="2" destOrd="0" presId="urn:microsoft.com/office/officeart/2008/layout/CaptionedPictures"/>
    <dgm:cxn modelId="{E0444C25-2B4C-472A-BD54-42F3A20B91F9}" type="presParOf" srcId="{726C05C5-7F72-4EA5-B69E-621A06BFB708}" destId="{C05885C1-1C54-4989-9FAA-90A4F8DDD826}" srcOrd="0" destOrd="0" presId="urn:microsoft.com/office/officeart/2008/layout/CaptionedPictures"/>
    <dgm:cxn modelId="{092C94E1-FC64-4B2C-BBE7-B1534CCB0552}" type="presParOf" srcId="{726C05C5-7F72-4EA5-B69E-621A06BFB708}" destId="{66CAAD17-E2B0-4929-8AA5-0F284E276C7E}" srcOrd="1" destOrd="0" presId="urn:microsoft.com/office/officeart/2008/layout/CaptionedPictures"/>
    <dgm:cxn modelId="{211CEA44-5787-44E3-BF74-4A740B61EF8D}" type="presParOf" srcId="{726C05C5-7F72-4EA5-B69E-621A06BFB708}" destId="{468E24E9-8641-4D85-964E-6FA01C180AF5}" srcOrd="2" destOrd="0" presId="urn:microsoft.com/office/officeart/2008/layout/CaptionedPictures"/>
    <dgm:cxn modelId="{08EF7D4E-7809-46D5-8A7B-1DD2BD14FD23}" type="presParOf" srcId="{468E24E9-8641-4D85-964E-6FA01C180AF5}" destId="{B0ED5CBC-D021-452A-8568-96C91E4D1A92}" srcOrd="0" destOrd="0" presId="urn:microsoft.com/office/officeart/2008/layout/CaptionedPictures"/>
    <dgm:cxn modelId="{687E6F37-3A82-4EB1-9A2E-61CAD08A546D}" type="presParOf" srcId="{468E24E9-8641-4D85-964E-6FA01C180AF5}" destId="{5834B385-5022-4405-A88F-A7D59D9F253B}" srcOrd="1" destOrd="0" presId="urn:microsoft.com/office/officeart/2008/layout/CaptionedPictures"/>
    <dgm:cxn modelId="{58E2B359-3A11-4CBD-84E1-67214AF60F6B}" type="presParOf" srcId="{92818904-8533-40BD-9539-A9146D59CE47}" destId="{F26B2CA4-8B07-4531-8880-3CC77E00CB07}" srcOrd="3" destOrd="0" presId="urn:microsoft.com/office/officeart/2008/layout/CaptionedPictures"/>
    <dgm:cxn modelId="{41B7D7CE-897B-47D6-92CA-2DB927CCE0C6}" type="presParOf" srcId="{92818904-8533-40BD-9539-A9146D59CE47}" destId="{810F12E3-4C47-4736-B7F8-1FA6171AB0D4}" srcOrd="4" destOrd="0" presId="urn:microsoft.com/office/officeart/2008/layout/CaptionedPictures"/>
    <dgm:cxn modelId="{CBA1BA5F-2B99-4BA3-B12D-8230F3CD2231}" type="presParOf" srcId="{810F12E3-4C47-4736-B7F8-1FA6171AB0D4}" destId="{D7B512DE-F0C6-4306-9EBA-7A23D0E99AE8}" srcOrd="0" destOrd="0" presId="urn:microsoft.com/office/officeart/2008/layout/CaptionedPictures"/>
    <dgm:cxn modelId="{06E832CA-EE8E-4D01-AD38-2394C4428B3F}" type="presParOf" srcId="{810F12E3-4C47-4736-B7F8-1FA6171AB0D4}" destId="{E7094466-7A92-4C75-8BD5-CB4F5C51ED52}" srcOrd="1" destOrd="0" presId="urn:microsoft.com/office/officeart/2008/layout/CaptionedPictures"/>
    <dgm:cxn modelId="{2B9A880F-FCD9-44DD-905D-AAA51CFE27CA}" type="presParOf" srcId="{810F12E3-4C47-4736-B7F8-1FA6171AB0D4}" destId="{86D553A3-EDC8-40A6-873B-EBAF99B556B1}" srcOrd="2" destOrd="0" presId="urn:microsoft.com/office/officeart/2008/layout/CaptionedPictures"/>
    <dgm:cxn modelId="{2BE8F476-12F0-4E4E-90A7-DB77CC39822F}" type="presParOf" srcId="{86D553A3-EDC8-40A6-873B-EBAF99B556B1}" destId="{104E341A-746F-49A4-82E8-0355110A24D5}" srcOrd="0" destOrd="0" presId="urn:microsoft.com/office/officeart/2008/layout/CaptionedPictures"/>
    <dgm:cxn modelId="{02A7FC07-468E-4656-8150-C62AD56716AC}" type="presParOf" srcId="{86D553A3-EDC8-40A6-873B-EBAF99B556B1}" destId="{E3739241-5D00-4E79-AD6F-96E80006206E}" srcOrd="1" destOrd="0" presId="urn:microsoft.com/office/officeart/2008/layout/CaptionedPictures"/>
    <dgm:cxn modelId="{85F97E34-5F3E-43BA-A9FE-DF8ED3B2C5F1}" type="presParOf" srcId="{92818904-8533-40BD-9539-A9146D59CE47}" destId="{8D1F31F4-1DF3-47C2-8333-4AA977233005}" srcOrd="5" destOrd="0" presId="urn:microsoft.com/office/officeart/2008/layout/CaptionedPictures"/>
    <dgm:cxn modelId="{A3B1BBFA-8E30-4BF3-8FDF-858FE8AB64A5}" type="presParOf" srcId="{92818904-8533-40BD-9539-A9146D59CE47}" destId="{5E8DD615-A002-4B4D-9329-CC7DEE600CAA}" srcOrd="6" destOrd="0" presId="urn:microsoft.com/office/officeart/2008/layout/CaptionedPictures"/>
    <dgm:cxn modelId="{D81CEF87-4C3E-48C1-B1F6-F4907E0EC181}" type="presParOf" srcId="{5E8DD615-A002-4B4D-9329-CC7DEE600CAA}" destId="{3FD7B352-CA17-4774-A8E5-8002E84DEDAD}" srcOrd="0" destOrd="0" presId="urn:microsoft.com/office/officeart/2008/layout/CaptionedPictures"/>
    <dgm:cxn modelId="{E23D2F10-6862-4098-A6E8-2D0A1D77C934}" type="presParOf" srcId="{5E8DD615-A002-4B4D-9329-CC7DEE600CAA}" destId="{2CB07293-911C-4C02-B18E-038B54169E22}" srcOrd="1" destOrd="0" presId="urn:microsoft.com/office/officeart/2008/layout/CaptionedPictures"/>
    <dgm:cxn modelId="{A400A863-BC66-45E3-84DF-45B439597E81}" type="presParOf" srcId="{5E8DD615-A002-4B4D-9329-CC7DEE600CAA}" destId="{F3322A61-E050-430A-A410-680100E54BD7}" srcOrd="2" destOrd="0" presId="urn:microsoft.com/office/officeart/2008/layout/CaptionedPictures"/>
    <dgm:cxn modelId="{792F8243-9391-42DA-801D-76CD6080FDA2}" type="presParOf" srcId="{F3322A61-E050-430A-A410-680100E54BD7}" destId="{EFBA17F0-C5AF-425A-BB23-CCCB0C5D68D0}" srcOrd="0" destOrd="0" presId="urn:microsoft.com/office/officeart/2008/layout/CaptionedPictures"/>
    <dgm:cxn modelId="{CF9CAA03-E7BB-4EDE-90F2-BD087450FEE1}" type="presParOf" srcId="{F3322A61-E050-430A-A410-680100E54BD7}" destId="{DB1DD675-1F5D-4E76-9023-B8DFF74037C0}" srcOrd="1" destOrd="0" presId="urn:microsoft.com/office/officeart/2008/layout/CaptionedPictures"/>
    <dgm:cxn modelId="{71BEF1A8-6957-425A-82B0-315D96954A07}" type="presParOf" srcId="{92818904-8533-40BD-9539-A9146D59CE47}" destId="{40B0D6F3-248F-4A33-B8B6-68E67406D7B1}" srcOrd="7" destOrd="0" presId="urn:microsoft.com/office/officeart/2008/layout/CaptionedPictures"/>
    <dgm:cxn modelId="{5F9959FD-5277-451E-8827-08EE7ED77214}" type="presParOf" srcId="{92818904-8533-40BD-9539-A9146D59CE47}" destId="{FFD587C0-DC25-4AD9-B251-4072E81669FE}" srcOrd="8" destOrd="0" presId="urn:microsoft.com/office/officeart/2008/layout/CaptionedPictures"/>
    <dgm:cxn modelId="{E49EE506-538C-456A-8765-53AE25984416}" type="presParOf" srcId="{FFD587C0-DC25-4AD9-B251-4072E81669FE}" destId="{19AB101D-771C-42D1-990A-D4791D72C617}" srcOrd="0" destOrd="0" presId="urn:microsoft.com/office/officeart/2008/layout/CaptionedPictures"/>
    <dgm:cxn modelId="{BA232EBD-D8B7-4D51-9FA9-1AF455E8E467}" type="presParOf" srcId="{FFD587C0-DC25-4AD9-B251-4072E81669FE}" destId="{571E22B5-EA06-4333-8CD0-DE49F9B900E7}" srcOrd="1" destOrd="0" presId="urn:microsoft.com/office/officeart/2008/layout/CaptionedPictures"/>
    <dgm:cxn modelId="{C811ECF5-6348-429F-8575-DA9D13570C70}" type="presParOf" srcId="{FFD587C0-DC25-4AD9-B251-4072E81669FE}" destId="{A1CE330F-769C-4815-89EC-D7B98793FA4C}" srcOrd="2" destOrd="0" presId="urn:microsoft.com/office/officeart/2008/layout/CaptionedPictures"/>
    <dgm:cxn modelId="{03FAD382-F88B-4D74-A010-A8977B4D34DA}" type="presParOf" srcId="{A1CE330F-769C-4815-89EC-D7B98793FA4C}" destId="{3575330D-4843-4297-ABB6-A971AAAA7DCA}" srcOrd="0" destOrd="0" presId="urn:microsoft.com/office/officeart/2008/layout/CaptionedPictures"/>
    <dgm:cxn modelId="{0EAD54E2-86A6-4A6F-8CB6-43CC5EDF7DFF}" type="presParOf" srcId="{A1CE330F-769C-4815-89EC-D7B98793FA4C}" destId="{16DB3DC1-C21C-427D-BE0E-D70C3824AF34}" srcOrd="1" destOrd="0" presId="urn:microsoft.com/office/officeart/2008/layout/CaptionedPictures"/>
    <dgm:cxn modelId="{E4F5284B-2974-470F-A790-7D6428AACBBB}" type="presParOf" srcId="{92818904-8533-40BD-9539-A9146D59CE47}" destId="{48BA5635-C083-417B-A3A2-56F3D39B6378}" srcOrd="9" destOrd="0" presId="urn:microsoft.com/office/officeart/2008/layout/CaptionedPictures"/>
    <dgm:cxn modelId="{16969F5D-F51F-4867-BDF1-DCCE79A8AB9E}" type="presParOf" srcId="{92818904-8533-40BD-9539-A9146D59CE47}" destId="{60A9C057-9AA1-4083-9488-7CE088467BA3}" srcOrd="10" destOrd="0" presId="urn:microsoft.com/office/officeart/2008/layout/CaptionedPictures"/>
    <dgm:cxn modelId="{4E272776-570F-4E35-8D3A-EDDF2DE579EA}" type="presParOf" srcId="{60A9C057-9AA1-4083-9488-7CE088467BA3}" destId="{A862D02C-5A3E-4D14-972A-C993AA70CBC6}" srcOrd="0" destOrd="0" presId="urn:microsoft.com/office/officeart/2008/layout/CaptionedPictures"/>
    <dgm:cxn modelId="{0A7D8C2A-A436-4784-8FC9-1B957330DD50}" type="presParOf" srcId="{60A9C057-9AA1-4083-9488-7CE088467BA3}" destId="{F7D095E0-6FA5-4719-ACF1-4FD9F9A40341}" srcOrd="1" destOrd="0" presId="urn:microsoft.com/office/officeart/2008/layout/CaptionedPictures"/>
    <dgm:cxn modelId="{3D1748CD-3B89-4DF5-9AAC-EAA1519A226A}" type="presParOf" srcId="{60A9C057-9AA1-4083-9488-7CE088467BA3}" destId="{8FD2BD09-D651-4564-8050-57E63782769D}" srcOrd="2" destOrd="0" presId="urn:microsoft.com/office/officeart/2008/layout/CaptionedPictures"/>
    <dgm:cxn modelId="{1898D35C-2B20-432D-BFD4-66120818BC09}" type="presParOf" srcId="{8FD2BD09-D651-4564-8050-57E63782769D}" destId="{D67BF7FD-66C7-419A-BD30-960D0ABFC9BD}" srcOrd="0" destOrd="0" presId="urn:microsoft.com/office/officeart/2008/layout/CaptionedPictures"/>
    <dgm:cxn modelId="{99F24819-B490-4BAF-95F5-A5CE2993AE0A}" type="presParOf" srcId="{8FD2BD09-D651-4564-8050-57E63782769D}" destId="{D918B33E-2FD1-4EAA-BC3E-F2341F796805}" srcOrd="1" destOrd="0" presId="urn:microsoft.com/office/officeart/2008/layout/CaptionedPictures"/>
    <dgm:cxn modelId="{FAA1D22E-B17C-4E86-8860-04B62E75064E}" type="presParOf" srcId="{92818904-8533-40BD-9539-A9146D59CE47}" destId="{C65F0AC4-A4B1-4FCA-BD67-E2CA43DD3FC2}" srcOrd="11" destOrd="0" presId="urn:microsoft.com/office/officeart/2008/layout/CaptionedPictures"/>
    <dgm:cxn modelId="{16118D03-2EEF-42AE-A10B-C0E5903F37A5}" type="presParOf" srcId="{92818904-8533-40BD-9539-A9146D59CE47}" destId="{0DCBB3D9-2BDD-4830-ADE1-7CEBD6566668}" srcOrd="12" destOrd="0" presId="urn:microsoft.com/office/officeart/2008/layout/CaptionedPictures"/>
    <dgm:cxn modelId="{8343B014-ED16-4BDC-BC08-5712E6BD61D0}" type="presParOf" srcId="{0DCBB3D9-2BDD-4830-ADE1-7CEBD6566668}" destId="{050D6229-AE9E-4D62-AD1D-C26954D27EEB}" srcOrd="0" destOrd="0" presId="urn:microsoft.com/office/officeart/2008/layout/CaptionedPictures"/>
    <dgm:cxn modelId="{0685FF51-E728-4A86-941C-A2CFCEF7D412}" type="presParOf" srcId="{0DCBB3D9-2BDD-4830-ADE1-7CEBD6566668}" destId="{F0366FA3-D12C-4C36-AC5B-E0DEECF10479}" srcOrd="1" destOrd="0" presId="urn:microsoft.com/office/officeart/2008/layout/CaptionedPictures"/>
    <dgm:cxn modelId="{93951068-197A-4962-BCFE-B28F2BFE95DD}" type="presParOf" srcId="{0DCBB3D9-2BDD-4830-ADE1-7CEBD6566668}" destId="{96BCCD41-35AE-4C85-8401-C4C6A479E2FE}" srcOrd="2" destOrd="0" presId="urn:microsoft.com/office/officeart/2008/layout/CaptionedPictures"/>
    <dgm:cxn modelId="{D51CE7E9-6530-42EF-B40C-5C225EBFAB72}" type="presParOf" srcId="{96BCCD41-35AE-4C85-8401-C4C6A479E2FE}" destId="{1F461AF8-EEE4-47AF-A34D-85D5801ED7C5}" srcOrd="0" destOrd="0" presId="urn:microsoft.com/office/officeart/2008/layout/CaptionedPictures"/>
    <dgm:cxn modelId="{325E7EF3-A594-46A2-A35B-6724AB887E30}" type="presParOf" srcId="{96BCCD41-35AE-4C85-8401-C4C6A479E2FE}" destId="{6F4B9709-7402-405A-83C6-6FAFAB9645B0}" srcOrd="1" destOrd="0" presId="urn:microsoft.com/office/officeart/2008/layout/CaptionedPictures"/>
    <dgm:cxn modelId="{2ED61BED-06A9-45B1-B27B-10314C6AD18C}" type="presParOf" srcId="{92818904-8533-40BD-9539-A9146D59CE47}" destId="{C8AD59B5-8DFA-4549-8536-ED458F60C280}" srcOrd="13" destOrd="0" presId="urn:microsoft.com/office/officeart/2008/layout/CaptionedPictures"/>
    <dgm:cxn modelId="{66E4A0E3-9A07-4A13-AC93-1AB979CD7920}" type="presParOf" srcId="{92818904-8533-40BD-9539-A9146D59CE47}" destId="{EDCD2CA7-1258-47F5-8EA3-17B5CDE9CE98}" srcOrd="14" destOrd="0" presId="urn:microsoft.com/office/officeart/2008/layout/CaptionedPictures"/>
    <dgm:cxn modelId="{BBC4C4A6-7896-4280-B6ED-177532D15271}" type="presParOf" srcId="{EDCD2CA7-1258-47F5-8EA3-17B5CDE9CE98}" destId="{601672D2-72F3-4C0F-95DD-B397DA49DE81}" srcOrd="0" destOrd="0" presId="urn:microsoft.com/office/officeart/2008/layout/CaptionedPictures"/>
    <dgm:cxn modelId="{03EED50E-0DC7-416F-94F7-C40E988C3B5B}" type="presParOf" srcId="{EDCD2CA7-1258-47F5-8EA3-17B5CDE9CE98}" destId="{863F9AE4-535A-4725-AE3D-A4188EA1E918}" srcOrd="1" destOrd="0" presId="urn:microsoft.com/office/officeart/2008/layout/CaptionedPictures"/>
    <dgm:cxn modelId="{D085A952-9F1C-467D-890C-F09EB693EA37}" type="presParOf" srcId="{EDCD2CA7-1258-47F5-8EA3-17B5CDE9CE98}" destId="{1570529A-1909-4EF2-B2DA-5C469571ACF2}" srcOrd="2" destOrd="0" presId="urn:microsoft.com/office/officeart/2008/layout/CaptionedPictures"/>
    <dgm:cxn modelId="{812A780E-0066-4143-9BA2-4FABFB0A0BD6}" type="presParOf" srcId="{1570529A-1909-4EF2-B2DA-5C469571ACF2}" destId="{C4A320ED-29ED-43AD-9EA3-078F1AB115B0}" srcOrd="0" destOrd="0" presId="urn:microsoft.com/office/officeart/2008/layout/CaptionedPictures"/>
    <dgm:cxn modelId="{F8036A77-ADE5-4048-A5CA-FB4FA352B42A}" type="presParOf" srcId="{1570529A-1909-4EF2-B2DA-5C469571ACF2}" destId="{521BE251-3309-4767-80DD-B97231D66E34}" srcOrd="1" destOrd="0" presId="urn:microsoft.com/office/officeart/2008/layout/CaptionedPictures"/>
    <dgm:cxn modelId="{8A14E2C2-133D-4765-A6F8-99E03030F5A6}" type="presParOf" srcId="{92818904-8533-40BD-9539-A9146D59CE47}" destId="{9E9CA35B-5C3A-42D3-A977-7F7BF5D2F216}" srcOrd="15" destOrd="0" presId="urn:microsoft.com/office/officeart/2008/layout/CaptionedPictures"/>
    <dgm:cxn modelId="{E982F10B-8DB1-4D3A-B399-C3FEA71CD0DB}" type="presParOf" srcId="{92818904-8533-40BD-9539-A9146D59CE47}" destId="{553AE679-4204-460D-A4BD-A6051031A678}" srcOrd="16" destOrd="0" presId="urn:microsoft.com/office/officeart/2008/layout/CaptionedPictures"/>
    <dgm:cxn modelId="{51DC0CDC-6990-4CF8-B4DC-A124330298A2}" type="presParOf" srcId="{553AE679-4204-460D-A4BD-A6051031A678}" destId="{90782FFE-8AED-4775-B32C-5AD328C0F885}" srcOrd="0" destOrd="0" presId="urn:microsoft.com/office/officeart/2008/layout/CaptionedPictures"/>
    <dgm:cxn modelId="{B433BFDA-E09A-4505-8000-E4FB9AC61F33}" type="presParOf" srcId="{553AE679-4204-460D-A4BD-A6051031A678}" destId="{916D5EF8-46BE-4A14-A7D4-B8FDA32102CC}" srcOrd="1" destOrd="0" presId="urn:microsoft.com/office/officeart/2008/layout/CaptionedPictures"/>
    <dgm:cxn modelId="{5BBD45DD-0FA0-4A4A-AD09-F3EF3DEFC4E8}" type="presParOf" srcId="{553AE679-4204-460D-A4BD-A6051031A678}" destId="{111887BD-51B5-4075-8A54-6F8B4B51F2E1}" srcOrd="2" destOrd="0" presId="urn:microsoft.com/office/officeart/2008/layout/CaptionedPictures"/>
    <dgm:cxn modelId="{5E6F253B-FAE4-4323-A732-4F56A150ACD6}" type="presParOf" srcId="{111887BD-51B5-4075-8A54-6F8B4B51F2E1}" destId="{F9A48115-BF76-4650-9B4C-9EBEC4E35676}" srcOrd="0" destOrd="0" presId="urn:microsoft.com/office/officeart/2008/layout/CaptionedPictures"/>
    <dgm:cxn modelId="{A59F4904-5A28-4851-866E-92323570D3DA}" type="presParOf" srcId="{111887BD-51B5-4075-8A54-6F8B4B51F2E1}" destId="{9C1C91DF-809E-4218-AA49-1AD34D8CA5D9}" srcOrd="1" destOrd="0" presId="urn:microsoft.com/office/officeart/2008/layout/CaptionedPictures"/>
    <dgm:cxn modelId="{0DC346CE-5394-4851-9468-51C9A757F966}" type="presParOf" srcId="{92818904-8533-40BD-9539-A9146D59CE47}" destId="{69715636-CB40-40C5-9541-E7A28D7D80DE}" srcOrd="17" destOrd="0" presId="urn:microsoft.com/office/officeart/2008/layout/CaptionedPictures"/>
    <dgm:cxn modelId="{85DBB416-4898-49EA-8258-72B51D8B099D}" type="presParOf" srcId="{92818904-8533-40BD-9539-A9146D59CE47}" destId="{E2D8FB43-C4C7-4ED1-805B-A48C5C3EABEA}" srcOrd="18" destOrd="0" presId="urn:microsoft.com/office/officeart/2008/layout/CaptionedPictures"/>
    <dgm:cxn modelId="{F3D4196A-17D3-4934-B6BF-531EB47C1014}" type="presParOf" srcId="{E2D8FB43-C4C7-4ED1-805B-A48C5C3EABEA}" destId="{E609BE8C-2EE2-4763-BFE7-30E417BC3AF5}" srcOrd="0" destOrd="0" presId="urn:microsoft.com/office/officeart/2008/layout/CaptionedPictures"/>
    <dgm:cxn modelId="{2BAC8609-1F6F-4E6D-9EFA-FC32FADBF92B}" type="presParOf" srcId="{E2D8FB43-C4C7-4ED1-805B-A48C5C3EABEA}" destId="{3DCD44DF-6EC5-429A-BA33-53229130C0EE}" srcOrd="1" destOrd="0" presId="urn:microsoft.com/office/officeart/2008/layout/CaptionedPictures"/>
    <dgm:cxn modelId="{FC49E726-6E82-44B8-ABC4-307B0D542353}" type="presParOf" srcId="{E2D8FB43-C4C7-4ED1-805B-A48C5C3EABEA}" destId="{826563C5-E18A-49DA-969B-2503AC38EDF4}" srcOrd="2" destOrd="0" presId="urn:microsoft.com/office/officeart/2008/layout/CaptionedPictures"/>
    <dgm:cxn modelId="{E250838A-F205-4F28-9E71-4F438037EF08}" type="presParOf" srcId="{826563C5-E18A-49DA-969B-2503AC38EDF4}" destId="{16CD627A-FB44-4661-8AE8-2F632DF36AEC}" srcOrd="0" destOrd="0" presId="urn:microsoft.com/office/officeart/2008/layout/CaptionedPictures"/>
    <dgm:cxn modelId="{E349E3B9-5209-4F9F-BAA9-0151BD651204}" type="presParOf" srcId="{826563C5-E18A-49DA-969B-2503AC38EDF4}" destId="{62A4B3F8-C6A7-48C5-BDE8-0CBFF50EF6A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FC434-87B3-45B5-ACA9-40E6650C6E26}" type="doc">
      <dgm:prSet loTypeId="urn:microsoft.com/office/officeart/2005/8/layout/vList5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0D907DA-A93C-4284-BCAC-CE055D448555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14</a:t>
          </a:r>
        </a:p>
      </dgm:t>
    </dgm:pt>
    <dgm:pt modelId="{CCC07EAD-C9F0-4792-9D91-26728940EC08}" type="parTrans" cxnId="{379C9D94-3DA7-4255-A4E7-1B0EEEC66065}">
      <dgm:prSet/>
      <dgm:spPr/>
      <dgm:t>
        <a:bodyPr/>
        <a:lstStyle/>
        <a:p>
          <a:endParaRPr lang="es-ES" sz="1800" b="1"/>
        </a:p>
      </dgm:t>
    </dgm:pt>
    <dgm:pt modelId="{CA4C552D-7964-4768-B0B9-065D9D3B264D}" type="sibTrans" cxnId="{379C9D94-3DA7-4255-A4E7-1B0EEEC66065}">
      <dgm:prSet/>
      <dgm:spPr/>
      <dgm:t>
        <a:bodyPr/>
        <a:lstStyle/>
        <a:p>
          <a:endParaRPr lang="es-ES" sz="1800" b="1"/>
        </a:p>
      </dgm:t>
    </dgm:pt>
    <dgm:pt modelId="{6ECCCF62-9452-4396-89B3-FE5444D7CCCE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15</a:t>
          </a:r>
        </a:p>
      </dgm:t>
    </dgm:pt>
    <dgm:pt modelId="{F746994C-DD1D-4089-A7B6-6C9447CC329C}" type="parTrans" cxnId="{C1A05C5B-C082-4757-9A29-67F7D8D58F58}">
      <dgm:prSet/>
      <dgm:spPr/>
      <dgm:t>
        <a:bodyPr/>
        <a:lstStyle/>
        <a:p>
          <a:endParaRPr lang="es-ES" sz="1800" b="1"/>
        </a:p>
      </dgm:t>
    </dgm:pt>
    <dgm:pt modelId="{41BEBFF1-D809-4B50-AF8A-F392C5926901}" type="sibTrans" cxnId="{C1A05C5B-C082-4757-9A29-67F7D8D58F58}">
      <dgm:prSet/>
      <dgm:spPr/>
      <dgm:t>
        <a:bodyPr/>
        <a:lstStyle/>
        <a:p>
          <a:endParaRPr lang="es-ES" sz="1800" b="1"/>
        </a:p>
      </dgm:t>
    </dgm:pt>
    <dgm:pt modelId="{A2603939-0A12-4B07-9820-F091073386B4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16</a:t>
          </a:r>
        </a:p>
      </dgm:t>
    </dgm:pt>
    <dgm:pt modelId="{1FD62224-D006-4501-ADB3-6FFEAEDD3D81}" type="parTrans" cxnId="{AC6DF90E-49CF-4223-A769-AA5C2B966A51}">
      <dgm:prSet/>
      <dgm:spPr/>
      <dgm:t>
        <a:bodyPr/>
        <a:lstStyle/>
        <a:p>
          <a:endParaRPr lang="es-ES" sz="1800" b="1"/>
        </a:p>
      </dgm:t>
    </dgm:pt>
    <dgm:pt modelId="{DD0912C4-223E-49A5-89C8-B9635E413637}" type="sibTrans" cxnId="{AC6DF90E-49CF-4223-A769-AA5C2B966A51}">
      <dgm:prSet/>
      <dgm:spPr/>
      <dgm:t>
        <a:bodyPr/>
        <a:lstStyle/>
        <a:p>
          <a:endParaRPr lang="es-ES" sz="1800" b="1"/>
        </a:p>
      </dgm:t>
    </dgm:pt>
    <dgm:pt modelId="{08BB015D-58FB-4F8B-B958-754F7A2791D1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17</a:t>
          </a:r>
        </a:p>
      </dgm:t>
    </dgm:pt>
    <dgm:pt modelId="{5EA6903A-FD94-42C8-AB9E-089213CF80D4}" type="parTrans" cxnId="{4F77D411-2C80-4D59-BA56-DE72C608F612}">
      <dgm:prSet/>
      <dgm:spPr/>
      <dgm:t>
        <a:bodyPr/>
        <a:lstStyle/>
        <a:p>
          <a:endParaRPr lang="es-ES" sz="1800" b="1"/>
        </a:p>
      </dgm:t>
    </dgm:pt>
    <dgm:pt modelId="{FFD0DDED-E264-4F44-BDE9-CDA3C5FC2470}" type="sibTrans" cxnId="{4F77D411-2C80-4D59-BA56-DE72C608F612}">
      <dgm:prSet/>
      <dgm:spPr/>
      <dgm:t>
        <a:bodyPr/>
        <a:lstStyle/>
        <a:p>
          <a:endParaRPr lang="es-ES" sz="1800" b="1"/>
        </a:p>
      </dgm:t>
    </dgm:pt>
    <dgm:pt modelId="{1D4F0EBD-FB50-4FB7-BAE3-26E319FDC240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19</a:t>
          </a:r>
        </a:p>
      </dgm:t>
    </dgm:pt>
    <dgm:pt modelId="{0E317883-F752-40E8-BBD9-A6129C657A3C}" type="parTrans" cxnId="{72F84501-74E1-47CB-98A6-2E2896BA532A}">
      <dgm:prSet/>
      <dgm:spPr/>
      <dgm:t>
        <a:bodyPr/>
        <a:lstStyle/>
        <a:p>
          <a:endParaRPr lang="es-ES" sz="1800" b="1"/>
        </a:p>
      </dgm:t>
    </dgm:pt>
    <dgm:pt modelId="{1EFF937B-39FB-4600-B5AC-866ECE30F45F}" type="sibTrans" cxnId="{72F84501-74E1-47CB-98A6-2E2896BA532A}">
      <dgm:prSet/>
      <dgm:spPr/>
      <dgm:t>
        <a:bodyPr/>
        <a:lstStyle/>
        <a:p>
          <a:endParaRPr lang="es-ES" sz="1800" b="1"/>
        </a:p>
      </dgm:t>
    </dgm:pt>
    <dgm:pt modelId="{4621C30F-1702-4BBD-9B71-A1C33705E943}">
      <dgm:prSet custT="1"/>
      <dgm:spPr/>
      <dgm:t>
        <a:bodyPr lIns="72000" rIns="72000"/>
        <a:lstStyle/>
        <a:p>
          <a:pPr>
            <a:buNone/>
          </a:pPr>
          <a:r>
            <a:rPr lang="my-MM" sz="1800" b="1" dirty="0"/>
            <a:t>ကျွန်ုပ်တို့၏တရားဟောခြင်းသည် အဓိပ္ပာယ်ရှိသည်။</a:t>
          </a:r>
          <a:endParaRPr lang="es-ES" sz="1800" b="1" dirty="0"/>
        </a:p>
      </dgm:t>
    </dgm:pt>
    <dgm:pt modelId="{7F0B360D-1032-42A5-9777-6CC9BBCC0280}" type="parTrans" cxnId="{63DC22BD-6483-4697-8153-1C93D02FBD19}">
      <dgm:prSet/>
      <dgm:spPr/>
      <dgm:t>
        <a:bodyPr/>
        <a:lstStyle/>
        <a:p>
          <a:endParaRPr lang="es-ES" sz="1800" b="1"/>
        </a:p>
      </dgm:t>
    </dgm:pt>
    <dgm:pt modelId="{ADBC1559-270C-4868-9FB8-E1404A700057}" type="sibTrans" cxnId="{63DC22BD-6483-4697-8153-1C93D02FBD19}">
      <dgm:prSet/>
      <dgm:spPr/>
      <dgm:t>
        <a:bodyPr/>
        <a:lstStyle/>
        <a:p>
          <a:endParaRPr lang="es-ES" sz="1800" b="1"/>
        </a:p>
      </dgm:t>
    </dgm:pt>
    <dgm:pt modelId="{2C587D76-D2B1-4ADB-8AC8-90473268347A}">
      <dgm:prSet custT="1"/>
      <dgm:spPr/>
      <dgm:t>
        <a:bodyPr lIns="72000" rIns="72000"/>
        <a:lstStyle/>
        <a:p>
          <a:pPr>
            <a:buNone/>
          </a:pPr>
          <a:r>
            <a:rPr lang="my-MM" sz="1800" b="1" dirty="0"/>
            <a:t>ဘုရားသခင်သည် သစ္စာရှိတော်မူကြောင်း ကျွန်ုပ်တို့ သက်သေခံပါသည်။</a:t>
          </a:r>
          <a:endParaRPr lang="es-ES" sz="1800" b="1" dirty="0"/>
        </a:p>
      </dgm:t>
    </dgm:pt>
    <dgm:pt modelId="{E40DC49F-0C6B-430F-90E9-66A35B9347E8}" type="parTrans" cxnId="{6F352879-D137-479C-8394-53533C8038D5}">
      <dgm:prSet/>
      <dgm:spPr/>
      <dgm:t>
        <a:bodyPr/>
        <a:lstStyle/>
        <a:p>
          <a:endParaRPr lang="es-ES" sz="1800" b="1"/>
        </a:p>
      </dgm:t>
    </dgm:pt>
    <dgm:pt modelId="{41B4E486-A794-40DB-8759-7B6026ED92E8}" type="sibTrans" cxnId="{6F352879-D137-479C-8394-53533C8038D5}">
      <dgm:prSet/>
      <dgm:spPr/>
      <dgm:t>
        <a:bodyPr/>
        <a:lstStyle/>
        <a:p>
          <a:endParaRPr lang="es-ES" sz="1800" b="1"/>
        </a:p>
      </dgm:t>
    </dgm:pt>
    <dgm:pt modelId="{C5DC1C3B-6BDA-49B6-89BE-5F18B695D169}">
      <dgm:prSet custT="1"/>
      <dgm:spPr/>
      <dgm:t>
        <a:bodyPr lIns="72000" rIns="72000"/>
        <a:lstStyle/>
        <a:p>
          <a:pPr>
            <a:buNone/>
          </a:pPr>
          <a:r>
            <a:rPr lang="my-MM" sz="1800" b="1" dirty="0"/>
            <a:t>ငါတို့လည်း ရှင်ပြန်ထမြောက်မယ်လို့ ယုံကြည်တယ်။</a:t>
          </a:r>
          <a:endParaRPr lang="es-ES" sz="1800" b="1" dirty="0"/>
        </a:p>
      </dgm:t>
    </dgm:pt>
    <dgm:pt modelId="{03620E18-C07C-40CA-9CEF-A9D2A8D15056}" type="parTrans" cxnId="{2E67CFC6-359E-4807-B811-8F25514CBC2A}">
      <dgm:prSet/>
      <dgm:spPr/>
      <dgm:t>
        <a:bodyPr/>
        <a:lstStyle/>
        <a:p>
          <a:endParaRPr lang="es-ES" sz="1800" b="1"/>
        </a:p>
      </dgm:t>
    </dgm:pt>
    <dgm:pt modelId="{A5032BA2-47DE-4C8B-AB05-F86BDD5F8F94}" type="sibTrans" cxnId="{2E67CFC6-359E-4807-B811-8F25514CBC2A}">
      <dgm:prSet/>
      <dgm:spPr/>
      <dgm:t>
        <a:bodyPr/>
        <a:lstStyle/>
        <a:p>
          <a:endParaRPr lang="es-ES" sz="1800" b="1"/>
        </a:p>
      </dgm:t>
    </dgm:pt>
    <dgm:pt modelId="{73E294D5-76E2-44D0-9248-38BED26355A3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18</a:t>
          </a:r>
        </a:p>
      </dgm:t>
    </dgm:pt>
    <dgm:pt modelId="{FE532772-BB8B-4B82-9222-9BC71B918AC0}" type="sibTrans" cxnId="{7109D08E-069A-428B-8295-2A7C9F67A5C6}">
      <dgm:prSet/>
      <dgm:spPr/>
      <dgm:t>
        <a:bodyPr/>
        <a:lstStyle/>
        <a:p>
          <a:endParaRPr lang="es-ES" sz="1800" b="1"/>
        </a:p>
      </dgm:t>
    </dgm:pt>
    <dgm:pt modelId="{5F6BE22E-A859-43C8-8C0A-A5C0634EDB78}" type="parTrans" cxnId="{7109D08E-069A-428B-8295-2A7C9F67A5C6}">
      <dgm:prSet/>
      <dgm:spPr/>
      <dgm:t>
        <a:bodyPr/>
        <a:lstStyle/>
        <a:p>
          <a:endParaRPr lang="es-ES" sz="1800" b="1"/>
        </a:p>
      </dgm:t>
    </dgm:pt>
    <dgm:pt modelId="{5B470A87-2395-4B76-82DD-12A9B5161DB9}">
      <dgm:prSet custT="1"/>
      <dgm:spPr/>
      <dgm:t>
        <a:bodyPr lIns="72000" rIns="72000"/>
        <a:lstStyle/>
        <a:p>
          <a:pPr>
            <a:buNone/>
          </a:pPr>
          <a:r>
            <a:rPr lang="my-MM" sz="1800" b="1" dirty="0"/>
            <a:t>ကျွန်ုပ်တို့၏ အပြစ်များကို ခွင့်လွှတ်ကြောင်း ယုံကြည်ပါသည်။</a:t>
          </a:r>
          <a:endParaRPr lang="es-ES" sz="1800" b="1" dirty="0"/>
        </a:p>
      </dgm:t>
    </dgm:pt>
    <dgm:pt modelId="{8EA20EB9-0E7C-4B5F-A9F0-A15DE7F36C92}" type="parTrans" cxnId="{5A7984F9-38EA-4D03-97F7-AB2B6EDAA16C}">
      <dgm:prSet/>
      <dgm:spPr/>
      <dgm:t>
        <a:bodyPr/>
        <a:lstStyle/>
        <a:p>
          <a:endParaRPr lang="es-ES" sz="1800" b="1"/>
        </a:p>
      </dgm:t>
    </dgm:pt>
    <dgm:pt modelId="{493D28C4-6B50-473E-BE4D-49DF2F48F154}" type="sibTrans" cxnId="{5A7984F9-38EA-4D03-97F7-AB2B6EDAA16C}">
      <dgm:prSet/>
      <dgm:spPr/>
      <dgm:t>
        <a:bodyPr/>
        <a:lstStyle/>
        <a:p>
          <a:endParaRPr lang="es-ES" sz="1800" b="1"/>
        </a:p>
      </dgm:t>
    </dgm:pt>
    <dgm:pt modelId="{633F30B5-16B2-4E58-83FC-DCD18EF3006C}">
      <dgm:prSet custT="1"/>
      <dgm:spPr/>
      <dgm:t>
        <a:bodyPr lIns="72000" rIns="72000"/>
        <a:lstStyle/>
        <a:p>
          <a:pPr>
            <a:buNone/>
          </a:pPr>
          <a:r>
            <a:rPr lang="my-MM" sz="1800" b="1" dirty="0"/>
            <a:t>သေသွားသူတွေကို ပြန်တွေ့မယ်။</a:t>
          </a:r>
          <a:endParaRPr lang="es-ES" sz="1800" b="1" dirty="0"/>
        </a:p>
      </dgm:t>
    </dgm:pt>
    <dgm:pt modelId="{5235F1DB-F883-4F39-9F91-E143FCCF9BE5}" type="parTrans" cxnId="{BB9449A4-E1E6-41A1-80CB-4305661F55A5}">
      <dgm:prSet/>
      <dgm:spPr/>
      <dgm:t>
        <a:bodyPr/>
        <a:lstStyle/>
        <a:p>
          <a:endParaRPr lang="es-ES" sz="1800" b="1"/>
        </a:p>
      </dgm:t>
    </dgm:pt>
    <dgm:pt modelId="{D5AA963B-7080-4277-904A-550B582A7E10}" type="sibTrans" cxnId="{BB9449A4-E1E6-41A1-80CB-4305661F55A5}">
      <dgm:prSet/>
      <dgm:spPr/>
      <dgm:t>
        <a:bodyPr/>
        <a:lstStyle/>
        <a:p>
          <a:endParaRPr lang="es-ES" sz="1800" b="1"/>
        </a:p>
      </dgm:t>
    </dgm:pt>
    <dgm:pt modelId="{4B6CFB8C-5789-4C8E-A30E-5924775743D2}">
      <dgm:prSet custT="1"/>
      <dgm:spPr/>
      <dgm:t>
        <a:bodyPr lIns="72000" rIns="72000"/>
        <a:lstStyle/>
        <a:p>
          <a:pPr>
            <a:buNone/>
          </a:pPr>
          <a:r>
            <a:rPr lang="my-MM" sz="1800" b="1" dirty="0"/>
            <a:t>ပိုမိုကောင်းမွန်သောဘဝတွင် ကျွန်ုပ်တို့တွင် မျှော်လင့်ချက်ရှိသည်။</a:t>
          </a:r>
          <a:endParaRPr lang="es-ES" sz="1800" b="1" dirty="0"/>
        </a:p>
      </dgm:t>
    </dgm:pt>
    <dgm:pt modelId="{C6EBDC08-3C42-4D09-9F6D-E337BACBF482}" type="parTrans" cxnId="{E240848D-537C-47E6-B139-033B004578B1}">
      <dgm:prSet/>
      <dgm:spPr/>
      <dgm:t>
        <a:bodyPr/>
        <a:lstStyle/>
        <a:p>
          <a:endParaRPr lang="es-ES" sz="1800" b="1"/>
        </a:p>
      </dgm:t>
    </dgm:pt>
    <dgm:pt modelId="{DB0CE48D-B75E-49CA-9C6B-A5FECA103874}" type="sibTrans" cxnId="{E240848D-537C-47E6-B139-033B004578B1}">
      <dgm:prSet/>
      <dgm:spPr/>
      <dgm:t>
        <a:bodyPr/>
        <a:lstStyle/>
        <a:p>
          <a:endParaRPr lang="es-ES" sz="1800" b="1"/>
        </a:p>
      </dgm:t>
    </dgm:pt>
    <dgm:pt modelId="{15AEB06B-DBE5-4262-BBE0-D19B6851747B}" type="pres">
      <dgm:prSet presAssocID="{32CFC434-87B3-45B5-ACA9-40E6650C6E26}" presName="Name0" presStyleCnt="0">
        <dgm:presLayoutVars>
          <dgm:dir/>
          <dgm:animLvl val="lvl"/>
          <dgm:resizeHandles val="exact"/>
        </dgm:presLayoutVars>
      </dgm:prSet>
      <dgm:spPr/>
    </dgm:pt>
    <dgm:pt modelId="{74F1ACEA-A7D7-4FB5-BDCF-8B1F6134E074}" type="pres">
      <dgm:prSet presAssocID="{E0D907DA-A93C-4284-BCAC-CE055D448555}" presName="linNode" presStyleCnt="0"/>
      <dgm:spPr/>
    </dgm:pt>
    <dgm:pt modelId="{6BC85395-9BA7-4E86-9356-60ECAA94C89C}" type="pres">
      <dgm:prSet presAssocID="{E0D907DA-A93C-4284-BCAC-CE055D448555}" presName="parentText" presStyleLbl="node1" presStyleIdx="0" presStyleCnt="6" custScaleX="44647">
        <dgm:presLayoutVars>
          <dgm:chMax val="1"/>
          <dgm:bulletEnabled val="1"/>
        </dgm:presLayoutVars>
      </dgm:prSet>
      <dgm:spPr/>
    </dgm:pt>
    <dgm:pt modelId="{84C2EEDC-882C-455D-B962-5DF8C0DE4344}" type="pres">
      <dgm:prSet presAssocID="{E0D907DA-A93C-4284-BCAC-CE055D448555}" presName="descendantText" presStyleLbl="alignAccFollowNode1" presStyleIdx="0" presStyleCnt="6" custScaleX="131264">
        <dgm:presLayoutVars>
          <dgm:bulletEnabled val="1"/>
        </dgm:presLayoutVars>
      </dgm:prSet>
      <dgm:spPr/>
    </dgm:pt>
    <dgm:pt modelId="{7CB2CAC0-65AF-4D71-92EC-4CB784FDB434}" type="pres">
      <dgm:prSet presAssocID="{CA4C552D-7964-4768-B0B9-065D9D3B264D}" presName="sp" presStyleCnt="0"/>
      <dgm:spPr/>
    </dgm:pt>
    <dgm:pt modelId="{2C0E9F29-11B2-4610-BD28-9E672BC93E51}" type="pres">
      <dgm:prSet presAssocID="{6ECCCF62-9452-4396-89B3-FE5444D7CCCE}" presName="linNode" presStyleCnt="0"/>
      <dgm:spPr/>
    </dgm:pt>
    <dgm:pt modelId="{A1CD05FC-C617-43B3-8A3E-EEEA2EF98098}" type="pres">
      <dgm:prSet presAssocID="{6ECCCF62-9452-4396-89B3-FE5444D7CCCE}" presName="parentText" presStyleLbl="node1" presStyleIdx="1" presStyleCnt="6" custScaleX="44647">
        <dgm:presLayoutVars>
          <dgm:chMax val="1"/>
          <dgm:bulletEnabled val="1"/>
        </dgm:presLayoutVars>
      </dgm:prSet>
      <dgm:spPr/>
    </dgm:pt>
    <dgm:pt modelId="{6FE8608B-5080-419F-B7A0-F586E53A79BB}" type="pres">
      <dgm:prSet presAssocID="{6ECCCF62-9452-4396-89B3-FE5444D7CCCE}" presName="descendantText" presStyleLbl="alignAccFollowNode1" presStyleIdx="1" presStyleCnt="6" custScaleX="131264" custLinFactNeighborX="-2485" custLinFactNeighborY="21091">
        <dgm:presLayoutVars>
          <dgm:bulletEnabled val="1"/>
        </dgm:presLayoutVars>
      </dgm:prSet>
      <dgm:spPr/>
    </dgm:pt>
    <dgm:pt modelId="{E2B557A7-7928-4828-80F7-F6A3DD7E767E}" type="pres">
      <dgm:prSet presAssocID="{41BEBFF1-D809-4B50-AF8A-F392C5926901}" presName="sp" presStyleCnt="0"/>
      <dgm:spPr/>
    </dgm:pt>
    <dgm:pt modelId="{49717418-BA63-408A-9193-5CBC2B07EBD0}" type="pres">
      <dgm:prSet presAssocID="{A2603939-0A12-4B07-9820-F091073386B4}" presName="linNode" presStyleCnt="0"/>
      <dgm:spPr/>
    </dgm:pt>
    <dgm:pt modelId="{BA3F5737-E526-4277-A9D4-0C0D7A33A4E8}" type="pres">
      <dgm:prSet presAssocID="{A2603939-0A12-4B07-9820-F091073386B4}" presName="parentText" presStyleLbl="node1" presStyleIdx="2" presStyleCnt="6" custScaleX="44647">
        <dgm:presLayoutVars>
          <dgm:chMax val="1"/>
          <dgm:bulletEnabled val="1"/>
        </dgm:presLayoutVars>
      </dgm:prSet>
      <dgm:spPr/>
    </dgm:pt>
    <dgm:pt modelId="{3D220FA4-1915-4DFF-89B1-C0F1499B6894}" type="pres">
      <dgm:prSet presAssocID="{A2603939-0A12-4B07-9820-F091073386B4}" presName="descendantText" presStyleLbl="alignAccFollowNode1" presStyleIdx="2" presStyleCnt="6" custScaleX="131264">
        <dgm:presLayoutVars>
          <dgm:bulletEnabled val="1"/>
        </dgm:presLayoutVars>
      </dgm:prSet>
      <dgm:spPr/>
    </dgm:pt>
    <dgm:pt modelId="{36F1D568-CA0A-4BCF-8633-25A828CD1156}" type="pres">
      <dgm:prSet presAssocID="{DD0912C4-223E-49A5-89C8-B9635E413637}" presName="sp" presStyleCnt="0"/>
      <dgm:spPr/>
    </dgm:pt>
    <dgm:pt modelId="{9D8685C7-7553-4295-8603-EDA159A8D772}" type="pres">
      <dgm:prSet presAssocID="{08BB015D-58FB-4F8B-B958-754F7A2791D1}" presName="linNode" presStyleCnt="0"/>
      <dgm:spPr/>
    </dgm:pt>
    <dgm:pt modelId="{7C341D7C-3093-40DF-9615-478EFA75FFF7}" type="pres">
      <dgm:prSet presAssocID="{08BB015D-58FB-4F8B-B958-754F7A2791D1}" presName="parentText" presStyleLbl="node1" presStyleIdx="3" presStyleCnt="6" custScaleX="44647">
        <dgm:presLayoutVars>
          <dgm:chMax val="1"/>
          <dgm:bulletEnabled val="1"/>
        </dgm:presLayoutVars>
      </dgm:prSet>
      <dgm:spPr/>
    </dgm:pt>
    <dgm:pt modelId="{5B0C0A3A-1012-4697-982B-2C610C0E9594}" type="pres">
      <dgm:prSet presAssocID="{08BB015D-58FB-4F8B-B958-754F7A2791D1}" presName="descendantText" presStyleLbl="alignAccFollowNode1" presStyleIdx="3" presStyleCnt="6" custScaleX="131264">
        <dgm:presLayoutVars>
          <dgm:bulletEnabled val="1"/>
        </dgm:presLayoutVars>
      </dgm:prSet>
      <dgm:spPr/>
    </dgm:pt>
    <dgm:pt modelId="{E4E8F1C7-3940-41FD-8FCC-39FA54FE02E5}" type="pres">
      <dgm:prSet presAssocID="{FFD0DDED-E264-4F44-BDE9-CDA3C5FC2470}" presName="sp" presStyleCnt="0"/>
      <dgm:spPr/>
    </dgm:pt>
    <dgm:pt modelId="{6BAF1B3E-A765-4B58-93C6-64A5D0F81653}" type="pres">
      <dgm:prSet presAssocID="{73E294D5-76E2-44D0-9248-38BED26355A3}" presName="linNode" presStyleCnt="0"/>
      <dgm:spPr/>
    </dgm:pt>
    <dgm:pt modelId="{99B844FC-3067-4F23-A5A4-9F077DC21CB3}" type="pres">
      <dgm:prSet presAssocID="{73E294D5-76E2-44D0-9248-38BED26355A3}" presName="parentText" presStyleLbl="node1" presStyleIdx="4" presStyleCnt="6" custScaleX="44647">
        <dgm:presLayoutVars>
          <dgm:chMax val="1"/>
          <dgm:bulletEnabled val="1"/>
        </dgm:presLayoutVars>
      </dgm:prSet>
      <dgm:spPr/>
    </dgm:pt>
    <dgm:pt modelId="{EB2E9522-366D-4058-9613-0646D1D7A2AC}" type="pres">
      <dgm:prSet presAssocID="{73E294D5-76E2-44D0-9248-38BED26355A3}" presName="descendantText" presStyleLbl="alignAccFollowNode1" presStyleIdx="4" presStyleCnt="6" custScaleX="131264">
        <dgm:presLayoutVars>
          <dgm:bulletEnabled val="1"/>
        </dgm:presLayoutVars>
      </dgm:prSet>
      <dgm:spPr/>
    </dgm:pt>
    <dgm:pt modelId="{3F2E39DF-CDD2-461D-A318-8D659C61C0AD}" type="pres">
      <dgm:prSet presAssocID="{FE532772-BB8B-4B82-9222-9BC71B918AC0}" presName="sp" presStyleCnt="0"/>
      <dgm:spPr/>
    </dgm:pt>
    <dgm:pt modelId="{2FF1D73A-6CE7-4D13-85B3-0F81BB5BB524}" type="pres">
      <dgm:prSet presAssocID="{1D4F0EBD-FB50-4FB7-BAE3-26E319FDC240}" presName="linNode" presStyleCnt="0"/>
      <dgm:spPr/>
    </dgm:pt>
    <dgm:pt modelId="{93606A95-CDFF-41E9-97F7-E14E2E4AEFAD}" type="pres">
      <dgm:prSet presAssocID="{1D4F0EBD-FB50-4FB7-BAE3-26E319FDC240}" presName="parentText" presStyleLbl="node1" presStyleIdx="5" presStyleCnt="6" custScaleX="44647">
        <dgm:presLayoutVars>
          <dgm:chMax val="1"/>
          <dgm:bulletEnabled val="1"/>
        </dgm:presLayoutVars>
      </dgm:prSet>
      <dgm:spPr/>
    </dgm:pt>
    <dgm:pt modelId="{8F7410E2-08F3-4DBC-9FD6-40615F8AE235}" type="pres">
      <dgm:prSet presAssocID="{1D4F0EBD-FB50-4FB7-BAE3-26E319FDC240}" presName="descendantText" presStyleLbl="alignAccFollowNode1" presStyleIdx="5" presStyleCnt="6" custScaleX="131264">
        <dgm:presLayoutVars>
          <dgm:bulletEnabled val="1"/>
        </dgm:presLayoutVars>
      </dgm:prSet>
      <dgm:spPr/>
    </dgm:pt>
  </dgm:ptLst>
  <dgm:cxnLst>
    <dgm:cxn modelId="{72F84501-74E1-47CB-98A6-2E2896BA532A}" srcId="{32CFC434-87B3-45B5-ACA9-40E6650C6E26}" destId="{1D4F0EBD-FB50-4FB7-BAE3-26E319FDC240}" srcOrd="5" destOrd="0" parTransId="{0E317883-F752-40E8-BBD9-A6129C657A3C}" sibTransId="{1EFF937B-39FB-4600-B5AC-866ECE30F45F}"/>
    <dgm:cxn modelId="{AC6DF90E-49CF-4223-A769-AA5C2B966A51}" srcId="{32CFC434-87B3-45B5-ACA9-40E6650C6E26}" destId="{A2603939-0A12-4B07-9820-F091073386B4}" srcOrd="2" destOrd="0" parTransId="{1FD62224-D006-4501-ADB3-6FFEAEDD3D81}" sibTransId="{DD0912C4-223E-49A5-89C8-B9635E413637}"/>
    <dgm:cxn modelId="{4F77D411-2C80-4D59-BA56-DE72C608F612}" srcId="{32CFC434-87B3-45B5-ACA9-40E6650C6E26}" destId="{08BB015D-58FB-4F8B-B958-754F7A2791D1}" srcOrd="3" destOrd="0" parTransId="{5EA6903A-FD94-42C8-AB9E-089213CF80D4}" sibTransId="{FFD0DDED-E264-4F44-BDE9-CDA3C5FC2470}"/>
    <dgm:cxn modelId="{1904DA1C-0741-4334-BFBB-B36D769BC073}" type="presOf" srcId="{6ECCCF62-9452-4396-89B3-FE5444D7CCCE}" destId="{A1CD05FC-C617-43B3-8A3E-EEEA2EF98098}" srcOrd="0" destOrd="0" presId="urn:microsoft.com/office/officeart/2005/8/layout/vList5"/>
    <dgm:cxn modelId="{6D669D31-8580-47EF-BB14-37D6F0D7996C}" type="presOf" srcId="{08BB015D-58FB-4F8B-B958-754F7A2791D1}" destId="{7C341D7C-3093-40DF-9615-478EFA75FFF7}" srcOrd="0" destOrd="0" presId="urn:microsoft.com/office/officeart/2005/8/layout/vList5"/>
    <dgm:cxn modelId="{40051232-68DB-43EA-B236-6C5AA7FC67D5}" type="presOf" srcId="{E0D907DA-A93C-4284-BCAC-CE055D448555}" destId="{6BC85395-9BA7-4E86-9356-60ECAA94C89C}" srcOrd="0" destOrd="0" presId="urn:microsoft.com/office/officeart/2005/8/layout/vList5"/>
    <dgm:cxn modelId="{C1A05C5B-C082-4757-9A29-67F7D8D58F58}" srcId="{32CFC434-87B3-45B5-ACA9-40E6650C6E26}" destId="{6ECCCF62-9452-4396-89B3-FE5444D7CCCE}" srcOrd="1" destOrd="0" parTransId="{F746994C-DD1D-4089-A7B6-6C9447CC329C}" sibTransId="{41BEBFF1-D809-4B50-AF8A-F392C5926901}"/>
    <dgm:cxn modelId="{8FC1766B-2CE5-4F54-8967-09A106CD9751}" type="presOf" srcId="{A2603939-0A12-4B07-9820-F091073386B4}" destId="{BA3F5737-E526-4277-A9D4-0C0D7A33A4E8}" srcOrd="0" destOrd="0" presId="urn:microsoft.com/office/officeart/2005/8/layout/vList5"/>
    <dgm:cxn modelId="{F55CE66F-A062-4D9A-958D-28CA1B3C029A}" type="presOf" srcId="{4621C30F-1702-4BBD-9B71-A1C33705E943}" destId="{84C2EEDC-882C-455D-B962-5DF8C0DE4344}" srcOrd="0" destOrd="0" presId="urn:microsoft.com/office/officeart/2005/8/layout/vList5"/>
    <dgm:cxn modelId="{6F352879-D137-479C-8394-53533C8038D5}" srcId="{6ECCCF62-9452-4396-89B3-FE5444D7CCCE}" destId="{2C587D76-D2B1-4ADB-8AC8-90473268347A}" srcOrd="0" destOrd="0" parTransId="{E40DC49F-0C6B-430F-90E9-66A35B9347E8}" sibTransId="{41B4E486-A794-40DB-8759-7B6026ED92E8}"/>
    <dgm:cxn modelId="{85FA6A82-D1DE-438E-A70A-8F1BC9092CAA}" type="presOf" srcId="{4B6CFB8C-5789-4C8E-A30E-5924775743D2}" destId="{8F7410E2-08F3-4DBC-9FD6-40615F8AE235}" srcOrd="0" destOrd="0" presId="urn:microsoft.com/office/officeart/2005/8/layout/vList5"/>
    <dgm:cxn modelId="{E240848D-537C-47E6-B139-033B004578B1}" srcId="{1D4F0EBD-FB50-4FB7-BAE3-26E319FDC240}" destId="{4B6CFB8C-5789-4C8E-A30E-5924775743D2}" srcOrd="0" destOrd="0" parTransId="{C6EBDC08-3C42-4D09-9F6D-E337BACBF482}" sibTransId="{DB0CE48D-B75E-49CA-9C6B-A5FECA103874}"/>
    <dgm:cxn modelId="{7109D08E-069A-428B-8295-2A7C9F67A5C6}" srcId="{32CFC434-87B3-45B5-ACA9-40E6650C6E26}" destId="{73E294D5-76E2-44D0-9248-38BED26355A3}" srcOrd="4" destOrd="0" parTransId="{5F6BE22E-A859-43C8-8C0A-A5C0634EDB78}" sibTransId="{FE532772-BB8B-4B82-9222-9BC71B918AC0}"/>
    <dgm:cxn modelId="{8A568B8F-F966-4C09-8546-A0E3188F4625}" type="presOf" srcId="{2C587D76-D2B1-4ADB-8AC8-90473268347A}" destId="{6FE8608B-5080-419F-B7A0-F586E53A79BB}" srcOrd="0" destOrd="0" presId="urn:microsoft.com/office/officeart/2005/8/layout/vList5"/>
    <dgm:cxn modelId="{379C9D94-3DA7-4255-A4E7-1B0EEEC66065}" srcId="{32CFC434-87B3-45B5-ACA9-40E6650C6E26}" destId="{E0D907DA-A93C-4284-BCAC-CE055D448555}" srcOrd="0" destOrd="0" parTransId="{CCC07EAD-C9F0-4792-9D91-26728940EC08}" sibTransId="{CA4C552D-7964-4768-B0B9-065D9D3B264D}"/>
    <dgm:cxn modelId="{569B93A2-6626-4947-91C6-652DBCDE39B4}" type="presOf" srcId="{5B470A87-2395-4B76-82DD-12A9B5161DB9}" destId="{5B0C0A3A-1012-4697-982B-2C610C0E9594}" srcOrd="0" destOrd="0" presId="urn:microsoft.com/office/officeart/2005/8/layout/vList5"/>
    <dgm:cxn modelId="{BB9449A4-E1E6-41A1-80CB-4305661F55A5}" srcId="{73E294D5-76E2-44D0-9248-38BED26355A3}" destId="{633F30B5-16B2-4E58-83FC-DCD18EF3006C}" srcOrd="0" destOrd="0" parTransId="{5235F1DB-F883-4F39-9F91-E143FCCF9BE5}" sibTransId="{D5AA963B-7080-4277-904A-550B582A7E10}"/>
    <dgm:cxn modelId="{5DFE5BA6-FFBA-4D35-BF6E-F0940798170F}" type="presOf" srcId="{73E294D5-76E2-44D0-9248-38BED26355A3}" destId="{99B844FC-3067-4F23-A5A4-9F077DC21CB3}" srcOrd="0" destOrd="0" presId="urn:microsoft.com/office/officeart/2005/8/layout/vList5"/>
    <dgm:cxn modelId="{63DC22BD-6483-4697-8153-1C93D02FBD19}" srcId="{E0D907DA-A93C-4284-BCAC-CE055D448555}" destId="{4621C30F-1702-4BBD-9B71-A1C33705E943}" srcOrd="0" destOrd="0" parTransId="{7F0B360D-1032-42A5-9777-6CC9BBCC0280}" sibTransId="{ADBC1559-270C-4868-9FB8-E1404A700057}"/>
    <dgm:cxn modelId="{2E67CFC6-359E-4807-B811-8F25514CBC2A}" srcId="{A2603939-0A12-4B07-9820-F091073386B4}" destId="{C5DC1C3B-6BDA-49B6-89BE-5F18B695D169}" srcOrd="0" destOrd="0" parTransId="{03620E18-C07C-40CA-9CEF-A9D2A8D15056}" sibTransId="{A5032BA2-47DE-4C8B-AB05-F86BDD5F8F94}"/>
    <dgm:cxn modelId="{A4B695D5-A367-4C76-8D23-981237F56BAE}" type="presOf" srcId="{633F30B5-16B2-4E58-83FC-DCD18EF3006C}" destId="{EB2E9522-366D-4058-9613-0646D1D7A2AC}" srcOrd="0" destOrd="0" presId="urn:microsoft.com/office/officeart/2005/8/layout/vList5"/>
    <dgm:cxn modelId="{8E9AA4DE-C136-4A06-88BD-7BE0397E94E2}" type="presOf" srcId="{1D4F0EBD-FB50-4FB7-BAE3-26E319FDC240}" destId="{93606A95-CDFF-41E9-97F7-E14E2E4AEFAD}" srcOrd="0" destOrd="0" presId="urn:microsoft.com/office/officeart/2005/8/layout/vList5"/>
    <dgm:cxn modelId="{F93E4BE0-26AA-4DB9-B69B-7E8AC3F085AA}" type="presOf" srcId="{32CFC434-87B3-45B5-ACA9-40E6650C6E26}" destId="{15AEB06B-DBE5-4262-BBE0-D19B6851747B}" srcOrd="0" destOrd="0" presId="urn:microsoft.com/office/officeart/2005/8/layout/vList5"/>
    <dgm:cxn modelId="{650E3FEE-2F18-4B88-A109-1ABDC453E583}" type="presOf" srcId="{C5DC1C3B-6BDA-49B6-89BE-5F18B695D169}" destId="{3D220FA4-1915-4DFF-89B1-C0F1499B6894}" srcOrd="0" destOrd="0" presId="urn:microsoft.com/office/officeart/2005/8/layout/vList5"/>
    <dgm:cxn modelId="{5A7984F9-38EA-4D03-97F7-AB2B6EDAA16C}" srcId="{08BB015D-58FB-4F8B-B958-754F7A2791D1}" destId="{5B470A87-2395-4B76-82DD-12A9B5161DB9}" srcOrd="0" destOrd="0" parTransId="{8EA20EB9-0E7C-4B5F-A9F0-A15DE7F36C92}" sibTransId="{493D28C4-6B50-473E-BE4D-49DF2F48F154}"/>
    <dgm:cxn modelId="{BAEECDBF-65D9-4F65-B9C9-28398378B4D1}" type="presParOf" srcId="{15AEB06B-DBE5-4262-BBE0-D19B6851747B}" destId="{74F1ACEA-A7D7-4FB5-BDCF-8B1F6134E074}" srcOrd="0" destOrd="0" presId="urn:microsoft.com/office/officeart/2005/8/layout/vList5"/>
    <dgm:cxn modelId="{3BE60784-DA9E-4075-AACF-F63A67241C1F}" type="presParOf" srcId="{74F1ACEA-A7D7-4FB5-BDCF-8B1F6134E074}" destId="{6BC85395-9BA7-4E86-9356-60ECAA94C89C}" srcOrd="0" destOrd="0" presId="urn:microsoft.com/office/officeart/2005/8/layout/vList5"/>
    <dgm:cxn modelId="{0B8FBDDC-683C-42E7-8EA6-C78F7C641BDD}" type="presParOf" srcId="{74F1ACEA-A7D7-4FB5-BDCF-8B1F6134E074}" destId="{84C2EEDC-882C-455D-B962-5DF8C0DE4344}" srcOrd="1" destOrd="0" presId="urn:microsoft.com/office/officeart/2005/8/layout/vList5"/>
    <dgm:cxn modelId="{B7967C56-0EF7-4FF0-B668-FA76685563DC}" type="presParOf" srcId="{15AEB06B-DBE5-4262-BBE0-D19B6851747B}" destId="{7CB2CAC0-65AF-4D71-92EC-4CB784FDB434}" srcOrd="1" destOrd="0" presId="urn:microsoft.com/office/officeart/2005/8/layout/vList5"/>
    <dgm:cxn modelId="{B226E1B3-AA97-4E8B-BA2F-A753EA0E8416}" type="presParOf" srcId="{15AEB06B-DBE5-4262-BBE0-D19B6851747B}" destId="{2C0E9F29-11B2-4610-BD28-9E672BC93E51}" srcOrd="2" destOrd="0" presId="urn:microsoft.com/office/officeart/2005/8/layout/vList5"/>
    <dgm:cxn modelId="{F9098FAC-0E60-4970-B343-6BE45519E5BE}" type="presParOf" srcId="{2C0E9F29-11B2-4610-BD28-9E672BC93E51}" destId="{A1CD05FC-C617-43B3-8A3E-EEEA2EF98098}" srcOrd="0" destOrd="0" presId="urn:microsoft.com/office/officeart/2005/8/layout/vList5"/>
    <dgm:cxn modelId="{FD057AFF-9705-4038-A494-CA9C4FB9C11A}" type="presParOf" srcId="{2C0E9F29-11B2-4610-BD28-9E672BC93E51}" destId="{6FE8608B-5080-419F-B7A0-F586E53A79BB}" srcOrd="1" destOrd="0" presId="urn:microsoft.com/office/officeart/2005/8/layout/vList5"/>
    <dgm:cxn modelId="{6DE8108B-1FEA-4950-BEAB-DB52CC6BF9E4}" type="presParOf" srcId="{15AEB06B-DBE5-4262-BBE0-D19B6851747B}" destId="{E2B557A7-7928-4828-80F7-F6A3DD7E767E}" srcOrd="3" destOrd="0" presId="urn:microsoft.com/office/officeart/2005/8/layout/vList5"/>
    <dgm:cxn modelId="{D5424709-88A3-4D96-B7F3-0D23D24F4713}" type="presParOf" srcId="{15AEB06B-DBE5-4262-BBE0-D19B6851747B}" destId="{49717418-BA63-408A-9193-5CBC2B07EBD0}" srcOrd="4" destOrd="0" presId="urn:microsoft.com/office/officeart/2005/8/layout/vList5"/>
    <dgm:cxn modelId="{A2D2F6EF-77CA-4429-BD91-36ABB8D4F1E4}" type="presParOf" srcId="{49717418-BA63-408A-9193-5CBC2B07EBD0}" destId="{BA3F5737-E526-4277-A9D4-0C0D7A33A4E8}" srcOrd="0" destOrd="0" presId="urn:microsoft.com/office/officeart/2005/8/layout/vList5"/>
    <dgm:cxn modelId="{B6EB6718-A2DD-4BAD-90CB-7D806EE16D65}" type="presParOf" srcId="{49717418-BA63-408A-9193-5CBC2B07EBD0}" destId="{3D220FA4-1915-4DFF-89B1-C0F1499B6894}" srcOrd="1" destOrd="0" presId="urn:microsoft.com/office/officeart/2005/8/layout/vList5"/>
    <dgm:cxn modelId="{9072165A-8199-4609-9048-4D3F4EC79810}" type="presParOf" srcId="{15AEB06B-DBE5-4262-BBE0-D19B6851747B}" destId="{36F1D568-CA0A-4BCF-8633-25A828CD1156}" srcOrd="5" destOrd="0" presId="urn:microsoft.com/office/officeart/2005/8/layout/vList5"/>
    <dgm:cxn modelId="{24A49C95-4A48-4D82-A239-7A0D2BF663D6}" type="presParOf" srcId="{15AEB06B-DBE5-4262-BBE0-D19B6851747B}" destId="{9D8685C7-7553-4295-8603-EDA159A8D772}" srcOrd="6" destOrd="0" presId="urn:microsoft.com/office/officeart/2005/8/layout/vList5"/>
    <dgm:cxn modelId="{895AB9CC-036C-45C7-865D-DD09191AB643}" type="presParOf" srcId="{9D8685C7-7553-4295-8603-EDA159A8D772}" destId="{7C341D7C-3093-40DF-9615-478EFA75FFF7}" srcOrd="0" destOrd="0" presId="urn:microsoft.com/office/officeart/2005/8/layout/vList5"/>
    <dgm:cxn modelId="{B9EBB1F6-9819-471D-980C-7AAC908C598C}" type="presParOf" srcId="{9D8685C7-7553-4295-8603-EDA159A8D772}" destId="{5B0C0A3A-1012-4697-982B-2C610C0E9594}" srcOrd="1" destOrd="0" presId="urn:microsoft.com/office/officeart/2005/8/layout/vList5"/>
    <dgm:cxn modelId="{E29D8E42-7A09-4B1F-BCD7-CC31342569E5}" type="presParOf" srcId="{15AEB06B-DBE5-4262-BBE0-D19B6851747B}" destId="{E4E8F1C7-3940-41FD-8FCC-39FA54FE02E5}" srcOrd="7" destOrd="0" presId="urn:microsoft.com/office/officeart/2005/8/layout/vList5"/>
    <dgm:cxn modelId="{9543F558-9667-40BD-A21E-30BFD4D0548D}" type="presParOf" srcId="{15AEB06B-DBE5-4262-BBE0-D19B6851747B}" destId="{6BAF1B3E-A765-4B58-93C6-64A5D0F81653}" srcOrd="8" destOrd="0" presId="urn:microsoft.com/office/officeart/2005/8/layout/vList5"/>
    <dgm:cxn modelId="{17596A44-456D-47EC-8502-BA81E7F64627}" type="presParOf" srcId="{6BAF1B3E-A765-4B58-93C6-64A5D0F81653}" destId="{99B844FC-3067-4F23-A5A4-9F077DC21CB3}" srcOrd="0" destOrd="0" presId="urn:microsoft.com/office/officeart/2005/8/layout/vList5"/>
    <dgm:cxn modelId="{84317352-7872-4FC8-8C49-3A84A7BEFF8B}" type="presParOf" srcId="{6BAF1B3E-A765-4B58-93C6-64A5D0F81653}" destId="{EB2E9522-366D-4058-9613-0646D1D7A2AC}" srcOrd="1" destOrd="0" presId="urn:microsoft.com/office/officeart/2005/8/layout/vList5"/>
    <dgm:cxn modelId="{D941C503-151C-46EE-8B24-C8CB37707C92}" type="presParOf" srcId="{15AEB06B-DBE5-4262-BBE0-D19B6851747B}" destId="{3F2E39DF-CDD2-461D-A318-8D659C61C0AD}" srcOrd="9" destOrd="0" presId="urn:microsoft.com/office/officeart/2005/8/layout/vList5"/>
    <dgm:cxn modelId="{CB101A85-F8F1-4DC8-AB3F-5353727FD3B8}" type="presParOf" srcId="{15AEB06B-DBE5-4262-BBE0-D19B6851747B}" destId="{2FF1D73A-6CE7-4D13-85B3-0F81BB5BB524}" srcOrd="10" destOrd="0" presId="urn:microsoft.com/office/officeart/2005/8/layout/vList5"/>
    <dgm:cxn modelId="{BC5B1308-CED8-402E-8DFA-B87472D08528}" type="presParOf" srcId="{2FF1D73A-6CE7-4D13-85B3-0F81BB5BB524}" destId="{93606A95-CDFF-41E9-97F7-E14E2E4AEFAD}" srcOrd="0" destOrd="0" presId="urn:microsoft.com/office/officeart/2005/8/layout/vList5"/>
    <dgm:cxn modelId="{0B23FCB6-8052-4B3D-BEB1-A35642848284}" type="presParOf" srcId="{2FF1D73A-6CE7-4D13-85B3-0F81BB5BB524}" destId="{8F7410E2-08F3-4DBC-9FD6-40615F8AE2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70934-E4A2-4E1E-AD15-F7F3815A57B0}">
      <dsp:nvSpPr>
        <dsp:cNvPr id="0" name=""/>
        <dsp:cNvSpPr/>
      </dsp:nvSpPr>
      <dsp:spPr>
        <a:xfrm>
          <a:off x="58747" y="202809"/>
          <a:ext cx="1790872" cy="1779728"/>
        </a:xfrm>
        <a:prstGeom prst="rect">
          <a:avLst/>
        </a:prstGeom>
        <a:solidFill>
          <a:schemeClr val="accent4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B3869-DB54-421E-B538-5126CC46E3C2}">
      <dsp:nvSpPr>
        <dsp:cNvPr id="0" name=""/>
        <dsp:cNvSpPr/>
      </dsp:nvSpPr>
      <dsp:spPr>
        <a:xfrm>
          <a:off x="155730" y="91851"/>
          <a:ext cx="1596905" cy="1087087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FE1E47-7682-4FA9-A973-E66E6D47C6C5}">
      <dsp:nvSpPr>
        <dsp:cNvPr id="0" name=""/>
        <dsp:cNvSpPr/>
      </dsp:nvSpPr>
      <dsp:spPr>
        <a:xfrm>
          <a:off x="42054" y="1410406"/>
          <a:ext cx="1824258" cy="45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အမျိုးသမီးတစ်စု</a:t>
          </a:r>
          <a:r>
            <a:rPr lang="en-US" sz="1400" b="1" kern="1200" dirty="0"/>
            <a:t>          (Mt. 28:8-10)</a:t>
          </a:r>
          <a:endParaRPr lang="es-ES" sz="1400" b="1" kern="1200" dirty="0"/>
        </a:p>
      </dsp:txBody>
      <dsp:txXfrm>
        <a:off x="42054" y="1410406"/>
        <a:ext cx="1824258" cy="451559"/>
      </dsp:txXfrm>
    </dsp:sp>
    <dsp:sp modelId="{C05885C1-1C54-4989-9FAA-90A4F8DDD826}">
      <dsp:nvSpPr>
        <dsp:cNvPr id="0" name=""/>
        <dsp:cNvSpPr/>
      </dsp:nvSpPr>
      <dsp:spPr>
        <a:xfrm>
          <a:off x="2278591" y="202809"/>
          <a:ext cx="1790872" cy="1779728"/>
        </a:xfrm>
        <a:prstGeom prst="rect">
          <a:avLst/>
        </a:prstGeom>
        <a:solidFill>
          <a:srgbClr val="CCFF99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AAD17-E2B0-4929-8AA5-0F284E276C7E}">
      <dsp:nvSpPr>
        <dsp:cNvPr id="0" name=""/>
        <dsp:cNvSpPr/>
      </dsp:nvSpPr>
      <dsp:spPr>
        <a:xfrm>
          <a:off x="2320917" y="150326"/>
          <a:ext cx="1596905" cy="1087087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34B385-5022-4405-A88F-A7D59D9F253B}">
      <dsp:nvSpPr>
        <dsp:cNvPr id="0" name=""/>
        <dsp:cNvSpPr/>
      </dsp:nvSpPr>
      <dsp:spPr>
        <a:xfrm>
          <a:off x="2261898" y="1410406"/>
          <a:ext cx="1824258" cy="45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ရောမအစောင့်များ</a:t>
          </a:r>
          <a:r>
            <a:rPr lang="en-US" sz="1400" b="1" kern="1200" dirty="0"/>
            <a:t>       (Mt. 28:11)</a:t>
          </a:r>
          <a:endParaRPr lang="es-ES" sz="1400" b="1" kern="1200" dirty="0"/>
        </a:p>
      </dsp:txBody>
      <dsp:txXfrm>
        <a:off x="2261898" y="1410406"/>
        <a:ext cx="1824258" cy="451559"/>
      </dsp:txXfrm>
    </dsp:sp>
    <dsp:sp modelId="{D7B512DE-F0C6-4306-9EBA-7A23D0E99AE8}">
      <dsp:nvSpPr>
        <dsp:cNvPr id="0" name=""/>
        <dsp:cNvSpPr/>
      </dsp:nvSpPr>
      <dsp:spPr>
        <a:xfrm>
          <a:off x="4498434" y="202809"/>
          <a:ext cx="1790872" cy="1779728"/>
        </a:xfrm>
        <a:prstGeom prst="rect">
          <a:avLst/>
        </a:prstGeom>
        <a:solidFill>
          <a:srgbClr val="66FFCC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94466-7A92-4C75-8BD5-CB4F5C51ED52}">
      <dsp:nvSpPr>
        <dsp:cNvPr id="0" name=""/>
        <dsp:cNvSpPr/>
      </dsp:nvSpPr>
      <dsp:spPr>
        <a:xfrm>
          <a:off x="4595418" y="91851"/>
          <a:ext cx="1596905" cy="108708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956"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739241-5D00-4E79-AD6F-96E80006206E}">
      <dsp:nvSpPr>
        <dsp:cNvPr id="0" name=""/>
        <dsp:cNvSpPr/>
      </dsp:nvSpPr>
      <dsp:spPr>
        <a:xfrm>
          <a:off x="4481741" y="1410406"/>
          <a:ext cx="1824258" cy="45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မာဂဒလမာရိ</a:t>
          </a:r>
          <a:r>
            <a:rPr lang="en-US" sz="1400" b="1" kern="1200" dirty="0"/>
            <a:t>                 (Mr. 16:9; </a:t>
          </a:r>
          <a:br>
            <a:rPr lang="en-US" sz="1400" b="1" kern="1200" dirty="0"/>
          </a:br>
          <a:r>
            <a:rPr lang="en-US" sz="1400" b="1" kern="1200" dirty="0"/>
            <a:t>Jn. 20:16-18)</a:t>
          </a:r>
          <a:endParaRPr lang="es-ES" sz="1400" b="1" kern="1200" dirty="0"/>
        </a:p>
      </dsp:txBody>
      <dsp:txXfrm>
        <a:off x="4481741" y="1410406"/>
        <a:ext cx="1824258" cy="451559"/>
      </dsp:txXfrm>
    </dsp:sp>
    <dsp:sp modelId="{3FD7B352-CA17-4774-A8E5-8002E84DEDAD}">
      <dsp:nvSpPr>
        <dsp:cNvPr id="0" name=""/>
        <dsp:cNvSpPr/>
      </dsp:nvSpPr>
      <dsp:spPr>
        <a:xfrm>
          <a:off x="6718278" y="202809"/>
          <a:ext cx="1790872" cy="1779728"/>
        </a:xfrm>
        <a:prstGeom prst="rect">
          <a:avLst/>
        </a:prstGeom>
        <a:solidFill>
          <a:srgbClr val="C9A6E4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07293-911C-4C02-B18E-038B54169E22}">
      <dsp:nvSpPr>
        <dsp:cNvPr id="0" name=""/>
        <dsp:cNvSpPr/>
      </dsp:nvSpPr>
      <dsp:spPr>
        <a:xfrm>
          <a:off x="6815262" y="91851"/>
          <a:ext cx="1596905" cy="1087087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1DD675-1F5D-4E76-9023-B8DFF74037C0}">
      <dsp:nvSpPr>
        <dsp:cNvPr id="0" name=""/>
        <dsp:cNvSpPr/>
      </dsp:nvSpPr>
      <dsp:spPr>
        <a:xfrm>
          <a:off x="6701585" y="1410406"/>
          <a:ext cx="1824258" cy="45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ဧမောက်ရွာထဲကတပည့်များ</a:t>
          </a:r>
          <a:r>
            <a:rPr lang="en-US" sz="1400" b="1" kern="1200" dirty="0"/>
            <a:t>      (Lk. 24:13-15; Mr. 16:12)</a:t>
          </a:r>
          <a:endParaRPr lang="es-ES" sz="1400" b="1" kern="1200" dirty="0"/>
        </a:p>
      </dsp:txBody>
      <dsp:txXfrm>
        <a:off x="6701585" y="1410406"/>
        <a:ext cx="1824258" cy="451559"/>
      </dsp:txXfrm>
    </dsp:sp>
    <dsp:sp modelId="{19AB101D-771C-42D1-990A-D4791D72C617}">
      <dsp:nvSpPr>
        <dsp:cNvPr id="0" name=""/>
        <dsp:cNvSpPr/>
      </dsp:nvSpPr>
      <dsp:spPr>
        <a:xfrm>
          <a:off x="8938122" y="202809"/>
          <a:ext cx="1790872" cy="177972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E22B5-EA06-4333-8CD0-DE49F9B900E7}">
      <dsp:nvSpPr>
        <dsp:cNvPr id="0" name=""/>
        <dsp:cNvSpPr/>
      </dsp:nvSpPr>
      <dsp:spPr>
        <a:xfrm>
          <a:off x="9035105" y="91851"/>
          <a:ext cx="1596905" cy="1087087"/>
        </a:xfrm>
        <a:prstGeom prst="rect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DB3DC1-C21C-427D-BE0E-D70C3824AF34}">
      <dsp:nvSpPr>
        <dsp:cNvPr id="0" name=""/>
        <dsp:cNvSpPr/>
      </dsp:nvSpPr>
      <dsp:spPr>
        <a:xfrm>
          <a:off x="8921429" y="1410406"/>
          <a:ext cx="1824258" cy="45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ပေတရု</a:t>
          </a:r>
          <a:r>
            <a:rPr lang="en-US" sz="1400" b="1" kern="1200" dirty="0"/>
            <a:t>                         (Lk. 24:34; 1Co. 15:5)</a:t>
          </a:r>
          <a:endParaRPr lang="es-ES" sz="1400" b="1" kern="1200" dirty="0"/>
        </a:p>
      </dsp:txBody>
      <dsp:txXfrm>
        <a:off x="8921429" y="1410406"/>
        <a:ext cx="1824258" cy="451559"/>
      </dsp:txXfrm>
    </dsp:sp>
    <dsp:sp modelId="{A862D02C-5A3E-4D14-972A-C993AA70CBC6}">
      <dsp:nvSpPr>
        <dsp:cNvPr id="0" name=""/>
        <dsp:cNvSpPr/>
      </dsp:nvSpPr>
      <dsp:spPr>
        <a:xfrm>
          <a:off x="22546" y="2222617"/>
          <a:ext cx="1790872" cy="203745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095E0-6FA5-4719-ACF1-4FD9F9A40341}">
      <dsp:nvSpPr>
        <dsp:cNvPr id="0" name=""/>
        <dsp:cNvSpPr/>
      </dsp:nvSpPr>
      <dsp:spPr>
        <a:xfrm>
          <a:off x="119529" y="2267245"/>
          <a:ext cx="1596905" cy="1087087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18B33E-2FD1-4EAA-BC3E-F2341F796805}">
      <dsp:nvSpPr>
        <dsp:cNvPr id="0" name=""/>
        <dsp:cNvSpPr/>
      </dsp:nvSpPr>
      <dsp:spPr>
        <a:xfrm>
          <a:off x="5853" y="3559107"/>
          <a:ext cx="1824258" cy="45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အထက်ခန်းတွင် စုဝေးကြသူများ</a:t>
          </a:r>
          <a:r>
            <a:rPr lang="en-US" sz="1400" b="1" kern="1200" dirty="0"/>
            <a:t>            (Mr. 16:14; </a:t>
          </a:r>
          <a:br>
            <a:rPr lang="en-US" sz="1400" b="1" kern="1200" dirty="0"/>
          </a:br>
          <a:r>
            <a:rPr lang="en-US" sz="1400" b="1" kern="1200" dirty="0"/>
            <a:t>Jn. 20:19)</a:t>
          </a:r>
          <a:endParaRPr lang="es-ES" sz="1400" b="1" kern="1200" dirty="0"/>
        </a:p>
      </dsp:txBody>
      <dsp:txXfrm>
        <a:off x="5853" y="3559107"/>
        <a:ext cx="1824258" cy="451559"/>
      </dsp:txXfrm>
    </dsp:sp>
    <dsp:sp modelId="{050D6229-AE9E-4D62-AD1D-C26954D27EEB}">
      <dsp:nvSpPr>
        <dsp:cNvPr id="0" name=""/>
        <dsp:cNvSpPr/>
      </dsp:nvSpPr>
      <dsp:spPr>
        <a:xfrm>
          <a:off x="2242389" y="2332128"/>
          <a:ext cx="1790872" cy="181842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66FA3-D12C-4C36-AC5B-E0DEECF10479}">
      <dsp:nvSpPr>
        <dsp:cNvPr id="0" name=""/>
        <dsp:cNvSpPr/>
      </dsp:nvSpPr>
      <dsp:spPr>
        <a:xfrm>
          <a:off x="2339373" y="2267245"/>
          <a:ext cx="1596905" cy="1087087"/>
        </a:xfrm>
        <a:prstGeom prst="rect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4B9709-7402-405A-83C6-6FAFAB9645B0}">
      <dsp:nvSpPr>
        <dsp:cNvPr id="0" name=""/>
        <dsp:cNvSpPr/>
      </dsp:nvSpPr>
      <dsp:spPr>
        <a:xfrm>
          <a:off x="2225697" y="3559107"/>
          <a:ext cx="1824258" cy="45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သောမတ်စ်</a:t>
          </a:r>
          <a:r>
            <a:rPr lang="en-US" sz="1400" b="1" kern="1200" dirty="0"/>
            <a:t>                     (Jn. 20:24-26)</a:t>
          </a:r>
          <a:endParaRPr lang="es-ES" sz="1400" b="1" kern="1200" dirty="0"/>
        </a:p>
      </dsp:txBody>
      <dsp:txXfrm>
        <a:off x="2225697" y="3559107"/>
        <a:ext cx="1824258" cy="451559"/>
      </dsp:txXfrm>
    </dsp:sp>
    <dsp:sp modelId="{601672D2-72F3-4C0F-95DD-B397DA49DE81}">
      <dsp:nvSpPr>
        <dsp:cNvPr id="0" name=""/>
        <dsp:cNvSpPr/>
      </dsp:nvSpPr>
      <dsp:spPr>
        <a:xfrm>
          <a:off x="4498434" y="2332128"/>
          <a:ext cx="1790872" cy="181842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F9AE4-535A-4725-AE3D-A4188EA1E918}">
      <dsp:nvSpPr>
        <dsp:cNvPr id="0" name=""/>
        <dsp:cNvSpPr/>
      </dsp:nvSpPr>
      <dsp:spPr>
        <a:xfrm>
          <a:off x="4595418" y="2267245"/>
          <a:ext cx="1596905" cy="1087087"/>
        </a:xfrm>
        <a:prstGeom prst="rect">
          <a:avLst/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1BE251-3309-4767-80DD-B97231D66E34}">
      <dsp:nvSpPr>
        <dsp:cNvPr id="0" name=""/>
        <dsp:cNvSpPr/>
      </dsp:nvSpPr>
      <dsp:spPr>
        <a:xfrm>
          <a:off x="4445540" y="3559107"/>
          <a:ext cx="1896660" cy="45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လူ ၅၀၀ ကျော်</a:t>
          </a:r>
          <a:r>
            <a:rPr lang="en-US" sz="1400" b="1" kern="1200" dirty="0"/>
            <a:t>              (1Co. 15:6; Mt. 28:16-17)</a:t>
          </a:r>
          <a:endParaRPr lang="es-ES" sz="1400" b="1" kern="1200" dirty="0"/>
        </a:p>
      </dsp:txBody>
      <dsp:txXfrm>
        <a:off x="4445540" y="3559107"/>
        <a:ext cx="1896660" cy="451559"/>
      </dsp:txXfrm>
    </dsp:sp>
    <dsp:sp modelId="{90782FFE-8AED-4775-B32C-5AD328C0F885}">
      <dsp:nvSpPr>
        <dsp:cNvPr id="0" name=""/>
        <dsp:cNvSpPr/>
      </dsp:nvSpPr>
      <dsp:spPr>
        <a:xfrm>
          <a:off x="6754479" y="2332128"/>
          <a:ext cx="1790872" cy="181842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D5EF8-46BE-4A14-A7D4-B8FDA32102CC}">
      <dsp:nvSpPr>
        <dsp:cNvPr id="0" name=""/>
        <dsp:cNvSpPr/>
      </dsp:nvSpPr>
      <dsp:spPr>
        <a:xfrm>
          <a:off x="6851463" y="2267245"/>
          <a:ext cx="1596905" cy="1087087"/>
        </a:xfrm>
        <a:prstGeom prst="rect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1C91DF-809E-4218-AA49-1AD34D8CA5D9}">
      <dsp:nvSpPr>
        <dsp:cNvPr id="0" name=""/>
        <dsp:cNvSpPr/>
      </dsp:nvSpPr>
      <dsp:spPr>
        <a:xfrm>
          <a:off x="6737786" y="3559107"/>
          <a:ext cx="1824258" cy="45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ယေရှု၏ညီ ယာကုပ်</a:t>
          </a:r>
          <a:r>
            <a:rPr lang="en-US" sz="1400" b="1" kern="1200" dirty="0"/>
            <a:t>   (1Co. 15:7)</a:t>
          </a:r>
          <a:endParaRPr lang="es-ES" sz="1400" b="1" kern="1200" dirty="0"/>
        </a:p>
      </dsp:txBody>
      <dsp:txXfrm>
        <a:off x="6737786" y="3559107"/>
        <a:ext cx="1824258" cy="451559"/>
      </dsp:txXfrm>
    </dsp:sp>
    <dsp:sp modelId="{E609BE8C-2EE2-4763-BFE7-30E417BC3AF5}">
      <dsp:nvSpPr>
        <dsp:cNvPr id="0" name=""/>
        <dsp:cNvSpPr/>
      </dsp:nvSpPr>
      <dsp:spPr>
        <a:xfrm>
          <a:off x="8974323" y="2332128"/>
          <a:ext cx="1790872" cy="1818429"/>
        </a:xfrm>
        <a:prstGeom prst="rect">
          <a:avLst/>
        </a:prstGeom>
        <a:solidFill>
          <a:srgbClr val="FFCCFF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D44DF-6EC5-429A-BA33-53229130C0EE}">
      <dsp:nvSpPr>
        <dsp:cNvPr id="0" name=""/>
        <dsp:cNvSpPr/>
      </dsp:nvSpPr>
      <dsp:spPr>
        <a:xfrm>
          <a:off x="9071306" y="2267245"/>
          <a:ext cx="1596905" cy="1087087"/>
        </a:xfrm>
        <a:prstGeom prst="rect">
          <a:avLst/>
        </a:prstGeom>
        <a:blipFill rotWithShape="1"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A4B3F8-C6A7-48C5-BDE8-0CBFF50EF6A1}">
      <dsp:nvSpPr>
        <dsp:cNvPr id="0" name=""/>
        <dsp:cNvSpPr/>
      </dsp:nvSpPr>
      <dsp:spPr>
        <a:xfrm>
          <a:off x="8957630" y="3559107"/>
          <a:ext cx="1824258" cy="45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ပေါလု</a:t>
          </a:r>
          <a:r>
            <a:rPr lang="es-ES" sz="1400" b="1" kern="1200" dirty="0"/>
            <a:t> (1Co. 15:8)</a:t>
          </a:r>
        </a:p>
      </dsp:txBody>
      <dsp:txXfrm>
        <a:off x="8957630" y="3559107"/>
        <a:ext cx="1824258" cy="451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2EEDC-882C-455D-B962-5DF8C0DE4344}">
      <dsp:nvSpPr>
        <dsp:cNvPr id="0" name=""/>
        <dsp:cNvSpPr/>
      </dsp:nvSpPr>
      <dsp:spPr>
        <a:xfrm rot="5400000">
          <a:off x="4363518" y="-3073430"/>
          <a:ext cx="308966" cy="653439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72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/>
            <a:t>ကျွန်ုပ်တို့၏တရားဟောခြင်းသည် အဓိပ္ပာယ်ရှိသည်။</a:t>
          </a:r>
          <a:endParaRPr lang="es-ES" sz="1800" b="1" kern="1200" dirty="0"/>
        </a:p>
      </dsp:txBody>
      <dsp:txXfrm rot="-5400000">
        <a:off x="1250803" y="54367"/>
        <a:ext cx="6519314" cy="278802"/>
      </dsp:txXfrm>
    </dsp:sp>
    <dsp:sp modelId="{6BC85395-9BA7-4E86-9356-60ECAA94C89C}">
      <dsp:nvSpPr>
        <dsp:cNvPr id="0" name=""/>
        <dsp:cNvSpPr/>
      </dsp:nvSpPr>
      <dsp:spPr>
        <a:xfrm>
          <a:off x="617" y="663"/>
          <a:ext cx="1250186" cy="3862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14</a:t>
          </a:r>
        </a:p>
      </dsp:txBody>
      <dsp:txXfrm>
        <a:off x="19470" y="19516"/>
        <a:ext cx="1212480" cy="348502"/>
      </dsp:txXfrm>
    </dsp:sp>
    <dsp:sp modelId="{6FE8608B-5080-419F-B7A0-F586E53A79BB}">
      <dsp:nvSpPr>
        <dsp:cNvPr id="0" name=""/>
        <dsp:cNvSpPr/>
      </dsp:nvSpPr>
      <dsp:spPr>
        <a:xfrm rot="5400000">
          <a:off x="4293934" y="-2602747"/>
          <a:ext cx="308966" cy="6534396"/>
        </a:xfrm>
        <a:prstGeom prst="round2SameRect">
          <a:avLst/>
        </a:prstGeom>
        <a:solidFill>
          <a:schemeClr val="accent2">
            <a:tint val="40000"/>
            <a:alpha val="90000"/>
            <a:hueOff val="-169845"/>
            <a:satOff val="-15069"/>
            <a:lumOff val="-15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69845"/>
              <a:satOff val="-15069"/>
              <a:lumOff val="-1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72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/>
            <a:t>ဘုရားသခင်သည် သစ္စာရှိတော်မူကြောင်း ကျွန်ုပ်တို့ သက်သေခံပါသည်။</a:t>
          </a:r>
          <a:endParaRPr lang="es-ES" sz="1800" b="1" kern="1200" dirty="0"/>
        </a:p>
      </dsp:txBody>
      <dsp:txXfrm rot="-5400000">
        <a:off x="1181219" y="525050"/>
        <a:ext cx="6519314" cy="278802"/>
      </dsp:txXfrm>
    </dsp:sp>
    <dsp:sp modelId="{A1CD05FC-C617-43B3-8A3E-EEEA2EF98098}">
      <dsp:nvSpPr>
        <dsp:cNvPr id="0" name=""/>
        <dsp:cNvSpPr/>
      </dsp:nvSpPr>
      <dsp:spPr>
        <a:xfrm>
          <a:off x="617" y="406182"/>
          <a:ext cx="1250186" cy="386208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15</a:t>
          </a:r>
        </a:p>
      </dsp:txBody>
      <dsp:txXfrm>
        <a:off x="19470" y="425035"/>
        <a:ext cx="1212480" cy="348502"/>
      </dsp:txXfrm>
    </dsp:sp>
    <dsp:sp modelId="{3D220FA4-1915-4DFF-89B1-C0F1499B6894}">
      <dsp:nvSpPr>
        <dsp:cNvPr id="0" name=""/>
        <dsp:cNvSpPr/>
      </dsp:nvSpPr>
      <dsp:spPr>
        <a:xfrm rot="5400000">
          <a:off x="4363518" y="-2262392"/>
          <a:ext cx="308966" cy="6534396"/>
        </a:xfrm>
        <a:prstGeom prst="round2SameRect">
          <a:avLst/>
        </a:prstGeom>
        <a:solidFill>
          <a:schemeClr val="accent2">
            <a:tint val="40000"/>
            <a:alpha val="90000"/>
            <a:hueOff val="-339690"/>
            <a:satOff val="-30138"/>
            <a:lumOff val="-30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39690"/>
              <a:satOff val="-30138"/>
              <a:lumOff val="-3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72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/>
            <a:t>ငါတို့လည်း ရှင်ပြန်ထမြောက်မယ်လို့ ယုံကြည်တယ်။</a:t>
          </a:r>
          <a:endParaRPr lang="es-ES" sz="1800" b="1" kern="1200" dirty="0"/>
        </a:p>
      </dsp:txBody>
      <dsp:txXfrm rot="-5400000">
        <a:off x="1250803" y="865405"/>
        <a:ext cx="6519314" cy="278802"/>
      </dsp:txXfrm>
    </dsp:sp>
    <dsp:sp modelId="{BA3F5737-E526-4277-A9D4-0C0D7A33A4E8}">
      <dsp:nvSpPr>
        <dsp:cNvPr id="0" name=""/>
        <dsp:cNvSpPr/>
      </dsp:nvSpPr>
      <dsp:spPr>
        <a:xfrm>
          <a:off x="617" y="811701"/>
          <a:ext cx="1250186" cy="386208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16</a:t>
          </a:r>
        </a:p>
      </dsp:txBody>
      <dsp:txXfrm>
        <a:off x="19470" y="830554"/>
        <a:ext cx="1212480" cy="348502"/>
      </dsp:txXfrm>
    </dsp:sp>
    <dsp:sp modelId="{5B0C0A3A-1012-4697-982B-2C610C0E9594}">
      <dsp:nvSpPr>
        <dsp:cNvPr id="0" name=""/>
        <dsp:cNvSpPr/>
      </dsp:nvSpPr>
      <dsp:spPr>
        <a:xfrm rot="5400000">
          <a:off x="4363518" y="-1856873"/>
          <a:ext cx="308966" cy="6534396"/>
        </a:xfrm>
        <a:prstGeom prst="round2SameRect">
          <a:avLst/>
        </a:prstGeom>
        <a:solidFill>
          <a:schemeClr val="accent2">
            <a:tint val="40000"/>
            <a:alpha val="90000"/>
            <a:hueOff val="-509536"/>
            <a:satOff val="-45208"/>
            <a:lumOff val="-461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09536"/>
              <a:satOff val="-45208"/>
              <a:lumOff val="-4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72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/>
            <a:t>ကျွန်ုပ်တို့၏ အပြစ်များကို ခွင့်လွှတ်ကြောင်း ယုံကြည်ပါသည်။</a:t>
          </a:r>
          <a:endParaRPr lang="es-ES" sz="1800" b="1" kern="1200" dirty="0"/>
        </a:p>
      </dsp:txBody>
      <dsp:txXfrm rot="-5400000">
        <a:off x="1250803" y="1270924"/>
        <a:ext cx="6519314" cy="278802"/>
      </dsp:txXfrm>
    </dsp:sp>
    <dsp:sp modelId="{7C341D7C-3093-40DF-9615-478EFA75FFF7}">
      <dsp:nvSpPr>
        <dsp:cNvPr id="0" name=""/>
        <dsp:cNvSpPr/>
      </dsp:nvSpPr>
      <dsp:spPr>
        <a:xfrm>
          <a:off x="617" y="1217220"/>
          <a:ext cx="1250186" cy="386208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17</a:t>
          </a:r>
        </a:p>
      </dsp:txBody>
      <dsp:txXfrm>
        <a:off x="19470" y="1236073"/>
        <a:ext cx="1212480" cy="348502"/>
      </dsp:txXfrm>
    </dsp:sp>
    <dsp:sp modelId="{EB2E9522-366D-4058-9613-0646D1D7A2AC}">
      <dsp:nvSpPr>
        <dsp:cNvPr id="0" name=""/>
        <dsp:cNvSpPr/>
      </dsp:nvSpPr>
      <dsp:spPr>
        <a:xfrm rot="5400000">
          <a:off x="4363518" y="-1451354"/>
          <a:ext cx="308966" cy="6534396"/>
        </a:xfrm>
        <a:prstGeom prst="round2SameRect">
          <a:avLst/>
        </a:prstGeom>
        <a:solidFill>
          <a:schemeClr val="accent2">
            <a:tint val="40000"/>
            <a:alpha val="90000"/>
            <a:hueOff val="-679381"/>
            <a:satOff val="-60277"/>
            <a:lumOff val="-61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79381"/>
              <a:satOff val="-60277"/>
              <a:lumOff val="-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72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/>
            <a:t>သေသွားသူတွေကို ပြန်တွေ့မယ်။</a:t>
          </a:r>
          <a:endParaRPr lang="es-ES" sz="1800" b="1" kern="1200" dirty="0"/>
        </a:p>
      </dsp:txBody>
      <dsp:txXfrm rot="-5400000">
        <a:off x="1250803" y="1676443"/>
        <a:ext cx="6519314" cy="278802"/>
      </dsp:txXfrm>
    </dsp:sp>
    <dsp:sp modelId="{99B844FC-3067-4F23-A5A4-9F077DC21CB3}">
      <dsp:nvSpPr>
        <dsp:cNvPr id="0" name=""/>
        <dsp:cNvSpPr/>
      </dsp:nvSpPr>
      <dsp:spPr>
        <a:xfrm>
          <a:off x="617" y="1622739"/>
          <a:ext cx="1250186" cy="386208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18</a:t>
          </a:r>
        </a:p>
      </dsp:txBody>
      <dsp:txXfrm>
        <a:off x="19470" y="1641592"/>
        <a:ext cx="1212480" cy="348502"/>
      </dsp:txXfrm>
    </dsp:sp>
    <dsp:sp modelId="{8F7410E2-08F3-4DBC-9FD6-40615F8AE235}">
      <dsp:nvSpPr>
        <dsp:cNvPr id="0" name=""/>
        <dsp:cNvSpPr/>
      </dsp:nvSpPr>
      <dsp:spPr>
        <a:xfrm rot="5400000">
          <a:off x="4363518" y="-1045835"/>
          <a:ext cx="308966" cy="6534396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72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/>
            <a:t>ပိုမိုကောင်းမွန်သောဘဝတွင် ကျွန်ုပ်တို့တွင် မျှော်လင့်ချက်ရှိသည်။</a:t>
          </a:r>
          <a:endParaRPr lang="es-ES" sz="1800" b="1" kern="1200" dirty="0"/>
        </a:p>
      </dsp:txBody>
      <dsp:txXfrm rot="-5400000">
        <a:off x="1250803" y="2081962"/>
        <a:ext cx="6519314" cy="278802"/>
      </dsp:txXfrm>
    </dsp:sp>
    <dsp:sp modelId="{93606A95-CDFF-41E9-97F7-E14E2E4AEFAD}">
      <dsp:nvSpPr>
        <dsp:cNvPr id="0" name=""/>
        <dsp:cNvSpPr/>
      </dsp:nvSpPr>
      <dsp:spPr>
        <a:xfrm>
          <a:off x="617" y="2028258"/>
          <a:ext cx="1250186" cy="38620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19</a:t>
          </a:r>
        </a:p>
      </dsp:txBody>
      <dsp:txXfrm>
        <a:off x="19470" y="2047111"/>
        <a:ext cx="1212480" cy="348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55AE-34E9-4781-3086-0081275D4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84649-4863-CF9C-C70D-9737EDFF5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DE945-7D11-15DE-4BFC-012F282E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7E4-5A49-48E6-9000-1279048A35D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B6AB3-3BAD-C7E4-64EA-3987BC003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EA5CA-0B43-A82A-4846-2B647ED2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62EC-5488-4C55-9DA5-3D4A8FE7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6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BE6E7-82B7-E98D-182F-B6B6AC43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14BBA-5BB5-A9B5-AD5D-894CFBE1E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B8892-CADB-FC41-2165-99AD0F53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7E4-5A49-48E6-9000-1279048A35D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6435B-15E5-BEBE-3DAA-EC376A35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E33E6-94B5-AC95-20E7-D92314D4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62EC-5488-4C55-9DA5-3D4A8FE7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BB210-A6E6-E69F-A58E-539268547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AC01B-5EDF-FE77-034D-8AC4850FD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F3FEB-DCEF-86B5-1572-85DBD3AE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7E4-5A49-48E6-9000-1279048A35D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4683C-F0F2-026F-7FA1-5B3E184B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261BE-DE4F-1BAA-80BE-5E3B2E49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62EC-5488-4C55-9DA5-3D4A8FE7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8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09FD-2F57-BD25-7359-E3651700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65F7B-6A1D-A088-57B0-91CD6FB6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46109-18E9-A6BE-CBBE-C1CACADC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7E4-5A49-48E6-9000-1279048A35D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80080-EE34-1E4A-1D7B-BE3F962D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E1481-EC1F-6CDB-3562-7E66303B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62EC-5488-4C55-9DA5-3D4A8FE7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0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3165-B1ED-A60B-3D57-EEC5F800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342D6-C2CF-A545-DEE8-D0D537931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0DD42-9B1D-B2E1-EE8C-2C297BEF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7E4-5A49-48E6-9000-1279048A35D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CF97A-5DA9-51CA-22AC-5BC2E0F8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174C9-4BFC-69CE-5044-599DE110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62EC-5488-4C55-9DA5-3D4A8FE7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6BD3-2A74-5CC1-AF23-C8854201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D3E33-89EE-28EB-5D13-CC0E3F160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0ABC7-04E6-87A9-DD86-B8C322201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B6257-62DB-8F16-3843-A8CD50BA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7E4-5A49-48E6-9000-1279048A35D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079FB-9532-02E6-CA20-8E548ECB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9C326-3B7A-D747-45D3-448833A0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62EC-5488-4C55-9DA5-3D4A8FE7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5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6FC4C-94FF-B96E-6272-14042473E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AC495-DD4A-B743-1221-50AAC18A7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31431-3817-B67A-ABEE-82D9D9AB6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A682D-5538-F27F-413F-A1F223638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23777-3E85-6098-4785-25FF3AAB2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E1EE7-49F3-BFD0-9BB9-FE5A35B4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7E4-5A49-48E6-9000-1279048A35D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58021-940F-E1AB-0845-C4E79E5D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DE180-86EF-2ECD-5926-EB6439F0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62EC-5488-4C55-9DA5-3D4A8FE7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8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F7C34-7EB5-AF01-BF79-E7133473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99E89-B2AE-ABBC-1186-7867CBB9D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7E4-5A49-48E6-9000-1279048A35D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3E774-A2A5-DE00-8756-2D095824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8BB51-F6A0-B71A-4C83-E60E5FB3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62EC-5488-4C55-9DA5-3D4A8FE7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4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29E5D-A3D5-9286-B631-3590B1A3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7E4-5A49-48E6-9000-1279048A35D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322D0C-DAB9-D34B-1BAA-08E5CD4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1A53C-35A2-0495-E9AC-CD1199D3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62EC-5488-4C55-9DA5-3D4A8FE7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3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F84E-5D89-9473-3D20-4C66CA1A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F9CAD-7353-A230-6B6C-3FE0EF69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5A6AD-DE24-0A4F-1142-CE02A2095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D4D5D-B793-36F2-42E1-5C2C3C5F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7E4-5A49-48E6-9000-1279048A35D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BFE37-BE79-9AAF-15FE-25C3AED0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E810C-7BA7-EF85-EAB9-6BA2A58D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62EC-5488-4C55-9DA5-3D4A8FE7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FC828-259A-A18D-7229-42FD04B3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77819-A529-5CAF-F198-B297C10B4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5A4BD-11E8-8F80-A63E-91A11DF3D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22B48-540A-9476-CF71-E611C17F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7E4-5A49-48E6-9000-1279048A35D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8C292-4F5A-F1A5-B81B-5F45AF4F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96ACC-6EAC-A0B8-62CF-C1844FB7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62EC-5488-4C55-9DA5-3D4A8FE7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8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CADF54-546A-FDFE-B0FA-8A6398DA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5598D-AE77-91B1-2B78-B4A5D7995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1A5F1-4DF2-CAA1-858B-48A0DC5CD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17E4-5A49-48E6-9000-1279048A35D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FFC4D-26E3-559B-2F96-59B5D989B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29A7D-968F-DC4C-FB8B-6F2D1E5FD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562EC-5488-4C55-9DA5-3D4A8FE7B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6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5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ctory Over Death - Terradez Ministries">
            <a:extLst>
              <a:ext uri="{FF2B5EF4-FFF2-40B4-BE49-F238E27FC236}">
                <a16:creationId xmlns:a16="http://schemas.microsoft.com/office/drawing/2014/main" id="{D324AFBB-D275-BCCC-021A-14F20FF9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632B57-81CB-B275-0124-EC0B1179097C}"/>
              </a:ext>
            </a:extLst>
          </p:cNvPr>
          <p:cNvSpPr/>
          <p:nvPr/>
        </p:nvSpPr>
        <p:spPr>
          <a:xfrm>
            <a:off x="1204030" y="128292"/>
            <a:ext cx="94355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y-MM" sz="44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ခရစ်တော်သည်သေခြင်းတရားကိုအောင်ပြီ</a:t>
            </a:r>
            <a:endParaRPr lang="en-US" sz="4400" dirty="0">
              <a:solidFill>
                <a:schemeClr val="bg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CD626-ADE1-1B0A-3062-0DFF5BBB904E}"/>
              </a:ext>
            </a:extLst>
          </p:cNvPr>
          <p:cNvSpPr txBox="1"/>
          <p:nvPr/>
        </p:nvSpPr>
        <p:spPr>
          <a:xfrm>
            <a:off x="6879770" y="3429000"/>
            <a:ext cx="4343401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4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သင်ခန်းစာ (၇)</a:t>
            </a:r>
            <a:endParaRPr lang="en-US" sz="4000" dirty="0">
              <a:solidFill>
                <a:schemeClr val="bg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3C4F26-9146-A0C5-B892-7EB4AFE83BBE}"/>
              </a:ext>
            </a:extLst>
          </p:cNvPr>
          <p:cNvSpPr txBox="1"/>
          <p:nvPr/>
        </p:nvSpPr>
        <p:spPr>
          <a:xfrm>
            <a:off x="7032171" y="5062533"/>
            <a:ext cx="456111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3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နိုဝင်ဘာလ ၅ - ၁၁</a:t>
            </a:r>
            <a:endParaRPr lang="en-US" sz="3600" dirty="0">
              <a:solidFill>
                <a:schemeClr val="bg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3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74217C-679A-53E5-3F9E-6B503D5DC155}"/>
              </a:ext>
            </a:extLst>
          </p:cNvPr>
          <p:cNvSpPr/>
          <p:nvPr/>
        </p:nvSpPr>
        <p:spPr>
          <a:xfrm>
            <a:off x="0" y="2373086"/>
            <a:ext cx="12192000" cy="21662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EC3C3-2470-2152-EE0F-EE77CCB9D96A}"/>
              </a:ext>
            </a:extLst>
          </p:cNvPr>
          <p:cNvSpPr txBox="1"/>
          <p:nvPr/>
        </p:nvSpPr>
        <p:spPr>
          <a:xfrm>
            <a:off x="1502229" y="3013501"/>
            <a:ext cx="10036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/>
              <a:t>ရှင်ပြန်ထမြောက်ခြင်း</a:t>
            </a:r>
            <a:r>
              <a:rPr lang="en-US" sz="4800" dirty="0"/>
              <a:t>၏ </a:t>
            </a:r>
            <a:r>
              <a:rPr lang="en-US" sz="4800" dirty="0" err="1"/>
              <a:t>အရေးပါမှု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4640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78790F-7DD5-A747-67E2-595172F2F8C3}"/>
              </a:ext>
            </a:extLst>
          </p:cNvPr>
          <p:cNvSpPr/>
          <p:nvPr/>
        </p:nvSpPr>
        <p:spPr>
          <a:xfrm>
            <a:off x="0" y="0"/>
            <a:ext cx="12192000" cy="1763486"/>
          </a:xfrm>
          <a:prstGeom prst="rect">
            <a:avLst/>
          </a:prstGeom>
          <a:gradFill>
            <a:gsLst>
              <a:gs pos="56000">
                <a:srgbClr val="7030A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8B19B-1F1C-D492-5ED8-AA0CB92054DF}"/>
              </a:ext>
            </a:extLst>
          </p:cNvPr>
          <p:cNvSpPr txBox="1"/>
          <p:nvPr/>
        </p:nvSpPr>
        <p:spPr>
          <a:xfrm>
            <a:off x="2147208" y="250763"/>
            <a:ext cx="8901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“</a:t>
            </a:r>
            <a:r>
              <a:rPr lang="en-US" sz="4800" dirty="0" err="1"/>
              <a:t>ခရစ်တော</a:t>
            </a:r>
            <a:r>
              <a:rPr lang="en-US" sz="4800" dirty="0"/>
              <a:t>် </a:t>
            </a:r>
            <a:r>
              <a:rPr lang="en-US" sz="4800" dirty="0" err="1"/>
              <a:t>မထမြောက်ဘူးဆိုရင</a:t>
            </a:r>
            <a:r>
              <a:rPr lang="en-US" sz="4800" dirty="0"/>
              <a:t>်…”</a:t>
            </a:r>
          </a:p>
        </p:txBody>
      </p:sp>
      <p:pic>
        <p:nvPicPr>
          <p:cNvPr id="5" name="Imagen 15" descr="Imagen que contiene tabla, pequeño, colorido, comida&#10;&#10;Descripción generada automáticamente">
            <a:extLst>
              <a:ext uri="{FF2B5EF4-FFF2-40B4-BE49-F238E27FC236}">
                <a16:creationId xmlns:a16="http://schemas.microsoft.com/office/drawing/2014/main" id="{4DD8EDEA-02DA-3B22-3063-A6719115D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41" y="61609"/>
            <a:ext cx="1355930" cy="1473277"/>
          </a:xfrm>
          <a:prstGeom prst="roundRect">
            <a:avLst>
              <a:gd name="adj" fmla="val 837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619543-A534-675E-EE9E-EB7F1D603EAD}"/>
              </a:ext>
            </a:extLst>
          </p:cNvPr>
          <p:cNvSpPr txBox="1"/>
          <p:nvPr/>
        </p:nvSpPr>
        <p:spPr>
          <a:xfrm>
            <a:off x="1894114" y="1081760"/>
            <a:ext cx="98733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ယခုမူကား</a:t>
            </a:r>
            <a:r>
              <a:rPr lang="en-US" sz="2000" b="1" dirty="0"/>
              <a:t>၊ </a:t>
            </a:r>
            <a:r>
              <a:rPr lang="en-US" sz="2000" b="1" dirty="0" err="1"/>
              <a:t>ခရစ်တော်သည်သေခြင်းမှထမြောက်တော်မှု</a:t>
            </a:r>
            <a:r>
              <a:rPr lang="en-US" sz="2000" b="1" dirty="0"/>
              <a:t>၍၊ </a:t>
            </a:r>
            <a:r>
              <a:rPr lang="en-US" sz="2000" b="1" dirty="0" err="1"/>
              <a:t>အိပ်ပျော်သောသူတို့တွင</a:t>
            </a:r>
            <a:r>
              <a:rPr lang="en-US" sz="2000" b="1" dirty="0"/>
              <a:t>် </a:t>
            </a:r>
            <a:r>
              <a:rPr lang="en-US" sz="2000" b="1" dirty="0" err="1"/>
              <a:t>အဦးသီးသော</a:t>
            </a:r>
            <a:r>
              <a:rPr lang="en-US" sz="2000" b="1" dirty="0"/>
              <a:t> </a:t>
            </a:r>
            <a:r>
              <a:rPr lang="en-US" sz="2000" b="1" dirty="0" err="1"/>
              <a:t>အသီးဖြစ်တော်မူပြီ</a:t>
            </a:r>
            <a:r>
              <a:rPr lang="en-US" sz="2000" b="1" dirty="0"/>
              <a:t>။ </a:t>
            </a:r>
            <a:r>
              <a:rPr lang="es-ES" sz="2000" b="1" dirty="0">
                <a:latin typeface="Comic Sans MS" panose="030F0702030302020204" pitchFamily="66" charset="0"/>
              </a:rPr>
              <a:t>(1 </a:t>
            </a:r>
            <a:r>
              <a:rPr lang="es-ES" sz="2000" b="1" dirty="0" err="1">
                <a:latin typeface="Comic Sans MS" panose="030F0702030302020204" pitchFamily="66" charset="0"/>
              </a:rPr>
              <a:t>Corinthians</a:t>
            </a:r>
            <a:r>
              <a:rPr lang="es-ES" sz="2000" b="1" dirty="0">
                <a:latin typeface="Comic Sans MS" panose="030F0702030302020204" pitchFamily="66" charset="0"/>
              </a:rPr>
              <a:t> 15:20)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42A91-0B2E-89DC-F33A-5AD8A2F70956}"/>
              </a:ext>
            </a:extLst>
          </p:cNvPr>
          <p:cNvSpPr txBox="1"/>
          <p:nvPr/>
        </p:nvSpPr>
        <p:spPr>
          <a:xfrm>
            <a:off x="-87086" y="1912757"/>
            <a:ext cx="87874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အဦးသီးသောအသီးတို့သည</a:t>
            </a:r>
            <a:r>
              <a:rPr lang="en-US" b="1" dirty="0"/>
              <a:t>် </a:t>
            </a:r>
            <a:r>
              <a:rPr lang="en-US" b="1" dirty="0" err="1"/>
              <a:t>ဘုရားသခင်အား</a:t>
            </a:r>
            <a:r>
              <a:rPr lang="en-US" b="1" dirty="0"/>
              <a:t> </a:t>
            </a:r>
            <a:r>
              <a:rPr lang="en-US" b="1" dirty="0" err="1"/>
              <a:t>ပူဇော်သက္ကာဖြစ်က</a:t>
            </a:r>
            <a:r>
              <a:rPr lang="en-US" b="1" dirty="0"/>
              <a:t>ြ၏။ </a:t>
            </a:r>
            <a:r>
              <a:rPr lang="en-US" b="1" dirty="0" err="1"/>
              <a:t>လယ်ကွင်းမ</a:t>
            </a:r>
            <a:r>
              <a:rPr lang="en-US" b="1" dirty="0"/>
              <a:t>ှ </a:t>
            </a:r>
            <a:r>
              <a:rPr lang="en-US" b="1" dirty="0" err="1"/>
              <a:t>အဦးဆုံးနှင</a:t>
            </a:r>
            <a:r>
              <a:rPr lang="en-US" b="1" dirty="0"/>
              <a:t>့် </a:t>
            </a:r>
            <a:r>
              <a:rPr lang="en-US" b="1" dirty="0" err="1"/>
              <a:t>အကောင်းဆုံးအသီးကို</a:t>
            </a:r>
            <a:r>
              <a:rPr lang="en-US" b="1" dirty="0"/>
              <a:t> </a:t>
            </a:r>
            <a:r>
              <a:rPr lang="en-US" b="1" dirty="0" err="1"/>
              <a:t>ပူဇော်ခဲ့သည</a:t>
            </a:r>
            <a:r>
              <a:rPr lang="en-US" b="1" dirty="0"/>
              <a:t>် (Dt. 26:1-11)။ </a:t>
            </a:r>
            <a:r>
              <a:rPr lang="en-US" b="1" dirty="0" err="1"/>
              <a:t>ရိတ်သိမ်းမှုတစ်ခုလုံးကို</a:t>
            </a:r>
            <a:r>
              <a:rPr lang="en-US" b="1" dirty="0"/>
              <a:t> </a:t>
            </a:r>
            <a:r>
              <a:rPr lang="en-US" b="1" dirty="0" err="1"/>
              <a:t>ကိုယ်စားပြုသည</a:t>
            </a:r>
            <a:r>
              <a:rPr lang="en-US" b="1" dirty="0"/>
              <a:t>်။</a:t>
            </a:r>
          </a:p>
          <a:p>
            <a:endParaRPr lang="en-US" b="1" dirty="0"/>
          </a:p>
          <a:p>
            <a:r>
              <a:rPr lang="my-MM" b="1" dirty="0"/>
              <a:t>၁ ကောရိန္သု ၁၅ အရ၊ ယေရှုသည် ထမြောက်တော်မမူလျှင် ကျွန်ုပ်တို့၏ယုံကြည်ခြင်းသည် အချည်းနှီးဖြစ်သည်။ သခင်ယေရှု ထမြောက်တော်မူသောကြောင့်၊</a:t>
            </a:r>
            <a:endParaRPr lang="en-US" b="1" dirty="0"/>
          </a:p>
        </p:txBody>
      </p:sp>
      <p:pic>
        <p:nvPicPr>
          <p:cNvPr id="10" name="Imagen 13" descr="Imagen que contiene café, pájaro, puesto, naranja&#10;&#10;Descripción generada automáticamente">
            <a:extLst>
              <a:ext uri="{FF2B5EF4-FFF2-40B4-BE49-F238E27FC236}">
                <a16:creationId xmlns:a16="http://schemas.microsoft.com/office/drawing/2014/main" id="{3B330509-66D5-53C4-066A-074ED6403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407" y="1637327"/>
            <a:ext cx="3559629" cy="531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Diagrama 1">
            <a:extLst>
              <a:ext uri="{FF2B5EF4-FFF2-40B4-BE49-F238E27FC236}">
                <a16:creationId xmlns:a16="http://schemas.microsoft.com/office/drawing/2014/main" id="{B272267D-27CF-E84B-4C62-4CE6D499C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298354"/>
              </p:ext>
            </p:extLst>
          </p:nvPr>
        </p:nvGraphicFramePr>
        <p:xfrm>
          <a:off x="302268" y="3539356"/>
          <a:ext cx="7785817" cy="241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0D19045-092C-3BE7-4E35-5C09FD2285A9}"/>
              </a:ext>
            </a:extLst>
          </p:cNvPr>
          <p:cNvSpPr txBox="1"/>
          <p:nvPr/>
        </p:nvSpPr>
        <p:spPr>
          <a:xfrm>
            <a:off x="121806" y="6103757"/>
            <a:ext cx="8586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နောက်ဆုံးတွင</a:t>
            </a:r>
            <a:r>
              <a:rPr lang="en-US" b="1" dirty="0"/>
              <a:t>်၊ </a:t>
            </a:r>
            <a:r>
              <a:rPr lang="en-US" b="1" dirty="0" err="1"/>
              <a:t>သခင်ယေရှု၏ရှင်ပြန်ထမြောက်ခြင်းသည</a:t>
            </a:r>
            <a:r>
              <a:rPr lang="en-US" b="1" dirty="0"/>
              <a:t>် </a:t>
            </a:r>
            <a:r>
              <a:rPr lang="en-US" b="1" dirty="0" err="1"/>
              <a:t>နောက်ဆုံးရန်သူ</a:t>
            </a:r>
            <a:r>
              <a:rPr lang="en-US" b="1" dirty="0"/>
              <a:t> (</a:t>
            </a:r>
            <a:r>
              <a:rPr lang="en-US" b="1" dirty="0" err="1"/>
              <a:t>သေခြင်း</a:t>
            </a:r>
            <a:r>
              <a:rPr lang="en-US" b="1" dirty="0"/>
              <a:t>) </a:t>
            </a:r>
            <a:r>
              <a:rPr lang="en-US" b="1" dirty="0" err="1"/>
              <a:t>ကို</a:t>
            </a:r>
            <a:r>
              <a:rPr lang="en-US" b="1" dirty="0"/>
              <a:t> </a:t>
            </a:r>
            <a:r>
              <a:rPr lang="en-US" b="1" dirty="0" err="1"/>
              <a:t>အနိုင်ယူမည်ဟု</a:t>
            </a:r>
            <a:r>
              <a:rPr lang="en-US" b="1" dirty="0"/>
              <a:t> </a:t>
            </a:r>
            <a:r>
              <a:rPr lang="en-US" b="1" dirty="0" err="1"/>
              <a:t>အာမခံသည</a:t>
            </a:r>
            <a:r>
              <a:rPr lang="en-US" b="1" dirty="0"/>
              <a:t>် (၁ကော ၁၅း၂၆၊ ၅၄-၅၅)။</a:t>
            </a:r>
          </a:p>
        </p:txBody>
      </p:sp>
    </p:spTree>
    <p:extLst>
      <p:ext uri="{BB962C8B-B14F-4D97-AF65-F5344CB8AC3E}">
        <p14:creationId xmlns:p14="http://schemas.microsoft.com/office/powerpoint/2010/main" val="232039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BC85395-9BA7-4E86-9356-60ECAA94C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graphicEl>
                                              <a:dgm id="{6BC85395-9BA7-4E86-9356-60ECAA94C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graphicEl>
                                              <a:dgm id="{6BC85395-9BA7-4E86-9356-60ECAA94C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6BC85395-9BA7-4E86-9356-60ECAA94C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4C2EEDC-882C-455D-B962-5DF8C0DE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graphicEl>
                                              <a:dgm id="{84C2EEDC-882C-455D-B962-5DF8C0DE4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1CD05FC-C617-43B3-8A3E-EEEA2EF98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graphicEl>
                                              <a:dgm id="{A1CD05FC-C617-43B3-8A3E-EEEA2EF98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graphicEl>
                                              <a:dgm id="{A1CD05FC-C617-43B3-8A3E-EEEA2EF98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A1CD05FC-C617-43B3-8A3E-EEEA2EF98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FE8608B-5080-419F-B7A0-F586E53A7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graphicEl>
                                              <a:dgm id="{6FE8608B-5080-419F-B7A0-F586E53A7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A3F5737-E526-4277-A9D4-0C0D7A33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graphicEl>
                                              <a:dgm id="{BA3F5737-E526-4277-A9D4-0C0D7A33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graphicEl>
                                              <a:dgm id="{BA3F5737-E526-4277-A9D4-0C0D7A33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graphicEl>
                                              <a:dgm id="{BA3F5737-E526-4277-A9D4-0C0D7A33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D220FA4-1915-4DFF-89B1-C0F1499B6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>
                                            <p:graphicEl>
                                              <a:dgm id="{3D220FA4-1915-4DFF-89B1-C0F1499B6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C341D7C-3093-40DF-9615-478EFA75F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graphicEl>
                                              <a:dgm id="{7C341D7C-3093-40DF-9615-478EFA75F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graphicEl>
                                              <a:dgm id="{7C341D7C-3093-40DF-9615-478EFA75F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graphicEl>
                                              <a:dgm id="{7C341D7C-3093-40DF-9615-478EFA75F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B0C0A3A-1012-4697-982B-2C610C0E9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graphicEl>
                                              <a:dgm id="{5B0C0A3A-1012-4697-982B-2C610C0E9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9B844FC-3067-4F23-A5A4-9F077DC21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>
                                            <p:graphicEl>
                                              <a:dgm id="{99B844FC-3067-4F23-A5A4-9F077DC21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>
                                            <p:graphicEl>
                                              <a:dgm id="{99B844FC-3067-4F23-A5A4-9F077DC21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graphicEl>
                                              <a:dgm id="{99B844FC-3067-4F23-A5A4-9F077DC21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B2E9522-366D-4058-9613-0646D1D7A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>
                                            <p:graphicEl>
                                              <a:dgm id="{EB2E9522-366D-4058-9613-0646D1D7A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3606A95-CDFF-41E9-97F7-E14E2E4AE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graphicEl>
                                              <a:dgm id="{93606A95-CDFF-41E9-97F7-E14E2E4AE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>
                                            <p:graphicEl>
                                              <a:dgm id="{93606A95-CDFF-41E9-97F7-E14E2E4AE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graphicEl>
                                              <a:dgm id="{93606A95-CDFF-41E9-97F7-E14E2E4AE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F7410E2-08F3-4DBC-9FD6-40615F8AE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>
                                            <p:graphicEl>
                                              <a:dgm id="{8F7410E2-08F3-4DBC-9FD6-40615F8AE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435317-7B9F-3726-B509-CF1F7EF6FC96}"/>
              </a:ext>
            </a:extLst>
          </p:cNvPr>
          <p:cNvSpPr txBox="1"/>
          <p:nvPr/>
        </p:nvSpPr>
        <p:spPr>
          <a:xfrm>
            <a:off x="0" y="968829"/>
            <a:ext cx="121920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“</a:t>
            </a:r>
            <a:r>
              <a:rPr lang="en-US" sz="3200" dirty="0" err="1"/>
              <a:t>အိပ်သောသူတို</a:t>
            </a:r>
            <a:r>
              <a:rPr lang="en-US" sz="3200" dirty="0"/>
              <a:t>့၏</a:t>
            </a:r>
            <a:r>
              <a:rPr lang="en-US" sz="3200" dirty="0" err="1"/>
              <a:t>အဦးသီးသောအသီးကဲ့သို့ခရစ်တော်သည်သေခြင်းမှထမြောက်တော်မူ</a:t>
            </a:r>
            <a:r>
              <a:rPr lang="en-US" sz="3200" dirty="0"/>
              <a:t>၏။သူသည်လှိုင်းကောက်လှိုင်း၏ရှေ့ပြေးပုံစံဖြစ်ပြီး၊လှိုင်းတံပိုးများကိုသခင်ဘုရားရှေ့တော်၌</a:t>
            </a:r>
            <a:r>
              <a:rPr lang="en-US" sz="3200" dirty="0" err="1"/>
              <a:t>ပူဇော်ရမည</a:t>
            </a:r>
            <a:r>
              <a:rPr lang="en-US" sz="3200" dirty="0"/>
              <a:t>့်</a:t>
            </a:r>
            <a:r>
              <a:rPr lang="en-US" sz="3200" dirty="0" err="1"/>
              <a:t>နေ့တွင်သူ၏ရှင်ပြန်ထမြောက်ခြင်းသည</a:t>
            </a:r>
            <a:r>
              <a:rPr lang="en-US" sz="3200" dirty="0"/>
              <a:t>် </a:t>
            </a:r>
            <a:r>
              <a:rPr lang="en-US" sz="3200" dirty="0" err="1"/>
              <a:t>ဖြစ်ပျက်ခဲ့သည</a:t>
            </a:r>
            <a:r>
              <a:rPr lang="en-US" sz="3200" dirty="0"/>
              <a:t>်။ </a:t>
            </a:r>
            <a:r>
              <a:rPr lang="en-US" sz="3200" dirty="0" err="1"/>
              <a:t>နှစ်ပေါင်းတစ်ထောင်ကျော်ကြာအောင</a:t>
            </a:r>
            <a:r>
              <a:rPr lang="en-US" sz="3200" dirty="0"/>
              <a:t>် </a:t>
            </a:r>
            <a:r>
              <a:rPr lang="en-US" sz="3200" dirty="0" err="1"/>
              <a:t>ဤပုံဆောင်အခမ်းအနားကျင်းပပြီး</a:t>
            </a:r>
            <a:r>
              <a:rPr lang="en-US" sz="3200" dirty="0"/>
              <a:t>[…]ဘုရားသခင်ထံဆက်ကပ်ထားသောကောက်လှိုင်းသည်ရိတ်သိမ်းခြင်းကိုကိုယ်စားပြုသည်။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75EDA-6914-EA69-E7FC-744BF68DB472}"/>
              </a:ext>
            </a:extLst>
          </p:cNvPr>
          <p:cNvSpPr txBox="1"/>
          <p:nvPr/>
        </p:nvSpPr>
        <p:spPr>
          <a:xfrm>
            <a:off x="1001485" y="141905"/>
            <a:ext cx="9720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E. G. W. (The Desire of Ages, cp. 81, p. 785)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77457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73358C-E780-F676-F0DA-B090F3B8D26C}"/>
              </a:ext>
            </a:extLst>
          </p:cNvPr>
          <p:cNvSpPr txBox="1"/>
          <p:nvPr/>
        </p:nvSpPr>
        <p:spPr>
          <a:xfrm>
            <a:off x="326572" y="652867"/>
            <a:ext cx="1186542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ထို့ကြောင</a:t>
            </a:r>
            <a:r>
              <a:rPr lang="en-US" sz="3200" dirty="0"/>
              <a:t>့်</a:t>
            </a:r>
            <a:r>
              <a:rPr lang="en-US" sz="3200" dirty="0" err="1"/>
              <a:t>ခရစ်တော်သည်ဘုရားသခင</a:t>
            </a:r>
            <a:r>
              <a:rPr lang="en-US" sz="3200" dirty="0"/>
              <a:t>်၏</a:t>
            </a:r>
            <a:r>
              <a:rPr lang="en-US" sz="3200" dirty="0" err="1"/>
              <a:t>နိုင်ငံတော်အတွက်စုဆောင်းရမည</a:t>
            </a:r>
            <a:r>
              <a:rPr lang="en-US" sz="3200" dirty="0"/>
              <a:t>့် </a:t>
            </a:r>
            <a:r>
              <a:rPr lang="en-US" sz="3200" dirty="0" err="1"/>
              <a:t>ကြီးမြတ်သောဝိညာဉ်ရေးစပါးရိတ်သိမ်းခြင်းကိုကိုယ်စားပြုသည</a:t>
            </a:r>
            <a:r>
              <a:rPr lang="en-US" sz="3200" dirty="0"/>
              <a:t>်။</a:t>
            </a:r>
            <a:r>
              <a:rPr lang="en-US" sz="3200" dirty="0" err="1"/>
              <a:t>ရှင်ပြန်ထမြောက်ခြင်းသည်ဖြောင</a:t>
            </a:r>
            <a:r>
              <a:rPr lang="en-US" sz="3200" dirty="0"/>
              <a:t>့်</a:t>
            </a:r>
            <a:r>
              <a:rPr lang="en-US" sz="3200" dirty="0" err="1"/>
              <a:t>မတ်သောသေလွန်သူအားလုံး၏ထမြောက်ခြင်း၏အမျိုးအစားနှင</a:t>
            </a:r>
            <a:r>
              <a:rPr lang="en-US" sz="3200" dirty="0"/>
              <a:t>့်</a:t>
            </a:r>
            <a:r>
              <a:rPr lang="en-US" sz="3200" dirty="0" err="1"/>
              <a:t>ကတိစကားဖြစ်သည</a:t>
            </a:r>
            <a:r>
              <a:rPr lang="en-US" sz="3200" dirty="0"/>
              <a:t>်။‘</a:t>
            </a:r>
            <a:r>
              <a:rPr lang="en-US" sz="3200" dirty="0" err="1"/>
              <a:t>ယေရှုအသေခံ၍တစ်ဖန်ထမြောက်ကြောင်းကိုငါတို့ယုံကြည်လ</a:t>
            </a:r>
            <a:r>
              <a:rPr lang="en-US" sz="3200" dirty="0"/>
              <a:t>ျှ</a:t>
            </a:r>
            <a:r>
              <a:rPr lang="en-US" sz="3200" dirty="0" err="1"/>
              <a:t>င်ယေရှု၌အိပ်ပျော်သောသူတို့ကိုလည်းဘုရားသခင်သည်သူနှင</a:t>
            </a:r>
            <a:r>
              <a:rPr lang="en-US" sz="3200" dirty="0"/>
              <a:t>့်</a:t>
            </a:r>
            <a:r>
              <a:rPr lang="en-US" sz="3200" dirty="0" err="1"/>
              <a:t>အတူဆောင်ခဲ့တော်မူလိမ</a:t>
            </a:r>
            <a:r>
              <a:rPr lang="en-US" sz="3200" dirty="0"/>
              <a:t>့်</a:t>
            </a:r>
            <a:r>
              <a:rPr lang="en-US" sz="3200" dirty="0" err="1"/>
              <a:t>မည</a:t>
            </a:r>
            <a:r>
              <a:rPr lang="en-US" sz="3200" dirty="0"/>
              <a:t>်။”—                    								၁သက်သာလောနိတ် ၄:၁၄။</a:t>
            </a:r>
          </a:p>
        </p:txBody>
      </p:sp>
    </p:spTree>
    <p:extLst>
      <p:ext uri="{BB962C8B-B14F-4D97-AF65-F5344CB8AC3E}">
        <p14:creationId xmlns:p14="http://schemas.microsoft.com/office/powerpoint/2010/main" val="287420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arado, vestido, hombre, verde&#10;&#10;Descripción generada automáticamente">
            <a:extLst>
              <a:ext uri="{FF2B5EF4-FFF2-40B4-BE49-F238E27FC236}">
                <a16:creationId xmlns:a16="http://schemas.microsoft.com/office/drawing/2014/main" id="{A5F8462E-6C66-8A8A-5301-3795DBF98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3"/>
            <a:ext cx="8115280" cy="640831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05B1FAD-050A-7581-53FD-638D183945B5}"/>
              </a:ext>
            </a:extLst>
          </p:cNvPr>
          <p:cNvSpPr txBox="1"/>
          <p:nvPr/>
        </p:nvSpPr>
        <p:spPr>
          <a:xfrm>
            <a:off x="8115276" y="41850"/>
            <a:ext cx="4076704" cy="66941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my-MM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ထိုသူကိုငါမြင်သောအခါ၊သေမတတ်ဖြစ်၍၊ခြေတော်ရင်း၌လဲ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</a:t>
            </a:r>
            <a:r>
              <a:rPr lang="my-MM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လျက်နေ၏။ထိုသူသည်လက်ယာလက်တော်ကိုငါ့အပေါ်သို့တင်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</a:t>
            </a:r>
            <a:r>
              <a:rPr lang="my-MM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လျက်၊ကြောက်ရွံ့ခြင်းမရှိနှင့်။ငါသည်အဦးဆုံးသောသူ၊နောက်ဆုံးသောသူဖြစ်၏။အသက်ရှင်သောသူလည်းဖြစ်၏။ငါသည်အရင်သေသည်ဖြစ်၍၊ကမ္ဘာအဆက်ဆက်အသက်နှင့်ပြည့်စုံ၏။မရဏာနှင့်မရဏာနိုင်ငံကိုလည်းငါအစိုးရ၏</a:t>
            </a:r>
            <a:endParaRPr lang="es-ES" sz="2400" b="1" dirty="0">
              <a:solidFill>
                <a:srgbClr val="345694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32CC44-2AFB-8A2D-C01A-A9D77C6D7E3A}"/>
              </a:ext>
            </a:extLst>
          </p:cNvPr>
          <p:cNvSpPr txBox="1"/>
          <p:nvPr/>
        </p:nvSpPr>
        <p:spPr>
          <a:xfrm>
            <a:off x="8328657" y="6396335"/>
            <a:ext cx="40767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1:17, 18, NCV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54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B907F-85E2-F490-12BA-950F59B6C583}"/>
              </a:ext>
            </a:extLst>
          </p:cNvPr>
          <p:cNvSpPr/>
          <p:nvPr/>
        </p:nvSpPr>
        <p:spPr>
          <a:xfrm>
            <a:off x="-27262" y="2889009"/>
            <a:ext cx="12192000" cy="410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4" descr="Imagen que contiene hombre, jugador, parado, pelota&#10;&#10;Descripción generada automáticamente">
            <a:extLst>
              <a:ext uri="{FF2B5EF4-FFF2-40B4-BE49-F238E27FC236}">
                <a16:creationId xmlns:a16="http://schemas.microsoft.com/office/drawing/2014/main" id="{691ED3F1-B870-F0F5-C373-105F62109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42" y="3113314"/>
            <a:ext cx="4441371" cy="3456207"/>
          </a:xfrm>
          <a:prstGeom prst="roundRect">
            <a:avLst>
              <a:gd name="adj" fmla="val 3836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7A0CC4-7677-3584-C622-367ED85A0087}"/>
              </a:ext>
            </a:extLst>
          </p:cNvPr>
          <p:cNvSpPr txBox="1"/>
          <p:nvPr/>
        </p:nvSpPr>
        <p:spPr>
          <a:xfrm>
            <a:off x="259990" y="288479"/>
            <a:ext cx="118558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</a:rPr>
              <a:t>လက်ဝါးကပ်တိုင်မှာ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သခင်ယေရှုအသေခံခြင်းသည</a:t>
            </a:r>
            <a:r>
              <a:rPr lang="en-US" sz="2400" dirty="0">
                <a:solidFill>
                  <a:srgbClr val="002060"/>
                </a:solidFill>
              </a:rPr>
              <a:t>် ကျွ</a:t>
            </a:r>
            <a:r>
              <a:rPr lang="en-US" sz="2400" dirty="0" err="1">
                <a:solidFill>
                  <a:srgbClr val="002060"/>
                </a:solidFill>
              </a:rPr>
              <a:t>န်ုပ်တို့ကယ်တင်ခြင်း၏အခြေခံဖြစ်သည</a:t>
            </a:r>
            <a:r>
              <a:rPr lang="en-US" sz="2400" dirty="0">
                <a:solidFill>
                  <a:srgbClr val="002060"/>
                </a:solidFill>
              </a:rPr>
              <a:t>် (</a:t>
            </a:r>
            <a:r>
              <a:rPr lang="en-US" sz="2400" dirty="0" err="1">
                <a:solidFill>
                  <a:srgbClr val="002060"/>
                </a:solidFill>
              </a:rPr>
              <a:t>ကော</a:t>
            </a:r>
            <a:r>
              <a:rPr lang="en-US" sz="2400" dirty="0">
                <a:solidFill>
                  <a:srgbClr val="002060"/>
                </a:solidFill>
              </a:rPr>
              <a:t> ၁း၁၄)။ </a:t>
            </a:r>
            <a:r>
              <a:rPr lang="en-US" sz="2400" dirty="0" err="1">
                <a:solidFill>
                  <a:srgbClr val="002060"/>
                </a:solidFill>
              </a:rPr>
              <a:t>သို့သော</a:t>
            </a:r>
            <a:r>
              <a:rPr lang="en-US" sz="2400" dirty="0">
                <a:solidFill>
                  <a:srgbClr val="002060"/>
                </a:solidFill>
              </a:rPr>
              <a:t>်၊ </a:t>
            </a:r>
            <a:r>
              <a:rPr lang="en-US" sz="2400" dirty="0" err="1">
                <a:solidFill>
                  <a:srgbClr val="002060"/>
                </a:solidFill>
              </a:rPr>
              <a:t>သေလွန်သော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ကယ်တင်ရှင်သည</a:t>
            </a:r>
            <a:r>
              <a:rPr lang="en-US" sz="2400" dirty="0">
                <a:solidFill>
                  <a:srgbClr val="002060"/>
                </a:solidFill>
              </a:rPr>
              <a:t>် </a:t>
            </a:r>
            <a:r>
              <a:rPr lang="en-US" sz="2400" dirty="0" err="1">
                <a:solidFill>
                  <a:srgbClr val="002060"/>
                </a:solidFill>
              </a:rPr>
              <a:t>မည်သူ့ကိုမ</a:t>
            </a:r>
            <a:r>
              <a:rPr lang="en-US" sz="2400" dirty="0">
                <a:solidFill>
                  <a:srgbClr val="002060"/>
                </a:solidFill>
              </a:rPr>
              <a:t>ျှ </a:t>
            </a:r>
            <a:r>
              <a:rPr lang="en-US" sz="2400" dirty="0" err="1">
                <a:solidFill>
                  <a:srgbClr val="002060"/>
                </a:solidFill>
              </a:rPr>
              <a:t>မကယ်တင်နိုင</a:t>
            </a:r>
            <a:r>
              <a:rPr lang="en-US" sz="2400" dirty="0">
                <a:solidFill>
                  <a:srgbClr val="002060"/>
                </a:solidFill>
              </a:rPr>
              <a:t>်၊ </a:t>
            </a:r>
            <a:r>
              <a:rPr lang="en-US" sz="2400" dirty="0" err="1">
                <a:solidFill>
                  <a:srgbClr val="002060"/>
                </a:solidFill>
              </a:rPr>
              <a:t>ခရစ်တော်သည</a:t>
            </a:r>
            <a:r>
              <a:rPr lang="en-US" sz="2400" dirty="0">
                <a:solidFill>
                  <a:srgbClr val="002060"/>
                </a:solidFill>
              </a:rPr>
              <a:t>် </a:t>
            </a:r>
            <a:r>
              <a:rPr lang="en-US" sz="2400" dirty="0" err="1">
                <a:solidFill>
                  <a:srgbClr val="002060"/>
                </a:solidFill>
              </a:rPr>
              <a:t>ထမြောက်တော်မူပြီ</a:t>
            </a:r>
            <a:r>
              <a:rPr lang="en-US" sz="2400" dirty="0">
                <a:solidFill>
                  <a:srgbClr val="002060"/>
                </a:solidFill>
              </a:rPr>
              <a:t>။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သခင်ယေရှု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ရှင်ပြန်ထမြောက်ခြင်းသည</a:t>
            </a:r>
            <a:r>
              <a:rPr lang="en-US" sz="2400" dirty="0">
                <a:solidFill>
                  <a:srgbClr val="002060"/>
                </a:solidFill>
              </a:rPr>
              <a:t>် </a:t>
            </a:r>
            <a:r>
              <a:rPr lang="en-US" sz="2400" dirty="0" err="1">
                <a:solidFill>
                  <a:srgbClr val="002060"/>
                </a:solidFill>
              </a:rPr>
              <a:t>အပြစ်နှင</a:t>
            </a:r>
            <a:r>
              <a:rPr lang="en-US" sz="2400" dirty="0">
                <a:solidFill>
                  <a:srgbClr val="002060"/>
                </a:solidFill>
              </a:rPr>
              <a:t>့်</a:t>
            </a:r>
            <a:r>
              <a:rPr lang="en-US" sz="2400" dirty="0" err="1">
                <a:solidFill>
                  <a:srgbClr val="002060"/>
                </a:solidFill>
              </a:rPr>
              <a:t>သေခြင်းအပေ</a:t>
            </a:r>
            <a:r>
              <a:rPr lang="en-US" sz="2400" dirty="0">
                <a:solidFill>
                  <a:srgbClr val="002060"/>
                </a:solidFill>
              </a:rPr>
              <a:t>ါ် </a:t>
            </a:r>
            <a:r>
              <a:rPr lang="en-US" sz="2400" dirty="0" err="1">
                <a:solidFill>
                  <a:srgbClr val="002060"/>
                </a:solidFill>
              </a:rPr>
              <a:t>နောက်ဆုံးအောင်ပွဲ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အမှတ်အသားဖြစ်သည</a:t>
            </a:r>
            <a:r>
              <a:rPr lang="en-US" sz="2400" dirty="0">
                <a:solidFill>
                  <a:srgbClr val="002060"/>
                </a:solidFill>
              </a:rPr>
              <a:t>်။ ကျွ</a:t>
            </a:r>
            <a:r>
              <a:rPr lang="en-US" sz="2400" dirty="0" err="1">
                <a:solidFill>
                  <a:srgbClr val="002060"/>
                </a:solidFill>
              </a:rPr>
              <a:t>န်ုပ်တို့ကိုယ်တိုင</a:t>
            </a:r>
            <a:r>
              <a:rPr lang="en-US" sz="2400" dirty="0">
                <a:solidFill>
                  <a:srgbClr val="002060"/>
                </a:solidFill>
              </a:rPr>
              <a:t>် </a:t>
            </a:r>
            <a:r>
              <a:rPr lang="en-US" sz="2400" dirty="0" err="1">
                <a:solidFill>
                  <a:srgbClr val="002060"/>
                </a:solidFill>
              </a:rPr>
              <a:t>ရှင်ပြန်ထမြောက်ခြင်းကိုလည်း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အာမခံပါသည</a:t>
            </a:r>
            <a:r>
              <a:rPr lang="en-US" sz="2400" dirty="0">
                <a:solidFill>
                  <a:srgbClr val="002060"/>
                </a:solidFill>
              </a:rPr>
              <a:t>်။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E9DAF-6204-A5C1-68B7-04089639A8D4}"/>
              </a:ext>
            </a:extLst>
          </p:cNvPr>
          <p:cNvSpPr txBox="1"/>
          <p:nvPr/>
        </p:nvSpPr>
        <p:spPr>
          <a:xfrm>
            <a:off x="6847114" y="2895599"/>
            <a:ext cx="61068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ယေရှုရှင်ပြန်ထမြောက်ခြင်း</a:t>
            </a:r>
            <a:r>
              <a:rPr lang="en-US" sz="2400" dirty="0"/>
              <a:t>-</a:t>
            </a:r>
          </a:p>
          <a:p>
            <a:r>
              <a:rPr lang="en-US" sz="2400" dirty="0"/>
              <a:t>           </a:t>
            </a:r>
            <a:r>
              <a:rPr lang="en-US" sz="2400" dirty="0" err="1"/>
              <a:t>အတားအဆီးများ</a:t>
            </a:r>
            <a:endParaRPr lang="en-US" sz="2400" dirty="0"/>
          </a:p>
          <a:p>
            <a:r>
              <a:rPr lang="en-US" sz="2400" dirty="0"/>
              <a:t>           </a:t>
            </a:r>
            <a:r>
              <a:rPr lang="en-US" sz="2400" dirty="0" err="1"/>
              <a:t>အောင်ပွဲ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သက်သေများ</a:t>
            </a:r>
            <a:r>
              <a:rPr lang="en-US" sz="2400" dirty="0"/>
              <a:t>-</a:t>
            </a:r>
          </a:p>
          <a:p>
            <a:r>
              <a:rPr lang="en-US" sz="2400" dirty="0"/>
              <a:t>         </a:t>
            </a:r>
            <a:r>
              <a:rPr lang="en-US" sz="2400" dirty="0" err="1"/>
              <a:t>သူနှင</a:t>
            </a:r>
            <a:r>
              <a:rPr lang="en-US" sz="2400" dirty="0"/>
              <a:t>့်</a:t>
            </a:r>
            <a:r>
              <a:rPr lang="en-US" sz="2400" dirty="0" err="1"/>
              <a:t>အတူရှင်ပြန်ထမြောက်လာသူများ</a:t>
            </a:r>
            <a:endParaRPr lang="en-US" sz="2400" dirty="0"/>
          </a:p>
          <a:p>
            <a:r>
              <a:rPr lang="en-US" sz="2400" dirty="0"/>
              <a:t>         </a:t>
            </a:r>
            <a:r>
              <a:rPr lang="en-US" sz="2400" dirty="0" err="1"/>
              <a:t>ကိုယ်တော်ကိုမြင်သောသူ</a:t>
            </a:r>
            <a:r>
              <a:rPr lang="en-US" sz="2400" dirty="0"/>
              <a:t>၊</a:t>
            </a:r>
          </a:p>
          <a:p>
            <a:endParaRPr lang="en-US" sz="2400" dirty="0"/>
          </a:p>
          <a:p>
            <a:r>
              <a:rPr lang="en-US" sz="2400" dirty="0" err="1"/>
              <a:t>ရှင်ပြန်ထမြောက်ခြင်း၏အရေးပါမှု</a:t>
            </a:r>
            <a:endParaRPr lang="en-US" sz="2400" dirty="0"/>
          </a:p>
          <a:p>
            <a:r>
              <a:rPr lang="en-US" sz="2400" dirty="0"/>
              <a:t>      “ခရစ်တော် </a:t>
            </a:r>
            <a:r>
              <a:rPr lang="en-US" sz="2400" dirty="0" err="1"/>
              <a:t>မထမြောက်ဘူးဆိုရင</a:t>
            </a:r>
            <a:r>
              <a:rPr lang="en-US" sz="2400" dirty="0"/>
              <a:t>်…”</a:t>
            </a:r>
          </a:p>
        </p:txBody>
      </p:sp>
      <p:pic>
        <p:nvPicPr>
          <p:cNvPr id="8" name="Imagen 23" descr="Forma, Rectángulo&#10;&#10;Descripción generada automáticamente">
            <a:extLst>
              <a:ext uri="{FF2B5EF4-FFF2-40B4-BE49-F238E27FC236}">
                <a16:creationId xmlns:a16="http://schemas.microsoft.com/office/drawing/2014/main" id="{6FB214FB-1B42-26F9-53EA-AD97D02E4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019055"/>
            <a:ext cx="472012" cy="1885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27" descr="Forma, Rectángulo&#10;&#10;Descripción generada automáticamente">
            <a:extLst>
              <a:ext uri="{FF2B5EF4-FFF2-40B4-BE49-F238E27FC236}">
                <a16:creationId xmlns:a16="http://schemas.microsoft.com/office/drawing/2014/main" id="{5A58B51B-39B2-7BEB-2D04-E1E16D886E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008" y="4409400"/>
            <a:ext cx="472012" cy="1885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34" descr="Forma, Rectángulo&#10;&#10;Descripción generada automáticamente">
            <a:extLst>
              <a:ext uri="{FF2B5EF4-FFF2-40B4-BE49-F238E27FC236}">
                <a16:creationId xmlns:a16="http://schemas.microsoft.com/office/drawing/2014/main" id="{3D3F55FF-C27B-E5BB-31EF-E647EEBC6C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551" y="5939166"/>
            <a:ext cx="472012" cy="1875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7" descr="Imagen que contiene Forma&#10;&#10;Descripción generada automáticamente">
            <a:extLst>
              <a:ext uri="{FF2B5EF4-FFF2-40B4-BE49-F238E27FC236}">
                <a16:creationId xmlns:a16="http://schemas.microsoft.com/office/drawing/2014/main" id="{C2831780-8B82-A85A-1A7F-0226F64186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571" y="3336752"/>
            <a:ext cx="313816" cy="1844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4" descr="Icono&#10;&#10;Descripción generada automáticamente con confianza media">
            <a:extLst>
              <a:ext uri="{FF2B5EF4-FFF2-40B4-BE49-F238E27FC236}">
                <a16:creationId xmlns:a16="http://schemas.microsoft.com/office/drawing/2014/main" id="{F2646C9E-BBA1-AF55-48DF-A4661F1CB8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571" y="3657319"/>
            <a:ext cx="313816" cy="1844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Descripción generada automáticamente">
            <a:extLst>
              <a:ext uri="{FF2B5EF4-FFF2-40B4-BE49-F238E27FC236}">
                <a16:creationId xmlns:a16="http://schemas.microsoft.com/office/drawing/2014/main" id="{1B4FDA5A-04F2-974F-DEC7-5D436714DC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571" y="4848718"/>
            <a:ext cx="313816" cy="1844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1" descr="Icono&#10;&#10;Descripción generada automáticamente con confianza media">
            <a:extLst>
              <a:ext uri="{FF2B5EF4-FFF2-40B4-BE49-F238E27FC236}">
                <a16:creationId xmlns:a16="http://schemas.microsoft.com/office/drawing/2014/main" id="{67C566F5-A451-A1DE-A21D-B38802CA3B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571" y="5233172"/>
            <a:ext cx="313816" cy="1844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9" descr="Icono&#10;&#10;Descripción generada automáticamente">
            <a:extLst>
              <a:ext uri="{FF2B5EF4-FFF2-40B4-BE49-F238E27FC236}">
                <a16:creationId xmlns:a16="http://schemas.microsoft.com/office/drawing/2014/main" id="{AA7AB279-8AB2-ACC5-1490-ED4F7C94AA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663" y="6385025"/>
            <a:ext cx="313816" cy="1844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2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462B84-2093-BEA8-C259-F4D6AB76A7A0}"/>
              </a:ext>
            </a:extLst>
          </p:cNvPr>
          <p:cNvSpPr/>
          <p:nvPr/>
        </p:nvSpPr>
        <p:spPr>
          <a:xfrm>
            <a:off x="0" y="2002972"/>
            <a:ext cx="12192000" cy="3058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48F92-4296-18C5-7386-55CC77B2EDB3}"/>
              </a:ext>
            </a:extLst>
          </p:cNvPr>
          <p:cNvSpPr txBox="1"/>
          <p:nvPr/>
        </p:nvSpPr>
        <p:spPr>
          <a:xfrm>
            <a:off x="0" y="2870695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/>
              <a:t>  </a:t>
            </a:r>
            <a:r>
              <a:rPr lang="en-US" sz="8000" dirty="0" err="1"/>
              <a:t>ယေရှုရှင်ပြန်ထမြောက်ခြင်း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8153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E79B52-A25F-D767-C60E-E57096282B93}"/>
              </a:ext>
            </a:extLst>
          </p:cNvPr>
          <p:cNvSpPr txBox="1"/>
          <p:nvPr/>
        </p:nvSpPr>
        <p:spPr>
          <a:xfrm>
            <a:off x="3505200" y="381391"/>
            <a:ext cx="4517571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4800" dirty="0" err="1"/>
              <a:t>အတားအဆီးများ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0AFF5-F301-7F6B-3E7A-48F13BD53CA1}"/>
              </a:ext>
            </a:extLst>
          </p:cNvPr>
          <p:cNvSpPr txBox="1"/>
          <p:nvPr/>
        </p:nvSpPr>
        <p:spPr>
          <a:xfrm>
            <a:off x="141514" y="1494749"/>
            <a:ext cx="120504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သူတို့သွား၍သင်္ချိုင်းဂူကိုလုံခြုံအောင်ပြုလုပ်ပြီးကျောက်တုံးကိုတံဆိပ်ခတ်ကာအစောင့်အကြပ်များချထားကြသည်။</a:t>
            </a:r>
            <a:r>
              <a:rPr lang="es-E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(Matthew 27:66)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B43B3-B4B0-1533-E864-EAA785C254F9}"/>
              </a:ext>
            </a:extLst>
          </p:cNvPr>
          <p:cNvSpPr txBox="1"/>
          <p:nvPr/>
        </p:nvSpPr>
        <p:spPr>
          <a:xfrm>
            <a:off x="141514" y="2608107"/>
            <a:ext cx="113973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သခင်ယေရှု၏တပည</a:t>
            </a:r>
            <a:r>
              <a:rPr lang="en-US" sz="2000" dirty="0"/>
              <a:t>့်</a:t>
            </a:r>
            <a:r>
              <a:rPr lang="en-US" sz="2000" dirty="0" err="1"/>
              <a:t>တော်များ</a:t>
            </a:r>
            <a:r>
              <a:rPr lang="en-US" sz="2000" dirty="0"/>
              <a:t> </a:t>
            </a:r>
            <a:r>
              <a:rPr lang="en-US" sz="2000" dirty="0" err="1"/>
              <a:t>အလောင်းကိုခိုးယူခြင်းမ</a:t>
            </a:r>
            <a:r>
              <a:rPr lang="en-US" sz="2000" dirty="0"/>
              <a:t>ှ </a:t>
            </a:r>
            <a:r>
              <a:rPr lang="en-US" sz="2000" dirty="0" err="1"/>
              <a:t>တားဆီးရန</a:t>
            </a:r>
            <a:r>
              <a:rPr lang="en-US" sz="2000" dirty="0"/>
              <a:t>် </a:t>
            </a:r>
            <a:r>
              <a:rPr lang="en-US" sz="2000" dirty="0" err="1"/>
              <a:t>ကျောက်တုံး</a:t>
            </a:r>
            <a:r>
              <a:rPr lang="en-US" sz="2000" dirty="0"/>
              <a:t>၊ </a:t>
            </a:r>
            <a:r>
              <a:rPr lang="en-US" sz="2000" dirty="0" err="1"/>
              <a:t>တံဆိပ်နှင</a:t>
            </a:r>
            <a:r>
              <a:rPr lang="en-US" sz="2000" dirty="0"/>
              <a:t>့် </a:t>
            </a:r>
            <a:r>
              <a:rPr lang="en-US" sz="2000" dirty="0" err="1"/>
              <a:t>ရောမစစ်သားအချို့ကို</a:t>
            </a:r>
            <a:r>
              <a:rPr lang="en-US" sz="2000" dirty="0"/>
              <a:t> </a:t>
            </a:r>
            <a:r>
              <a:rPr lang="en-US" sz="2000" dirty="0" err="1"/>
              <a:t>ထားရှိခဲ့သည</a:t>
            </a:r>
            <a:r>
              <a:rPr lang="en-US" sz="2000" dirty="0"/>
              <a:t>် (မ ၂၇း၆၂-၆၆)။</a:t>
            </a:r>
          </a:p>
        </p:txBody>
      </p:sp>
      <p:pic>
        <p:nvPicPr>
          <p:cNvPr id="8" name="Imagen 15" descr="Un grupo de personas en uniforme militar&#10;&#10;Descripción generada automáticamente con confianza media">
            <a:extLst>
              <a:ext uri="{FF2B5EF4-FFF2-40B4-BE49-F238E27FC236}">
                <a16:creationId xmlns:a16="http://schemas.microsoft.com/office/drawing/2014/main" id="{3DAF77BE-807F-60A1-FF4B-0A90D5346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14" y="3428999"/>
            <a:ext cx="1738085" cy="1557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70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17" descr="Un grupo de personas sentadas en una sala&#10;&#10;Descripción generada automáticamente">
            <a:extLst>
              <a:ext uri="{FF2B5EF4-FFF2-40B4-BE49-F238E27FC236}">
                <a16:creationId xmlns:a16="http://schemas.microsoft.com/office/drawing/2014/main" id="{D8014E3E-B49C-4F42-9FFE-975EB74A0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513" y="5063067"/>
            <a:ext cx="1738086" cy="17441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70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11" descr="Imagen que contiene tabla, bicicleta, comida, colgando&#10;&#10;Descripción generada automáticamente">
            <a:extLst>
              <a:ext uri="{FF2B5EF4-FFF2-40B4-BE49-F238E27FC236}">
                <a16:creationId xmlns:a16="http://schemas.microsoft.com/office/drawing/2014/main" id="{1F626AD0-C0F5-3EDC-8931-110326B72F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070" y="2962050"/>
            <a:ext cx="2992930" cy="400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1DB05D-A971-E81E-DF1C-148AE7D8AAD2}"/>
              </a:ext>
            </a:extLst>
          </p:cNvPr>
          <p:cNvSpPr txBox="1"/>
          <p:nvPr/>
        </p:nvSpPr>
        <p:spPr>
          <a:xfrm>
            <a:off x="2048932" y="3626809"/>
            <a:ext cx="7150137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သို့သော</a:t>
            </a:r>
            <a:r>
              <a:rPr lang="en-US" sz="2000" dirty="0"/>
              <a:t>်၊</a:t>
            </a:r>
            <a:r>
              <a:rPr lang="en-US" sz="2000" dirty="0" err="1"/>
              <a:t>ယေရှု၏တပည</a:t>
            </a:r>
            <a:r>
              <a:rPr lang="en-US" sz="2000" dirty="0"/>
              <a:t>့်</a:t>
            </a:r>
            <a:r>
              <a:rPr lang="en-US" sz="2000" dirty="0" err="1"/>
              <a:t>များသည်ဂါလိလဲ</a:t>
            </a:r>
            <a:r>
              <a:rPr lang="my-MM" sz="2000" dirty="0"/>
              <a:t>သူရဲဘောကြောင်</a:t>
            </a:r>
            <a:r>
              <a:rPr lang="en-US" sz="2000" dirty="0" err="1"/>
              <a:t>သူများသာဖြစ်သည</a:t>
            </a:r>
            <a:r>
              <a:rPr lang="en-US" sz="2000" dirty="0"/>
              <a:t>်။သခင်ယေရှုအဖမ်းခံရသောအခါထွက်ပြေးသွားကြပြီး“ယုဒလူတို့ကိုကြောက်သောကြောင့်” </a:t>
            </a:r>
            <a:r>
              <a:rPr lang="en-US" sz="2000" dirty="0" err="1"/>
              <a:t>ယေရုရှလင်မြို</a:t>
            </a:r>
            <a:r>
              <a:rPr lang="en-US" sz="2000" dirty="0"/>
              <a:t>့၌ </a:t>
            </a:r>
            <a:r>
              <a:rPr lang="en-US" sz="2000" dirty="0" err="1"/>
              <a:t>ပုန်းအောင်းနေကြသည</a:t>
            </a:r>
            <a:r>
              <a:rPr lang="en-US" sz="2000" dirty="0"/>
              <a:t>် (ယော၊၂၀း၁၉)။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ယဇ်ပုရောဟိတ်နှင</a:t>
            </a:r>
            <a:r>
              <a:rPr lang="en-US" sz="2000" dirty="0"/>
              <a:t>့်</a:t>
            </a:r>
            <a:r>
              <a:rPr lang="en-US" sz="2000" dirty="0" err="1"/>
              <a:t>ဖာရိရှဲတို့သည်တပည</a:t>
            </a:r>
            <a:r>
              <a:rPr lang="en-US" sz="2000" dirty="0"/>
              <a:t>့်</a:t>
            </a:r>
            <a:r>
              <a:rPr lang="en-US" sz="2000" dirty="0" err="1"/>
              <a:t>တော်တို့ကိုမကြောက်က</a:t>
            </a:r>
            <a:r>
              <a:rPr lang="en-US" sz="2000" dirty="0"/>
              <a:t>ြ။ </a:t>
            </a:r>
            <a:r>
              <a:rPr lang="en-US" sz="2000" dirty="0" err="1"/>
              <a:t>သခင်ယေရှုကို</a:t>
            </a:r>
            <a:r>
              <a:rPr lang="en-US" sz="2000" dirty="0"/>
              <a:t> </a:t>
            </a:r>
            <a:r>
              <a:rPr lang="en-US" sz="2000" dirty="0" err="1"/>
              <a:t>ကြောက်က</a:t>
            </a:r>
            <a:r>
              <a:rPr lang="en-US" sz="2000" dirty="0"/>
              <a:t>ြ၏။ </a:t>
            </a:r>
            <a:r>
              <a:rPr lang="en-US" sz="2000" dirty="0" err="1"/>
              <a:t>ယေရှုကိုယ်တိုင</a:t>
            </a:r>
            <a:r>
              <a:rPr lang="en-US" sz="2000" dirty="0"/>
              <a:t>် </a:t>
            </a:r>
            <a:r>
              <a:rPr lang="en-US" sz="2000" dirty="0" err="1"/>
              <a:t>သင</a:t>
            </a:r>
            <a:r>
              <a:rPr lang="en-US" sz="2000" dirty="0"/>
              <a:t>်္</a:t>
            </a:r>
            <a:r>
              <a:rPr lang="en-US" sz="2000" dirty="0" err="1"/>
              <a:t>ချိုင်းတွင်းမ</a:t>
            </a:r>
            <a:r>
              <a:rPr lang="en-US" sz="2000" dirty="0"/>
              <a:t>ှ </a:t>
            </a:r>
            <a:r>
              <a:rPr lang="en-US" sz="2000" dirty="0" err="1"/>
              <a:t>ထွက်မလာစေရန</a:t>
            </a:r>
            <a:r>
              <a:rPr lang="en-US" sz="2000" dirty="0"/>
              <a:t>် </a:t>
            </a:r>
            <a:r>
              <a:rPr lang="en-US" sz="2000" dirty="0" err="1"/>
              <a:t>သူတို့ကို</a:t>
            </a:r>
            <a:r>
              <a:rPr lang="en-US" sz="2000" dirty="0"/>
              <a:t> </a:t>
            </a:r>
            <a:r>
              <a:rPr lang="en-US" sz="2000" dirty="0" err="1"/>
              <a:t>စာတန်အားပေးခဲ့သည</a:t>
            </a:r>
            <a:r>
              <a:rPr lang="en-US" sz="2000" dirty="0"/>
              <a:t>်။</a:t>
            </a:r>
          </a:p>
        </p:txBody>
      </p:sp>
    </p:spTree>
    <p:extLst>
      <p:ext uri="{BB962C8B-B14F-4D97-AF65-F5344CB8AC3E}">
        <p14:creationId xmlns:p14="http://schemas.microsoft.com/office/powerpoint/2010/main" val="31067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546CD7-A6D6-3F42-FF3F-AB84E8B0E872}"/>
              </a:ext>
            </a:extLst>
          </p:cNvPr>
          <p:cNvSpPr txBox="1"/>
          <p:nvPr/>
        </p:nvSpPr>
        <p:spPr>
          <a:xfrm>
            <a:off x="4256314" y="359619"/>
            <a:ext cx="2264229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dirty="0" err="1"/>
              <a:t>အောင်ပွဲ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91318-E65E-486E-EB47-D2D0E27D05FB}"/>
              </a:ext>
            </a:extLst>
          </p:cNvPr>
          <p:cNvSpPr txBox="1"/>
          <p:nvPr/>
        </p:nvSpPr>
        <p:spPr>
          <a:xfrm>
            <a:off x="424542" y="1190616"/>
            <a:ext cx="11767457" cy="1428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/>
              <a:t>ထိုအခါမြေကြီးသည</a:t>
            </a:r>
            <a:r>
              <a:rPr lang="en-US" sz="2000" b="1" dirty="0"/>
              <a:t>် </a:t>
            </a:r>
            <a:r>
              <a:rPr lang="en-US" sz="2000" b="1" dirty="0" err="1"/>
              <a:t>ပြင်းစွာလှုပ်လေ</a:t>
            </a:r>
            <a:r>
              <a:rPr lang="en-US" sz="2000" b="1" dirty="0"/>
              <a:t>၏။ </a:t>
            </a:r>
            <a:r>
              <a:rPr lang="en-US" sz="2000" b="1" dirty="0" err="1"/>
              <a:t>အကြောင်းမူကား</a:t>
            </a:r>
            <a:r>
              <a:rPr lang="en-US" sz="2000" b="1" dirty="0"/>
              <a:t>၊ </a:t>
            </a:r>
            <a:r>
              <a:rPr lang="en-US" sz="2000" b="1" dirty="0" err="1"/>
              <a:t>ထာဝရဘုရား၏ကောင်းကင်တမန်သည</a:t>
            </a:r>
            <a:r>
              <a:rPr lang="en-US" sz="2000" b="1" dirty="0"/>
              <a:t>် </a:t>
            </a:r>
            <a:r>
              <a:rPr lang="en-US" sz="2000" b="1" dirty="0" err="1"/>
              <a:t>ကောင်းကင်ဘုံမှဆင်းလာ</a:t>
            </a:r>
            <a:r>
              <a:rPr lang="en-US" sz="2000" b="1" dirty="0"/>
              <a:t>၍၊ </a:t>
            </a:r>
            <a:r>
              <a:rPr lang="en-US" sz="2000" b="1" dirty="0" err="1"/>
              <a:t>တွင်းဝ၌ပိတ်သော</a:t>
            </a:r>
            <a:r>
              <a:rPr lang="en-US" sz="2000" b="1" dirty="0"/>
              <a:t> </a:t>
            </a:r>
            <a:r>
              <a:rPr lang="en-US" sz="2000" b="1" dirty="0" err="1"/>
              <a:t>ကျောက်ကိုလှိမ</a:t>
            </a:r>
            <a:r>
              <a:rPr lang="en-US" sz="2000" b="1" dirty="0"/>
              <a:t>့်</a:t>
            </a:r>
            <a:r>
              <a:rPr lang="en-US" sz="2000" b="1" dirty="0" err="1"/>
              <a:t>လှန်ပြီးလ</a:t>
            </a:r>
            <a:r>
              <a:rPr lang="en-US" sz="2000" b="1" dirty="0"/>
              <a:t>ျှင်၊ </a:t>
            </a:r>
            <a:r>
              <a:rPr lang="en-US" sz="2000" b="1" dirty="0" err="1"/>
              <a:t>ထိုကျောက်ပေ</a:t>
            </a:r>
            <a:r>
              <a:rPr lang="en-US" sz="2000" b="1" dirty="0"/>
              <a:t>ါ်</a:t>
            </a:r>
            <a:r>
              <a:rPr lang="en-US" sz="2000" b="1" dirty="0" err="1"/>
              <a:t>မှာ</a:t>
            </a:r>
            <a:r>
              <a:rPr lang="en-US" sz="2000" b="1" dirty="0"/>
              <a:t> </a:t>
            </a:r>
            <a:r>
              <a:rPr lang="en-US" sz="2000" b="1" dirty="0" err="1"/>
              <a:t>ထိုင်နေ</a:t>
            </a:r>
            <a:r>
              <a:rPr lang="en-US" sz="2000" b="1" dirty="0"/>
              <a:t>၏။ </a:t>
            </a:r>
            <a:r>
              <a:rPr lang="es-ES" sz="2000" b="1" dirty="0">
                <a:solidFill>
                  <a:srgbClr val="C00000"/>
                </a:solidFill>
                <a:effectLst>
                  <a:glow rad="127000">
                    <a:srgbClr val="F2F2FE"/>
                  </a:glow>
                </a:effectLst>
                <a:latin typeface="Comic Sans MS" panose="030F0702030302020204" pitchFamily="66" charset="0"/>
              </a:rPr>
              <a:t>(Matthew 28:2)</a:t>
            </a:r>
            <a:endParaRPr lang="en-US" sz="2000" b="1" dirty="0"/>
          </a:p>
        </p:txBody>
      </p:sp>
      <p:pic>
        <p:nvPicPr>
          <p:cNvPr id="6" name="Imagen 10">
            <a:extLst>
              <a:ext uri="{FF2B5EF4-FFF2-40B4-BE49-F238E27FC236}">
                <a16:creationId xmlns:a16="http://schemas.microsoft.com/office/drawing/2014/main" id="{3F6C9E90-3F5C-44AC-F7E3-B7BBCD757B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95" y="67481"/>
            <a:ext cx="1370036" cy="12605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agen 7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56FD371F-487E-189B-33A3-A7FCD48C3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95" y="2832735"/>
            <a:ext cx="1855191" cy="2065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3" descr="Imagen que contiene hombre, tabla, parado, grande&#10;&#10;Descripción generada automáticamente">
            <a:extLst>
              <a:ext uri="{FF2B5EF4-FFF2-40B4-BE49-F238E27FC236}">
                <a16:creationId xmlns:a16="http://schemas.microsoft.com/office/drawing/2014/main" id="{80683D81-9E90-E01B-2566-782034AA96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4229" y="2063908"/>
            <a:ext cx="2307770" cy="1678759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n 9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FA1D4FB3-CB97-497C-6C9B-164AFEF986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744" y="3742667"/>
            <a:ext cx="2928256" cy="2712561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626410-09FB-5AD8-C991-110C48ED70A4}"/>
              </a:ext>
            </a:extLst>
          </p:cNvPr>
          <p:cNvSpPr txBox="1"/>
          <p:nvPr/>
        </p:nvSpPr>
        <p:spPr>
          <a:xfrm>
            <a:off x="2446564" y="2228671"/>
            <a:ext cx="74376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ကျောက</a:t>
            </a:r>
            <a:r>
              <a:rPr lang="en-US" b="1" dirty="0"/>
              <a:t>်၊ </a:t>
            </a:r>
            <a:r>
              <a:rPr lang="en-US" b="1" dirty="0" err="1"/>
              <a:t>တံ</a:t>
            </a:r>
            <a:r>
              <a:rPr lang="en-US" b="1" dirty="0"/>
              <a:t> </a:t>
            </a:r>
            <a:r>
              <a:rPr lang="en-US" b="1" dirty="0" err="1"/>
              <a:t>ဆိပ</a:t>
            </a:r>
            <a:r>
              <a:rPr lang="en-US" b="1" dirty="0"/>
              <a:t>် </a:t>
            </a:r>
            <a:r>
              <a:rPr lang="en-US" b="1" dirty="0" err="1"/>
              <a:t>နှင</a:t>
            </a:r>
            <a:r>
              <a:rPr lang="en-US" b="1" dirty="0"/>
              <a:t>့် </a:t>
            </a:r>
            <a:r>
              <a:rPr lang="en-US" b="1" dirty="0" err="1"/>
              <a:t>အစောင</a:t>
            </a:r>
            <a:r>
              <a:rPr lang="en-US" b="1" dirty="0"/>
              <a:t>့် </a:t>
            </a:r>
            <a:r>
              <a:rPr lang="en-US" b="1" dirty="0" err="1"/>
              <a:t>များ</a:t>
            </a:r>
            <a:r>
              <a:rPr lang="en-US" b="1" dirty="0"/>
              <a:t> </a:t>
            </a:r>
            <a:r>
              <a:rPr lang="en-US" b="1" dirty="0" err="1"/>
              <a:t>သည</a:t>
            </a:r>
            <a:r>
              <a:rPr lang="en-US" b="1" dirty="0"/>
              <a:t>် </a:t>
            </a:r>
            <a:r>
              <a:rPr lang="en-US" b="1" dirty="0" err="1"/>
              <a:t>ဘု</a:t>
            </a:r>
            <a:r>
              <a:rPr lang="en-US" b="1" dirty="0"/>
              <a:t> </a:t>
            </a:r>
            <a:r>
              <a:rPr lang="en-US" b="1" dirty="0" err="1"/>
              <a:t>ရား</a:t>
            </a:r>
            <a:r>
              <a:rPr lang="en-US" b="1" dirty="0"/>
              <a:t> သ </a:t>
            </a:r>
            <a:r>
              <a:rPr lang="en-US" b="1" dirty="0" err="1"/>
              <a:t>ခင</a:t>
            </a:r>
            <a:r>
              <a:rPr lang="en-US" b="1" dirty="0"/>
              <a:t>် ၏ </a:t>
            </a:r>
            <a:r>
              <a:rPr lang="en-US" b="1" dirty="0" err="1"/>
              <a:t>ကောင်း</a:t>
            </a:r>
            <a:r>
              <a:rPr lang="en-US" b="1" dirty="0"/>
              <a:t> </a:t>
            </a:r>
            <a:r>
              <a:rPr lang="en-US" b="1" dirty="0" err="1"/>
              <a:t>ကင်တမန်တ</a:t>
            </a:r>
            <a:r>
              <a:rPr lang="en-US" b="1" dirty="0"/>
              <a:t> </a:t>
            </a:r>
            <a:r>
              <a:rPr lang="en-US" b="1" dirty="0" err="1"/>
              <a:t>ပါး</a:t>
            </a:r>
            <a:r>
              <a:rPr lang="en-US" b="1" dirty="0"/>
              <a:t> </a:t>
            </a:r>
            <a:r>
              <a:rPr lang="en-US" b="1" dirty="0" err="1"/>
              <a:t>ထံ</a:t>
            </a:r>
            <a:r>
              <a:rPr lang="en-US" b="1" dirty="0"/>
              <a:t> </a:t>
            </a:r>
            <a:r>
              <a:rPr lang="en-US" b="1" dirty="0" err="1"/>
              <a:t>တော</a:t>
            </a:r>
            <a:r>
              <a:rPr lang="en-US" b="1" dirty="0"/>
              <a:t>် ၌ </a:t>
            </a:r>
            <a:r>
              <a:rPr lang="en-US" b="1" dirty="0" err="1"/>
              <a:t>တုန</a:t>
            </a:r>
            <a:r>
              <a:rPr lang="en-US" b="1" dirty="0"/>
              <a:t>် </a:t>
            </a:r>
            <a:r>
              <a:rPr lang="en-US" b="1" dirty="0" err="1"/>
              <a:t>လှုပ</a:t>
            </a:r>
            <a:r>
              <a:rPr lang="en-US" b="1" dirty="0"/>
              <a:t>် ကြ ၏။ </a:t>
            </a:r>
            <a:r>
              <a:rPr lang="en-US" b="1" dirty="0" err="1"/>
              <a:t>ခမည်းတော်သည</a:t>
            </a:r>
            <a:r>
              <a:rPr lang="en-US" b="1" dirty="0"/>
              <a:t>် </a:t>
            </a:r>
            <a:r>
              <a:rPr lang="en-US" b="1" dirty="0" err="1"/>
              <a:t>ခေ</a:t>
            </a:r>
            <a:r>
              <a:rPr lang="en-US" b="1" dirty="0"/>
              <a:t>ါ်</a:t>
            </a:r>
            <a:r>
              <a:rPr lang="en-US" b="1" dirty="0" err="1"/>
              <a:t>တော်မူသောအခ</a:t>
            </a:r>
            <a:r>
              <a:rPr lang="en-US" b="1" dirty="0"/>
              <a:t>ါ၊ </a:t>
            </a:r>
            <a:r>
              <a:rPr lang="en-US" b="1" dirty="0" err="1"/>
              <a:t>သားတော်သည</a:t>
            </a:r>
            <a:r>
              <a:rPr lang="en-US" b="1" dirty="0"/>
              <a:t>် </a:t>
            </a:r>
            <a:r>
              <a:rPr lang="en-US" b="1" dirty="0" err="1"/>
              <a:t>အရှုံးပေးထားသော</a:t>
            </a:r>
            <a:r>
              <a:rPr lang="en-US" b="1" dirty="0"/>
              <a:t> </a:t>
            </a:r>
            <a:r>
              <a:rPr lang="en-US" b="1" dirty="0" err="1"/>
              <a:t>အသက်ကို</a:t>
            </a:r>
            <a:r>
              <a:rPr lang="en-US" b="1" dirty="0"/>
              <a:t> </a:t>
            </a:r>
            <a:r>
              <a:rPr lang="en-US" b="1" dirty="0" err="1"/>
              <a:t>ပြန်ယူခဲ့သည</a:t>
            </a:r>
            <a:r>
              <a:rPr lang="en-US" b="1" dirty="0"/>
              <a:t>် (တ ၂း၂၄၊ </a:t>
            </a:r>
            <a:r>
              <a:rPr lang="en-US" b="1" dirty="0" err="1"/>
              <a:t>ယော</a:t>
            </a:r>
            <a:r>
              <a:rPr lang="en-US" b="1" dirty="0"/>
              <a:t>၊ ၁၀း၁၇-၁၈)။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A55B42-3AE6-159C-49E0-09562BF81792}"/>
              </a:ext>
            </a:extLst>
          </p:cNvPr>
          <p:cNvSpPr txBox="1"/>
          <p:nvPr/>
        </p:nvSpPr>
        <p:spPr>
          <a:xfrm>
            <a:off x="2446563" y="3454983"/>
            <a:ext cx="68171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အကြီးအကဲများသည</a:t>
            </a:r>
            <a:r>
              <a:rPr lang="en-US" b="1" dirty="0"/>
              <a:t>် </a:t>
            </a:r>
            <a:r>
              <a:rPr lang="en-US" b="1" dirty="0" err="1"/>
              <a:t>လူများကို</a:t>
            </a:r>
            <a:r>
              <a:rPr lang="en-US" b="1" dirty="0"/>
              <a:t> </a:t>
            </a:r>
            <a:r>
              <a:rPr lang="en-US" b="1" dirty="0" err="1"/>
              <a:t>မဖြစ်နိုင်သောအရာကို</a:t>
            </a:r>
            <a:r>
              <a:rPr lang="en-US" b="1" dirty="0"/>
              <a:t> </a:t>
            </a:r>
            <a:r>
              <a:rPr lang="en-US" b="1" dirty="0" err="1"/>
              <a:t>ယုံကြည်စေရန</a:t>
            </a:r>
            <a:r>
              <a:rPr lang="en-US" b="1" dirty="0"/>
              <a:t>် </a:t>
            </a:r>
            <a:r>
              <a:rPr lang="en-US" b="1" dirty="0" err="1"/>
              <a:t>အစောင</a:t>
            </a:r>
            <a:r>
              <a:rPr lang="en-US" b="1" dirty="0"/>
              <a:t>့်</a:t>
            </a:r>
            <a:r>
              <a:rPr lang="en-US" b="1" dirty="0" err="1"/>
              <a:t>အကြပ်များကိုလာဘ်ထိုးကြသည</a:t>
            </a:r>
            <a:r>
              <a:rPr lang="en-US" b="1" dirty="0"/>
              <a:t>်၊</a:t>
            </a:r>
            <a:r>
              <a:rPr lang="en-US" b="1" dirty="0" err="1"/>
              <a:t>စစ်သူရဲများအိပ်ပျော်သွား</a:t>
            </a:r>
            <a:r>
              <a:rPr lang="en-US" b="1" dirty="0"/>
              <a:t> </a:t>
            </a:r>
            <a:r>
              <a:rPr lang="en-US" b="1" dirty="0" err="1"/>
              <a:t>ကြောင်းနှင</a:t>
            </a:r>
            <a:r>
              <a:rPr lang="en-US" b="1" dirty="0"/>
              <a:t>့် </a:t>
            </a:r>
            <a:r>
              <a:rPr lang="en-US" b="1" dirty="0" err="1"/>
              <a:t>တပည</a:t>
            </a:r>
            <a:r>
              <a:rPr lang="en-US" b="1" dirty="0"/>
              <a:t>့်</a:t>
            </a:r>
            <a:r>
              <a:rPr lang="en-US" b="1" dirty="0" err="1"/>
              <a:t>များသည</a:t>
            </a:r>
            <a:r>
              <a:rPr lang="en-US" b="1" dirty="0"/>
              <a:t>် </a:t>
            </a:r>
            <a:r>
              <a:rPr lang="en-US" b="1" dirty="0" err="1"/>
              <a:t>ယေရှု၏အလောင်းတော်ကို</a:t>
            </a:r>
            <a:r>
              <a:rPr lang="en-US" b="1" dirty="0"/>
              <a:t> </a:t>
            </a:r>
            <a:r>
              <a:rPr lang="en-US" b="1" dirty="0" err="1"/>
              <a:t>ယူဆောင်ကာ</a:t>
            </a:r>
            <a:r>
              <a:rPr lang="en-US" b="1" dirty="0"/>
              <a:t> </a:t>
            </a:r>
            <a:r>
              <a:rPr lang="en-US" b="1" dirty="0" err="1"/>
              <a:t>အားကြီးသောကျောက်တုံးကို</a:t>
            </a:r>
            <a:r>
              <a:rPr lang="en-US" b="1" dirty="0"/>
              <a:t> </a:t>
            </a:r>
            <a:r>
              <a:rPr lang="en-US" b="1" dirty="0" err="1"/>
              <a:t>ဖယ်ရှားခဲ့ကြသည</a:t>
            </a:r>
            <a:r>
              <a:rPr lang="en-US" b="1" dirty="0"/>
              <a:t>် (</a:t>
            </a:r>
            <a:r>
              <a:rPr lang="en-US" b="1" dirty="0" err="1"/>
              <a:t>မဿဲ</a:t>
            </a:r>
            <a:r>
              <a:rPr lang="en-US" b="1" dirty="0"/>
              <a:t> ၂၈း၁၁-၁၅)။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FE364-86EB-2210-608D-B3E70826B92E}"/>
              </a:ext>
            </a:extLst>
          </p:cNvPr>
          <p:cNvSpPr txBox="1"/>
          <p:nvPr/>
        </p:nvSpPr>
        <p:spPr>
          <a:xfrm>
            <a:off x="136895" y="4942996"/>
            <a:ext cx="9016091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/>
              <a:t>ယေရှု၏အောင်နိုင်မှုကိုဟန</a:t>
            </a:r>
            <a:r>
              <a:rPr lang="en-US" sz="2000" b="1" dirty="0"/>
              <a:t>့်တားရန်မအောင်မြင်သောကြိုးပမ်းမှုများသည်ကြောက်ရွံ့သောစစ်သည်အချို့ကသာ </a:t>
            </a:r>
            <a:r>
              <a:rPr lang="en-US" sz="2000" b="1" dirty="0" err="1"/>
              <a:t>ယေရှုရှင်ပြန်ထမြောက်ပြီဟု</a:t>
            </a:r>
            <a:r>
              <a:rPr lang="en-US" sz="2000" b="1" dirty="0"/>
              <a:t> ကြွ</a:t>
            </a:r>
            <a:r>
              <a:rPr lang="en-US" sz="2000" b="1" dirty="0" err="1"/>
              <a:t>ေးကြော်နိုင်ခဲ့သည</a:t>
            </a:r>
            <a:r>
              <a:rPr lang="en-US" sz="2000" b="1" dirty="0"/>
              <a:t>်။ “</a:t>
            </a:r>
            <a:r>
              <a:rPr lang="en-US" sz="2000" b="1" dirty="0" err="1"/>
              <a:t>ခရစ်တော်သည</a:t>
            </a:r>
            <a:r>
              <a:rPr lang="en-US" sz="2000" b="1" dirty="0"/>
              <a:t>် </a:t>
            </a:r>
            <a:r>
              <a:rPr lang="en-US" sz="2000" b="1" dirty="0" err="1"/>
              <a:t>ဘုန်းထင်ရှားလျက</a:t>
            </a:r>
            <a:r>
              <a:rPr lang="en-US" sz="2000" b="1" dirty="0"/>
              <a:t>် </a:t>
            </a:r>
            <a:r>
              <a:rPr lang="en-US" sz="2000" b="1" dirty="0" err="1"/>
              <a:t>သင</a:t>
            </a:r>
            <a:r>
              <a:rPr lang="en-US" sz="2000" b="1" dirty="0"/>
              <a:t>်္</a:t>
            </a:r>
            <a:r>
              <a:rPr lang="en-US" sz="2000" b="1" dirty="0" err="1"/>
              <a:t>ချိုင်းဂူမ</a:t>
            </a:r>
            <a:r>
              <a:rPr lang="en-US" sz="2000" b="1" dirty="0"/>
              <a:t>ှ ကြွ</a:t>
            </a:r>
            <a:r>
              <a:rPr lang="en-US" sz="2000" b="1" dirty="0" err="1"/>
              <a:t>လာ</a:t>
            </a:r>
            <a:r>
              <a:rPr lang="en-US" sz="2000" b="1" dirty="0"/>
              <a:t>၍ </a:t>
            </a:r>
            <a:r>
              <a:rPr lang="en-US" sz="2000" b="1" dirty="0" err="1"/>
              <a:t>ရောမအစောင</a:t>
            </a:r>
            <a:r>
              <a:rPr lang="en-US" sz="2000" b="1" dirty="0"/>
              <a:t>့်</a:t>
            </a:r>
            <a:r>
              <a:rPr lang="en-US" sz="2000" b="1" dirty="0" err="1"/>
              <a:t>အရှောက်သည</a:t>
            </a:r>
            <a:r>
              <a:rPr lang="en-US" sz="2000" b="1" dirty="0"/>
              <a:t>် </a:t>
            </a:r>
            <a:r>
              <a:rPr lang="en-US" sz="2000" b="1" dirty="0" err="1"/>
              <a:t>ကိုယ်တော်ကို</a:t>
            </a:r>
            <a:r>
              <a:rPr lang="en-US" sz="2000" b="1" dirty="0"/>
              <a:t> </a:t>
            </a:r>
            <a:r>
              <a:rPr lang="en-US" sz="2000" b="1" dirty="0" err="1"/>
              <a:t>ကြည</a:t>
            </a:r>
            <a:r>
              <a:rPr lang="en-US" sz="2000" b="1" dirty="0"/>
              <a:t>့်</a:t>
            </a:r>
            <a:r>
              <a:rPr lang="en-US" sz="2000" b="1" dirty="0" err="1"/>
              <a:t>ရှုခဲ့သည</a:t>
            </a:r>
            <a:r>
              <a:rPr lang="en-US" sz="2000" b="1" dirty="0"/>
              <a:t>်။” (EGW၊ DA 780)၊</a:t>
            </a:r>
          </a:p>
        </p:txBody>
      </p:sp>
    </p:spTree>
    <p:extLst>
      <p:ext uri="{BB962C8B-B14F-4D97-AF65-F5344CB8AC3E}">
        <p14:creationId xmlns:p14="http://schemas.microsoft.com/office/powerpoint/2010/main" val="212126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99294A-7E5A-EB6A-D877-6CA3186F1AEA}"/>
              </a:ext>
            </a:extLst>
          </p:cNvPr>
          <p:cNvSpPr/>
          <p:nvPr/>
        </p:nvSpPr>
        <p:spPr>
          <a:xfrm>
            <a:off x="0" y="2471057"/>
            <a:ext cx="12192000" cy="19594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75F4D-5A4B-7CB4-D914-23EE1354FDB7}"/>
              </a:ext>
            </a:extLst>
          </p:cNvPr>
          <p:cNvSpPr txBox="1"/>
          <p:nvPr/>
        </p:nvSpPr>
        <p:spPr>
          <a:xfrm>
            <a:off x="4052208" y="2942939"/>
            <a:ext cx="61014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/>
              <a:t>သက်သေများ</a:t>
            </a:r>
            <a:r>
              <a:rPr lang="en-US" sz="6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308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EA0A48-C7A0-3D03-009F-E02B47130122}"/>
              </a:ext>
            </a:extLst>
          </p:cNvPr>
          <p:cNvSpPr/>
          <p:nvPr/>
        </p:nvSpPr>
        <p:spPr>
          <a:xfrm>
            <a:off x="0" y="0"/>
            <a:ext cx="12192000" cy="1915886"/>
          </a:xfrm>
          <a:prstGeom prst="roundRect">
            <a:avLst/>
          </a:prstGeom>
          <a:gradFill flip="none" rotWithShape="1">
            <a:gsLst>
              <a:gs pos="56000">
                <a:srgbClr val="FFFF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5F0A8-454A-935B-3B23-0C698CCB3CC9}"/>
              </a:ext>
            </a:extLst>
          </p:cNvPr>
          <p:cNvSpPr txBox="1"/>
          <p:nvPr/>
        </p:nvSpPr>
        <p:spPr>
          <a:xfrm>
            <a:off x="1491344" y="573222"/>
            <a:ext cx="94379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/>
              <a:t>ယေရှု</a:t>
            </a:r>
            <a:r>
              <a:rPr lang="en-US" sz="4400" dirty="0"/>
              <a:t> </a:t>
            </a:r>
            <a:r>
              <a:rPr lang="en-US" sz="4400" dirty="0" err="1"/>
              <a:t>နှင</a:t>
            </a:r>
            <a:r>
              <a:rPr lang="en-US" sz="4400" dirty="0"/>
              <a:t>့်</a:t>
            </a:r>
            <a:r>
              <a:rPr lang="en-US" sz="4400" dirty="0" err="1"/>
              <a:t>အတူရှင်ပြန်ထမြောက်လာသူများ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4C72C-53AF-401F-4DC6-D61F9CCBA723}"/>
              </a:ext>
            </a:extLst>
          </p:cNvPr>
          <p:cNvSpPr txBox="1"/>
          <p:nvPr/>
        </p:nvSpPr>
        <p:spPr>
          <a:xfrm>
            <a:off x="492579" y="2159951"/>
            <a:ext cx="115796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သင</a:t>
            </a:r>
            <a:r>
              <a:rPr lang="en-US" sz="2000" b="1" dirty="0"/>
              <a:t>်္</a:t>
            </a:r>
            <a:r>
              <a:rPr lang="en-US" sz="2000" b="1" dirty="0" err="1"/>
              <a:t>ချိုင်းတွင်းတို့သည</a:t>
            </a:r>
            <a:r>
              <a:rPr lang="en-US" sz="2000" b="1" dirty="0"/>
              <a:t>် </a:t>
            </a:r>
            <a:r>
              <a:rPr lang="en-US" sz="2000" b="1" dirty="0" err="1"/>
              <a:t>ပွင</a:t>
            </a:r>
            <a:r>
              <a:rPr lang="en-US" sz="2000" b="1" dirty="0"/>
              <a:t>့်</a:t>
            </a:r>
            <a:r>
              <a:rPr lang="en-US" sz="2000" b="1" dirty="0" err="1"/>
              <a:t>လစ်သဖြင</a:t>
            </a:r>
            <a:r>
              <a:rPr lang="en-US" sz="2000" b="1" dirty="0"/>
              <a:t>့် </a:t>
            </a:r>
            <a:r>
              <a:rPr lang="en-US" sz="2000" b="1" dirty="0" err="1"/>
              <a:t>ကျိန်းစက်လျက်ရှိသောသန</a:t>
            </a:r>
            <a:r>
              <a:rPr lang="en-US" sz="2000" b="1" dirty="0"/>
              <a:t>့်</a:t>
            </a:r>
            <a:r>
              <a:rPr lang="en-US" sz="2000" b="1" dirty="0" err="1"/>
              <a:t>ရှင်းသူတို</a:t>
            </a:r>
            <a:r>
              <a:rPr lang="en-US" sz="2000" b="1" dirty="0"/>
              <a:t>့၏</a:t>
            </a:r>
            <a:r>
              <a:rPr lang="en-US" sz="2000" b="1" dirty="0" err="1"/>
              <a:t>အလောင်းများစွာတို့သည</a:t>
            </a:r>
            <a:r>
              <a:rPr lang="en-US" sz="2000" b="1" dirty="0"/>
              <a:t>် </a:t>
            </a:r>
            <a:r>
              <a:rPr lang="en-US" sz="2000" b="1" dirty="0" err="1"/>
              <a:t>ထက</a:t>
            </a:r>
            <a:r>
              <a:rPr lang="en-US" sz="2000" b="1" dirty="0"/>
              <a:t>ြ၍၊ </a:t>
            </a:r>
          </a:p>
          <a:p>
            <a:r>
              <a:rPr lang="en-US" sz="2000" b="1" dirty="0"/>
              <a:t> ၅၃)</a:t>
            </a:r>
            <a:r>
              <a:rPr lang="en-US" sz="2000" b="1" dirty="0" err="1"/>
              <a:t>ကိုယ်တော်ထမြောက်တော်မူသည်နောက</a:t>
            </a:r>
            <a:r>
              <a:rPr lang="en-US" sz="2000" b="1" dirty="0"/>
              <a:t>်၊ </a:t>
            </a:r>
            <a:r>
              <a:rPr lang="en-US" sz="2000" b="1" dirty="0" err="1"/>
              <a:t>ထိုသူတို့သည်သင</a:t>
            </a:r>
            <a:r>
              <a:rPr lang="en-US" sz="2000" b="1" dirty="0"/>
              <a:t>်္</a:t>
            </a:r>
            <a:r>
              <a:rPr lang="en-US" sz="2000" b="1" dirty="0" err="1"/>
              <a:t>ချိုင်းတွင်းမှထွက</a:t>
            </a:r>
            <a:r>
              <a:rPr lang="en-US" sz="2000" b="1" dirty="0"/>
              <a:t>်၍</a:t>
            </a:r>
            <a:r>
              <a:rPr lang="en-US" sz="2000" b="1" dirty="0" err="1"/>
              <a:t>သန</a:t>
            </a:r>
            <a:r>
              <a:rPr lang="en-US" sz="2000" b="1" dirty="0"/>
              <a:t>့်</a:t>
            </a:r>
            <a:r>
              <a:rPr lang="en-US" sz="2000" b="1" dirty="0" err="1"/>
              <a:t>ရှင်းသောမြို့ထဲသို့ဝင်ပြီးလ</a:t>
            </a:r>
            <a:r>
              <a:rPr lang="en-US" sz="2000" b="1" dirty="0"/>
              <a:t>ျှင်၊ </a:t>
            </a:r>
            <a:r>
              <a:rPr lang="en-US" sz="2000" b="1" dirty="0" err="1"/>
              <a:t>လူများစွာတို့အား</a:t>
            </a:r>
            <a:r>
              <a:rPr lang="en-US" sz="2000" b="1" dirty="0"/>
              <a:t> </a:t>
            </a:r>
            <a:r>
              <a:rPr lang="en-US" sz="2000" b="1" dirty="0" err="1"/>
              <a:t>ထင်ရှားက</a:t>
            </a:r>
            <a:r>
              <a:rPr lang="en-US" sz="2000" b="1" dirty="0"/>
              <a:t>ြ၏။ </a:t>
            </a:r>
            <a:r>
              <a:rPr lang="my-MM" sz="2000" b="1" dirty="0"/>
              <a:t>(မဿဲ ၂၇:၅၂-၅၃)</a:t>
            </a:r>
            <a:endParaRPr lang="en-US" sz="2000" b="1" dirty="0"/>
          </a:p>
        </p:txBody>
      </p:sp>
      <p:pic>
        <p:nvPicPr>
          <p:cNvPr id="7" name="Imagen 8" descr="Imagen que contiene animal, interior, cama, puesto&#10;&#10;Descripción generada automáticamente">
            <a:extLst>
              <a:ext uri="{FF2B5EF4-FFF2-40B4-BE49-F238E27FC236}">
                <a16:creationId xmlns:a16="http://schemas.microsoft.com/office/drawing/2014/main" id="{640B850E-9B72-0906-E675-4F0835893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175614"/>
            <a:ext cx="2350880" cy="1485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11">
            <a:extLst>
              <a:ext uri="{FF2B5EF4-FFF2-40B4-BE49-F238E27FC236}">
                <a16:creationId xmlns:a16="http://schemas.microsoft.com/office/drawing/2014/main" id="{A9DEF6AE-1F7E-CB36-2E8E-D3D92986A4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2212" y="4231707"/>
            <a:ext cx="1886587" cy="570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6" descr="Imagen que contiene edificio, parado, viejo, árbol&#10;&#10;Descripción generada automáticamente">
            <a:extLst>
              <a:ext uri="{FF2B5EF4-FFF2-40B4-BE49-F238E27FC236}">
                <a16:creationId xmlns:a16="http://schemas.microsoft.com/office/drawing/2014/main" id="{07E295A5-6B31-D19B-8B30-7C2237C025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348" y="4876801"/>
            <a:ext cx="4000652" cy="2250367"/>
          </a:xfrm>
          <a:prstGeom prst="roundRect">
            <a:avLst>
              <a:gd name="adj" fmla="val 738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1C97DB-F9DF-4B41-2E8D-F79FBECC3873}"/>
              </a:ext>
            </a:extLst>
          </p:cNvPr>
          <p:cNvSpPr txBox="1"/>
          <p:nvPr/>
        </p:nvSpPr>
        <p:spPr>
          <a:xfrm>
            <a:off x="2350881" y="3183386"/>
            <a:ext cx="98411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သူတော်စင်အချို</a:t>
            </a:r>
            <a:r>
              <a:rPr lang="en-US" sz="2000" b="1" dirty="0"/>
              <a:t>့၏ </a:t>
            </a:r>
            <a:r>
              <a:rPr lang="en-US" sz="2000" b="1" dirty="0" err="1"/>
              <a:t>သင</a:t>
            </a:r>
            <a:r>
              <a:rPr lang="en-US" sz="2000" b="1" dirty="0"/>
              <a:t>်္</a:t>
            </a:r>
            <a:r>
              <a:rPr lang="en-US" sz="2000" b="1" dirty="0" err="1"/>
              <a:t>ချိုင်းဂူများကို</a:t>
            </a:r>
            <a:r>
              <a:rPr lang="en-US" sz="2000" b="1" dirty="0"/>
              <a:t> </a:t>
            </a:r>
            <a:r>
              <a:rPr lang="en-US" sz="2000" b="1" dirty="0" err="1"/>
              <a:t>ဖုံးအုပ်ထားသည</a:t>
            </a:r>
            <a:r>
              <a:rPr lang="en-US" sz="2000" b="1" dirty="0"/>
              <a:t>့် </a:t>
            </a:r>
            <a:r>
              <a:rPr lang="en-US" sz="2000" b="1" dirty="0" err="1"/>
              <a:t>ကျောက်တုံးများကိုငလျင်လှုပ်ခတ်မှုကြောင</a:t>
            </a:r>
            <a:r>
              <a:rPr lang="en-US" sz="2000" b="1" dirty="0"/>
              <a:t>့် </a:t>
            </a:r>
            <a:r>
              <a:rPr lang="en-US" sz="2000" b="1" dirty="0" err="1"/>
              <a:t>ဖယ်ရှားခံခဲ့ရသည</a:t>
            </a:r>
            <a:r>
              <a:rPr lang="en-US" sz="2000" b="1" dirty="0"/>
              <a:t>်။ </a:t>
            </a:r>
            <a:r>
              <a:rPr lang="en-US" sz="2000" b="1" dirty="0" err="1"/>
              <a:t>ယေရှုနှင</a:t>
            </a:r>
            <a:r>
              <a:rPr lang="en-US" sz="2000" b="1" dirty="0"/>
              <a:t>့်</a:t>
            </a:r>
            <a:r>
              <a:rPr lang="en-US" sz="2000" b="1" dirty="0" err="1"/>
              <a:t>သူတို</a:t>
            </a:r>
            <a:r>
              <a:rPr lang="en-US" sz="2000" b="1" dirty="0"/>
              <a:t>့၏</a:t>
            </a:r>
            <a:r>
              <a:rPr lang="en-US" sz="2000" b="1" dirty="0" err="1"/>
              <a:t>ရှင်ပြန်ထမြောက်ခြင်းကိုအမှတ်အသားပြုသည</a:t>
            </a:r>
            <a:r>
              <a:rPr lang="en-US" sz="2000" b="1" dirty="0"/>
              <a:t>့်</a:t>
            </a:r>
            <a:r>
              <a:rPr lang="en-US" sz="2000" b="1" dirty="0" err="1"/>
              <a:t>ဒုတိယအကြိမ</a:t>
            </a:r>
            <a:r>
              <a:rPr lang="en-US" sz="2000" b="1" dirty="0"/>
              <a:t>် </a:t>
            </a:r>
            <a:r>
              <a:rPr lang="en-US" sz="2000" b="1" dirty="0" err="1"/>
              <a:t>မြေငလျင်လှုပ်သည</a:t>
            </a:r>
            <a:r>
              <a:rPr lang="en-US" sz="2000" b="1" dirty="0"/>
              <a:t>့်</a:t>
            </a:r>
            <a:r>
              <a:rPr lang="en-US" sz="2000" b="1" dirty="0" err="1"/>
              <a:t>တိုင်အောင</a:t>
            </a:r>
            <a:r>
              <a:rPr lang="en-US" sz="2000" b="1" dirty="0"/>
              <a:t>် </a:t>
            </a:r>
            <a:r>
              <a:rPr lang="en-US" sz="2000" b="1" dirty="0" err="1"/>
              <a:t>သူတို့သင</a:t>
            </a:r>
            <a:r>
              <a:rPr lang="en-US" sz="2000" b="1" dirty="0"/>
              <a:t>်္</a:t>
            </a:r>
            <a:r>
              <a:rPr lang="en-US" sz="2000" b="1" dirty="0" err="1"/>
              <a:t>ချိုင်းတွင်း</a:t>
            </a:r>
            <a:r>
              <a:rPr lang="en-US" sz="2000" b="1" dirty="0"/>
              <a:t>၌ </a:t>
            </a:r>
            <a:r>
              <a:rPr lang="en-US" sz="2000" b="1" dirty="0" err="1"/>
              <a:t>နေခဲ့ကြသည</a:t>
            </a:r>
            <a:r>
              <a:rPr lang="en-US" sz="2000" b="1" dirty="0"/>
              <a:t>်။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E79AFD-4749-2923-B34B-B56B2BF8A732}"/>
              </a:ext>
            </a:extLst>
          </p:cNvPr>
          <p:cNvSpPr txBox="1"/>
          <p:nvPr/>
        </p:nvSpPr>
        <p:spPr>
          <a:xfrm>
            <a:off x="32658" y="5030046"/>
            <a:ext cx="81586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ဤလူများသည်မပျက်စီးနိုင်သောရှင်ပြန်ထမြောက်ပြီးယေရှုနှင</a:t>
            </a:r>
            <a:r>
              <a:rPr lang="en-US" sz="2000" b="1" dirty="0"/>
              <a:t>့်</a:t>
            </a:r>
            <a:r>
              <a:rPr lang="en-US" sz="2000" b="1" dirty="0" err="1"/>
              <a:t>အတူကောင်းကင်ဘုံသို</a:t>
            </a:r>
            <a:r>
              <a:rPr lang="en-US" sz="2000" b="1" dirty="0"/>
              <a:t>့ </a:t>
            </a:r>
            <a:r>
              <a:rPr lang="en-US" sz="2000" b="1" dirty="0" err="1"/>
              <a:t>တက်သွားသည</a:t>
            </a:r>
            <a:r>
              <a:rPr lang="en-US" sz="2000" b="1" dirty="0"/>
              <a:t>် (ဧ. ၄:၈ NIV)၊</a:t>
            </a:r>
          </a:p>
          <a:p>
            <a:r>
              <a:rPr lang="my-MM" sz="2000" b="1" dirty="0"/>
              <a:t>တဖန်သေခြင်းမှ ရှင်ပြန်ထမြောက်လာသော အခြားလူများနှင့်မတူဘဲ (လာဇရု သို့မဟုတ်ယာဣရု၏သမီး)။</a:t>
            </a:r>
            <a:endParaRPr lang="en-US" sz="2000" b="1" dirty="0"/>
          </a:p>
          <a:p>
            <a:r>
              <a:rPr lang="my-MM" sz="2000" b="1" dirty="0"/>
              <a:t>မတက်ကြွမီတွင်၊ယေရုရှလင်မြို့၌လူများစွာကိုထင်ရှားပြပြီးယေရှု၏ရှင်ပြန်ထမြောက်ခြင်းအကြောင်း သက်သေခံခဲ့ကြသည်။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580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F3611F-B367-A1C3-3CA5-598F968B7C19}"/>
              </a:ext>
            </a:extLst>
          </p:cNvPr>
          <p:cNvSpPr/>
          <p:nvPr/>
        </p:nvSpPr>
        <p:spPr>
          <a:xfrm>
            <a:off x="0" y="-1"/>
            <a:ext cx="12192000" cy="1589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61A56-5A70-81DC-9CE6-E167778E7B9C}"/>
              </a:ext>
            </a:extLst>
          </p:cNvPr>
          <p:cNvSpPr txBox="1"/>
          <p:nvPr/>
        </p:nvSpPr>
        <p:spPr>
          <a:xfrm>
            <a:off x="2800351" y="226758"/>
            <a:ext cx="69423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chemeClr val="bg2"/>
                </a:solidFill>
              </a:rPr>
              <a:t>ကိုယ်တော်ကိုမြင်သောသူ</a:t>
            </a:r>
            <a:r>
              <a:rPr lang="en-US" sz="4800" dirty="0">
                <a:solidFill>
                  <a:schemeClr val="bg2"/>
                </a:solidFill>
              </a:rPr>
              <a:t>၊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805F3-6C62-7938-9AF4-61E3FA0FFC69}"/>
              </a:ext>
            </a:extLst>
          </p:cNvPr>
          <p:cNvSpPr txBox="1"/>
          <p:nvPr/>
        </p:nvSpPr>
        <p:spPr>
          <a:xfrm>
            <a:off x="1850572" y="1057755"/>
            <a:ext cx="102543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“</a:t>
            </a:r>
            <a:r>
              <a:rPr lang="en-US" sz="2000" b="1" dirty="0" err="1">
                <a:solidFill>
                  <a:schemeClr val="bg2"/>
                </a:solidFill>
              </a:rPr>
              <a:t>ထာဝရဘုရားသည</a:t>
            </a:r>
            <a:r>
              <a:rPr lang="en-US" sz="2000" b="1" dirty="0">
                <a:solidFill>
                  <a:schemeClr val="bg2"/>
                </a:solidFill>
              </a:rPr>
              <a:t>် </a:t>
            </a:r>
            <a:r>
              <a:rPr lang="en-US" sz="2000" b="1" dirty="0" err="1">
                <a:solidFill>
                  <a:schemeClr val="bg2"/>
                </a:solidFill>
              </a:rPr>
              <a:t>အမှန်ထမြောက်တော်မူပြီ</a:t>
            </a:r>
            <a:r>
              <a:rPr lang="en-US" sz="2000" b="1" dirty="0">
                <a:solidFill>
                  <a:schemeClr val="bg2"/>
                </a:solidFill>
              </a:rPr>
              <a:t>၊ </a:t>
            </a:r>
            <a:r>
              <a:rPr lang="en-US" sz="2000" b="1" dirty="0" err="1">
                <a:solidFill>
                  <a:schemeClr val="bg2"/>
                </a:solidFill>
              </a:rPr>
              <a:t>ရှိမုန်အား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ထင်ရှားစေတော်မူပြီ</a:t>
            </a:r>
            <a:r>
              <a:rPr lang="en-US" sz="2000" b="1" dirty="0">
                <a:solidFill>
                  <a:schemeClr val="bg2"/>
                </a:solidFill>
              </a:rPr>
              <a:t>။” (</a:t>
            </a:r>
            <a:r>
              <a:rPr lang="en-US" sz="2000" b="1" dirty="0" err="1">
                <a:solidFill>
                  <a:schemeClr val="bg2"/>
                </a:solidFill>
              </a:rPr>
              <a:t>လုကာ</a:t>
            </a:r>
            <a:r>
              <a:rPr lang="en-US" sz="2000" b="1" dirty="0">
                <a:solidFill>
                  <a:schemeClr val="bg2"/>
                </a:solidFill>
              </a:rPr>
              <a:t> ၂၄:၃၄)၊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40A4D-BFA6-43ED-405B-ADADC622A2FE}"/>
              </a:ext>
            </a:extLst>
          </p:cNvPr>
          <p:cNvSpPr txBox="1"/>
          <p:nvPr/>
        </p:nvSpPr>
        <p:spPr>
          <a:xfrm>
            <a:off x="0" y="1589314"/>
            <a:ext cx="11862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ဓမ္မသစ်ကျမ်းတွင်ရေးထားသည</a:t>
            </a:r>
            <a:r>
              <a:rPr lang="en-US" sz="2000" b="1" dirty="0"/>
              <a:t>့်</a:t>
            </a:r>
            <a:r>
              <a:rPr lang="en-US" sz="2000" b="1" dirty="0" err="1"/>
              <a:t>အတိုင်းလူများစွာသည်ယေရှုရှင်ပြန်ထမြောက်သည်ကိုမြင်ပြီးသူ</a:t>
            </a:r>
            <a:r>
              <a:rPr lang="en-US" sz="2000" b="1" dirty="0"/>
              <a:t>၏</a:t>
            </a:r>
            <a:r>
              <a:rPr lang="my-MM" sz="2000" b="1" dirty="0"/>
              <a:t>ရှင်ပြန်ထမြောက်</a:t>
            </a:r>
            <a:r>
              <a:rPr lang="en-US" sz="2000" b="1" dirty="0"/>
              <a:t> </a:t>
            </a:r>
            <a:r>
              <a:rPr lang="my-MM" sz="2000" b="1" dirty="0"/>
              <a:t>ခြင်း၏သက်သေများဖြစ်လာခဲ့သည်</a:t>
            </a:r>
            <a:r>
              <a:rPr lang="en-US" sz="2000" b="1" dirty="0"/>
              <a:t>(</a:t>
            </a:r>
            <a:r>
              <a:rPr lang="en-US" sz="2000" b="1" dirty="0" err="1"/>
              <a:t>တမန</a:t>
            </a:r>
            <a:r>
              <a:rPr lang="en-US" sz="2000" b="1" dirty="0"/>
              <a:t>် ၂း၃၂)။</a:t>
            </a:r>
          </a:p>
        </p:txBody>
      </p:sp>
      <p:graphicFrame>
        <p:nvGraphicFramePr>
          <p:cNvPr id="18" name="Diagrama 1">
            <a:extLst>
              <a:ext uri="{FF2B5EF4-FFF2-40B4-BE49-F238E27FC236}">
                <a16:creationId xmlns:a16="http://schemas.microsoft.com/office/drawing/2014/main" id="{C1D2D490-1F5F-3F54-6911-6E4651D3C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607226"/>
              </p:ext>
            </p:extLst>
          </p:nvPr>
        </p:nvGraphicFramePr>
        <p:xfrm>
          <a:off x="914401" y="2297200"/>
          <a:ext cx="10787742" cy="45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16AB744-3750-DC8C-A407-18C8208DD33C}"/>
              </a:ext>
            </a:extLst>
          </p:cNvPr>
          <p:cNvSpPr txBox="1"/>
          <p:nvPr/>
        </p:nvSpPr>
        <p:spPr>
          <a:xfrm>
            <a:off x="291193" y="6534834"/>
            <a:ext cx="118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ငါတို့သည်လည်း</a:t>
            </a:r>
            <a:r>
              <a:rPr lang="en-US" b="1" dirty="0"/>
              <a:t> </a:t>
            </a:r>
            <a:r>
              <a:rPr lang="en-US" b="1" dirty="0" err="1"/>
              <a:t>ယုံကြည်ခြင်းအားဖြင</a:t>
            </a:r>
            <a:r>
              <a:rPr lang="en-US" b="1" dirty="0"/>
              <a:t>့် </a:t>
            </a:r>
            <a:r>
              <a:rPr lang="en-US" b="1" dirty="0" err="1"/>
              <a:t>ရှင်ပြန်ထမြောက်ခြင်း</a:t>
            </a:r>
            <a:r>
              <a:rPr lang="en-US" b="1" dirty="0"/>
              <a:t>၏ </a:t>
            </a:r>
            <a:r>
              <a:rPr lang="en-US" b="1" dirty="0" err="1"/>
              <a:t>သက်သေများဖြစ်သည</a:t>
            </a:r>
            <a:r>
              <a:rPr lang="en-US" b="1" dirty="0"/>
              <a:t>် (</a:t>
            </a:r>
            <a:r>
              <a:rPr lang="en-US" b="1" dirty="0" err="1"/>
              <a:t>ယော</a:t>
            </a:r>
            <a:r>
              <a:rPr lang="en-US" b="1" dirty="0"/>
              <a:t>၊ ၂၀း၂၉)။</a:t>
            </a:r>
          </a:p>
        </p:txBody>
      </p:sp>
    </p:spTree>
    <p:extLst>
      <p:ext uri="{BB962C8B-B14F-4D97-AF65-F5344CB8AC3E}">
        <p14:creationId xmlns:p14="http://schemas.microsoft.com/office/powerpoint/2010/main" val="398448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2FB3869-DB54-421E-B538-5126CC46E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graphicEl>
                                              <a:dgm id="{12FB3869-DB54-421E-B538-5126CC46E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graphicEl>
                                              <a:dgm id="{12FB3869-DB54-421E-B538-5126CC46E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graphicEl>
                                              <a:dgm id="{12FB3869-DB54-421E-B538-5126CC46E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>
                                            <p:graphicEl>
                                              <a:dgm id="{12FB3869-DB54-421E-B538-5126CC46E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>
                                            <p:graphicEl>
                                              <a:dgm id="{12FB3869-DB54-421E-B538-5126CC46E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5070934-E4A2-4E1E-AD15-F7F3815A5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graphicEl>
                                              <a:dgm id="{95070934-E4A2-4E1E-AD15-F7F3815A5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graphicEl>
                                              <a:dgm id="{95070934-E4A2-4E1E-AD15-F7F3815A5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graphicEl>
                                              <a:dgm id="{95070934-E4A2-4E1E-AD15-F7F3815A5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graphicEl>
                                              <a:dgm id="{95070934-E4A2-4E1E-AD15-F7F3815A5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graphicEl>
                                              <a:dgm id="{95070934-E4A2-4E1E-AD15-F7F3815A5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4FE1E47-7682-4FA9-A973-E66E6D47C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graphicEl>
                                              <a:dgm id="{B4FE1E47-7682-4FA9-A973-E66E6D47C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graphicEl>
                                              <a:dgm id="{B4FE1E47-7682-4FA9-A973-E66E6D47C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graphicEl>
                                              <a:dgm id="{B4FE1E47-7682-4FA9-A973-E66E6D47C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graphicEl>
                                              <a:dgm id="{B4FE1E47-7682-4FA9-A973-E66E6D47C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graphicEl>
                                              <a:dgm id="{B4FE1E47-7682-4FA9-A973-E66E6D47C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05885C1-1C54-4989-9FAA-90A4F8DDD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graphicEl>
                                              <a:dgm id="{C05885C1-1C54-4989-9FAA-90A4F8DDD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graphicEl>
                                              <a:dgm id="{C05885C1-1C54-4989-9FAA-90A4F8DDD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graphicEl>
                                              <a:dgm id="{C05885C1-1C54-4989-9FAA-90A4F8DDD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graphicEl>
                                              <a:dgm id="{C05885C1-1C54-4989-9FAA-90A4F8DDD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graphicEl>
                                              <a:dgm id="{C05885C1-1C54-4989-9FAA-90A4F8DDD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6CAAD17-E2B0-4929-8AA5-0F284E276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graphicEl>
                                              <a:dgm id="{66CAAD17-E2B0-4929-8AA5-0F284E276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graphicEl>
                                              <a:dgm id="{66CAAD17-E2B0-4929-8AA5-0F284E276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graphicEl>
                                              <a:dgm id="{66CAAD17-E2B0-4929-8AA5-0F284E276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graphicEl>
                                              <a:dgm id="{66CAAD17-E2B0-4929-8AA5-0F284E276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graphicEl>
                                              <a:dgm id="{66CAAD17-E2B0-4929-8AA5-0F284E276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834B385-5022-4405-A88F-A7D59D9F2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>
                                            <p:graphicEl>
                                              <a:dgm id="{5834B385-5022-4405-A88F-A7D59D9F2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>
                                            <p:graphicEl>
                                              <a:dgm id="{5834B385-5022-4405-A88F-A7D59D9F2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graphicEl>
                                              <a:dgm id="{5834B385-5022-4405-A88F-A7D59D9F2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graphicEl>
                                              <a:dgm id="{5834B385-5022-4405-A88F-A7D59D9F2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graphicEl>
                                              <a:dgm id="{5834B385-5022-4405-A88F-A7D59D9F2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7B512DE-F0C6-4306-9EBA-7A23D0E99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D7B512DE-F0C6-4306-9EBA-7A23D0E99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D7B512DE-F0C6-4306-9EBA-7A23D0E99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D7B512DE-F0C6-4306-9EBA-7A23D0E99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graphicEl>
                                              <a:dgm id="{D7B512DE-F0C6-4306-9EBA-7A23D0E99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graphicEl>
                                              <a:dgm id="{D7B512DE-F0C6-4306-9EBA-7A23D0E99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7094466-7A92-4C75-8BD5-CB4F5C51E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graphicEl>
                                              <a:dgm id="{E7094466-7A92-4C75-8BD5-CB4F5C51E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>
                                            <p:graphicEl>
                                              <a:dgm id="{E7094466-7A92-4C75-8BD5-CB4F5C51E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graphicEl>
                                              <a:dgm id="{E7094466-7A92-4C75-8BD5-CB4F5C51E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graphicEl>
                                              <a:dgm id="{E7094466-7A92-4C75-8BD5-CB4F5C51E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>
                                            <p:graphicEl>
                                              <a:dgm id="{E7094466-7A92-4C75-8BD5-CB4F5C51E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3739241-5D00-4E79-AD6F-96E800062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>
                                            <p:graphicEl>
                                              <a:dgm id="{E3739241-5D00-4E79-AD6F-96E800062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graphicEl>
                                              <a:dgm id="{E3739241-5D00-4E79-AD6F-96E800062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>
                                            <p:graphicEl>
                                              <a:dgm id="{E3739241-5D00-4E79-AD6F-96E800062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graphicEl>
                                              <a:dgm id="{E3739241-5D00-4E79-AD6F-96E800062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>
                                            <p:graphicEl>
                                              <a:dgm id="{E3739241-5D00-4E79-AD6F-96E800062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CB07293-911C-4C02-B18E-038B54169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>
                                            <p:graphicEl>
                                              <a:dgm id="{2CB07293-911C-4C02-B18E-038B54169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>
                                            <p:graphicEl>
                                              <a:dgm id="{2CB07293-911C-4C02-B18E-038B54169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graphicEl>
                                              <a:dgm id="{2CB07293-911C-4C02-B18E-038B54169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>
                                            <p:graphicEl>
                                              <a:dgm id="{2CB07293-911C-4C02-B18E-038B54169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>
                                            <p:graphicEl>
                                              <a:dgm id="{2CB07293-911C-4C02-B18E-038B54169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FD7B352-CA17-4774-A8E5-8002E84DE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>
                                            <p:graphicEl>
                                              <a:dgm id="{3FD7B352-CA17-4774-A8E5-8002E84DE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>
                                            <p:graphicEl>
                                              <a:dgm id="{3FD7B352-CA17-4774-A8E5-8002E84DE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>
                                            <p:graphicEl>
                                              <a:dgm id="{3FD7B352-CA17-4774-A8E5-8002E84DE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>
                                            <p:graphicEl>
                                              <a:dgm id="{3FD7B352-CA17-4774-A8E5-8002E84DE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>
                                            <p:graphicEl>
                                              <a:dgm id="{3FD7B352-CA17-4774-A8E5-8002E84DE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B1DD675-1F5D-4E76-9023-B8DFF7403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>
                                            <p:graphicEl>
                                              <a:dgm id="{DB1DD675-1F5D-4E76-9023-B8DFF7403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>
                                            <p:graphicEl>
                                              <a:dgm id="{DB1DD675-1F5D-4E76-9023-B8DFF7403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>
                                            <p:graphicEl>
                                              <a:dgm id="{DB1DD675-1F5D-4E76-9023-B8DFF7403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>
                                            <p:graphicEl>
                                              <a:dgm id="{DB1DD675-1F5D-4E76-9023-B8DFF7403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>
                                            <p:graphicEl>
                                              <a:dgm id="{DB1DD675-1F5D-4E76-9023-B8DFF7403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9AB101D-771C-42D1-990A-D4791D72C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>
                                            <p:graphicEl>
                                              <a:dgm id="{19AB101D-771C-42D1-990A-D4791D72C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>
                                            <p:graphicEl>
                                              <a:dgm id="{19AB101D-771C-42D1-990A-D4791D72C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>
                                            <p:graphicEl>
                                              <a:dgm id="{19AB101D-771C-42D1-990A-D4791D72C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>
                                            <p:graphicEl>
                                              <a:dgm id="{19AB101D-771C-42D1-990A-D4791D72C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>
                                            <p:graphicEl>
                                              <a:dgm id="{19AB101D-771C-42D1-990A-D4791D72C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71E22B5-EA06-4333-8CD0-DE49F9B9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>
                                            <p:graphicEl>
                                              <a:dgm id="{571E22B5-EA06-4333-8CD0-DE49F9B9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>
                                            <p:graphicEl>
                                              <a:dgm id="{571E22B5-EA06-4333-8CD0-DE49F9B9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>
                                            <p:graphicEl>
                                              <a:dgm id="{571E22B5-EA06-4333-8CD0-DE49F9B90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>
                                            <p:graphicEl>
                                              <a:dgm id="{571E22B5-EA06-4333-8CD0-DE49F9B9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>
                                            <p:graphicEl>
                                              <a:dgm id="{571E22B5-EA06-4333-8CD0-DE49F9B9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6DB3DC1-C21C-427D-BE0E-D70C3824A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>
                                            <p:graphicEl>
                                              <a:dgm id="{16DB3DC1-C21C-427D-BE0E-D70C3824A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>
                                            <p:graphicEl>
                                              <a:dgm id="{16DB3DC1-C21C-427D-BE0E-D70C3824A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>
                                            <p:graphicEl>
                                              <a:dgm id="{16DB3DC1-C21C-427D-BE0E-D70C3824A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>
                                            <p:graphicEl>
                                              <a:dgm id="{16DB3DC1-C21C-427D-BE0E-D70C3824A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>
                                            <p:graphicEl>
                                              <a:dgm id="{16DB3DC1-C21C-427D-BE0E-D70C3824A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7D095E0-6FA5-4719-ACF1-4FD9F9A40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>
                                            <p:graphicEl>
                                              <a:dgm id="{F7D095E0-6FA5-4719-ACF1-4FD9F9A40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>
                                            <p:graphicEl>
                                              <a:dgm id="{F7D095E0-6FA5-4719-ACF1-4FD9F9A40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">
                                            <p:graphicEl>
                                              <a:dgm id="{F7D095E0-6FA5-4719-ACF1-4FD9F9A40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>
                                            <p:graphicEl>
                                              <a:dgm id="{F7D095E0-6FA5-4719-ACF1-4FD9F9A40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>
                                            <p:graphicEl>
                                              <a:dgm id="{F7D095E0-6FA5-4719-ACF1-4FD9F9A40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862D02C-5A3E-4D14-972A-C993AA70C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>
                                            <p:graphicEl>
                                              <a:dgm id="{A862D02C-5A3E-4D14-972A-C993AA70C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>
                                            <p:graphicEl>
                                              <a:dgm id="{A862D02C-5A3E-4D14-972A-C993AA70C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8">
                                            <p:graphicEl>
                                              <a:dgm id="{A862D02C-5A3E-4D14-972A-C993AA70C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>
                                            <p:graphicEl>
                                              <a:dgm id="{A862D02C-5A3E-4D14-972A-C993AA70C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>
                                            <p:graphicEl>
                                              <a:dgm id="{A862D02C-5A3E-4D14-972A-C993AA70C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918B33E-2FD1-4EAA-BC3E-F2341F796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">
                                            <p:graphicEl>
                                              <a:dgm id="{D918B33E-2FD1-4EAA-BC3E-F2341F796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">
                                            <p:graphicEl>
                                              <a:dgm id="{D918B33E-2FD1-4EAA-BC3E-F2341F796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8">
                                            <p:graphicEl>
                                              <a:dgm id="{D918B33E-2FD1-4EAA-BC3E-F2341F796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>
                                            <p:graphicEl>
                                              <a:dgm id="{D918B33E-2FD1-4EAA-BC3E-F2341F796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">
                                            <p:graphicEl>
                                              <a:dgm id="{D918B33E-2FD1-4EAA-BC3E-F2341F796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0D6229-AE9E-4D62-AD1D-C26954D27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>
                                            <p:graphicEl>
                                              <a:dgm id="{050D6229-AE9E-4D62-AD1D-C26954D27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">
                                            <p:graphicEl>
                                              <a:dgm id="{050D6229-AE9E-4D62-AD1D-C26954D27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>
                                            <p:graphicEl>
                                              <a:dgm id="{050D6229-AE9E-4D62-AD1D-C26954D27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>
                                            <p:graphicEl>
                                              <a:dgm id="{050D6229-AE9E-4D62-AD1D-C26954D27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>
                                            <p:graphicEl>
                                              <a:dgm id="{050D6229-AE9E-4D62-AD1D-C26954D27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0366FA3-D12C-4C36-AC5B-E0DEECF10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">
                                            <p:graphicEl>
                                              <a:dgm id="{F0366FA3-D12C-4C36-AC5B-E0DEECF10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8">
                                            <p:graphicEl>
                                              <a:dgm id="{F0366FA3-D12C-4C36-AC5B-E0DEECF10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">
                                            <p:graphicEl>
                                              <a:dgm id="{F0366FA3-D12C-4C36-AC5B-E0DEECF10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8">
                                            <p:graphicEl>
                                              <a:dgm id="{F0366FA3-D12C-4C36-AC5B-E0DEECF10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8">
                                            <p:graphicEl>
                                              <a:dgm id="{F0366FA3-D12C-4C36-AC5B-E0DEECF10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4B9709-7402-405A-83C6-6FAFAB964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">
                                            <p:graphicEl>
                                              <a:dgm id="{6F4B9709-7402-405A-83C6-6FAFAB964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">
                                            <p:graphicEl>
                                              <a:dgm id="{6F4B9709-7402-405A-83C6-6FAFAB964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">
                                            <p:graphicEl>
                                              <a:dgm id="{6F4B9709-7402-405A-83C6-6FAFAB964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8">
                                            <p:graphicEl>
                                              <a:dgm id="{6F4B9709-7402-405A-83C6-6FAFAB964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">
                                            <p:graphicEl>
                                              <a:dgm id="{6F4B9709-7402-405A-83C6-6FAFAB964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63F9AE4-535A-4725-AE3D-A4188EA1E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">
                                            <p:graphicEl>
                                              <a:dgm id="{863F9AE4-535A-4725-AE3D-A4188EA1E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">
                                            <p:graphicEl>
                                              <a:dgm id="{863F9AE4-535A-4725-AE3D-A4188EA1E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">
                                            <p:graphicEl>
                                              <a:dgm id="{863F9AE4-535A-4725-AE3D-A4188EA1E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8">
                                            <p:graphicEl>
                                              <a:dgm id="{863F9AE4-535A-4725-AE3D-A4188EA1E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8">
                                            <p:graphicEl>
                                              <a:dgm id="{863F9AE4-535A-4725-AE3D-A4188EA1E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01672D2-72F3-4C0F-95DD-B397DA49D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">
                                            <p:graphicEl>
                                              <a:dgm id="{601672D2-72F3-4C0F-95DD-B397DA49D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">
                                            <p:graphicEl>
                                              <a:dgm id="{601672D2-72F3-4C0F-95DD-B397DA49D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">
                                            <p:graphicEl>
                                              <a:dgm id="{601672D2-72F3-4C0F-95DD-B397DA49D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8">
                                            <p:graphicEl>
                                              <a:dgm id="{601672D2-72F3-4C0F-95DD-B397DA49D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8">
                                            <p:graphicEl>
                                              <a:dgm id="{601672D2-72F3-4C0F-95DD-B397DA49D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21BE251-3309-4767-80DD-B97231D66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">
                                            <p:graphicEl>
                                              <a:dgm id="{521BE251-3309-4767-80DD-B97231D66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8">
                                            <p:graphicEl>
                                              <a:dgm id="{521BE251-3309-4767-80DD-B97231D66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8">
                                            <p:graphicEl>
                                              <a:dgm id="{521BE251-3309-4767-80DD-B97231D66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8">
                                            <p:graphicEl>
                                              <a:dgm id="{521BE251-3309-4767-80DD-B97231D66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8">
                                            <p:graphicEl>
                                              <a:dgm id="{521BE251-3309-4767-80DD-B97231D66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0782FFE-8AED-4775-B32C-5AD328C0F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8">
                                            <p:graphicEl>
                                              <a:dgm id="{90782FFE-8AED-4775-B32C-5AD328C0F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8">
                                            <p:graphicEl>
                                              <a:dgm id="{90782FFE-8AED-4775-B32C-5AD328C0F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8">
                                            <p:graphicEl>
                                              <a:dgm id="{90782FFE-8AED-4775-B32C-5AD328C0F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8">
                                            <p:graphicEl>
                                              <a:dgm id="{90782FFE-8AED-4775-B32C-5AD328C0F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8">
                                            <p:graphicEl>
                                              <a:dgm id="{90782FFE-8AED-4775-B32C-5AD328C0F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16D5EF8-46BE-4A14-A7D4-B8FDA3210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8">
                                            <p:graphicEl>
                                              <a:dgm id="{916D5EF8-46BE-4A14-A7D4-B8FDA3210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8">
                                            <p:graphicEl>
                                              <a:dgm id="{916D5EF8-46BE-4A14-A7D4-B8FDA3210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">
                                            <p:graphicEl>
                                              <a:dgm id="{916D5EF8-46BE-4A14-A7D4-B8FDA3210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">
                                            <p:graphicEl>
                                              <a:dgm id="{916D5EF8-46BE-4A14-A7D4-B8FDA3210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">
                                            <p:graphicEl>
                                              <a:dgm id="{916D5EF8-46BE-4A14-A7D4-B8FDA3210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C1C91DF-809E-4218-AA49-1AD34D8CA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8">
                                            <p:graphicEl>
                                              <a:dgm id="{9C1C91DF-809E-4218-AA49-1AD34D8CA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8">
                                            <p:graphicEl>
                                              <a:dgm id="{9C1C91DF-809E-4218-AA49-1AD34D8CA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">
                                            <p:graphicEl>
                                              <a:dgm id="{9C1C91DF-809E-4218-AA49-1AD34D8CA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8">
                                            <p:graphicEl>
                                              <a:dgm id="{9C1C91DF-809E-4218-AA49-1AD34D8CA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8">
                                            <p:graphicEl>
                                              <a:dgm id="{9C1C91DF-809E-4218-AA49-1AD34D8CA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609BE8C-2EE2-4763-BFE7-30E417BC3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8">
                                            <p:graphicEl>
                                              <a:dgm id="{E609BE8C-2EE2-4763-BFE7-30E417BC3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8">
                                            <p:graphicEl>
                                              <a:dgm id="{E609BE8C-2EE2-4763-BFE7-30E417BC3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8">
                                            <p:graphicEl>
                                              <a:dgm id="{E609BE8C-2EE2-4763-BFE7-30E417BC3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8">
                                            <p:graphicEl>
                                              <a:dgm id="{E609BE8C-2EE2-4763-BFE7-30E417BC3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8">
                                            <p:graphicEl>
                                              <a:dgm id="{E609BE8C-2EE2-4763-BFE7-30E417BC3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DCD44DF-6EC5-429A-BA33-53229130C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8">
                                            <p:graphicEl>
                                              <a:dgm id="{3DCD44DF-6EC5-429A-BA33-53229130C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8">
                                            <p:graphicEl>
                                              <a:dgm id="{3DCD44DF-6EC5-429A-BA33-53229130C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8">
                                            <p:graphicEl>
                                              <a:dgm id="{3DCD44DF-6EC5-429A-BA33-53229130C0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>
                                            <p:graphicEl>
                                              <a:dgm id="{3DCD44DF-6EC5-429A-BA33-53229130C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>
                                            <p:graphicEl>
                                              <a:dgm id="{3DCD44DF-6EC5-429A-BA33-53229130C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2A4B3F8-C6A7-48C5-BDE8-0CBFF50EF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>
                                            <p:graphicEl>
                                              <a:dgm id="{62A4B3F8-C6A7-48C5-BDE8-0CBFF50EF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">
                                            <p:graphicEl>
                                              <a:dgm id="{62A4B3F8-C6A7-48C5-BDE8-0CBFF50EF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8">
                                            <p:graphicEl>
                                              <a:dgm id="{62A4B3F8-C6A7-48C5-BDE8-0CBFF50EF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8">
                                            <p:graphicEl>
                                              <a:dgm id="{62A4B3F8-C6A7-48C5-BDE8-0CBFF50EF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8">
                                            <p:graphicEl>
                                              <a:dgm id="{62A4B3F8-C6A7-48C5-BDE8-0CBFF50EF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3608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14</cp:revision>
  <dcterms:created xsi:type="dcterms:W3CDTF">2022-10-28T07:23:56Z</dcterms:created>
  <dcterms:modified xsi:type="dcterms:W3CDTF">2022-10-30T08:38:14Z</dcterms:modified>
</cp:coreProperties>
</file>