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56" r:id="rId3"/>
    <p:sldId id="325" r:id="rId4"/>
    <p:sldId id="257" r:id="rId5"/>
    <p:sldId id="258" r:id="rId6"/>
    <p:sldId id="259" r:id="rId7"/>
    <p:sldId id="260" r:id="rId8"/>
    <p:sldId id="261" r:id="rId9"/>
    <p:sldId id="262" r:id="rId10"/>
    <p:sldId id="326" r:id="rId11"/>
    <p:sldId id="264" r:id="rId12"/>
    <p:sldId id="327" r:id="rId13"/>
    <p:sldId id="266" r:id="rId14"/>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E"/>
    <a:srgbClr val="FBBC3C"/>
    <a:srgbClr val="CCFF99"/>
    <a:srgbClr val="FFCCFF"/>
    <a:srgbClr val="C9A6E4"/>
    <a:srgbClr val="66FFCC"/>
    <a:srgbClr val="D10C33"/>
    <a:srgbClr val="FCCE00"/>
    <a:srgbClr val="C293B3"/>
    <a:srgbClr val="870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96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microsoft.com/office/2007/relationships/hdphoto" Target="../media/hdphoto4.wdp"/><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png"/><Relationship Id="rId11" Type="http://schemas.openxmlformats.org/officeDocument/2006/relationships/image" Target="../media/image39.jpeg"/><Relationship Id="rId5" Type="http://schemas.openxmlformats.org/officeDocument/2006/relationships/image" Target="../media/image34.jpeg"/><Relationship Id="rId10" Type="http://schemas.openxmlformats.org/officeDocument/2006/relationships/image" Target="../media/image38.jpeg"/><Relationship Id="rId4" Type="http://schemas.openxmlformats.org/officeDocument/2006/relationships/image" Target="../media/image33.jpeg"/><Relationship Id="rId9" Type="http://schemas.openxmlformats.org/officeDocument/2006/relationships/image" Target="../media/image37.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microsoft.com/office/2007/relationships/hdphoto" Target="../media/hdphoto4.wdp"/><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png"/><Relationship Id="rId11" Type="http://schemas.openxmlformats.org/officeDocument/2006/relationships/image" Target="../media/image39.jpeg"/><Relationship Id="rId5" Type="http://schemas.openxmlformats.org/officeDocument/2006/relationships/image" Target="../media/image34.jpeg"/><Relationship Id="rId10" Type="http://schemas.openxmlformats.org/officeDocument/2006/relationships/image" Target="../media/image38.jpeg"/><Relationship Id="rId4" Type="http://schemas.openxmlformats.org/officeDocument/2006/relationships/image" Target="../media/image33.jpeg"/><Relationship Id="rId9" Type="http://schemas.openxmlformats.org/officeDocument/2006/relationships/image" Target="../media/image37.jpe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813973-45E1-4BD7-9C6B-62615316B5BA}" type="doc">
      <dgm:prSet loTypeId="urn:microsoft.com/office/officeart/2008/layout/CaptionedPictures" loCatId="picture" qsTypeId="urn:microsoft.com/office/officeart/2005/8/quickstyle/simple2" qsCatId="simple" csTypeId="urn:microsoft.com/office/officeart/2005/8/colors/accent3_1" csCatId="accent3" phldr="1"/>
      <dgm:spPr/>
      <dgm:t>
        <a:bodyPr/>
        <a:lstStyle/>
        <a:p>
          <a:endParaRPr lang="es-ES"/>
        </a:p>
      </dgm:t>
    </dgm:pt>
    <dgm:pt modelId="{5B3FD182-6B4E-4AD3-B59A-0594AF191132}">
      <dgm:prSet custT="1"/>
      <dgm:spPr/>
      <dgm:t>
        <a:bodyPr/>
        <a:lstStyle/>
        <a:p>
          <a:r>
            <a:rPr lang="en-US" sz="1300" b="1" dirty="0"/>
            <a:t>A group of women (Mt. 28:8-10)</a:t>
          </a:r>
          <a:endParaRPr lang="es-ES" sz="1300" b="1" dirty="0"/>
        </a:p>
      </dgm:t>
    </dgm:pt>
    <dgm:pt modelId="{7EF44F64-FFEA-4F7E-9E2F-8A1A1770EF51}" type="parTrans" cxnId="{1067D665-CDAE-4BC2-9529-82BAA8230536}">
      <dgm:prSet/>
      <dgm:spPr/>
      <dgm:t>
        <a:bodyPr/>
        <a:lstStyle/>
        <a:p>
          <a:endParaRPr lang="es-ES" sz="1400" b="1"/>
        </a:p>
      </dgm:t>
    </dgm:pt>
    <dgm:pt modelId="{0350B6B7-E798-47CF-9D6F-0DC0EC647399}" type="sibTrans" cxnId="{1067D665-CDAE-4BC2-9529-82BAA8230536}">
      <dgm:prSet/>
      <dgm:spPr/>
      <dgm:t>
        <a:bodyPr/>
        <a:lstStyle/>
        <a:p>
          <a:endParaRPr lang="es-ES" sz="1400" b="1"/>
        </a:p>
      </dgm:t>
    </dgm:pt>
    <dgm:pt modelId="{F7A1A725-13F8-44EB-848D-B9F2056E5D50}">
      <dgm:prSet custT="1"/>
      <dgm:spPr/>
      <dgm:t>
        <a:bodyPr/>
        <a:lstStyle/>
        <a:p>
          <a:r>
            <a:rPr lang="en-US" sz="1300" b="1" dirty="0"/>
            <a:t>The roman guards (Mt. 28:11)</a:t>
          </a:r>
          <a:endParaRPr lang="es-ES" sz="1300" b="1" dirty="0"/>
        </a:p>
      </dgm:t>
    </dgm:pt>
    <dgm:pt modelId="{5F91EA68-BB2C-4591-9F14-A24CE4D4AB15}" type="parTrans" cxnId="{02B34BA7-2787-4F45-9465-68C8D7170EE7}">
      <dgm:prSet/>
      <dgm:spPr/>
      <dgm:t>
        <a:bodyPr/>
        <a:lstStyle/>
        <a:p>
          <a:endParaRPr lang="es-ES" sz="1400" b="1"/>
        </a:p>
      </dgm:t>
    </dgm:pt>
    <dgm:pt modelId="{52638441-F4E3-4A23-9435-79E87EC6A031}" type="sibTrans" cxnId="{02B34BA7-2787-4F45-9465-68C8D7170EE7}">
      <dgm:prSet/>
      <dgm:spPr/>
      <dgm:t>
        <a:bodyPr/>
        <a:lstStyle/>
        <a:p>
          <a:endParaRPr lang="es-ES" sz="1400" b="1"/>
        </a:p>
      </dgm:t>
    </dgm:pt>
    <dgm:pt modelId="{3572BEC4-E1CA-45A3-8DA1-BAD5DCA8E972}">
      <dgm:prSet custT="1"/>
      <dgm:spPr/>
      <dgm:t>
        <a:bodyPr/>
        <a:lstStyle/>
        <a:p>
          <a:r>
            <a:rPr lang="en-US" sz="1300" b="1" dirty="0"/>
            <a:t>Mary Magdalene (Mr. 16:9; </a:t>
          </a:r>
          <a:br>
            <a:rPr lang="en-US" sz="1300" b="1" dirty="0"/>
          </a:br>
          <a:r>
            <a:rPr lang="en-US" sz="1300" b="1" dirty="0"/>
            <a:t>Jn. 20:16-18)</a:t>
          </a:r>
          <a:endParaRPr lang="es-ES" sz="1300" b="1" dirty="0"/>
        </a:p>
      </dgm:t>
    </dgm:pt>
    <dgm:pt modelId="{F43B3AE4-8279-4C94-8B5F-EA4429191AE7}" type="parTrans" cxnId="{81E762F3-8646-4F75-B4A0-FC4D0DF37B37}">
      <dgm:prSet/>
      <dgm:spPr/>
      <dgm:t>
        <a:bodyPr/>
        <a:lstStyle/>
        <a:p>
          <a:endParaRPr lang="es-ES" sz="1400" b="1"/>
        </a:p>
      </dgm:t>
    </dgm:pt>
    <dgm:pt modelId="{D4B02F97-6737-46CE-8498-61605C02896A}" type="sibTrans" cxnId="{81E762F3-8646-4F75-B4A0-FC4D0DF37B37}">
      <dgm:prSet/>
      <dgm:spPr/>
      <dgm:t>
        <a:bodyPr/>
        <a:lstStyle/>
        <a:p>
          <a:endParaRPr lang="es-ES" sz="1400" b="1"/>
        </a:p>
      </dgm:t>
    </dgm:pt>
    <dgm:pt modelId="{B6708A31-6B94-4A33-A2A3-FF2D5CC9FD21}">
      <dgm:prSet custT="1"/>
      <dgm:spPr/>
      <dgm:t>
        <a:bodyPr/>
        <a:lstStyle/>
        <a:p>
          <a:r>
            <a:rPr lang="en-US" sz="1300" b="1" dirty="0"/>
            <a:t>The Emmaus disciples (Lk. 24:13-15; Mr. 16:12)</a:t>
          </a:r>
          <a:endParaRPr lang="es-ES" sz="1300" b="1" dirty="0"/>
        </a:p>
      </dgm:t>
    </dgm:pt>
    <dgm:pt modelId="{24C9AF77-02F7-4F23-BDEF-FCA2E6C5BF43}" type="parTrans" cxnId="{FE03EB6A-388C-4FA1-97D6-671B6409EE85}">
      <dgm:prSet/>
      <dgm:spPr/>
      <dgm:t>
        <a:bodyPr/>
        <a:lstStyle/>
        <a:p>
          <a:endParaRPr lang="es-ES" sz="1400" b="1"/>
        </a:p>
      </dgm:t>
    </dgm:pt>
    <dgm:pt modelId="{0B900BDD-19C6-4A3C-B8E0-4030A8C10FD1}" type="sibTrans" cxnId="{FE03EB6A-388C-4FA1-97D6-671B6409EE85}">
      <dgm:prSet/>
      <dgm:spPr/>
      <dgm:t>
        <a:bodyPr/>
        <a:lstStyle/>
        <a:p>
          <a:endParaRPr lang="es-ES" sz="1400" b="1"/>
        </a:p>
      </dgm:t>
    </dgm:pt>
    <dgm:pt modelId="{CA58A044-961B-40FB-82EF-6B6822381E41}">
      <dgm:prSet custT="1"/>
      <dgm:spPr/>
      <dgm:t>
        <a:bodyPr/>
        <a:lstStyle/>
        <a:p>
          <a:r>
            <a:rPr lang="en-US" sz="1300" b="1" dirty="0"/>
            <a:t>Peter (Lk. 24:34; 1Co. 15:5)</a:t>
          </a:r>
          <a:endParaRPr lang="es-ES" sz="1300" b="1" dirty="0"/>
        </a:p>
      </dgm:t>
    </dgm:pt>
    <dgm:pt modelId="{6FD37E11-B980-415B-A8AF-075D2F7DC41A}" type="parTrans" cxnId="{485F4076-6B4C-4E39-831C-7B4DE4866B73}">
      <dgm:prSet/>
      <dgm:spPr/>
      <dgm:t>
        <a:bodyPr/>
        <a:lstStyle/>
        <a:p>
          <a:endParaRPr lang="es-ES" sz="1400" b="1"/>
        </a:p>
      </dgm:t>
    </dgm:pt>
    <dgm:pt modelId="{09445E21-6E75-4115-A01E-2EE2AF45B0CA}" type="sibTrans" cxnId="{485F4076-6B4C-4E39-831C-7B4DE4866B73}">
      <dgm:prSet/>
      <dgm:spPr/>
      <dgm:t>
        <a:bodyPr/>
        <a:lstStyle/>
        <a:p>
          <a:endParaRPr lang="es-ES" sz="1400" b="1"/>
        </a:p>
      </dgm:t>
    </dgm:pt>
    <dgm:pt modelId="{76103557-BDB7-4800-AF28-2D19BFB3DF35}">
      <dgm:prSet custT="1"/>
      <dgm:spPr/>
      <dgm:t>
        <a:bodyPr/>
        <a:lstStyle/>
        <a:p>
          <a:r>
            <a:rPr lang="en-US" sz="1300" b="1" dirty="0"/>
            <a:t>Those gathered in the upper room (Mr. 16:14; </a:t>
          </a:r>
          <a:br>
            <a:rPr lang="en-US" sz="1300" b="1" dirty="0"/>
          </a:br>
          <a:r>
            <a:rPr lang="en-US" sz="1300" b="1" dirty="0"/>
            <a:t>Jn. 20:19)</a:t>
          </a:r>
          <a:endParaRPr lang="es-ES" sz="1300" b="1" dirty="0"/>
        </a:p>
      </dgm:t>
    </dgm:pt>
    <dgm:pt modelId="{0AC12081-3EAA-44B7-9945-87D020CC8E82}" type="parTrans" cxnId="{E9B1E9E4-64DB-4C04-B814-776EFD9BEBB0}">
      <dgm:prSet/>
      <dgm:spPr/>
      <dgm:t>
        <a:bodyPr/>
        <a:lstStyle/>
        <a:p>
          <a:endParaRPr lang="es-ES" sz="1400" b="1"/>
        </a:p>
      </dgm:t>
    </dgm:pt>
    <dgm:pt modelId="{F965F6CF-4E0E-4B70-8E5F-CD644493E559}" type="sibTrans" cxnId="{E9B1E9E4-64DB-4C04-B814-776EFD9BEBB0}">
      <dgm:prSet/>
      <dgm:spPr/>
      <dgm:t>
        <a:bodyPr/>
        <a:lstStyle/>
        <a:p>
          <a:endParaRPr lang="es-ES" sz="1400" b="1"/>
        </a:p>
      </dgm:t>
    </dgm:pt>
    <dgm:pt modelId="{8323C1BB-E087-4E04-9531-FCD1D0F47C53}">
      <dgm:prSet custT="1"/>
      <dgm:spPr/>
      <dgm:t>
        <a:bodyPr/>
        <a:lstStyle/>
        <a:p>
          <a:r>
            <a:rPr lang="en-US" sz="1300" b="1" dirty="0"/>
            <a:t>Thomas </a:t>
          </a:r>
          <a:br>
            <a:rPr lang="en-US" sz="1300" b="1" dirty="0"/>
          </a:br>
          <a:r>
            <a:rPr lang="en-US" sz="1300" b="1" dirty="0"/>
            <a:t>(Jn. 20:24-26)</a:t>
          </a:r>
          <a:endParaRPr lang="es-ES" sz="1300" b="1" dirty="0"/>
        </a:p>
      </dgm:t>
    </dgm:pt>
    <dgm:pt modelId="{018A0939-B7B9-4070-A456-58826E737596}" type="parTrans" cxnId="{4B3404E8-13B0-4B48-AE24-19F1F16C43B2}">
      <dgm:prSet/>
      <dgm:spPr/>
      <dgm:t>
        <a:bodyPr/>
        <a:lstStyle/>
        <a:p>
          <a:endParaRPr lang="es-ES" sz="1400" b="1"/>
        </a:p>
      </dgm:t>
    </dgm:pt>
    <dgm:pt modelId="{D46926FD-9A9A-43DC-A52C-8ED4AE9BE3F5}" type="sibTrans" cxnId="{4B3404E8-13B0-4B48-AE24-19F1F16C43B2}">
      <dgm:prSet/>
      <dgm:spPr/>
      <dgm:t>
        <a:bodyPr/>
        <a:lstStyle/>
        <a:p>
          <a:endParaRPr lang="es-ES" sz="1400" b="1"/>
        </a:p>
      </dgm:t>
    </dgm:pt>
    <dgm:pt modelId="{698A0BB0-145B-4502-9993-E80E650C10EA}">
      <dgm:prSet custT="1"/>
      <dgm:spPr/>
      <dgm:t>
        <a:bodyPr/>
        <a:lstStyle/>
        <a:p>
          <a:r>
            <a:rPr lang="en-US" sz="1300" b="1" dirty="0"/>
            <a:t>More than 500 people (1Co. 15:6; Mt. 28:16-17)</a:t>
          </a:r>
          <a:endParaRPr lang="es-ES" sz="1300" b="1" dirty="0"/>
        </a:p>
      </dgm:t>
    </dgm:pt>
    <dgm:pt modelId="{93410DE2-C650-425E-9C60-2A645041DDB3}" type="parTrans" cxnId="{B4364F99-2B1C-4154-B4A3-296D004495EF}">
      <dgm:prSet/>
      <dgm:spPr/>
      <dgm:t>
        <a:bodyPr/>
        <a:lstStyle/>
        <a:p>
          <a:endParaRPr lang="es-ES" sz="1400" b="1"/>
        </a:p>
      </dgm:t>
    </dgm:pt>
    <dgm:pt modelId="{C3543D1E-80C7-49BB-BD23-A6E6A0ACD5EC}" type="sibTrans" cxnId="{B4364F99-2B1C-4154-B4A3-296D004495EF}">
      <dgm:prSet/>
      <dgm:spPr/>
      <dgm:t>
        <a:bodyPr/>
        <a:lstStyle/>
        <a:p>
          <a:endParaRPr lang="es-ES" sz="1400" b="1"/>
        </a:p>
      </dgm:t>
    </dgm:pt>
    <dgm:pt modelId="{6E880686-252B-40FB-ADCE-988E1FF63052}">
      <dgm:prSet custT="1"/>
      <dgm:spPr/>
      <dgm:t>
        <a:bodyPr/>
        <a:lstStyle/>
        <a:p>
          <a:r>
            <a:rPr lang="en-US" sz="1300" b="1" dirty="0"/>
            <a:t>James, the brother of Jesus (1Co. 15:7)</a:t>
          </a:r>
          <a:endParaRPr lang="es-ES" sz="1300" b="1" dirty="0"/>
        </a:p>
      </dgm:t>
    </dgm:pt>
    <dgm:pt modelId="{A5486A27-4EED-4057-864F-1EBC52383ECB}" type="parTrans" cxnId="{D44442E8-184D-4C40-877C-C31927733A18}">
      <dgm:prSet/>
      <dgm:spPr/>
      <dgm:t>
        <a:bodyPr/>
        <a:lstStyle/>
        <a:p>
          <a:endParaRPr lang="es-ES" sz="1400" b="1"/>
        </a:p>
      </dgm:t>
    </dgm:pt>
    <dgm:pt modelId="{08ECF347-3872-4DF2-9B92-342EAF1A8FFD}" type="sibTrans" cxnId="{D44442E8-184D-4C40-877C-C31927733A18}">
      <dgm:prSet/>
      <dgm:spPr/>
      <dgm:t>
        <a:bodyPr/>
        <a:lstStyle/>
        <a:p>
          <a:endParaRPr lang="es-ES" sz="1400" b="1"/>
        </a:p>
      </dgm:t>
    </dgm:pt>
    <dgm:pt modelId="{32730B64-16AA-4B0E-9C5F-8E9B8C227005}">
      <dgm:prSet custT="1"/>
      <dgm:spPr/>
      <dgm:t>
        <a:bodyPr/>
        <a:lstStyle/>
        <a:p>
          <a:r>
            <a:rPr lang="es-ES" sz="1300" b="1" dirty="0"/>
            <a:t>Paul (1Co. 15:8)</a:t>
          </a:r>
        </a:p>
      </dgm:t>
    </dgm:pt>
    <dgm:pt modelId="{ED08356A-F274-4AC7-822B-D63899519A28}" type="parTrans" cxnId="{40609A54-1ED5-4D00-BD29-0B5B2C484517}">
      <dgm:prSet/>
      <dgm:spPr/>
      <dgm:t>
        <a:bodyPr/>
        <a:lstStyle/>
        <a:p>
          <a:endParaRPr lang="es-ES" sz="1400" b="1"/>
        </a:p>
      </dgm:t>
    </dgm:pt>
    <dgm:pt modelId="{7D42188A-6097-4877-B607-D9FE51F9BBE0}" type="sibTrans" cxnId="{40609A54-1ED5-4D00-BD29-0B5B2C484517}">
      <dgm:prSet/>
      <dgm:spPr/>
      <dgm:t>
        <a:bodyPr/>
        <a:lstStyle/>
        <a:p>
          <a:endParaRPr lang="es-ES" sz="1400" b="1"/>
        </a:p>
      </dgm:t>
    </dgm:pt>
    <dgm:pt modelId="{92818904-8533-40BD-9539-A9146D59CE47}" type="pres">
      <dgm:prSet presAssocID="{F3813973-45E1-4BD7-9C6B-62615316B5BA}" presName="Name0" presStyleCnt="0">
        <dgm:presLayoutVars>
          <dgm:chMax/>
          <dgm:chPref/>
          <dgm:dir/>
        </dgm:presLayoutVars>
      </dgm:prSet>
      <dgm:spPr/>
    </dgm:pt>
    <dgm:pt modelId="{D491B8AB-3621-4CD6-9004-1A0332CCE3B0}" type="pres">
      <dgm:prSet presAssocID="{5B3FD182-6B4E-4AD3-B59A-0594AF191132}" presName="composite" presStyleCnt="0">
        <dgm:presLayoutVars>
          <dgm:chMax val="1"/>
          <dgm:chPref val="1"/>
        </dgm:presLayoutVars>
      </dgm:prSet>
      <dgm:spPr/>
    </dgm:pt>
    <dgm:pt modelId="{95070934-E4A2-4E1E-AD15-F7F3815A57B0}" type="pres">
      <dgm:prSet presAssocID="{5B3FD182-6B4E-4AD3-B59A-0594AF191132}" presName="Accent" presStyleLbl="trAlignAcc1" presStyleIdx="0" presStyleCnt="10" custScaleX="125978" custScaleY="106415" custLinFactNeighborY="-5855">
        <dgm:presLayoutVars>
          <dgm:chMax val="0"/>
          <dgm:chPref val="0"/>
        </dgm:presLayoutVars>
      </dgm:prSet>
      <dgm:spPr>
        <a:solidFill>
          <a:schemeClr val="accent4"/>
        </a:solidFill>
        <a:scene3d>
          <a:camera prst="orthographicFront"/>
          <a:lightRig rig="threePt" dir="t"/>
        </a:scene3d>
        <a:sp3d>
          <a:bevelT w="152400" h="50800" prst="softRound"/>
        </a:sp3d>
      </dgm:spPr>
    </dgm:pt>
    <dgm:pt modelId="{12FB3869-DB54-421E-B538-5126CC46E3C2}" type="pres">
      <dgm:prSet presAssocID="{5B3FD182-6B4E-4AD3-B59A-0594AF191132}" presName="Image" presStyleLbl="alignImgPlace1" presStyleIdx="0" presStyleCnt="10" custScaleX="124815" custLinFactNeighborY="-30303">
        <dgm:presLayoutVars>
          <dgm:chMax val="0"/>
          <dgm:chPref val="0"/>
        </dgm:presLayoutVars>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3D857316-EE55-4CB7-8A9F-DB6872677DD9}" type="pres">
      <dgm:prSet presAssocID="{5B3FD182-6B4E-4AD3-B59A-0594AF191132}" presName="ChildComposite" presStyleCnt="0"/>
      <dgm:spPr/>
    </dgm:pt>
    <dgm:pt modelId="{18E56419-D2B6-4B74-AF06-FC14FF6C3210}" type="pres">
      <dgm:prSet presAssocID="{5B3FD182-6B4E-4AD3-B59A-0594AF191132}" presName="Child" presStyleLbl="node1" presStyleIdx="0" presStyleCnt="0">
        <dgm:presLayoutVars>
          <dgm:chMax val="0"/>
          <dgm:chPref val="0"/>
          <dgm:bulletEnabled val="1"/>
        </dgm:presLayoutVars>
      </dgm:prSet>
      <dgm:spPr/>
    </dgm:pt>
    <dgm:pt modelId="{B4FE1E47-7682-4FA9-A973-E66E6D47C6C5}" type="pres">
      <dgm:prSet presAssocID="{5B3FD182-6B4E-4AD3-B59A-0594AF191132}" presName="Parent" presStyleLbl="revTx" presStyleIdx="0" presStyleCnt="10" custScaleX="142585" custLinFactNeighborY="-21692">
        <dgm:presLayoutVars>
          <dgm:chMax val="1"/>
          <dgm:chPref val="0"/>
          <dgm:bulletEnabled val="1"/>
        </dgm:presLayoutVars>
      </dgm:prSet>
      <dgm:spPr/>
    </dgm:pt>
    <dgm:pt modelId="{2F14CF09-C2A7-48A6-AA1B-03A15AA4F87C}" type="pres">
      <dgm:prSet presAssocID="{0350B6B7-E798-47CF-9D6F-0DC0EC647399}" presName="sibTrans" presStyleCnt="0"/>
      <dgm:spPr/>
    </dgm:pt>
    <dgm:pt modelId="{726C05C5-7F72-4EA5-B69E-621A06BFB708}" type="pres">
      <dgm:prSet presAssocID="{F7A1A725-13F8-44EB-848D-B9F2056E5D50}" presName="composite" presStyleCnt="0">
        <dgm:presLayoutVars>
          <dgm:chMax val="1"/>
          <dgm:chPref val="1"/>
        </dgm:presLayoutVars>
      </dgm:prSet>
      <dgm:spPr/>
    </dgm:pt>
    <dgm:pt modelId="{C05885C1-1C54-4989-9FAA-90A4F8DDD826}" type="pres">
      <dgm:prSet presAssocID="{F7A1A725-13F8-44EB-848D-B9F2056E5D50}" presName="Accent" presStyleLbl="trAlignAcc1" presStyleIdx="1" presStyleCnt="10" custScaleX="125978" custScaleY="106415" custLinFactNeighborY="-5855">
        <dgm:presLayoutVars>
          <dgm:chMax val="0"/>
          <dgm:chPref val="0"/>
        </dgm:presLayoutVars>
      </dgm:prSet>
      <dgm:spPr>
        <a:solidFill>
          <a:srgbClr val="CCFF99"/>
        </a:solidFill>
        <a:scene3d>
          <a:camera prst="orthographicFront"/>
          <a:lightRig rig="threePt" dir="t"/>
        </a:scene3d>
        <a:sp3d>
          <a:bevelT w="152400" h="50800" prst="softRound"/>
        </a:sp3d>
      </dgm:spPr>
    </dgm:pt>
    <dgm:pt modelId="{66CAAD17-E2B0-4929-8AA5-0F284E276C7E}" type="pres">
      <dgm:prSet presAssocID="{F7A1A725-13F8-44EB-848D-B9F2056E5D50}" presName="Image" presStyleLbl="alignImgPlace1" presStyleIdx="1" presStyleCnt="10" custScaleX="124815" custLinFactNeighborY="-30303">
        <dgm:presLayoutVars>
          <dgm:chMax val="0"/>
          <dgm:chPref val="0"/>
        </dgm:presLayoutVars>
      </dgm:prSet>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468E24E9-8641-4D85-964E-6FA01C180AF5}" type="pres">
      <dgm:prSet presAssocID="{F7A1A725-13F8-44EB-848D-B9F2056E5D50}" presName="ChildComposite" presStyleCnt="0"/>
      <dgm:spPr/>
    </dgm:pt>
    <dgm:pt modelId="{B0ED5CBC-D021-452A-8568-96C91E4D1A92}" type="pres">
      <dgm:prSet presAssocID="{F7A1A725-13F8-44EB-848D-B9F2056E5D50}" presName="Child" presStyleLbl="node1" presStyleIdx="0" presStyleCnt="0">
        <dgm:presLayoutVars>
          <dgm:chMax val="0"/>
          <dgm:chPref val="0"/>
          <dgm:bulletEnabled val="1"/>
        </dgm:presLayoutVars>
      </dgm:prSet>
      <dgm:spPr/>
    </dgm:pt>
    <dgm:pt modelId="{5834B385-5022-4405-A88F-A7D59D9F253B}" type="pres">
      <dgm:prSet presAssocID="{F7A1A725-13F8-44EB-848D-B9F2056E5D50}" presName="Parent" presStyleLbl="revTx" presStyleIdx="1" presStyleCnt="10" custScaleX="142585" custLinFactNeighborY="-21692">
        <dgm:presLayoutVars>
          <dgm:chMax val="1"/>
          <dgm:chPref val="0"/>
          <dgm:bulletEnabled val="1"/>
        </dgm:presLayoutVars>
      </dgm:prSet>
      <dgm:spPr/>
    </dgm:pt>
    <dgm:pt modelId="{F26B2CA4-8B07-4531-8880-3CC77E00CB07}" type="pres">
      <dgm:prSet presAssocID="{52638441-F4E3-4A23-9435-79E87EC6A031}" presName="sibTrans" presStyleCnt="0"/>
      <dgm:spPr/>
    </dgm:pt>
    <dgm:pt modelId="{810F12E3-4C47-4736-B7F8-1FA6171AB0D4}" type="pres">
      <dgm:prSet presAssocID="{3572BEC4-E1CA-45A3-8DA1-BAD5DCA8E972}" presName="composite" presStyleCnt="0">
        <dgm:presLayoutVars>
          <dgm:chMax val="1"/>
          <dgm:chPref val="1"/>
        </dgm:presLayoutVars>
      </dgm:prSet>
      <dgm:spPr/>
    </dgm:pt>
    <dgm:pt modelId="{D7B512DE-F0C6-4306-9EBA-7A23D0E99AE8}" type="pres">
      <dgm:prSet presAssocID="{3572BEC4-E1CA-45A3-8DA1-BAD5DCA8E972}" presName="Accent" presStyleLbl="trAlignAcc1" presStyleIdx="2" presStyleCnt="10" custScaleX="125978" custScaleY="106415" custLinFactNeighborY="-5855">
        <dgm:presLayoutVars>
          <dgm:chMax val="0"/>
          <dgm:chPref val="0"/>
        </dgm:presLayoutVars>
      </dgm:prSet>
      <dgm:spPr>
        <a:solidFill>
          <a:srgbClr val="66FFCC"/>
        </a:solidFill>
        <a:scene3d>
          <a:camera prst="orthographicFront"/>
          <a:lightRig rig="threePt" dir="t"/>
        </a:scene3d>
        <a:sp3d>
          <a:bevelT w="152400" h="50800" prst="softRound"/>
        </a:sp3d>
      </dgm:spPr>
    </dgm:pt>
    <dgm:pt modelId="{E7094466-7A92-4C75-8BD5-CB4F5C51ED52}" type="pres">
      <dgm:prSet presAssocID="{3572BEC4-E1CA-45A3-8DA1-BAD5DCA8E972}" presName="Image" presStyleLbl="alignImgPlace1" presStyleIdx="2" presStyleCnt="10" custScaleX="124815" custLinFactNeighborY="-30303">
        <dgm:presLayoutVars>
          <dgm:chMax val="0"/>
          <dgm:chPref val="0"/>
        </dgm:presLayoutVars>
      </dgm:prSet>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t="956"/>
          </a:stretch>
        </a:blipFill>
      </dgm:spPr>
    </dgm:pt>
    <dgm:pt modelId="{86D553A3-EDC8-40A6-873B-EBAF99B556B1}" type="pres">
      <dgm:prSet presAssocID="{3572BEC4-E1CA-45A3-8DA1-BAD5DCA8E972}" presName="ChildComposite" presStyleCnt="0"/>
      <dgm:spPr/>
    </dgm:pt>
    <dgm:pt modelId="{104E341A-746F-49A4-82E8-0355110A24D5}" type="pres">
      <dgm:prSet presAssocID="{3572BEC4-E1CA-45A3-8DA1-BAD5DCA8E972}" presName="Child" presStyleLbl="node1" presStyleIdx="0" presStyleCnt="0">
        <dgm:presLayoutVars>
          <dgm:chMax val="0"/>
          <dgm:chPref val="0"/>
          <dgm:bulletEnabled val="1"/>
        </dgm:presLayoutVars>
      </dgm:prSet>
      <dgm:spPr/>
    </dgm:pt>
    <dgm:pt modelId="{E3739241-5D00-4E79-AD6F-96E80006206E}" type="pres">
      <dgm:prSet presAssocID="{3572BEC4-E1CA-45A3-8DA1-BAD5DCA8E972}" presName="Parent" presStyleLbl="revTx" presStyleIdx="2" presStyleCnt="10" custScaleX="142585" custLinFactNeighborY="-21692">
        <dgm:presLayoutVars>
          <dgm:chMax val="1"/>
          <dgm:chPref val="0"/>
          <dgm:bulletEnabled val="1"/>
        </dgm:presLayoutVars>
      </dgm:prSet>
      <dgm:spPr/>
    </dgm:pt>
    <dgm:pt modelId="{8D1F31F4-1DF3-47C2-8333-4AA977233005}" type="pres">
      <dgm:prSet presAssocID="{D4B02F97-6737-46CE-8498-61605C02896A}" presName="sibTrans" presStyleCnt="0"/>
      <dgm:spPr/>
    </dgm:pt>
    <dgm:pt modelId="{5E8DD615-A002-4B4D-9329-CC7DEE600CAA}" type="pres">
      <dgm:prSet presAssocID="{B6708A31-6B94-4A33-A2A3-FF2D5CC9FD21}" presName="composite" presStyleCnt="0">
        <dgm:presLayoutVars>
          <dgm:chMax val="1"/>
          <dgm:chPref val="1"/>
        </dgm:presLayoutVars>
      </dgm:prSet>
      <dgm:spPr/>
    </dgm:pt>
    <dgm:pt modelId="{3FD7B352-CA17-4774-A8E5-8002E84DEDAD}" type="pres">
      <dgm:prSet presAssocID="{B6708A31-6B94-4A33-A2A3-FF2D5CC9FD21}" presName="Accent" presStyleLbl="trAlignAcc1" presStyleIdx="3" presStyleCnt="10" custScaleX="125978" custScaleY="106415" custLinFactNeighborY="-5855">
        <dgm:presLayoutVars>
          <dgm:chMax val="0"/>
          <dgm:chPref val="0"/>
        </dgm:presLayoutVars>
      </dgm:prSet>
      <dgm:spPr>
        <a:solidFill>
          <a:srgbClr val="C9A6E4"/>
        </a:solidFill>
        <a:scene3d>
          <a:camera prst="orthographicFront"/>
          <a:lightRig rig="threePt" dir="t"/>
        </a:scene3d>
        <a:sp3d>
          <a:bevelT w="152400" h="50800" prst="softRound"/>
        </a:sp3d>
      </dgm:spPr>
    </dgm:pt>
    <dgm:pt modelId="{2CB07293-911C-4C02-B18E-038B54169E22}" type="pres">
      <dgm:prSet presAssocID="{B6708A31-6B94-4A33-A2A3-FF2D5CC9FD21}" presName="Image" presStyleLbl="alignImgPlace1" presStyleIdx="3" presStyleCnt="10" custScaleX="124815" custLinFactNeighborY="-30303">
        <dgm:presLayoutVars>
          <dgm:chMax val="0"/>
          <dgm:chPref val="0"/>
        </dgm:presLayoutVars>
      </dgm:prSet>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F3322A61-E050-430A-A410-680100E54BD7}" type="pres">
      <dgm:prSet presAssocID="{B6708A31-6B94-4A33-A2A3-FF2D5CC9FD21}" presName="ChildComposite" presStyleCnt="0"/>
      <dgm:spPr/>
    </dgm:pt>
    <dgm:pt modelId="{EFBA17F0-C5AF-425A-BB23-CCCB0C5D68D0}" type="pres">
      <dgm:prSet presAssocID="{B6708A31-6B94-4A33-A2A3-FF2D5CC9FD21}" presName="Child" presStyleLbl="node1" presStyleIdx="0" presStyleCnt="0">
        <dgm:presLayoutVars>
          <dgm:chMax val="0"/>
          <dgm:chPref val="0"/>
          <dgm:bulletEnabled val="1"/>
        </dgm:presLayoutVars>
      </dgm:prSet>
      <dgm:spPr/>
    </dgm:pt>
    <dgm:pt modelId="{DB1DD675-1F5D-4E76-9023-B8DFF74037C0}" type="pres">
      <dgm:prSet presAssocID="{B6708A31-6B94-4A33-A2A3-FF2D5CC9FD21}" presName="Parent" presStyleLbl="revTx" presStyleIdx="3" presStyleCnt="10" custScaleX="142585" custLinFactNeighborY="-21692">
        <dgm:presLayoutVars>
          <dgm:chMax val="1"/>
          <dgm:chPref val="0"/>
          <dgm:bulletEnabled val="1"/>
        </dgm:presLayoutVars>
      </dgm:prSet>
      <dgm:spPr/>
    </dgm:pt>
    <dgm:pt modelId="{40B0D6F3-248F-4A33-B8B6-68E67406D7B1}" type="pres">
      <dgm:prSet presAssocID="{0B900BDD-19C6-4A3C-B8E0-4030A8C10FD1}" presName="sibTrans" presStyleCnt="0"/>
      <dgm:spPr/>
    </dgm:pt>
    <dgm:pt modelId="{FFD587C0-DC25-4AD9-B251-4072E81669FE}" type="pres">
      <dgm:prSet presAssocID="{CA58A044-961B-40FB-82EF-6B6822381E41}" presName="composite" presStyleCnt="0">
        <dgm:presLayoutVars>
          <dgm:chMax val="1"/>
          <dgm:chPref val="1"/>
        </dgm:presLayoutVars>
      </dgm:prSet>
      <dgm:spPr/>
    </dgm:pt>
    <dgm:pt modelId="{19AB101D-771C-42D1-990A-D4791D72C617}" type="pres">
      <dgm:prSet presAssocID="{CA58A044-961B-40FB-82EF-6B6822381E41}" presName="Accent" presStyleLbl="trAlignAcc1" presStyleIdx="4" presStyleCnt="10" custScaleX="125978" custScaleY="106415" custLinFactNeighborY="-5855">
        <dgm:presLayoutVars>
          <dgm:chMax val="0"/>
          <dgm:chPref val="0"/>
        </dgm:presLayoutVars>
      </dgm:prSet>
      <dgm:spPr>
        <a:solidFill>
          <a:schemeClr val="accent2">
            <a:lumMod val="40000"/>
            <a:lumOff val="60000"/>
          </a:schemeClr>
        </a:solidFill>
        <a:scene3d>
          <a:camera prst="orthographicFront"/>
          <a:lightRig rig="threePt" dir="t"/>
        </a:scene3d>
        <a:sp3d>
          <a:bevelT w="152400" h="50800" prst="softRound"/>
        </a:sp3d>
      </dgm:spPr>
    </dgm:pt>
    <dgm:pt modelId="{571E22B5-EA06-4333-8CD0-DE49F9B900E7}" type="pres">
      <dgm:prSet presAssocID="{CA58A044-961B-40FB-82EF-6B6822381E41}" presName="Image" presStyleLbl="alignImgPlace1" presStyleIdx="4" presStyleCnt="10" custScaleX="124815" custLinFactNeighborY="-30303">
        <dgm:presLayoutVars>
          <dgm:chMax val="0"/>
          <dgm:chPref val="0"/>
        </dgm:presLayoutVars>
      </dgm:prSet>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A1CE330F-769C-4815-89EC-D7B98793FA4C}" type="pres">
      <dgm:prSet presAssocID="{CA58A044-961B-40FB-82EF-6B6822381E41}" presName="ChildComposite" presStyleCnt="0"/>
      <dgm:spPr/>
    </dgm:pt>
    <dgm:pt modelId="{3575330D-4843-4297-ABB6-A971AAAA7DCA}" type="pres">
      <dgm:prSet presAssocID="{CA58A044-961B-40FB-82EF-6B6822381E41}" presName="Child" presStyleLbl="node1" presStyleIdx="0" presStyleCnt="0">
        <dgm:presLayoutVars>
          <dgm:chMax val="0"/>
          <dgm:chPref val="0"/>
          <dgm:bulletEnabled val="1"/>
        </dgm:presLayoutVars>
      </dgm:prSet>
      <dgm:spPr/>
    </dgm:pt>
    <dgm:pt modelId="{16DB3DC1-C21C-427D-BE0E-D70C3824AF34}" type="pres">
      <dgm:prSet presAssocID="{CA58A044-961B-40FB-82EF-6B6822381E41}" presName="Parent" presStyleLbl="revTx" presStyleIdx="4" presStyleCnt="10" custScaleX="142585" custLinFactNeighborY="-21692">
        <dgm:presLayoutVars>
          <dgm:chMax val="1"/>
          <dgm:chPref val="0"/>
          <dgm:bulletEnabled val="1"/>
        </dgm:presLayoutVars>
      </dgm:prSet>
      <dgm:spPr/>
    </dgm:pt>
    <dgm:pt modelId="{48BA5635-C083-417B-A3A2-56F3D39B6378}" type="pres">
      <dgm:prSet presAssocID="{09445E21-6E75-4115-A01E-2EE2AF45B0CA}" presName="sibTrans" presStyleCnt="0"/>
      <dgm:spPr/>
    </dgm:pt>
    <dgm:pt modelId="{60A9C057-9AA1-4083-9488-7CE088467BA3}" type="pres">
      <dgm:prSet presAssocID="{76103557-BDB7-4800-AF28-2D19BFB3DF35}" presName="composite" presStyleCnt="0">
        <dgm:presLayoutVars>
          <dgm:chMax val="1"/>
          <dgm:chPref val="1"/>
        </dgm:presLayoutVars>
      </dgm:prSet>
      <dgm:spPr/>
    </dgm:pt>
    <dgm:pt modelId="{A862D02C-5A3E-4D14-972A-C993AA70CBC6}" type="pres">
      <dgm:prSet presAssocID="{76103557-BDB7-4800-AF28-2D19BFB3DF35}" presName="Accent" presStyleLbl="trAlignAcc1" presStyleIdx="5" presStyleCnt="10" custScaleX="125978" custScaleY="121825">
        <dgm:presLayoutVars>
          <dgm:chMax val="0"/>
          <dgm:chPref val="0"/>
        </dgm:presLayoutVars>
      </dgm:prSet>
      <dgm:spPr>
        <a:solidFill>
          <a:schemeClr val="accent3">
            <a:lumMod val="40000"/>
            <a:lumOff val="60000"/>
          </a:schemeClr>
        </a:solidFill>
        <a:scene3d>
          <a:camera prst="orthographicFront"/>
          <a:lightRig rig="threePt" dir="t"/>
        </a:scene3d>
        <a:sp3d>
          <a:bevelT w="152400" h="50800" prst="softRound"/>
        </a:sp3d>
      </dgm:spPr>
    </dgm:pt>
    <dgm:pt modelId="{F7D095E0-6FA5-4719-ACF1-4FD9F9A40341}" type="pres">
      <dgm:prSet presAssocID="{76103557-BDB7-4800-AF28-2D19BFB3DF35}" presName="Image" presStyleLbl="alignImgPlace1" presStyleIdx="5" presStyleCnt="10" custScaleX="124815" custLinFactNeighborY="-18837">
        <dgm:presLayoutVars>
          <dgm:chMax val="0"/>
          <dgm:chPref val="0"/>
        </dgm:presLayoutVars>
      </dgm:prSet>
      <dgm:spPr>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8FD2BD09-D651-4564-8050-57E63782769D}" type="pres">
      <dgm:prSet presAssocID="{76103557-BDB7-4800-AF28-2D19BFB3DF35}" presName="ChildComposite" presStyleCnt="0"/>
      <dgm:spPr/>
    </dgm:pt>
    <dgm:pt modelId="{D67BF7FD-66C7-419A-BD30-960D0ABFC9BD}" type="pres">
      <dgm:prSet presAssocID="{76103557-BDB7-4800-AF28-2D19BFB3DF35}" presName="Child" presStyleLbl="node1" presStyleIdx="0" presStyleCnt="0">
        <dgm:presLayoutVars>
          <dgm:chMax val="0"/>
          <dgm:chPref val="0"/>
          <dgm:bulletEnabled val="1"/>
        </dgm:presLayoutVars>
      </dgm:prSet>
      <dgm:spPr/>
    </dgm:pt>
    <dgm:pt modelId="{D918B33E-2FD1-4EAA-BC3E-F2341F796805}" type="pres">
      <dgm:prSet presAssocID="{76103557-BDB7-4800-AF28-2D19BFB3DF35}" presName="Parent" presStyleLbl="revTx" presStyleIdx="5" presStyleCnt="10" custScaleX="142585">
        <dgm:presLayoutVars>
          <dgm:chMax val="1"/>
          <dgm:chPref val="0"/>
          <dgm:bulletEnabled val="1"/>
        </dgm:presLayoutVars>
      </dgm:prSet>
      <dgm:spPr/>
    </dgm:pt>
    <dgm:pt modelId="{C65F0AC4-A4B1-4FCA-BD67-E2CA43DD3FC2}" type="pres">
      <dgm:prSet presAssocID="{F965F6CF-4E0E-4B70-8E5F-CD644493E559}" presName="sibTrans" presStyleCnt="0"/>
      <dgm:spPr/>
    </dgm:pt>
    <dgm:pt modelId="{0DCBB3D9-2BDD-4830-ADE1-7CEBD6566668}" type="pres">
      <dgm:prSet presAssocID="{8323C1BB-E087-4E04-9531-FCD1D0F47C53}" presName="composite" presStyleCnt="0">
        <dgm:presLayoutVars>
          <dgm:chMax val="1"/>
          <dgm:chPref val="1"/>
        </dgm:presLayoutVars>
      </dgm:prSet>
      <dgm:spPr/>
    </dgm:pt>
    <dgm:pt modelId="{050D6229-AE9E-4D62-AD1D-C26954D27EEB}" type="pres">
      <dgm:prSet presAssocID="{8323C1BB-E087-4E04-9531-FCD1D0F47C53}" presName="Accent" presStyleLbl="trAlignAcc1" presStyleIdx="6" presStyleCnt="10" custScaleX="125978" custScaleY="108729">
        <dgm:presLayoutVars>
          <dgm:chMax val="0"/>
          <dgm:chPref val="0"/>
        </dgm:presLayoutVars>
      </dgm:prSet>
      <dgm:spPr>
        <a:solidFill>
          <a:schemeClr val="accent4">
            <a:lumMod val="40000"/>
            <a:lumOff val="60000"/>
          </a:schemeClr>
        </a:solidFill>
        <a:scene3d>
          <a:camera prst="orthographicFront"/>
          <a:lightRig rig="threePt" dir="t"/>
        </a:scene3d>
        <a:sp3d>
          <a:bevelT w="152400" h="50800" prst="softRound"/>
        </a:sp3d>
      </dgm:spPr>
    </dgm:pt>
    <dgm:pt modelId="{F0366FA3-D12C-4C36-AC5B-E0DEECF10479}" type="pres">
      <dgm:prSet presAssocID="{8323C1BB-E087-4E04-9531-FCD1D0F47C53}" presName="Image" presStyleLbl="alignImgPlace1" presStyleIdx="6" presStyleCnt="10" custScaleX="124815" custLinFactNeighborY="-18837">
        <dgm:presLayoutVars>
          <dgm:chMax val="0"/>
          <dgm:chPref val="0"/>
        </dgm:presLayoutVars>
      </dgm:prSet>
      <dgm:spPr>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dgm:spPr>
    </dgm:pt>
    <dgm:pt modelId="{96BCCD41-35AE-4C85-8401-C4C6A479E2FE}" type="pres">
      <dgm:prSet presAssocID="{8323C1BB-E087-4E04-9531-FCD1D0F47C53}" presName="ChildComposite" presStyleCnt="0"/>
      <dgm:spPr/>
    </dgm:pt>
    <dgm:pt modelId="{1F461AF8-EEE4-47AF-A34D-85D5801ED7C5}" type="pres">
      <dgm:prSet presAssocID="{8323C1BB-E087-4E04-9531-FCD1D0F47C53}" presName="Child" presStyleLbl="node1" presStyleIdx="0" presStyleCnt="0">
        <dgm:presLayoutVars>
          <dgm:chMax val="0"/>
          <dgm:chPref val="0"/>
          <dgm:bulletEnabled val="1"/>
        </dgm:presLayoutVars>
      </dgm:prSet>
      <dgm:spPr/>
    </dgm:pt>
    <dgm:pt modelId="{6F4B9709-7402-405A-83C6-6FAFAB9645B0}" type="pres">
      <dgm:prSet presAssocID="{8323C1BB-E087-4E04-9531-FCD1D0F47C53}" presName="Parent" presStyleLbl="revTx" presStyleIdx="6" presStyleCnt="10" custScaleX="142585">
        <dgm:presLayoutVars>
          <dgm:chMax val="1"/>
          <dgm:chPref val="0"/>
          <dgm:bulletEnabled val="1"/>
        </dgm:presLayoutVars>
      </dgm:prSet>
      <dgm:spPr/>
    </dgm:pt>
    <dgm:pt modelId="{C8AD59B5-8DFA-4549-8536-ED458F60C280}" type="pres">
      <dgm:prSet presAssocID="{D46926FD-9A9A-43DC-A52C-8ED4AE9BE3F5}" presName="sibTrans" presStyleCnt="0"/>
      <dgm:spPr/>
    </dgm:pt>
    <dgm:pt modelId="{EDCD2CA7-1258-47F5-8EA3-17B5CDE9CE98}" type="pres">
      <dgm:prSet presAssocID="{698A0BB0-145B-4502-9993-E80E650C10EA}" presName="composite" presStyleCnt="0">
        <dgm:presLayoutVars>
          <dgm:chMax val="1"/>
          <dgm:chPref val="1"/>
        </dgm:presLayoutVars>
      </dgm:prSet>
      <dgm:spPr/>
    </dgm:pt>
    <dgm:pt modelId="{601672D2-72F3-4C0F-95DD-B397DA49DE81}" type="pres">
      <dgm:prSet presAssocID="{698A0BB0-145B-4502-9993-E80E650C10EA}" presName="Accent" presStyleLbl="trAlignAcc1" presStyleIdx="7" presStyleCnt="10" custScaleX="125978" custScaleY="108729">
        <dgm:presLayoutVars>
          <dgm:chMax val="0"/>
          <dgm:chPref val="0"/>
        </dgm:presLayoutVars>
      </dgm:prSet>
      <dgm:spPr>
        <a:solidFill>
          <a:schemeClr val="accent6">
            <a:lumMod val="60000"/>
            <a:lumOff val="40000"/>
          </a:schemeClr>
        </a:solidFill>
        <a:scene3d>
          <a:camera prst="orthographicFront"/>
          <a:lightRig rig="threePt" dir="t"/>
        </a:scene3d>
        <a:sp3d>
          <a:bevelT w="152400" h="50800" prst="softRound"/>
        </a:sp3d>
      </dgm:spPr>
    </dgm:pt>
    <dgm:pt modelId="{863F9AE4-535A-4725-AE3D-A4188EA1E918}" type="pres">
      <dgm:prSet presAssocID="{698A0BB0-145B-4502-9993-E80E650C10EA}" presName="Image" presStyleLbl="alignImgPlace1" presStyleIdx="7" presStyleCnt="10" custScaleX="124815" custLinFactNeighborY="-18837">
        <dgm:presLayoutVars>
          <dgm:chMax val="0"/>
          <dgm:chPref val="0"/>
        </dgm:presLayoutVars>
      </dgm:prSet>
      <dgm:spPr>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dgm:spPr>
    </dgm:pt>
    <dgm:pt modelId="{1570529A-1909-4EF2-B2DA-5C469571ACF2}" type="pres">
      <dgm:prSet presAssocID="{698A0BB0-145B-4502-9993-E80E650C10EA}" presName="ChildComposite" presStyleCnt="0"/>
      <dgm:spPr/>
    </dgm:pt>
    <dgm:pt modelId="{C4A320ED-29ED-43AD-9EA3-078F1AB115B0}" type="pres">
      <dgm:prSet presAssocID="{698A0BB0-145B-4502-9993-E80E650C10EA}" presName="Child" presStyleLbl="node1" presStyleIdx="0" presStyleCnt="0">
        <dgm:presLayoutVars>
          <dgm:chMax val="0"/>
          <dgm:chPref val="0"/>
          <dgm:bulletEnabled val="1"/>
        </dgm:presLayoutVars>
      </dgm:prSet>
      <dgm:spPr/>
    </dgm:pt>
    <dgm:pt modelId="{521BE251-3309-4767-80DD-B97231D66E34}" type="pres">
      <dgm:prSet presAssocID="{698A0BB0-145B-4502-9993-E80E650C10EA}" presName="Parent" presStyleLbl="revTx" presStyleIdx="7" presStyleCnt="10" custScaleX="148244">
        <dgm:presLayoutVars>
          <dgm:chMax val="1"/>
          <dgm:chPref val="0"/>
          <dgm:bulletEnabled val="1"/>
        </dgm:presLayoutVars>
      </dgm:prSet>
      <dgm:spPr/>
    </dgm:pt>
    <dgm:pt modelId="{9E9CA35B-5C3A-42D3-A977-7F7BF5D2F216}" type="pres">
      <dgm:prSet presAssocID="{C3543D1E-80C7-49BB-BD23-A6E6A0ACD5EC}" presName="sibTrans" presStyleCnt="0"/>
      <dgm:spPr/>
    </dgm:pt>
    <dgm:pt modelId="{553AE679-4204-460D-A4BD-A6051031A678}" type="pres">
      <dgm:prSet presAssocID="{6E880686-252B-40FB-ADCE-988E1FF63052}" presName="composite" presStyleCnt="0">
        <dgm:presLayoutVars>
          <dgm:chMax val="1"/>
          <dgm:chPref val="1"/>
        </dgm:presLayoutVars>
      </dgm:prSet>
      <dgm:spPr/>
    </dgm:pt>
    <dgm:pt modelId="{90782FFE-8AED-4775-B32C-5AD328C0F885}" type="pres">
      <dgm:prSet presAssocID="{6E880686-252B-40FB-ADCE-988E1FF63052}" presName="Accent" presStyleLbl="trAlignAcc1" presStyleIdx="8" presStyleCnt="10" custScaleX="125978" custScaleY="108729">
        <dgm:presLayoutVars>
          <dgm:chMax val="0"/>
          <dgm:chPref val="0"/>
        </dgm:presLayoutVars>
      </dgm:prSet>
      <dgm:spPr>
        <a:solidFill>
          <a:schemeClr val="tx2">
            <a:lumMod val="40000"/>
            <a:lumOff val="60000"/>
          </a:schemeClr>
        </a:solidFill>
        <a:scene3d>
          <a:camera prst="orthographicFront"/>
          <a:lightRig rig="threePt" dir="t"/>
        </a:scene3d>
        <a:sp3d>
          <a:bevelT w="152400" h="50800" prst="softRound"/>
        </a:sp3d>
      </dgm:spPr>
    </dgm:pt>
    <dgm:pt modelId="{916D5EF8-46BE-4A14-A7D4-B8FDA32102CC}" type="pres">
      <dgm:prSet presAssocID="{6E880686-252B-40FB-ADCE-988E1FF63052}" presName="Image" presStyleLbl="alignImgPlace1" presStyleIdx="8" presStyleCnt="10" custScaleX="124815" custLinFactNeighborY="-18837">
        <dgm:presLayoutVars>
          <dgm:chMax val="0"/>
          <dgm:chPref val="0"/>
        </dgm:presLayoutVars>
      </dgm:prSet>
      <dgm:spPr>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dgm:spPr>
    </dgm:pt>
    <dgm:pt modelId="{111887BD-51B5-4075-8A54-6F8B4B51F2E1}" type="pres">
      <dgm:prSet presAssocID="{6E880686-252B-40FB-ADCE-988E1FF63052}" presName="ChildComposite" presStyleCnt="0"/>
      <dgm:spPr/>
    </dgm:pt>
    <dgm:pt modelId="{F9A48115-BF76-4650-9B4C-9EBEC4E35676}" type="pres">
      <dgm:prSet presAssocID="{6E880686-252B-40FB-ADCE-988E1FF63052}" presName="Child" presStyleLbl="node1" presStyleIdx="0" presStyleCnt="0">
        <dgm:presLayoutVars>
          <dgm:chMax val="0"/>
          <dgm:chPref val="0"/>
          <dgm:bulletEnabled val="1"/>
        </dgm:presLayoutVars>
      </dgm:prSet>
      <dgm:spPr/>
    </dgm:pt>
    <dgm:pt modelId="{9C1C91DF-809E-4218-AA49-1AD34D8CA5D9}" type="pres">
      <dgm:prSet presAssocID="{6E880686-252B-40FB-ADCE-988E1FF63052}" presName="Parent" presStyleLbl="revTx" presStyleIdx="8" presStyleCnt="10" custScaleX="142585">
        <dgm:presLayoutVars>
          <dgm:chMax val="1"/>
          <dgm:chPref val="0"/>
          <dgm:bulletEnabled val="1"/>
        </dgm:presLayoutVars>
      </dgm:prSet>
      <dgm:spPr/>
    </dgm:pt>
    <dgm:pt modelId="{69715636-CB40-40C5-9541-E7A28D7D80DE}" type="pres">
      <dgm:prSet presAssocID="{08ECF347-3872-4DF2-9B92-342EAF1A8FFD}" presName="sibTrans" presStyleCnt="0"/>
      <dgm:spPr/>
    </dgm:pt>
    <dgm:pt modelId="{E2D8FB43-C4C7-4ED1-805B-A48C5C3EABEA}" type="pres">
      <dgm:prSet presAssocID="{32730B64-16AA-4B0E-9C5F-8E9B8C227005}" presName="composite" presStyleCnt="0">
        <dgm:presLayoutVars>
          <dgm:chMax val="1"/>
          <dgm:chPref val="1"/>
        </dgm:presLayoutVars>
      </dgm:prSet>
      <dgm:spPr/>
    </dgm:pt>
    <dgm:pt modelId="{E609BE8C-2EE2-4763-BFE7-30E417BC3AF5}" type="pres">
      <dgm:prSet presAssocID="{32730B64-16AA-4B0E-9C5F-8E9B8C227005}" presName="Accent" presStyleLbl="trAlignAcc1" presStyleIdx="9" presStyleCnt="10" custScaleX="125978" custScaleY="108729">
        <dgm:presLayoutVars>
          <dgm:chMax val="0"/>
          <dgm:chPref val="0"/>
        </dgm:presLayoutVars>
      </dgm:prSet>
      <dgm:spPr>
        <a:solidFill>
          <a:srgbClr val="FFCCFF"/>
        </a:solidFill>
        <a:scene3d>
          <a:camera prst="orthographicFront"/>
          <a:lightRig rig="threePt" dir="t"/>
        </a:scene3d>
        <a:sp3d>
          <a:bevelT w="152400" h="50800" prst="softRound"/>
        </a:sp3d>
      </dgm:spPr>
    </dgm:pt>
    <dgm:pt modelId="{3DCD44DF-6EC5-429A-BA33-53229130C0EE}" type="pres">
      <dgm:prSet presAssocID="{32730B64-16AA-4B0E-9C5F-8E9B8C227005}" presName="Image" presStyleLbl="alignImgPlace1" presStyleIdx="9" presStyleCnt="10" custScaleX="124815" custLinFactNeighborY="-18837">
        <dgm:presLayoutVars>
          <dgm:chMax val="0"/>
          <dgm:chPref val="0"/>
        </dgm:presLayoutVars>
      </dgm:prSet>
      <dgm:spPr>
        <a:blipFill rotWithShape="1">
          <a:blip xmlns:r="http://schemas.openxmlformats.org/officeDocument/2006/relationships" r:embed="rId11" cstate="print">
            <a:extLst>
              <a:ext uri="{28A0092B-C50C-407E-A947-70E740481C1C}">
                <a14:useLocalDpi xmlns:a14="http://schemas.microsoft.com/office/drawing/2010/main"/>
              </a:ext>
            </a:extLst>
          </a:blip>
          <a:srcRect/>
          <a:stretch>
            <a:fillRect/>
          </a:stretch>
        </a:blipFill>
      </dgm:spPr>
    </dgm:pt>
    <dgm:pt modelId="{826563C5-E18A-49DA-969B-2503AC38EDF4}" type="pres">
      <dgm:prSet presAssocID="{32730B64-16AA-4B0E-9C5F-8E9B8C227005}" presName="ChildComposite" presStyleCnt="0"/>
      <dgm:spPr/>
    </dgm:pt>
    <dgm:pt modelId="{16CD627A-FB44-4661-8AE8-2F632DF36AEC}" type="pres">
      <dgm:prSet presAssocID="{32730B64-16AA-4B0E-9C5F-8E9B8C227005}" presName="Child" presStyleLbl="node1" presStyleIdx="0" presStyleCnt="0">
        <dgm:presLayoutVars>
          <dgm:chMax val="0"/>
          <dgm:chPref val="0"/>
          <dgm:bulletEnabled val="1"/>
        </dgm:presLayoutVars>
      </dgm:prSet>
      <dgm:spPr/>
    </dgm:pt>
    <dgm:pt modelId="{62A4B3F8-C6A7-48C5-BDE8-0CBFF50EF6A1}" type="pres">
      <dgm:prSet presAssocID="{32730B64-16AA-4B0E-9C5F-8E9B8C227005}" presName="Parent" presStyleLbl="revTx" presStyleIdx="9" presStyleCnt="10" custScaleX="142585">
        <dgm:presLayoutVars>
          <dgm:chMax val="1"/>
          <dgm:chPref val="0"/>
          <dgm:bulletEnabled val="1"/>
        </dgm:presLayoutVars>
      </dgm:prSet>
      <dgm:spPr/>
    </dgm:pt>
  </dgm:ptLst>
  <dgm:cxnLst>
    <dgm:cxn modelId="{21397B37-0489-4C4F-BECF-F6B8091FDFE0}" type="presOf" srcId="{3572BEC4-E1CA-45A3-8DA1-BAD5DCA8E972}" destId="{E3739241-5D00-4E79-AD6F-96E80006206E}" srcOrd="0" destOrd="0" presId="urn:microsoft.com/office/officeart/2008/layout/CaptionedPictures"/>
    <dgm:cxn modelId="{1067D665-CDAE-4BC2-9529-82BAA8230536}" srcId="{F3813973-45E1-4BD7-9C6B-62615316B5BA}" destId="{5B3FD182-6B4E-4AD3-B59A-0594AF191132}" srcOrd="0" destOrd="0" parTransId="{7EF44F64-FFEA-4F7E-9E2F-8A1A1770EF51}" sibTransId="{0350B6B7-E798-47CF-9D6F-0DC0EC647399}"/>
    <dgm:cxn modelId="{964E7147-78B5-43C0-BA95-F302AD07960B}" type="presOf" srcId="{76103557-BDB7-4800-AF28-2D19BFB3DF35}" destId="{D918B33E-2FD1-4EAA-BC3E-F2341F796805}" srcOrd="0" destOrd="0" presId="urn:microsoft.com/office/officeart/2008/layout/CaptionedPictures"/>
    <dgm:cxn modelId="{FE03EB6A-388C-4FA1-97D6-671B6409EE85}" srcId="{F3813973-45E1-4BD7-9C6B-62615316B5BA}" destId="{B6708A31-6B94-4A33-A2A3-FF2D5CC9FD21}" srcOrd="3" destOrd="0" parTransId="{24C9AF77-02F7-4F23-BDEF-FCA2E6C5BF43}" sibTransId="{0B900BDD-19C6-4A3C-B8E0-4030A8C10FD1}"/>
    <dgm:cxn modelId="{BFC94E4E-F0B6-49DA-9D41-8A3EC54B15DB}" type="presOf" srcId="{F7A1A725-13F8-44EB-848D-B9F2056E5D50}" destId="{5834B385-5022-4405-A88F-A7D59D9F253B}" srcOrd="0" destOrd="0" presId="urn:microsoft.com/office/officeart/2008/layout/CaptionedPictures"/>
    <dgm:cxn modelId="{40609A54-1ED5-4D00-BD29-0B5B2C484517}" srcId="{F3813973-45E1-4BD7-9C6B-62615316B5BA}" destId="{32730B64-16AA-4B0E-9C5F-8E9B8C227005}" srcOrd="9" destOrd="0" parTransId="{ED08356A-F274-4AC7-822B-D63899519A28}" sibTransId="{7D42188A-6097-4877-B607-D9FE51F9BBE0}"/>
    <dgm:cxn modelId="{485F4076-6B4C-4E39-831C-7B4DE4866B73}" srcId="{F3813973-45E1-4BD7-9C6B-62615316B5BA}" destId="{CA58A044-961B-40FB-82EF-6B6822381E41}" srcOrd="4" destOrd="0" parTransId="{6FD37E11-B980-415B-A8AF-075D2F7DC41A}" sibTransId="{09445E21-6E75-4115-A01E-2EE2AF45B0CA}"/>
    <dgm:cxn modelId="{6829E285-9AA1-48DA-AF76-4B6E7E7A8A8A}" type="presOf" srcId="{32730B64-16AA-4B0E-9C5F-8E9B8C227005}" destId="{62A4B3F8-C6A7-48C5-BDE8-0CBFF50EF6A1}" srcOrd="0" destOrd="0" presId="urn:microsoft.com/office/officeart/2008/layout/CaptionedPictures"/>
    <dgm:cxn modelId="{B4364F99-2B1C-4154-B4A3-296D004495EF}" srcId="{F3813973-45E1-4BD7-9C6B-62615316B5BA}" destId="{698A0BB0-145B-4502-9993-E80E650C10EA}" srcOrd="7" destOrd="0" parTransId="{93410DE2-C650-425E-9C60-2A645041DDB3}" sibTransId="{C3543D1E-80C7-49BB-BD23-A6E6A0ACD5EC}"/>
    <dgm:cxn modelId="{48A5D999-2B09-48FC-B74E-BC9157740AD2}" type="presOf" srcId="{698A0BB0-145B-4502-9993-E80E650C10EA}" destId="{521BE251-3309-4767-80DD-B97231D66E34}" srcOrd="0" destOrd="0" presId="urn:microsoft.com/office/officeart/2008/layout/CaptionedPictures"/>
    <dgm:cxn modelId="{01348C9F-D297-43FC-8F0F-8EFBFA130862}" type="presOf" srcId="{6E880686-252B-40FB-ADCE-988E1FF63052}" destId="{9C1C91DF-809E-4218-AA49-1AD34D8CA5D9}" srcOrd="0" destOrd="0" presId="urn:microsoft.com/office/officeart/2008/layout/CaptionedPictures"/>
    <dgm:cxn modelId="{AF6177A5-F200-4130-8958-91B575C1D504}" type="presOf" srcId="{CA58A044-961B-40FB-82EF-6B6822381E41}" destId="{16DB3DC1-C21C-427D-BE0E-D70C3824AF34}" srcOrd="0" destOrd="0" presId="urn:microsoft.com/office/officeart/2008/layout/CaptionedPictures"/>
    <dgm:cxn modelId="{02B34BA7-2787-4F45-9465-68C8D7170EE7}" srcId="{F3813973-45E1-4BD7-9C6B-62615316B5BA}" destId="{F7A1A725-13F8-44EB-848D-B9F2056E5D50}" srcOrd="1" destOrd="0" parTransId="{5F91EA68-BB2C-4591-9F14-A24CE4D4AB15}" sibTransId="{52638441-F4E3-4A23-9435-79E87EC6A031}"/>
    <dgm:cxn modelId="{D6E2B1A7-4A8C-4E19-B2F2-C632590BE64A}" type="presOf" srcId="{8323C1BB-E087-4E04-9531-FCD1D0F47C53}" destId="{6F4B9709-7402-405A-83C6-6FAFAB9645B0}" srcOrd="0" destOrd="0" presId="urn:microsoft.com/office/officeart/2008/layout/CaptionedPictures"/>
    <dgm:cxn modelId="{63FA42D1-06D6-4587-98EB-9F255036A97E}" type="presOf" srcId="{B6708A31-6B94-4A33-A2A3-FF2D5CC9FD21}" destId="{DB1DD675-1F5D-4E76-9023-B8DFF74037C0}" srcOrd="0" destOrd="0" presId="urn:microsoft.com/office/officeart/2008/layout/CaptionedPictures"/>
    <dgm:cxn modelId="{327E33DC-3BE7-4C39-B904-0DEE39976D8A}" type="presOf" srcId="{5B3FD182-6B4E-4AD3-B59A-0594AF191132}" destId="{B4FE1E47-7682-4FA9-A973-E66E6D47C6C5}" srcOrd="0" destOrd="0" presId="urn:microsoft.com/office/officeart/2008/layout/CaptionedPictures"/>
    <dgm:cxn modelId="{E9B1E9E4-64DB-4C04-B814-776EFD9BEBB0}" srcId="{F3813973-45E1-4BD7-9C6B-62615316B5BA}" destId="{76103557-BDB7-4800-AF28-2D19BFB3DF35}" srcOrd="5" destOrd="0" parTransId="{0AC12081-3EAA-44B7-9945-87D020CC8E82}" sibTransId="{F965F6CF-4E0E-4B70-8E5F-CD644493E559}"/>
    <dgm:cxn modelId="{4B3404E8-13B0-4B48-AE24-19F1F16C43B2}" srcId="{F3813973-45E1-4BD7-9C6B-62615316B5BA}" destId="{8323C1BB-E087-4E04-9531-FCD1D0F47C53}" srcOrd="6" destOrd="0" parTransId="{018A0939-B7B9-4070-A456-58826E737596}" sibTransId="{D46926FD-9A9A-43DC-A52C-8ED4AE9BE3F5}"/>
    <dgm:cxn modelId="{D44442E8-184D-4C40-877C-C31927733A18}" srcId="{F3813973-45E1-4BD7-9C6B-62615316B5BA}" destId="{6E880686-252B-40FB-ADCE-988E1FF63052}" srcOrd="8" destOrd="0" parTransId="{A5486A27-4EED-4057-864F-1EBC52383ECB}" sibTransId="{08ECF347-3872-4DF2-9B92-342EAF1A8FFD}"/>
    <dgm:cxn modelId="{7C860CEA-526D-4325-941B-ECA39BD43273}" type="presOf" srcId="{F3813973-45E1-4BD7-9C6B-62615316B5BA}" destId="{92818904-8533-40BD-9539-A9146D59CE47}" srcOrd="0" destOrd="0" presId="urn:microsoft.com/office/officeart/2008/layout/CaptionedPictures"/>
    <dgm:cxn modelId="{81E762F3-8646-4F75-B4A0-FC4D0DF37B37}" srcId="{F3813973-45E1-4BD7-9C6B-62615316B5BA}" destId="{3572BEC4-E1CA-45A3-8DA1-BAD5DCA8E972}" srcOrd="2" destOrd="0" parTransId="{F43B3AE4-8279-4C94-8B5F-EA4429191AE7}" sibTransId="{D4B02F97-6737-46CE-8498-61605C02896A}"/>
    <dgm:cxn modelId="{32BA5B0C-34ED-48EF-BC9A-ADE3AEE028CB}" type="presParOf" srcId="{92818904-8533-40BD-9539-A9146D59CE47}" destId="{D491B8AB-3621-4CD6-9004-1A0332CCE3B0}" srcOrd="0" destOrd="0" presId="urn:microsoft.com/office/officeart/2008/layout/CaptionedPictures"/>
    <dgm:cxn modelId="{9D304BC0-341E-4E44-A432-E8C56BE2825F}" type="presParOf" srcId="{D491B8AB-3621-4CD6-9004-1A0332CCE3B0}" destId="{95070934-E4A2-4E1E-AD15-F7F3815A57B0}" srcOrd="0" destOrd="0" presId="urn:microsoft.com/office/officeart/2008/layout/CaptionedPictures"/>
    <dgm:cxn modelId="{37D92425-D71F-4EFD-ABBB-58868EBB469C}" type="presParOf" srcId="{D491B8AB-3621-4CD6-9004-1A0332CCE3B0}" destId="{12FB3869-DB54-421E-B538-5126CC46E3C2}" srcOrd="1" destOrd="0" presId="urn:microsoft.com/office/officeart/2008/layout/CaptionedPictures"/>
    <dgm:cxn modelId="{23BC1368-AEB1-44AF-BFF5-DB9C70C3392F}" type="presParOf" srcId="{D491B8AB-3621-4CD6-9004-1A0332CCE3B0}" destId="{3D857316-EE55-4CB7-8A9F-DB6872677DD9}" srcOrd="2" destOrd="0" presId="urn:microsoft.com/office/officeart/2008/layout/CaptionedPictures"/>
    <dgm:cxn modelId="{1E712A09-6E41-4090-BFC4-CDBCA1A2B99D}" type="presParOf" srcId="{3D857316-EE55-4CB7-8A9F-DB6872677DD9}" destId="{18E56419-D2B6-4B74-AF06-FC14FF6C3210}" srcOrd="0" destOrd="0" presId="urn:microsoft.com/office/officeart/2008/layout/CaptionedPictures"/>
    <dgm:cxn modelId="{C085A995-82B1-4F04-8843-178B251433C6}" type="presParOf" srcId="{3D857316-EE55-4CB7-8A9F-DB6872677DD9}" destId="{B4FE1E47-7682-4FA9-A973-E66E6D47C6C5}" srcOrd="1" destOrd="0" presId="urn:microsoft.com/office/officeart/2008/layout/CaptionedPictures"/>
    <dgm:cxn modelId="{62F947DE-8026-4959-BC58-53D5027F4ADB}" type="presParOf" srcId="{92818904-8533-40BD-9539-A9146D59CE47}" destId="{2F14CF09-C2A7-48A6-AA1B-03A15AA4F87C}" srcOrd="1" destOrd="0" presId="urn:microsoft.com/office/officeart/2008/layout/CaptionedPictures"/>
    <dgm:cxn modelId="{C28D4711-D52D-40D4-AD95-38E5C82023B4}" type="presParOf" srcId="{92818904-8533-40BD-9539-A9146D59CE47}" destId="{726C05C5-7F72-4EA5-B69E-621A06BFB708}" srcOrd="2" destOrd="0" presId="urn:microsoft.com/office/officeart/2008/layout/CaptionedPictures"/>
    <dgm:cxn modelId="{E0444C25-2B4C-472A-BD54-42F3A20B91F9}" type="presParOf" srcId="{726C05C5-7F72-4EA5-B69E-621A06BFB708}" destId="{C05885C1-1C54-4989-9FAA-90A4F8DDD826}" srcOrd="0" destOrd="0" presId="urn:microsoft.com/office/officeart/2008/layout/CaptionedPictures"/>
    <dgm:cxn modelId="{092C94E1-FC64-4B2C-BBE7-B1534CCB0552}" type="presParOf" srcId="{726C05C5-7F72-4EA5-B69E-621A06BFB708}" destId="{66CAAD17-E2B0-4929-8AA5-0F284E276C7E}" srcOrd="1" destOrd="0" presId="urn:microsoft.com/office/officeart/2008/layout/CaptionedPictures"/>
    <dgm:cxn modelId="{211CEA44-5787-44E3-BF74-4A740B61EF8D}" type="presParOf" srcId="{726C05C5-7F72-4EA5-B69E-621A06BFB708}" destId="{468E24E9-8641-4D85-964E-6FA01C180AF5}" srcOrd="2" destOrd="0" presId="urn:microsoft.com/office/officeart/2008/layout/CaptionedPictures"/>
    <dgm:cxn modelId="{08EF7D4E-7809-46D5-8A7B-1DD2BD14FD23}" type="presParOf" srcId="{468E24E9-8641-4D85-964E-6FA01C180AF5}" destId="{B0ED5CBC-D021-452A-8568-96C91E4D1A92}" srcOrd="0" destOrd="0" presId="urn:microsoft.com/office/officeart/2008/layout/CaptionedPictures"/>
    <dgm:cxn modelId="{687E6F37-3A82-4EB1-9A2E-61CAD08A546D}" type="presParOf" srcId="{468E24E9-8641-4D85-964E-6FA01C180AF5}" destId="{5834B385-5022-4405-A88F-A7D59D9F253B}" srcOrd="1" destOrd="0" presId="urn:microsoft.com/office/officeart/2008/layout/CaptionedPictures"/>
    <dgm:cxn modelId="{58E2B359-3A11-4CBD-84E1-67214AF60F6B}" type="presParOf" srcId="{92818904-8533-40BD-9539-A9146D59CE47}" destId="{F26B2CA4-8B07-4531-8880-3CC77E00CB07}" srcOrd="3" destOrd="0" presId="urn:microsoft.com/office/officeart/2008/layout/CaptionedPictures"/>
    <dgm:cxn modelId="{41B7D7CE-897B-47D6-92CA-2DB927CCE0C6}" type="presParOf" srcId="{92818904-8533-40BD-9539-A9146D59CE47}" destId="{810F12E3-4C47-4736-B7F8-1FA6171AB0D4}" srcOrd="4" destOrd="0" presId="urn:microsoft.com/office/officeart/2008/layout/CaptionedPictures"/>
    <dgm:cxn modelId="{CBA1BA5F-2B99-4BA3-B12D-8230F3CD2231}" type="presParOf" srcId="{810F12E3-4C47-4736-B7F8-1FA6171AB0D4}" destId="{D7B512DE-F0C6-4306-9EBA-7A23D0E99AE8}" srcOrd="0" destOrd="0" presId="urn:microsoft.com/office/officeart/2008/layout/CaptionedPictures"/>
    <dgm:cxn modelId="{06E832CA-EE8E-4D01-AD38-2394C4428B3F}" type="presParOf" srcId="{810F12E3-4C47-4736-B7F8-1FA6171AB0D4}" destId="{E7094466-7A92-4C75-8BD5-CB4F5C51ED52}" srcOrd="1" destOrd="0" presId="urn:microsoft.com/office/officeart/2008/layout/CaptionedPictures"/>
    <dgm:cxn modelId="{2B9A880F-FCD9-44DD-905D-AAA51CFE27CA}" type="presParOf" srcId="{810F12E3-4C47-4736-B7F8-1FA6171AB0D4}" destId="{86D553A3-EDC8-40A6-873B-EBAF99B556B1}" srcOrd="2" destOrd="0" presId="urn:microsoft.com/office/officeart/2008/layout/CaptionedPictures"/>
    <dgm:cxn modelId="{2BE8F476-12F0-4E4E-90A7-DB77CC39822F}" type="presParOf" srcId="{86D553A3-EDC8-40A6-873B-EBAF99B556B1}" destId="{104E341A-746F-49A4-82E8-0355110A24D5}" srcOrd="0" destOrd="0" presId="urn:microsoft.com/office/officeart/2008/layout/CaptionedPictures"/>
    <dgm:cxn modelId="{02A7FC07-468E-4656-8150-C62AD56716AC}" type="presParOf" srcId="{86D553A3-EDC8-40A6-873B-EBAF99B556B1}" destId="{E3739241-5D00-4E79-AD6F-96E80006206E}" srcOrd="1" destOrd="0" presId="urn:microsoft.com/office/officeart/2008/layout/CaptionedPictures"/>
    <dgm:cxn modelId="{85F97E34-5F3E-43BA-A9FE-DF8ED3B2C5F1}" type="presParOf" srcId="{92818904-8533-40BD-9539-A9146D59CE47}" destId="{8D1F31F4-1DF3-47C2-8333-4AA977233005}" srcOrd="5" destOrd="0" presId="urn:microsoft.com/office/officeart/2008/layout/CaptionedPictures"/>
    <dgm:cxn modelId="{A3B1BBFA-8E30-4BF3-8FDF-858FE8AB64A5}" type="presParOf" srcId="{92818904-8533-40BD-9539-A9146D59CE47}" destId="{5E8DD615-A002-4B4D-9329-CC7DEE600CAA}" srcOrd="6" destOrd="0" presId="urn:microsoft.com/office/officeart/2008/layout/CaptionedPictures"/>
    <dgm:cxn modelId="{D81CEF87-4C3E-48C1-B1F6-F4907E0EC181}" type="presParOf" srcId="{5E8DD615-A002-4B4D-9329-CC7DEE600CAA}" destId="{3FD7B352-CA17-4774-A8E5-8002E84DEDAD}" srcOrd="0" destOrd="0" presId="urn:microsoft.com/office/officeart/2008/layout/CaptionedPictures"/>
    <dgm:cxn modelId="{E23D2F10-6862-4098-A6E8-2D0A1D77C934}" type="presParOf" srcId="{5E8DD615-A002-4B4D-9329-CC7DEE600CAA}" destId="{2CB07293-911C-4C02-B18E-038B54169E22}" srcOrd="1" destOrd="0" presId="urn:microsoft.com/office/officeart/2008/layout/CaptionedPictures"/>
    <dgm:cxn modelId="{A400A863-BC66-45E3-84DF-45B439597E81}" type="presParOf" srcId="{5E8DD615-A002-4B4D-9329-CC7DEE600CAA}" destId="{F3322A61-E050-430A-A410-680100E54BD7}" srcOrd="2" destOrd="0" presId="urn:microsoft.com/office/officeart/2008/layout/CaptionedPictures"/>
    <dgm:cxn modelId="{792F8243-9391-42DA-801D-76CD6080FDA2}" type="presParOf" srcId="{F3322A61-E050-430A-A410-680100E54BD7}" destId="{EFBA17F0-C5AF-425A-BB23-CCCB0C5D68D0}" srcOrd="0" destOrd="0" presId="urn:microsoft.com/office/officeart/2008/layout/CaptionedPictures"/>
    <dgm:cxn modelId="{CF9CAA03-E7BB-4EDE-90F2-BD087450FEE1}" type="presParOf" srcId="{F3322A61-E050-430A-A410-680100E54BD7}" destId="{DB1DD675-1F5D-4E76-9023-B8DFF74037C0}" srcOrd="1" destOrd="0" presId="urn:microsoft.com/office/officeart/2008/layout/CaptionedPictures"/>
    <dgm:cxn modelId="{71BEF1A8-6957-425A-82B0-315D96954A07}" type="presParOf" srcId="{92818904-8533-40BD-9539-A9146D59CE47}" destId="{40B0D6F3-248F-4A33-B8B6-68E67406D7B1}" srcOrd="7" destOrd="0" presId="urn:microsoft.com/office/officeart/2008/layout/CaptionedPictures"/>
    <dgm:cxn modelId="{5F9959FD-5277-451E-8827-08EE7ED77214}" type="presParOf" srcId="{92818904-8533-40BD-9539-A9146D59CE47}" destId="{FFD587C0-DC25-4AD9-B251-4072E81669FE}" srcOrd="8" destOrd="0" presId="urn:microsoft.com/office/officeart/2008/layout/CaptionedPictures"/>
    <dgm:cxn modelId="{E49EE506-538C-456A-8765-53AE25984416}" type="presParOf" srcId="{FFD587C0-DC25-4AD9-B251-4072E81669FE}" destId="{19AB101D-771C-42D1-990A-D4791D72C617}" srcOrd="0" destOrd="0" presId="urn:microsoft.com/office/officeart/2008/layout/CaptionedPictures"/>
    <dgm:cxn modelId="{BA232EBD-D8B7-4D51-9FA9-1AF455E8E467}" type="presParOf" srcId="{FFD587C0-DC25-4AD9-B251-4072E81669FE}" destId="{571E22B5-EA06-4333-8CD0-DE49F9B900E7}" srcOrd="1" destOrd="0" presId="urn:microsoft.com/office/officeart/2008/layout/CaptionedPictures"/>
    <dgm:cxn modelId="{C811ECF5-6348-429F-8575-DA9D13570C70}" type="presParOf" srcId="{FFD587C0-DC25-4AD9-B251-4072E81669FE}" destId="{A1CE330F-769C-4815-89EC-D7B98793FA4C}" srcOrd="2" destOrd="0" presId="urn:microsoft.com/office/officeart/2008/layout/CaptionedPictures"/>
    <dgm:cxn modelId="{03FAD382-F88B-4D74-A010-A8977B4D34DA}" type="presParOf" srcId="{A1CE330F-769C-4815-89EC-D7B98793FA4C}" destId="{3575330D-4843-4297-ABB6-A971AAAA7DCA}" srcOrd="0" destOrd="0" presId="urn:microsoft.com/office/officeart/2008/layout/CaptionedPictures"/>
    <dgm:cxn modelId="{0EAD54E2-86A6-4A6F-8CB6-43CC5EDF7DFF}" type="presParOf" srcId="{A1CE330F-769C-4815-89EC-D7B98793FA4C}" destId="{16DB3DC1-C21C-427D-BE0E-D70C3824AF34}" srcOrd="1" destOrd="0" presId="urn:microsoft.com/office/officeart/2008/layout/CaptionedPictures"/>
    <dgm:cxn modelId="{E4F5284B-2974-470F-A790-7D6428AACBBB}" type="presParOf" srcId="{92818904-8533-40BD-9539-A9146D59CE47}" destId="{48BA5635-C083-417B-A3A2-56F3D39B6378}" srcOrd="9" destOrd="0" presId="urn:microsoft.com/office/officeart/2008/layout/CaptionedPictures"/>
    <dgm:cxn modelId="{16969F5D-F51F-4867-BDF1-DCCE79A8AB9E}" type="presParOf" srcId="{92818904-8533-40BD-9539-A9146D59CE47}" destId="{60A9C057-9AA1-4083-9488-7CE088467BA3}" srcOrd="10" destOrd="0" presId="urn:microsoft.com/office/officeart/2008/layout/CaptionedPictures"/>
    <dgm:cxn modelId="{4E272776-570F-4E35-8D3A-EDDF2DE579EA}" type="presParOf" srcId="{60A9C057-9AA1-4083-9488-7CE088467BA3}" destId="{A862D02C-5A3E-4D14-972A-C993AA70CBC6}" srcOrd="0" destOrd="0" presId="urn:microsoft.com/office/officeart/2008/layout/CaptionedPictures"/>
    <dgm:cxn modelId="{0A7D8C2A-A436-4784-8FC9-1B957330DD50}" type="presParOf" srcId="{60A9C057-9AA1-4083-9488-7CE088467BA3}" destId="{F7D095E0-6FA5-4719-ACF1-4FD9F9A40341}" srcOrd="1" destOrd="0" presId="urn:microsoft.com/office/officeart/2008/layout/CaptionedPictures"/>
    <dgm:cxn modelId="{3D1748CD-3B89-4DF5-9AAC-EAA1519A226A}" type="presParOf" srcId="{60A9C057-9AA1-4083-9488-7CE088467BA3}" destId="{8FD2BD09-D651-4564-8050-57E63782769D}" srcOrd="2" destOrd="0" presId="urn:microsoft.com/office/officeart/2008/layout/CaptionedPictures"/>
    <dgm:cxn modelId="{1898D35C-2B20-432D-BFD4-66120818BC09}" type="presParOf" srcId="{8FD2BD09-D651-4564-8050-57E63782769D}" destId="{D67BF7FD-66C7-419A-BD30-960D0ABFC9BD}" srcOrd="0" destOrd="0" presId="urn:microsoft.com/office/officeart/2008/layout/CaptionedPictures"/>
    <dgm:cxn modelId="{99F24819-B490-4BAF-95F5-A5CE2993AE0A}" type="presParOf" srcId="{8FD2BD09-D651-4564-8050-57E63782769D}" destId="{D918B33E-2FD1-4EAA-BC3E-F2341F796805}" srcOrd="1" destOrd="0" presId="urn:microsoft.com/office/officeart/2008/layout/CaptionedPictures"/>
    <dgm:cxn modelId="{FAA1D22E-B17C-4E86-8860-04B62E75064E}" type="presParOf" srcId="{92818904-8533-40BD-9539-A9146D59CE47}" destId="{C65F0AC4-A4B1-4FCA-BD67-E2CA43DD3FC2}" srcOrd="11" destOrd="0" presId="urn:microsoft.com/office/officeart/2008/layout/CaptionedPictures"/>
    <dgm:cxn modelId="{16118D03-2EEF-42AE-A10B-C0E5903F37A5}" type="presParOf" srcId="{92818904-8533-40BD-9539-A9146D59CE47}" destId="{0DCBB3D9-2BDD-4830-ADE1-7CEBD6566668}" srcOrd="12" destOrd="0" presId="urn:microsoft.com/office/officeart/2008/layout/CaptionedPictures"/>
    <dgm:cxn modelId="{8343B014-ED16-4BDC-BC08-5712E6BD61D0}" type="presParOf" srcId="{0DCBB3D9-2BDD-4830-ADE1-7CEBD6566668}" destId="{050D6229-AE9E-4D62-AD1D-C26954D27EEB}" srcOrd="0" destOrd="0" presId="urn:microsoft.com/office/officeart/2008/layout/CaptionedPictures"/>
    <dgm:cxn modelId="{0685FF51-E728-4A86-941C-A2CFCEF7D412}" type="presParOf" srcId="{0DCBB3D9-2BDD-4830-ADE1-7CEBD6566668}" destId="{F0366FA3-D12C-4C36-AC5B-E0DEECF10479}" srcOrd="1" destOrd="0" presId="urn:microsoft.com/office/officeart/2008/layout/CaptionedPictures"/>
    <dgm:cxn modelId="{93951068-197A-4962-BCFE-B28F2BFE95DD}" type="presParOf" srcId="{0DCBB3D9-2BDD-4830-ADE1-7CEBD6566668}" destId="{96BCCD41-35AE-4C85-8401-C4C6A479E2FE}" srcOrd="2" destOrd="0" presId="urn:microsoft.com/office/officeart/2008/layout/CaptionedPictures"/>
    <dgm:cxn modelId="{D51CE7E9-6530-42EF-B40C-5C225EBFAB72}" type="presParOf" srcId="{96BCCD41-35AE-4C85-8401-C4C6A479E2FE}" destId="{1F461AF8-EEE4-47AF-A34D-85D5801ED7C5}" srcOrd="0" destOrd="0" presId="urn:microsoft.com/office/officeart/2008/layout/CaptionedPictures"/>
    <dgm:cxn modelId="{325E7EF3-A594-46A2-A35B-6724AB887E30}" type="presParOf" srcId="{96BCCD41-35AE-4C85-8401-C4C6A479E2FE}" destId="{6F4B9709-7402-405A-83C6-6FAFAB9645B0}" srcOrd="1" destOrd="0" presId="urn:microsoft.com/office/officeart/2008/layout/CaptionedPictures"/>
    <dgm:cxn modelId="{2ED61BED-06A9-45B1-B27B-10314C6AD18C}" type="presParOf" srcId="{92818904-8533-40BD-9539-A9146D59CE47}" destId="{C8AD59B5-8DFA-4549-8536-ED458F60C280}" srcOrd="13" destOrd="0" presId="urn:microsoft.com/office/officeart/2008/layout/CaptionedPictures"/>
    <dgm:cxn modelId="{66E4A0E3-9A07-4A13-AC93-1AB979CD7920}" type="presParOf" srcId="{92818904-8533-40BD-9539-A9146D59CE47}" destId="{EDCD2CA7-1258-47F5-8EA3-17B5CDE9CE98}" srcOrd="14" destOrd="0" presId="urn:microsoft.com/office/officeart/2008/layout/CaptionedPictures"/>
    <dgm:cxn modelId="{BBC4C4A6-7896-4280-B6ED-177532D15271}" type="presParOf" srcId="{EDCD2CA7-1258-47F5-8EA3-17B5CDE9CE98}" destId="{601672D2-72F3-4C0F-95DD-B397DA49DE81}" srcOrd="0" destOrd="0" presId="urn:microsoft.com/office/officeart/2008/layout/CaptionedPictures"/>
    <dgm:cxn modelId="{03EED50E-0DC7-416F-94F7-C40E988C3B5B}" type="presParOf" srcId="{EDCD2CA7-1258-47F5-8EA3-17B5CDE9CE98}" destId="{863F9AE4-535A-4725-AE3D-A4188EA1E918}" srcOrd="1" destOrd="0" presId="urn:microsoft.com/office/officeart/2008/layout/CaptionedPictures"/>
    <dgm:cxn modelId="{D085A952-9F1C-467D-890C-F09EB693EA37}" type="presParOf" srcId="{EDCD2CA7-1258-47F5-8EA3-17B5CDE9CE98}" destId="{1570529A-1909-4EF2-B2DA-5C469571ACF2}" srcOrd="2" destOrd="0" presId="urn:microsoft.com/office/officeart/2008/layout/CaptionedPictures"/>
    <dgm:cxn modelId="{812A780E-0066-4143-9BA2-4FABFB0A0BD6}" type="presParOf" srcId="{1570529A-1909-4EF2-B2DA-5C469571ACF2}" destId="{C4A320ED-29ED-43AD-9EA3-078F1AB115B0}" srcOrd="0" destOrd="0" presId="urn:microsoft.com/office/officeart/2008/layout/CaptionedPictures"/>
    <dgm:cxn modelId="{F8036A77-ADE5-4048-A5CA-FB4FA352B42A}" type="presParOf" srcId="{1570529A-1909-4EF2-B2DA-5C469571ACF2}" destId="{521BE251-3309-4767-80DD-B97231D66E34}" srcOrd="1" destOrd="0" presId="urn:microsoft.com/office/officeart/2008/layout/CaptionedPictures"/>
    <dgm:cxn modelId="{8A14E2C2-133D-4765-A6F8-99E03030F5A6}" type="presParOf" srcId="{92818904-8533-40BD-9539-A9146D59CE47}" destId="{9E9CA35B-5C3A-42D3-A977-7F7BF5D2F216}" srcOrd="15" destOrd="0" presId="urn:microsoft.com/office/officeart/2008/layout/CaptionedPictures"/>
    <dgm:cxn modelId="{E982F10B-8DB1-4D3A-B399-C3FEA71CD0DB}" type="presParOf" srcId="{92818904-8533-40BD-9539-A9146D59CE47}" destId="{553AE679-4204-460D-A4BD-A6051031A678}" srcOrd="16" destOrd="0" presId="urn:microsoft.com/office/officeart/2008/layout/CaptionedPictures"/>
    <dgm:cxn modelId="{51DC0CDC-6990-4CF8-B4DC-A124330298A2}" type="presParOf" srcId="{553AE679-4204-460D-A4BD-A6051031A678}" destId="{90782FFE-8AED-4775-B32C-5AD328C0F885}" srcOrd="0" destOrd="0" presId="urn:microsoft.com/office/officeart/2008/layout/CaptionedPictures"/>
    <dgm:cxn modelId="{B433BFDA-E09A-4505-8000-E4FB9AC61F33}" type="presParOf" srcId="{553AE679-4204-460D-A4BD-A6051031A678}" destId="{916D5EF8-46BE-4A14-A7D4-B8FDA32102CC}" srcOrd="1" destOrd="0" presId="urn:microsoft.com/office/officeart/2008/layout/CaptionedPictures"/>
    <dgm:cxn modelId="{5BBD45DD-0FA0-4A4A-AD09-F3EF3DEFC4E8}" type="presParOf" srcId="{553AE679-4204-460D-A4BD-A6051031A678}" destId="{111887BD-51B5-4075-8A54-6F8B4B51F2E1}" srcOrd="2" destOrd="0" presId="urn:microsoft.com/office/officeart/2008/layout/CaptionedPictures"/>
    <dgm:cxn modelId="{5E6F253B-FAE4-4323-A732-4F56A150ACD6}" type="presParOf" srcId="{111887BD-51B5-4075-8A54-6F8B4B51F2E1}" destId="{F9A48115-BF76-4650-9B4C-9EBEC4E35676}" srcOrd="0" destOrd="0" presId="urn:microsoft.com/office/officeart/2008/layout/CaptionedPictures"/>
    <dgm:cxn modelId="{A59F4904-5A28-4851-866E-92323570D3DA}" type="presParOf" srcId="{111887BD-51B5-4075-8A54-6F8B4B51F2E1}" destId="{9C1C91DF-809E-4218-AA49-1AD34D8CA5D9}" srcOrd="1" destOrd="0" presId="urn:microsoft.com/office/officeart/2008/layout/CaptionedPictures"/>
    <dgm:cxn modelId="{0DC346CE-5394-4851-9468-51C9A757F966}" type="presParOf" srcId="{92818904-8533-40BD-9539-A9146D59CE47}" destId="{69715636-CB40-40C5-9541-E7A28D7D80DE}" srcOrd="17" destOrd="0" presId="urn:microsoft.com/office/officeart/2008/layout/CaptionedPictures"/>
    <dgm:cxn modelId="{85DBB416-4898-49EA-8258-72B51D8B099D}" type="presParOf" srcId="{92818904-8533-40BD-9539-A9146D59CE47}" destId="{E2D8FB43-C4C7-4ED1-805B-A48C5C3EABEA}" srcOrd="18" destOrd="0" presId="urn:microsoft.com/office/officeart/2008/layout/CaptionedPictures"/>
    <dgm:cxn modelId="{F3D4196A-17D3-4934-B6BF-531EB47C1014}" type="presParOf" srcId="{E2D8FB43-C4C7-4ED1-805B-A48C5C3EABEA}" destId="{E609BE8C-2EE2-4763-BFE7-30E417BC3AF5}" srcOrd="0" destOrd="0" presId="urn:microsoft.com/office/officeart/2008/layout/CaptionedPictures"/>
    <dgm:cxn modelId="{2BAC8609-1F6F-4E6D-9EFA-FC32FADBF92B}" type="presParOf" srcId="{E2D8FB43-C4C7-4ED1-805B-A48C5C3EABEA}" destId="{3DCD44DF-6EC5-429A-BA33-53229130C0EE}" srcOrd="1" destOrd="0" presId="urn:microsoft.com/office/officeart/2008/layout/CaptionedPictures"/>
    <dgm:cxn modelId="{FC49E726-6E82-44B8-ABC4-307B0D542353}" type="presParOf" srcId="{E2D8FB43-C4C7-4ED1-805B-A48C5C3EABEA}" destId="{826563C5-E18A-49DA-969B-2503AC38EDF4}" srcOrd="2" destOrd="0" presId="urn:microsoft.com/office/officeart/2008/layout/CaptionedPictures"/>
    <dgm:cxn modelId="{E250838A-F205-4F28-9E71-4F438037EF08}" type="presParOf" srcId="{826563C5-E18A-49DA-969B-2503AC38EDF4}" destId="{16CD627A-FB44-4661-8AE8-2F632DF36AEC}" srcOrd="0" destOrd="0" presId="urn:microsoft.com/office/officeart/2008/layout/CaptionedPictures"/>
    <dgm:cxn modelId="{E349E3B9-5209-4F9F-BAA9-0151BD651204}" type="presParOf" srcId="{826563C5-E18A-49DA-969B-2503AC38EDF4}" destId="{62A4B3F8-C6A7-48C5-BDE8-0CBFF50EF6A1}"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CFC434-87B3-45B5-ACA9-40E6650C6E26}" type="doc">
      <dgm:prSet loTypeId="urn:microsoft.com/office/officeart/2005/8/layout/vList5" loCatId="list" qsTypeId="urn:microsoft.com/office/officeart/2005/8/quickstyle/3d4" qsCatId="3D" csTypeId="urn:microsoft.com/office/officeart/2005/8/colors/colorful2" csCatId="colorful" phldr="1"/>
      <dgm:spPr/>
      <dgm:t>
        <a:bodyPr/>
        <a:lstStyle/>
        <a:p>
          <a:endParaRPr lang="es-ES"/>
        </a:p>
      </dgm:t>
    </dgm:pt>
    <dgm:pt modelId="{E0D907DA-A93C-4284-BCAC-CE055D448555}">
      <dgm:prSet custT="1"/>
      <dgm:spPr/>
      <dgm:t>
        <a:bodyPr/>
        <a:lstStyle/>
        <a:p>
          <a:r>
            <a:rPr lang="es-ES" sz="1800" b="1" dirty="0">
              <a:effectLst>
                <a:outerShdw blurRad="38100" dist="38100" dir="2700000" algn="tl">
                  <a:srgbClr val="000000">
                    <a:alpha val="43137"/>
                  </a:srgbClr>
                </a:outerShdw>
              </a:effectLst>
            </a:rPr>
            <a:t>v. 14</a:t>
          </a:r>
        </a:p>
      </dgm:t>
    </dgm:pt>
    <dgm:pt modelId="{CCC07EAD-C9F0-4792-9D91-26728940EC08}" type="parTrans" cxnId="{379C9D94-3DA7-4255-A4E7-1B0EEEC66065}">
      <dgm:prSet/>
      <dgm:spPr/>
      <dgm:t>
        <a:bodyPr/>
        <a:lstStyle/>
        <a:p>
          <a:endParaRPr lang="es-ES" sz="1800" b="1"/>
        </a:p>
      </dgm:t>
    </dgm:pt>
    <dgm:pt modelId="{CA4C552D-7964-4768-B0B9-065D9D3B264D}" type="sibTrans" cxnId="{379C9D94-3DA7-4255-A4E7-1B0EEEC66065}">
      <dgm:prSet/>
      <dgm:spPr/>
      <dgm:t>
        <a:bodyPr/>
        <a:lstStyle/>
        <a:p>
          <a:endParaRPr lang="es-ES" sz="1800" b="1"/>
        </a:p>
      </dgm:t>
    </dgm:pt>
    <dgm:pt modelId="{6ECCCF62-9452-4396-89B3-FE5444D7CCCE}">
      <dgm:prSet custT="1"/>
      <dgm:spPr/>
      <dgm:t>
        <a:bodyPr/>
        <a:lstStyle/>
        <a:p>
          <a:r>
            <a:rPr lang="es-ES" sz="1800" b="1" dirty="0">
              <a:effectLst>
                <a:outerShdw blurRad="38100" dist="38100" dir="2700000" algn="tl">
                  <a:srgbClr val="000000">
                    <a:alpha val="43137"/>
                  </a:srgbClr>
                </a:outerShdw>
              </a:effectLst>
            </a:rPr>
            <a:t>v. 15</a:t>
          </a:r>
        </a:p>
      </dgm:t>
    </dgm:pt>
    <dgm:pt modelId="{F746994C-DD1D-4089-A7B6-6C9447CC329C}" type="parTrans" cxnId="{C1A05C5B-C082-4757-9A29-67F7D8D58F58}">
      <dgm:prSet/>
      <dgm:spPr/>
      <dgm:t>
        <a:bodyPr/>
        <a:lstStyle/>
        <a:p>
          <a:endParaRPr lang="es-ES" sz="1800" b="1"/>
        </a:p>
      </dgm:t>
    </dgm:pt>
    <dgm:pt modelId="{41BEBFF1-D809-4B50-AF8A-F392C5926901}" type="sibTrans" cxnId="{C1A05C5B-C082-4757-9A29-67F7D8D58F58}">
      <dgm:prSet/>
      <dgm:spPr/>
      <dgm:t>
        <a:bodyPr/>
        <a:lstStyle/>
        <a:p>
          <a:endParaRPr lang="es-ES" sz="1800" b="1"/>
        </a:p>
      </dgm:t>
    </dgm:pt>
    <dgm:pt modelId="{A2603939-0A12-4B07-9820-F091073386B4}">
      <dgm:prSet custT="1"/>
      <dgm:spPr/>
      <dgm:t>
        <a:bodyPr/>
        <a:lstStyle/>
        <a:p>
          <a:r>
            <a:rPr lang="es-ES" sz="1800" b="1" dirty="0">
              <a:effectLst>
                <a:outerShdw blurRad="38100" dist="38100" dir="2700000" algn="tl">
                  <a:srgbClr val="000000">
                    <a:alpha val="43137"/>
                  </a:srgbClr>
                </a:outerShdw>
              </a:effectLst>
            </a:rPr>
            <a:t>v. 16</a:t>
          </a:r>
        </a:p>
      </dgm:t>
    </dgm:pt>
    <dgm:pt modelId="{1FD62224-D006-4501-ADB3-6FFEAEDD3D81}" type="parTrans" cxnId="{AC6DF90E-49CF-4223-A769-AA5C2B966A51}">
      <dgm:prSet/>
      <dgm:spPr/>
      <dgm:t>
        <a:bodyPr/>
        <a:lstStyle/>
        <a:p>
          <a:endParaRPr lang="es-ES" sz="1800" b="1"/>
        </a:p>
      </dgm:t>
    </dgm:pt>
    <dgm:pt modelId="{DD0912C4-223E-49A5-89C8-B9635E413637}" type="sibTrans" cxnId="{AC6DF90E-49CF-4223-A769-AA5C2B966A51}">
      <dgm:prSet/>
      <dgm:spPr/>
      <dgm:t>
        <a:bodyPr/>
        <a:lstStyle/>
        <a:p>
          <a:endParaRPr lang="es-ES" sz="1800" b="1"/>
        </a:p>
      </dgm:t>
    </dgm:pt>
    <dgm:pt modelId="{08BB015D-58FB-4F8B-B958-754F7A2791D1}">
      <dgm:prSet custT="1"/>
      <dgm:spPr/>
      <dgm:t>
        <a:bodyPr/>
        <a:lstStyle/>
        <a:p>
          <a:r>
            <a:rPr lang="es-ES" sz="1800" b="1" dirty="0">
              <a:effectLst>
                <a:outerShdw blurRad="38100" dist="38100" dir="2700000" algn="tl">
                  <a:srgbClr val="000000">
                    <a:alpha val="43137"/>
                  </a:srgbClr>
                </a:outerShdw>
              </a:effectLst>
            </a:rPr>
            <a:t>v. 17</a:t>
          </a:r>
        </a:p>
      </dgm:t>
    </dgm:pt>
    <dgm:pt modelId="{5EA6903A-FD94-42C8-AB9E-089213CF80D4}" type="parTrans" cxnId="{4F77D411-2C80-4D59-BA56-DE72C608F612}">
      <dgm:prSet/>
      <dgm:spPr/>
      <dgm:t>
        <a:bodyPr/>
        <a:lstStyle/>
        <a:p>
          <a:endParaRPr lang="es-ES" sz="1800" b="1"/>
        </a:p>
      </dgm:t>
    </dgm:pt>
    <dgm:pt modelId="{FFD0DDED-E264-4F44-BDE9-CDA3C5FC2470}" type="sibTrans" cxnId="{4F77D411-2C80-4D59-BA56-DE72C608F612}">
      <dgm:prSet/>
      <dgm:spPr/>
      <dgm:t>
        <a:bodyPr/>
        <a:lstStyle/>
        <a:p>
          <a:endParaRPr lang="es-ES" sz="1800" b="1"/>
        </a:p>
      </dgm:t>
    </dgm:pt>
    <dgm:pt modelId="{1D4F0EBD-FB50-4FB7-BAE3-26E319FDC240}">
      <dgm:prSet custT="1"/>
      <dgm:spPr/>
      <dgm:t>
        <a:bodyPr/>
        <a:lstStyle/>
        <a:p>
          <a:r>
            <a:rPr lang="es-ES" sz="1800" b="1" dirty="0">
              <a:effectLst>
                <a:outerShdw blurRad="38100" dist="38100" dir="2700000" algn="tl">
                  <a:srgbClr val="000000">
                    <a:alpha val="43137"/>
                  </a:srgbClr>
                </a:outerShdw>
              </a:effectLst>
            </a:rPr>
            <a:t>v. 19</a:t>
          </a:r>
        </a:p>
      </dgm:t>
    </dgm:pt>
    <dgm:pt modelId="{0E317883-F752-40E8-BBD9-A6129C657A3C}" type="parTrans" cxnId="{72F84501-74E1-47CB-98A6-2E2896BA532A}">
      <dgm:prSet/>
      <dgm:spPr/>
      <dgm:t>
        <a:bodyPr/>
        <a:lstStyle/>
        <a:p>
          <a:endParaRPr lang="es-ES" sz="1800" b="1"/>
        </a:p>
      </dgm:t>
    </dgm:pt>
    <dgm:pt modelId="{1EFF937B-39FB-4600-B5AC-866ECE30F45F}" type="sibTrans" cxnId="{72F84501-74E1-47CB-98A6-2E2896BA532A}">
      <dgm:prSet/>
      <dgm:spPr/>
      <dgm:t>
        <a:bodyPr/>
        <a:lstStyle/>
        <a:p>
          <a:endParaRPr lang="es-ES" sz="1800" b="1"/>
        </a:p>
      </dgm:t>
    </dgm:pt>
    <dgm:pt modelId="{4621C30F-1702-4BBD-9B71-A1C33705E943}">
      <dgm:prSet custT="1"/>
      <dgm:spPr/>
      <dgm:t>
        <a:bodyPr lIns="72000" rIns="72000"/>
        <a:lstStyle/>
        <a:p>
          <a:pPr>
            <a:buNone/>
          </a:pPr>
          <a:r>
            <a:rPr lang="en-US" sz="1800" b="1"/>
            <a:t>Our preaching makes sense</a:t>
          </a:r>
          <a:endParaRPr lang="es-ES" sz="1800" b="1" dirty="0"/>
        </a:p>
      </dgm:t>
    </dgm:pt>
    <dgm:pt modelId="{7F0B360D-1032-42A5-9777-6CC9BBCC0280}" type="parTrans" cxnId="{63DC22BD-6483-4697-8153-1C93D02FBD19}">
      <dgm:prSet/>
      <dgm:spPr/>
      <dgm:t>
        <a:bodyPr/>
        <a:lstStyle/>
        <a:p>
          <a:endParaRPr lang="es-ES" sz="1800" b="1"/>
        </a:p>
      </dgm:t>
    </dgm:pt>
    <dgm:pt modelId="{ADBC1559-270C-4868-9FB8-E1404A700057}" type="sibTrans" cxnId="{63DC22BD-6483-4697-8153-1C93D02FBD19}">
      <dgm:prSet/>
      <dgm:spPr/>
      <dgm:t>
        <a:bodyPr/>
        <a:lstStyle/>
        <a:p>
          <a:endParaRPr lang="es-ES" sz="1800" b="1"/>
        </a:p>
      </dgm:t>
    </dgm:pt>
    <dgm:pt modelId="{2C587D76-D2B1-4ADB-8AC8-90473268347A}">
      <dgm:prSet custT="1"/>
      <dgm:spPr/>
      <dgm:t>
        <a:bodyPr lIns="72000" rIns="72000"/>
        <a:lstStyle/>
        <a:p>
          <a:pPr>
            <a:buNone/>
          </a:pPr>
          <a:r>
            <a:rPr lang="en-US" sz="1800" b="1"/>
            <a:t>We testify that God is truthful</a:t>
          </a:r>
          <a:endParaRPr lang="es-ES" sz="1800" b="1" dirty="0"/>
        </a:p>
      </dgm:t>
    </dgm:pt>
    <dgm:pt modelId="{E40DC49F-0C6B-430F-90E9-66A35B9347E8}" type="parTrans" cxnId="{6F352879-D137-479C-8394-53533C8038D5}">
      <dgm:prSet/>
      <dgm:spPr/>
      <dgm:t>
        <a:bodyPr/>
        <a:lstStyle/>
        <a:p>
          <a:endParaRPr lang="es-ES" sz="1800" b="1"/>
        </a:p>
      </dgm:t>
    </dgm:pt>
    <dgm:pt modelId="{41B4E486-A794-40DB-8759-7B6026ED92E8}" type="sibTrans" cxnId="{6F352879-D137-479C-8394-53533C8038D5}">
      <dgm:prSet/>
      <dgm:spPr/>
      <dgm:t>
        <a:bodyPr/>
        <a:lstStyle/>
        <a:p>
          <a:endParaRPr lang="es-ES" sz="1800" b="1"/>
        </a:p>
      </dgm:t>
    </dgm:pt>
    <dgm:pt modelId="{C5DC1C3B-6BDA-49B6-89BE-5F18B695D169}">
      <dgm:prSet custT="1"/>
      <dgm:spPr/>
      <dgm:t>
        <a:bodyPr lIns="72000" rIns="72000"/>
        <a:lstStyle/>
        <a:p>
          <a:pPr>
            <a:buNone/>
          </a:pPr>
          <a:r>
            <a:rPr lang="en-US" sz="1800" b="1" dirty="0"/>
            <a:t>We believe that we will also be resurrected</a:t>
          </a:r>
          <a:endParaRPr lang="es-ES" sz="1800" b="1" dirty="0"/>
        </a:p>
      </dgm:t>
    </dgm:pt>
    <dgm:pt modelId="{03620E18-C07C-40CA-9CEF-A9D2A8D15056}" type="parTrans" cxnId="{2E67CFC6-359E-4807-B811-8F25514CBC2A}">
      <dgm:prSet/>
      <dgm:spPr/>
      <dgm:t>
        <a:bodyPr/>
        <a:lstStyle/>
        <a:p>
          <a:endParaRPr lang="es-ES" sz="1800" b="1"/>
        </a:p>
      </dgm:t>
    </dgm:pt>
    <dgm:pt modelId="{A5032BA2-47DE-4C8B-AB05-F86BDD5F8F94}" type="sibTrans" cxnId="{2E67CFC6-359E-4807-B811-8F25514CBC2A}">
      <dgm:prSet/>
      <dgm:spPr/>
      <dgm:t>
        <a:bodyPr/>
        <a:lstStyle/>
        <a:p>
          <a:endParaRPr lang="es-ES" sz="1800" b="1"/>
        </a:p>
      </dgm:t>
    </dgm:pt>
    <dgm:pt modelId="{73E294D5-76E2-44D0-9248-38BED26355A3}">
      <dgm:prSet custT="1"/>
      <dgm:spPr/>
      <dgm:t>
        <a:bodyPr/>
        <a:lstStyle/>
        <a:p>
          <a:r>
            <a:rPr lang="es-ES" sz="1800" b="1" dirty="0">
              <a:effectLst>
                <a:outerShdw blurRad="38100" dist="38100" dir="2700000" algn="tl">
                  <a:srgbClr val="000000">
                    <a:alpha val="43137"/>
                  </a:srgbClr>
                </a:outerShdw>
              </a:effectLst>
            </a:rPr>
            <a:t>v. 18</a:t>
          </a:r>
        </a:p>
      </dgm:t>
    </dgm:pt>
    <dgm:pt modelId="{FE532772-BB8B-4B82-9222-9BC71B918AC0}" type="sibTrans" cxnId="{7109D08E-069A-428B-8295-2A7C9F67A5C6}">
      <dgm:prSet/>
      <dgm:spPr/>
      <dgm:t>
        <a:bodyPr/>
        <a:lstStyle/>
        <a:p>
          <a:endParaRPr lang="es-ES" sz="1800" b="1"/>
        </a:p>
      </dgm:t>
    </dgm:pt>
    <dgm:pt modelId="{5F6BE22E-A859-43C8-8C0A-A5C0634EDB78}" type="parTrans" cxnId="{7109D08E-069A-428B-8295-2A7C9F67A5C6}">
      <dgm:prSet/>
      <dgm:spPr/>
      <dgm:t>
        <a:bodyPr/>
        <a:lstStyle/>
        <a:p>
          <a:endParaRPr lang="es-ES" sz="1800" b="1"/>
        </a:p>
      </dgm:t>
    </dgm:pt>
    <dgm:pt modelId="{5B470A87-2395-4B76-82DD-12A9B5161DB9}">
      <dgm:prSet custT="1"/>
      <dgm:spPr/>
      <dgm:t>
        <a:bodyPr lIns="72000" rIns="72000"/>
        <a:lstStyle/>
        <a:p>
          <a:pPr>
            <a:buNone/>
          </a:pPr>
          <a:r>
            <a:rPr lang="en-US" sz="1800" b="1"/>
            <a:t>We have faith that our sins are forgiven</a:t>
          </a:r>
          <a:endParaRPr lang="es-ES" sz="1800" b="1" dirty="0"/>
        </a:p>
      </dgm:t>
    </dgm:pt>
    <dgm:pt modelId="{8EA20EB9-0E7C-4B5F-A9F0-A15DE7F36C92}" type="parTrans" cxnId="{5A7984F9-38EA-4D03-97F7-AB2B6EDAA16C}">
      <dgm:prSet/>
      <dgm:spPr/>
      <dgm:t>
        <a:bodyPr/>
        <a:lstStyle/>
        <a:p>
          <a:endParaRPr lang="es-ES" sz="1800" b="1"/>
        </a:p>
      </dgm:t>
    </dgm:pt>
    <dgm:pt modelId="{493D28C4-6B50-473E-BE4D-49DF2F48F154}" type="sibTrans" cxnId="{5A7984F9-38EA-4D03-97F7-AB2B6EDAA16C}">
      <dgm:prSet/>
      <dgm:spPr/>
      <dgm:t>
        <a:bodyPr/>
        <a:lstStyle/>
        <a:p>
          <a:endParaRPr lang="es-ES" sz="1800" b="1"/>
        </a:p>
      </dgm:t>
    </dgm:pt>
    <dgm:pt modelId="{633F30B5-16B2-4E58-83FC-DCD18EF3006C}">
      <dgm:prSet custT="1"/>
      <dgm:spPr/>
      <dgm:t>
        <a:bodyPr lIns="72000" rIns="72000"/>
        <a:lstStyle/>
        <a:p>
          <a:pPr>
            <a:buNone/>
          </a:pPr>
          <a:r>
            <a:rPr lang="en-US" sz="1800" b="1"/>
            <a:t>We’ll see those who have died again</a:t>
          </a:r>
          <a:endParaRPr lang="es-ES" sz="1800" b="1" dirty="0"/>
        </a:p>
      </dgm:t>
    </dgm:pt>
    <dgm:pt modelId="{5235F1DB-F883-4F39-9F91-E143FCCF9BE5}" type="parTrans" cxnId="{BB9449A4-E1E6-41A1-80CB-4305661F55A5}">
      <dgm:prSet/>
      <dgm:spPr/>
      <dgm:t>
        <a:bodyPr/>
        <a:lstStyle/>
        <a:p>
          <a:endParaRPr lang="es-ES" sz="1800" b="1"/>
        </a:p>
      </dgm:t>
    </dgm:pt>
    <dgm:pt modelId="{D5AA963B-7080-4277-904A-550B582A7E10}" type="sibTrans" cxnId="{BB9449A4-E1E6-41A1-80CB-4305661F55A5}">
      <dgm:prSet/>
      <dgm:spPr/>
      <dgm:t>
        <a:bodyPr/>
        <a:lstStyle/>
        <a:p>
          <a:endParaRPr lang="es-ES" sz="1800" b="1"/>
        </a:p>
      </dgm:t>
    </dgm:pt>
    <dgm:pt modelId="{4B6CFB8C-5789-4C8E-A30E-5924775743D2}">
      <dgm:prSet custT="1"/>
      <dgm:spPr/>
      <dgm:t>
        <a:bodyPr lIns="72000" rIns="72000"/>
        <a:lstStyle/>
        <a:p>
          <a:pPr>
            <a:buNone/>
          </a:pPr>
          <a:r>
            <a:rPr lang="en-US" sz="1800" b="1"/>
            <a:t>We have hope in a better life</a:t>
          </a:r>
          <a:endParaRPr lang="es-ES" sz="1800" b="1" dirty="0"/>
        </a:p>
      </dgm:t>
    </dgm:pt>
    <dgm:pt modelId="{C6EBDC08-3C42-4D09-9F6D-E337BACBF482}" type="parTrans" cxnId="{E240848D-537C-47E6-B139-033B004578B1}">
      <dgm:prSet/>
      <dgm:spPr/>
      <dgm:t>
        <a:bodyPr/>
        <a:lstStyle/>
        <a:p>
          <a:endParaRPr lang="es-ES" sz="1800" b="1"/>
        </a:p>
      </dgm:t>
    </dgm:pt>
    <dgm:pt modelId="{DB0CE48D-B75E-49CA-9C6B-A5FECA103874}" type="sibTrans" cxnId="{E240848D-537C-47E6-B139-033B004578B1}">
      <dgm:prSet/>
      <dgm:spPr/>
      <dgm:t>
        <a:bodyPr/>
        <a:lstStyle/>
        <a:p>
          <a:endParaRPr lang="es-ES" sz="1800" b="1"/>
        </a:p>
      </dgm:t>
    </dgm:pt>
    <dgm:pt modelId="{15AEB06B-DBE5-4262-BBE0-D19B6851747B}" type="pres">
      <dgm:prSet presAssocID="{32CFC434-87B3-45B5-ACA9-40E6650C6E26}" presName="Name0" presStyleCnt="0">
        <dgm:presLayoutVars>
          <dgm:dir/>
          <dgm:animLvl val="lvl"/>
          <dgm:resizeHandles val="exact"/>
        </dgm:presLayoutVars>
      </dgm:prSet>
      <dgm:spPr/>
    </dgm:pt>
    <dgm:pt modelId="{74F1ACEA-A7D7-4FB5-BDCF-8B1F6134E074}" type="pres">
      <dgm:prSet presAssocID="{E0D907DA-A93C-4284-BCAC-CE055D448555}" presName="linNode" presStyleCnt="0"/>
      <dgm:spPr/>
    </dgm:pt>
    <dgm:pt modelId="{6BC85395-9BA7-4E86-9356-60ECAA94C89C}" type="pres">
      <dgm:prSet presAssocID="{E0D907DA-A93C-4284-BCAC-CE055D448555}" presName="parentText" presStyleLbl="node1" presStyleIdx="0" presStyleCnt="6" custScaleX="44647">
        <dgm:presLayoutVars>
          <dgm:chMax val="1"/>
          <dgm:bulletEnabled val="1"/>
        </dgm:presLayoutVars>
      </dgm:prSet>
      <dgm:spPr/>
    </dgm:pt>
    <dgm:pt modelId="{84C2EEDC-882C-455D-B962-5DF8C0DE4344}" type="pres">
      <dgm:prSet presAssocID="{E0D907DA-A93C-4284-BCAC-CE055D448555}" presName="descendantText" presStyleLbl="alignAccFollowNode1" presStyleIdx="0" presStyleCnt="6" custScaleX="131264">
        <dgm:presLayoutVars>
          <dgm:bulletEnabled val="1"/>
        </dgm:presLayoutVars>
      </dgm:prSet>
      <dgm:spPr/>
    </dgm:pt>
    <dgm:pt modelId="{7CB2CAC0-65AF-4D71-92EC-4CB784FDB434}" type="pres">
      <dgm:prSet presAssocID="{CA4C552D-7964-4768-B0B9-065D9D3B264D}" presName="sp" presStyleCnt="0"/>
      <dgm:spPr/>
    </dgm:pt>
    <dgm:pt modelId="{2C0E9F29-11B2-4610-BD28-9E672BC93E51}" type="pres">
      <dgm:prSet presAssocID="{6ECCCF62-9452-4396-89B3-FE5444D7CCCE}" presName="linNode" presStyleCnt="0"/>
      <dgm:spPr/>
    </dgm:pt>
    <dgm:pt modelId="{A1CD05FC-C617-43B3-8A3E-EEEA2EF98098}" type="pres">
      <dgm:prSet presAssocID="{6ECCCF62-9452-4396-89B3-FE5444D7CCCE}" presName="parentText" presStyleLbl="node1" presStyleIdx="1" presStyleCnt="6" custScaleX="44647">
        <dgm:presLayoutVars>
          <dgm:chMax val="1"/>
          <dgm:bulletEnabled val="1"/>
        </dgm:presLayoutVars>
      </dgm:prSet>
      <dgm:spPr/>
    </dgm:pt>
    <dgm:pt modelId="{6FE8608B-5080-419F-B7A0-F586E53A79BB}" type="pres">
      <dgm:prSet presAssocID="{6ECCCF62-9452-4396-89B3-FE5444D7CCCE}" presName="descendantText" presStyleLbl="alignAccFollowNode1" presStyleIdx="1" presStyleCnt="6" custScaleX="131264">
        <dgm:presLayoutVars>
          <dgm:bulletEnabled val="1"/>
        </dgm:presLayoutVars>
      </dgm:prSet>
      <dgm:spPr/>
    </dgm:pt>
    <dgm:pt modelId="{E2B557A7-7928-4828-80F7-F6A3DD7E767E}" type="pres">
      <dgm:prSet presAssocID="{41BEBFF1-D809-4B50-AF8A-F392C5926901}" presName="sp" presStyleCnt="0"/>
      <dgm:spPr/>
    </dgm:pt>
    <dgm:pt modelId="{49717418-BA63-408A-9193-5CBC2B07EBD0}" type="pres">
      <dgm:prSet presAssocID="{A2603939-0A12-4B07-9820-F091073386B4}" presName="linNode" presStyleCnt="0"/>
      <dgm:spPr/>
    </dgm:pt>
    <dgm:pt modelId="{BA3F5737-E526-4277-A9D4-0C0D7A33A4E8}" type="pres">
      <dgm:prSet presAssocID="{A2603939-0A12-4B07-9820-F091073386B4}" presName="parentText" presStyleLbl="node1" presStyleIdx="2" presStyleCnt="6" custScaleX="44647">
        <dgm:presLayoutVars>
          <dgm:chMax val="1"/>
          <dgm:bulletEnabled val="1"/>
        </dgm:presLayoutVars>
      </dgm:prSet>
      <dgm:spPr/>
    </dgm:pt>
    <dgm:pt modelId="{3D220FA4-1915-4DFF-89B1-C0F1499B6894}" type="pres">
      <dgm:prSet presAssocID="{A2603939-0A12-4B07-9820-F091073386B4}" presName="descendantText" presStyleLbl="alignAccFollowNode1" presStyleIdx="2" presStyleCnt="6" custScaleX="131264">
        <dgm:presLayoutVars>
          <dgm:bulletEnabled val="1"/>
        </dgm:presLayoutVars>
      </dgm:prSet>
      <dgm:spPr/>
    </dgm:pt>
    <dgm:pt modelId="{36F1D568-CA0A-4BCF-8633-25A828CD1156}" type="pres">
      <dgm:prSet presAssocID="{DD0912C4-223E-49A5-89C8-B9635E413637}" presName="sp" presStyleCnt="0"/>
      <dgm:spPr/>
    </dgm:pt>
    <dgm:pt modelId="{9D8685C7-7553-4295-8603-EDA159A8D772}" type="pres">
      <dgm:prSet presAssocID="{08BB015D-58FB-4F8B-B958-754F7A2791D1}" presName="linNode" presStyleCnt="0"/>
      <dgm:spPr/>
    </dgm:pt>
    <dgm:pt modelId="{7C341D7C-3093-40DF-9615-478EFA75FFF7}" type="pres">
      <dgm:prSet presAssocID="{08BB015D-58FB-4F8B-B958-754F7A2791D1}" presName="parentText" presStyleLbl="node1" presStyleIdx="3" presStyleCnt="6" custScaleX="44647">
        <dgm:presLayoutVars>
          <dgm:chMax val="1"/>
          <dgm:bulletEnabled val="1"/>
        </dgm:presLayoutVars>
      </dgm:prSet>
      <dgm:spPr/>
    </dgm:pt>
    <dgm:pt modelId="{5B0C0A3A-1012-4697-982B-2C610C0E9594}" type="pres">
      <dgm:prSet presAssocID="{08BB015D-58FB-4F8B-B958-754F7A2791D1}" presName="descendantText" presStyleLbl="alignAccFollowNode1" presStyleIdx="3" presStyleCnt="6" custScaleX="131264">
        <dgm:presLayoutVars>
          <dgm:bulletEnabled val="1"/>
        </dgm:presLayoutVars>
      </dgm:prSet>
      <dgm:spPr/>
    </dgm:pt>
    <dgm:pt modelId="{E4E8F1C7-3940-41FD-8FCC-39FA54FE02E5}" type="pres">
      <dgm:prSet presAssocID="{FFD0DDED-E264-4F44-BDE9-CDA3C5FC2470}" presName="sp" presStyleCnt="0"/>
      <dgm:spPr/>
    </dgm:pt>
    <dgm:pt modelId="{6BAF1B3E-A765-4B58-93C6-64A5D0F81653}" type="pres">
      <dgm:prSet presAssocID="{73E294D5-76E2-44D0-9248-38BED26355A3}" presName="linNode" presStyleCnt="0"/>
      <dgm:spPr/>
    </dgm:pt>
    <dgm:pt modelId="{99B844FC-3067-4F23-A5A4-9F077DC21CB3}" type="pres">
      <dgm:prSet presAssocID="{73E294D5-76E2-44D0-9248-38BED26355A3}" presName="parentText" presStyleLbl="node1" presStyleIdx="4" presStyleCnt="6" custScaleX="44647">
        <dgm:presLayoutVars>
          <dgm:chMax val="1"/>
          <dgm:bulletEnabled val="1"/>
        </dgm:presLayoutVars>
      </dgm:prSet>
      <dgm:spPr/>
    </dgm:pt>
    <dgm:pt modelId="{EB2E9522-366D-4058-9613-0646D1D7A2AC}" type="pres">
      <dgm:prSet presAssocID="{73E294D5-76E2-44D0-9248-38BED26355A3}" presName="descendantText" presStyleLbl="alignAccFollowNode1" presStyleIdx="4" presStyleCnt="6" custScaleX="131264">
        <dgm:presLayoutVars>
          <dgm:bulletEnabled val="1"/>
        </dgm:presLayoutVars>
      </dgm:prSet>
      <dgm:spPr/>
    </dgm:pt>
    <dgm:pt modelId="{3F2E39DF-CDD2-461D-A318-8D659C61C0AD}" type="pres">
      <dgm:prSet presAssocID="{FE532772-BB8B-4B82-9222-9BC71B918AC0}" presName="sp" presStyleCnt="0"/>
      <dgm:spPr/>
    </dgm:pt>
    <dgm:pt modelId="{2FF1D73A-6CE7-4D13-85B3-0F81BB5BB524}" type="pres">
      <dgm:prSet presAssocID="{1D4F0EBD-FB50-4FB7-BAE3-26E319FDC240}" presName="linNode" presStyleCnt="0"/>
      <dgm:spPr/>
    </dgm:pt>
    <dgm:pt modelId="{93606A95-CDFF-41E9-97F7-E14E2E4AEFAD}" type="pres">
      <dgm:prSet presAssocID="{1D4F0EBD-FB50-4FB7-BAE3-26E319FDC240}" presName="parentText" presStyleLbl="node1" presStyleIdx="5" presStyleCnt="6" custScaleX="44647">
        <dgm:presLayoutVars>
          <dgm:chMax val="1"/>
          <dgm:bulletEnabled val="1"/>
        </dgm:presLayoutVars>
      </dgm:prSet>
      <dgm:spPr/>
    </dgm:pt>
    <dgm:pt modelId="{8F7410E2-08F3-4DBC-9FD6-40615F8AE235}" type="pres">
      <dgm:prSet presAssocID="{1D4F0EBD-FB50-4FB7-BAE3-26E319FDC240}" presName="descendantText" presStyleLbl="alignAccFollowNode1" presStyleIdx="5" presStyleCnt="6" custScaleX="131264">
        <dgm:presLayoutVars>
          <dgm:bulletEnabled val="1"/>
        </dgm:presLayoutVars>
      </dgm:prSet>
      <dgm:spPr/>
    </dgm:pt>
  </dgm:ptLst>
  <dgm:cxnLst>
    <dgm:cxn modelId="{72F84501-74E1-47CB-98A6-2E2896BA532A}" srcId="{32CFC434-87B3-45B5-ACA9-40E6650C6E26}" destId="{1D4F0EBD-FB50-4FB7-BAE3-26E319FDC240}" srcOrd="5" destOrd="0" parTransId="{0E317883-F752-40E8-BBD9-A6129C657A3C}" sibTransId="{1EFF937B-39FB-4600-B5AC-866ECE30F45F}"/>
    <dgm:cxn modelId="{AC6DF90E-49CF-4223-A769-AA5C2B966A51}" srcId="{32CFC434-87B3-45B5-ACA9-40E6650C6E26}" destId="{A2603939-0A12-4B07-9820-F091073386B4}" srcOrd="2" destOrd="0" parTransId="{1FD62224-D006-4501-ADB3-6FFEAEDD3D81}" sibTransId="{DD0912C4-223E-49A5-89C8-B9635E413637}"/>
    <dgm:cxn modelId="{4F77D411-2C80-4D59-BA56-DE72C608F612}" srcId="{32CFC434-87B3-45B5-ACA9-40E6650C6E26}" destId="{08BB015D-58FB-4F8B-B958-754F7A2791D1}" srcOrd="3" destOrd="0" parTransId="{5EA6903A-FD94-42C8-AB9E-089213CF80D4}" sibTransId="{FFD0DDED-E264-4F44-BDE9-CDA3C5FC2470}"/>
    <dgm:cxn modelId="{1904DA1C-0741-4334-BFBB-B36D769BC073}" type="presOf" srcId="{6ECCCF62-9452-4396-89B3-FE5444D7CCCE}" destId="{A1CD05FC-C617-43B3-8A3E-EEEA2EF98098}" srcOrd="0" destOrd="0" presId="urn:microsoft.com/office/officeart/2005/8/layout/vList5"/>
    <dgm:cxn modelId="{6D669D31-8580-47EF-BB14-37D6F0D7996C}" type="presOf" srcId="{08BB015D-58FB-4F8B-B958-754F7A2791D1}" destId="{7C341D7C-3093-40DF-9615-478EFA75FFF7}" srcOrd="0" destOrd="0" presId="urn:microsoft.com/office/officeart/2005/8/layout/vList5"/>
    <dgm:cxn modelId="{40051232-68DB-43EA-B236-6C5AA7FC67D5}" type="presOf" srcId="{E0D907DA-A93C-4284-BCAC-CE055D448555}" destId="{6BC85395-9BA7-4E86-9356-60ECAA94C89C}" srcOrd="0" destOrd="0" presId="urn:microsoft.com/office/officeart/2005/8/layout/vList5"/>
    <dgm:cxn modelId="{C1A05C5B-C082-4757-9A29-67F7D8D58F58}" srcId="{32CFC434-87B3-45B5-ACA9-40E6650C6E26}" destId="{6ECCCF62-9452-4396-89B3-FE5444D7CCCE}" srcOrd="1" destOrd="0" parTransId="{F746994C-DD1D-4089-A7B6-6C9447CC329C}" sibTransId="{41BEBFF1-D809-4B50-AF8A-F392C5926901}"/>
    <dgm:cxn modelId="{8FC1766B-2CE5-4F54-8967-09A106CD9751}" type="presOf" srcId="{A2603939-0A12-4B07-9820-F091073386B4}" destId="{BA3F5737-E526-4277-A9D4-0C0D7A33A4E8}" srcOrd="0" destOrd="0" presId="urn:microsoft.com/office/officeart/2005/8/layout/vList5"/>
    <dgm:cxn modelId="{F55CE66F-A062-4D9A-958D-28CA1B3C029A}" type="presOf" srcId="{4621C30F-1702-4BBD-9B71-A1C33705E943}" destId="{84C2EEDC-882C-455D-B962-5DF8C0DE4344}" srcOrd="0" destOrd="0" presId="urn:microsoft.com/office/officeart/2005/8/layout/vList5"/>
    <dgm:cxn modelId="{6F352879-D137-479C-8394-53533C8038D5}" srcId="{6ECCCF62-9452-4396-89B3-FE5444D7CCCE}" destId="{2C587D76-D2B1-4ADB-8AC8-90473268347A}" srcOrd="0" destOrd="0" parTransId="{E40DC49F-0C6B-430F-90E9-66A35B9347E8}" sibTransId="{41B4E486-A794-40DB-8759-7B6026ED92E8}"/>
    <dgm:cxn modelId="{85FA6A82-D1DE-438E-A70A-8F1BC9092CAA}" type="presOf" srcId="{4B6CFB8C-5789-4C8E-A30E-5924775743D2}" destId="{8F7410E2-08F3-4DBC-9FD6-40615F8AE235}" srcOrd="0" destOrd="0" presId="urn:microsoft.com/office/officeart/2005/8/layout/vList5"/>
    <dgm:cxn modelId="{E240848D-537C-47E6-B139-033B004578B1}" srcId="{1D4F0EBD-FB50-4FB7-BAE3-26E319FDC240}" destId="{4B6CFB8C-5789-4C8E-A30E-5924775743D2}" srcOrd="0" destOrd="0" parTransId="{C6EBDC08-3C42-4D09-9F6D-E337BACBF482}" sibTransId="{DB0CE48D-B75E-49CA-9C6B-A5FECA103874}"/>
    <dgm:cxn modelId="{7109D08E-069A-428B-8295-2A7C9F67A5C6}" srcId="{32CFC434-87B3-45B5-ACA9-40E6650C6E26}" destId="{73E294D5-76E2-44D0-9248-38BED26355A3}" srcOrd="4" destOrd="0" parTransId="{5F6BE22E-A859-43C8-8C0A-A5C0634EDB78}" sibTransId="{FE532772-BB8B-4B82-9222-9BC71B918AC0}"/>
    <dgm:cxn modelId="{8A568B8F-F966-4C09-8546-A0E3188F4625}" type="presOf" srcId="{2C587D76-D2B1-4ADB-8AC8-90473268347A}" destId="{6FE8608B-5080-419F-B7A0-F586E53A79BB}" srcOrd="0" destOrd="0" presId="urn:microsoft.com/office/officeart/2005/8/layout/vList5"/>
    <dgm:cxn modelId="{379C9D94-3DA7-4255-A4E7-1B0EEEC66065}" srcId="{32CFC434-87B3-45B5-ACA9-40E6650C6E26}" destId="{E0D907DA-A93C-4284-BCAC-CE055D448555}" srcOrd="0" destOrd="0" parTransId="{CCC07EAD-C9F0-4792-9D91-26728940EC08}" sibTransId="{CA4C552D-7964-4768-B0B9-065D9D3B264D}"/>
    <dgm:cxn modelId="{569B93A2-6626-4947-91C6-652DBCDE39B4}" type="presOf" srcId="{5B470A87-2395-4B76-82DD-12A9B5161DB9}" destId="{5B0C0A3A-1012-4697-982B-2C610C0E9594}" srcOrd="0" destOrd="0" presId="urn:microsoft.com/office/officeart/2005/8/layout/vList5"/>
    <dgm:cxn modelId="{BB9449A4-E1E6-41A1-80CB-4305661F55A5}" srcId="{73E294D5-76E2-44D0-9248-38BED26355A3}" destId="{633F30B5-16B2-4E58-83FC-DCD18EF3006C}" srcOrd="0" destOrd="0" parTransId="{5235F1DB-F883-4F39-9F91-E143FCCF9BE5}" sibTransId="{D5AA963B-7080-4277-904A-550B582A7E10}"/>
    <dgm:cxn modelId="{5DFE5BA6-FFBA-4D35-BF6E-F0940798170F}" type="presOf" srcId="{73E294D5-76E2-44D0-9248-38BED26355A3}" destId="{99B844FC-3067-4F23-A5A4-9F077DC21CB3}" srcOrd="0" destOrd="0" presId="urn:microsoft.com/office/officeart/2005/8/layout/vList5"/>
    <dgm:cxn modelId="{63DC22BD-6483-4697-8153-1C93D02FBD19}" srcId="{E0D907DA-A93C-4284-BCAC-CE055D448555}" destId="{4621C30F-1702-4BBD-9B71-A1C33705E943}" srcOrd="0" destOrd="0" parTransId="{7F0B360D-1032-42A5-9777-6CC9BBCC0280}" sibTransId="{ADBC1559-270C-4868-9FB8-E1404A700057}"/>
    <dgm:cxn modelId="{2E67CFC6-359E-4807-B811-8F25514CBC2A}" srcId="{A2603939-0A12-4B07-9820-F091073386B4}" destId="{C5DC1C3B-6BDA-49B6-89BE-5F18B695D169}" srcOrd="0" destOrd="0" parTransId="{03620E18-C07C-40CA-9CEF-A9D2A8D15056}" sibTransId="{A5032BA2-47DE-4C8B-AB05-F86BDD5F8F94}"/>
    <dgm:cxn modelId="{A4B695D5-A367-4C76-8D23-981237F56BAE}" type="presOf" srcId="{633F30B5-16B2-4E58-83FC-DCD18EF3006C}" destId="{EB2E9522-366D-4058-9613-0646D1D7A2AC}" srcOrd="0" destOrd="0" presId="urn:microsoft.com/office/officeart/2005/8/layout/vList5"/>
    <dgm:cxn modelId="{8E9AA4DE-C136-4A06-88BD-7BE0397E94E2}" type="presOf" srcId="{1D4F0EBD-FB50-4FB7-BAE3-26E319FDC240}" destId="{93606A95-CDFF-41E9-97F7-E14E2E4AEFAD}" srcOrd="0" destOrd="0" presId="urn:microsoft.com/office/officeart/2005/8/layout/vList5"/>
    <dgm:cxn modelId="{F93E4BE0-26AA-4DB9-B69B-7E8AC3F085AA}" type="presOf" srcId="{32CFC434-87B3-45B5-ACA9-40E6650C6E26}" destId="{15AEB06B-DBE5-4262-BBE0-D19B6851747B}" srcOrd="0" destOrd="0" presId="urn:microsoft.com/office/officeart/2005/8/layout/vList5"/>
    <dgm:cxn modelId="{650E3FEE-2F18-4B88-A109-1ABDC453E583}" type="presOf" srcId="{C5DC1C3B-6BDA-49B6-89BE-5F18B695D169}" destId="{3D220FA4-1915-4DFF-89B1-C0F1499B6894}" srcOrd="0" destOrd="0" presId="urn:microsoft.com/office/officeart/2005/8/layout/vList5"/>
    <dgm:cxn modelId="{5A7984F9-38EA-4D03-97F7-AB2B6EDAA16C}" srcId="{08BB015D-58FB-4F8B-B958-754F7A2791D1}" destId="{5B470A87-2395-4B76-82DD-12A9B5161DB9}" srcOrd="0" destOrd="0" parTransId="{8EA20EB9-0E7C-4B5F-A9F0-A15DE7F36C92}" sibTransId="{493D28C4-6B50-473E-BE4D-49DF2F48F154}"/>
    <dgm:cxn modelId="{BAEECDBF-65D9-4F65-B9C9-28398378B4D1}" type="presParOf" srcId="{15AEB06B-DBE5-4262-BBE0-D19B6851747B}" destId="{74F1ACEA-A7D7-4FB5-BDCF-8B1F6134E074}" srcOrd="0" destOrd="0" presId="urn:microsoft.com/office/officeart/2005/8/layout/vList5"/>
    <dgm:cxn modelId="{3BE60784-DA9E-4075-AACF-F63A67241C1F}" type="presParOf" srcId="{74F1ACEA-A7D7-4FB5-BDCF-8B1F6134E074}" destId="{6BC85395-9BA7-4E86-9356-60ECAA94C89C}" srcOrd="0" destOrd="0" presId="urn:microsoft.com/office/officeart/2005/8/layout/vList5"/>
    <dgm:cxn modelId="{0B8FBDDC-683C-42E7-8EA6-C78F7C641BDD}" type="presParOf" srcId="{74F1ACEA-A7D7-4FB5-BDCF-8B1F6134E074}" destId="{84C2EEDC-882C-455D-B962-5DF8C0DE4344}" srcOrd="1" destOrd="0" presId="urn:microsoft.com/office/officeart/2005/8/layout/vList5"/>
    <dgm:cxn modelId="{B7967C56-0EF7-4FF0-B668-FA76685563DC}" type="presParOf" srcId="{15AEB06B-DBE5-4262-BBE0-D19B6851747B}" destId="{7CB2CAC0-65AF-4D71-92EC-4CB784FDB434}" srcOrd="1" destOrd="0" presId="urn:microsoft.com/office/officeart/2005/8/layout/vList5"/>
    <dgm:cxn modelId="{B226E1B3-AA97-4E8B-BA2F-A753EA0E8416}" type="presParOf" srcId="{15AEB06B-DBE5-4262-BBE0-D19B6851747B}" destId="{2C0E9F29-11B2-4610-BD28-9E672BC93E51}" srcOrd="2" destOrd="0" presId="urn:microsoft.com/office/officeart/2005/8/layout/vList5"/>
    <dgm:cxn modelId="{F9098FAC-0E60-4970-B343-6BE45519E5BE}" type="presParOf" srcId="{2C0E9F29-11B2-4610-BD28-9E672BC93E51}" destId="{A1CD05FC-C617-43B3-8A3E-EEEA2EF98098}" srcOrd="0" destOrd="0" presId="urn:microsoft.com/office/officeart/2005/8/layout/vList5"/>
    <dgm:cxn modelId="{FD057AFF-9705-4038-A494-CA9C4FB9C11A}" type="presParOf" srcId="{2C0E9F29-11B2-4610-BD28-9E672BC93E51}" destId="{6FE8608B-5080-419F-B7A0-F586E53A79BB}" srcOrd="1" destOrd="0" presId="urn:microsoft.com/office/officeart/2005/8/layout/vList5"/>
    <dgm:cxn modelId="{6DE8108B-1FEA-4950-BEAB-DB52CC6BF9E4}" type="presParOf" srcId="{15AEB06B-DBE5-4262-BBE0-D19B6851747B}" destId="{E2B557A7-7928-4828-80F7-F6A3DD7E767E}" srcOrd="3" destOrd="0" presId="urn:microsoft.com/office/officeart/2005/8/layout/vList5"/>
    <dgm:cxn modelId="{D5424709-88A3-4D96-B7F3-0D23D24F4713}" type="presParOf" srcId="{15AEB06B-DBE5-4262-BBE0-D19B6851747B}" destId="{49717418-BA63-408A-9193-5CBC2B07EBD0}" srcOrd="4" destOrd="0" presId="urn:microsoft.com/office/officeart/2005/8/layout/vList5"/>
    <dgm:cxn modelId="{A2D2F6EF-77CA-4429-BD91-36ABB8D4F1E4}" type="presParOf" srcId="{49717418-BA63-408A-9193-5CBC2B07EBD0}" destId="{BA3F5737-E526-4277-A9D4-0C0D7A33A4E8}" srcOrd="0" destOrd="0" presId="urn:microsoft.com/office/officeart/2005/8/layout/vList5"/>
    <dgm:cxn modelId="{B6EB6718-A2DD-4BAD-90CB-7D806EE16D65}" type="presParOf" srcId="{49717418-BA63-408A-9193-5CBC2B07EBD0}" destId="{3D220FA4-1915-4DFF-89B1-C0F1499B6894}" srcOrd="1" destOrd="0" presId="urn:microsoft.com/office/officeart/2005/8/layout/vList5"/>
    <dgm:cxn modelId="{9072165A-8199-4609-9048-4D3F4EC79810}" type="presParOf" srcId="{15AEB06B-DBE5-4262-BBE0-D19B6851747B}" destId="{36F1D568-CA0A-4BCF-8633-25A828CD1156}" srcOrd="5" destOrd="0" presId="urn:microsoft.com/office/officeart/2005/8/layout/vList5"/>
    <dgm:cxn modelId="{24A49C95-4A48-4D82-A239-7A0D2BF663D6}" type="presParOf" srcId="{15AEB06B-DBE5-4262-BBE0-D19B6851747B}" destId="{9D8685C7-7553-4295-8603-EDA159A8D772}" srcOrd="6" destOrd="0" presId="urn:microsoft.com/office/officeart/2005/8/layout/vList5"/>
    <dgm:cxn modelId="{895AB9CC-036C-45C7-865D-DD09191AB643}" type="presParOf" srcId="{9D8685C7-7553-4295-8603-EDA159A8D772}" destId="{7C341D7C-3093-40DF-9615-478EFA75FFF7}" srcOrd="0" destOrd="0" presId="urn:microsoft.com/office/officeart/2005/8/layout/vList5"/>
    <dgm:cxn modelId="{B9EBB1F6-9819-471D-980C-7AAC908C598C}" type="presParOf" srcId="{9D8685C7-7553-4295-8603-EDA159A8D772}" destId="{5B0C0A3A-1012-4697-982B-2C610C0E9594}" srcOrd="1" destOrd="0" presId="urn:microsoft.com/office/officeart/2005/8/layout/vList5"/>
    <dgm:cxn modelId="{E29D8E42-7A09-4B1F-BCD7-CC31342569E5}" type="presParOf" srcId="{15AEB06B-DBE5-4262-BBE0-D19B6851747B}" destId="{E4E8F1C7-3940-41FD-8FCC-39FA54FE02E5}" srcOrd="7" destOrd="0" presId="urn:microsoft.com/office/officeart/2005/8/layout/vList5"/>
    <dgm:cxn modelId="{9543F558-9667-40BD-A21E-30BFD4D0548D}" type="presParOf" srcId="{15AEB06B-DBE5-4262-BBE0-D19B6851747B}" destId="{6BAF1B3E-A765-4B58-93C6-64A5D0F81653}" srcOrd="8" destOrd="0" presId="urn:microsoft.com/office/officeart/2005/8/layout/vList5"/>
    <dgm:cxn modelId="{17596A44-456D-47EC-8502-BA81E7F64627}" type="presParOf" srcId="{6BAF1B3E-A765-4B58-93C6-64A5D0F81653}" destId="{99B844FC-3067-4F23-A5A4-9F077DC21CB3}" srcOrd="0" destOrd="0" presId="urn:microsoft.com/office/officeart/2005/8/layout/vList5"/>
    <dgm:cxn modelId="{84317352-7872-4FC8-8C49-3A84A7BEFF8B}" type="presParOf" srcId="{6BAF1B3E-A765-4B58-93C6-64A5D0F81653}" destId="{EB2E9522-366D-4058-9613-0646D1D7A2AC}" srcOrd="1" destOrd="0" presId="urn:microsoft.com/office/officeart/2005/8/layout/vList5"/>
    <dgm:cxn modelId="{D941C503-151C-46EE-8B24-C8CB37707C92}" type="presParOf" srcId="{15AEB06B-DBE5-4262-BBE0-D19B6851747B}" destId="{3F2E39DF-CDD2-461D-A318-8D659C61C0AD}" srcOrd="9" destOrd="0" presId="urn:microsoft.com/office/officeart/2005/8/layout/vList5"/>
    <dgm:cxn modelId="{CB101A85-F8F1-4DC8-AB3F-5353727FD3B8}" type="presParOf" srcId="{15AEB06B-DBE5-4262-BBE0-D19B6851747B}" destId="{2FF1D73A-6CE7-4D13-85B3-0F81BB5BB524}" srcOrd="10" destOrd="0" presId="urn:microsoft.com/office/officeart/2005/8/layout/vList5"/>
    <dgm:cxn modelId="{BC5B1308-CED8-402E-8DFA-B87472D08528}" type="presParOf" srcId="{2FF1D73A-6CE7-4D13-85B3-0F81BB5BB524}" destId="{93606A95-CDFF-41E9-97F7-E14E2E4AEFAD}" srcOrd="0" destOrd="0" presId="urn:microsoft.com/office/officeart/2005/8/layout/vList5"/>
    <dgm:cxn modelId="{0B23FCB6-8052-4B3D-BEB1-A35642848284}" type="presParOf" srcId="{2FF1D73A-6CE7-4D13-85B3-0F81BB5BB524}" destId="{8F7410E2-08F3-4DBC-9FD6-40615F8AE23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70934-E4A2-4E1E-AD15-F7F3815A57B0}">
      <dsp:nvSpPr>
        <dsp:cNvPr id="0" name=""/>
        <dsp:cNvSpPr/>
      </dsp:nvSpPr>
      <dsp:spPr>
        <a:xfrm>
          <a:off x="149360" y="41816"/>
          <a:ext cx="1426868" cy="1417989"/>
        </a:xfrm>
        <a:prstGeom prst="rect">
          <a:avLst/>
        </a:prstGeom>
        <a:solidFill>
          <a:schemeClr val="accent4"/>
        </a:solidFill>
        <a:ln w="6350" cap="flat" cmpd="sng" algn="ctr">
          <a:solidFill>
            <a:schemeClr val="accent3">
              <a:hueOff val="0"/>
              <a:satOff val="0"/>
              <a:lumOff val="0"/>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sp>
    <dsp:sp modelId="{12FB3869-DB54-421E-B538-5126CC46E3C2}">
      <dsp:nvSpPr>
        <dsp:cNvPr id="0" name=""/>
        <dsp:cNvSpPr/>
      </dsp:nvSpPr>
      <dsp:spPr>
        <a:xfrm>
          <a:off x="226631" y="0"/>
          <a:ext cx="1272326" cy="866131"/>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B4FE1E47-7682-4FA9-A973-E66E6D47C6C5}">
      <dsp:nvSpPr>
        <dsp:cNvPr id="0" name=""/>
        <dsp:cNvSpPr/>
      </dsp:nvSpPr>
      <dsp:spPr>
        <a:xfrm>
          <a:off x="136060" y="1003963"/>
          <a:ext cx="1453468" cy="35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A group of women (Mt. 28:8-10)</a:t>
          </a:r>
          <a:endParaRPr lang="es-ES" sz="1300" b="1" kern="1200" dirty="0"/>
        </a:p>
      </dsp:txBody>
      <dsp:txXfrm>
        <a:off x="136060" y="1003963"/>
        <a:ext cx="1453468" cy="359777"/>
      </dsp:txXfrm>
    </dsp:sp>
    <dsp:sp modelId="{C05885C1-1C54-4989-9FAA-90A4F8DDD826}">
      <dsp:nvSpPr>
        <dsp:cNvPr id="0" name=""/>
        <dsp:cNvSpPr/>
      </dsp:nvSpPr>
      <dsp:spPr>
        <a:xfrm>
          <a:off x="1953948" y="41816"/>
          <a:ext cx="1426868" cy="1417989"/>
        </a:xfrm>
        <a:prstGeom prst="rect">
          <a:avLst/>
        </a:prstGeom>
        <a:solidFill>
          <a:srgbClr val="CCFF99"/>
        </a:solidFill>
        <a:ln w="6350" cap="flat" cmpd="sng" algn="ctr">
          <a:solidFill>
            <a:schemeClr val="accent3">
              <a:hueOff val="0"/>
              <a:satOff val="0"/>
              <a:lumOff val="0"/>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sp>
    <dsp:sp modelId="{66CAAD17-E2B0-4929-8AA5-0F284E276C7E}">
      <dsp:nvSpPr>
        <dsp:cNvPr id="0" name=""/>
        <dsp:cNvSpPr/>
      </dsp:nvSpPr>
      <dsp:spPr>
        <a:xfrm>
          <a:off x="2031219" y="0"/>
          <a:ext cx="1272326" cy="866131"/>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834B385-5022-4405-A88F-A7D59D9F253B}">
      <dsp:nvSpPr>
        <dsp:cNvPr id="0" name=""/>
        <dsp:cNvSpPr/>
      </dsp:nvSpPr>
      <dsp:spPr>
        <a:xfrm>
          <a:off x="1940648" y="1003963"/>
          <a:ext cx="1453468" cy="35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The roman guards (Mt. 28:11)</a:t>
          </a:r>
          <a:endParaRPr lang="es-ES" sz="1300" b="1" kern="1200" dirty="0"/>
        </a:p>
      </dsp:txBody>
      <dsp:txXfrm>
        <a:off x="1940648" y="1003963"/>
        <a:ext cx="1453468" cy="359777"/>
      </dsp:txXfrm>
    </dsp:sp>
    <dsp:sp modelId="{D7B512DE-F0C6-4306-9EBA-7A23D0E99AE8}">
      <dsp:nvSpPr>
        <dsp:cNvPr id="0" name=""/>
        <dsp:cNvSpPr/>
      </dsp:nvSpPr>
      <dsp:spPr>
        <a:xfrm>
          <a:off x="3758536" y="41816"/>
          <a:ext cx="1426868" cy="1417989"/>
        </a:xfrm>
        <a:prstGeom prst="rect">
          <a:avLst/>
        </a:prstGeom>
        <a:solidFill>
          <a:srgbClr val="66FFCC"/>
        </a:solidFill>
        <a:ln w="6350" cap="flat" cmpd="sng" algn="ctr">
          <a:solidFill>
            <a:schemeClr val="accent3">
              <a:hueOff val="0"/>
              <a:satOff val="0"/>
              <a:lumOff val="0"/>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sp>
    <dsp:sp modelId="{E7094466-7A92-4C75-8BD5-CB4F5C51ED52}">
      <dsp:nvSpPr>
        <dsp:cNvPr id="0" name=""/>
        <dsp:cNvSpPr/>
      </dsp:nvSpPr>
      <dsp:spPr>
        <a:xfrm>
          <a:off x="3835807" y="0"/>
          <a:ext cx="1272326" cy="866131"/>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t="956"/>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3739241-5D00-4E79-AD6F-96E80006206E}">
      <dsp:nvSpPr>
        <dsp:cNvPr id="0" name=""/>
        <dsp:cNvSpPr/>
      </dsp:nvSpPr>
      <dsp:spPr>
        <a:xfrm>
          <a:off x="3745236" y="1003963"/>
          <a:ext cx="1453468" cy="35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Mary Magdalene (Mr. 16:9; </a:t>
          </a:r>
          <a:br>
            <a:rPr lang="en-US" sz="1300" b="1" kern="1200" dirty="0"/>
          </a:br>
          <a:r>
            <a:rPr lang="en-US" sz="1300" b="1" kern="1200" dirty="0"/>
            <a:t>Jn. 20:16-18)</a:t>
          </a:r>
          <a:endParaRPr lang="es-ES" sz="1300" b="1" kern="1200" dirty="0"/>
        </a:p>
      </dsp:txBody>
      <dsp:txXfrm>
        <a:off x="3745236" y="1003963"/>
        <a:ext cx="1453468" cy="359777"/>
      </dsp:txXfrm>
    </dsp:sp>
    <dsp:sp modelId="{3FD7B352-CA17-4774-A8E5-8002E84DEDAD}">
      <dsp:nvSpPr>
        <dsp:cNvPr id="0" name=""/>
        <dsp:cNvSpPr/>
      </dsp:nvSpPr>
      <dsp:spPr>
        <a:xfrm>
          <a:off x="5563124" y="41816"/>
          <a:ext cx="1426868" cy="1417989"/>
        </a:xfrm>
        <a:prstGeom prst="rect">
          <a:avLst/>
        </a:prstGeom>
        <a:solidFill>
          <a:srgbClr val="C9A6E4"/>
        </a:solidFill>
        <a:ln w="6350" cap="flat" cmpd="sng" algn="ctr">
          <a:solidFill>
            <a:schemeClr val="accent3">
              <a:hueOff val="0"/>
              <a:satOff val="0"/>
              <a:lumOff val="0"/>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sp>
    <dsp:sp modelId="{2CB07293-911C-4C02-B18E-038B54169E22}">
      <dsp:nvSpPr>
        <dsp:cNvPr id="0" name=""/>
        <dsp:cNvSpPr/>
      </dsp:nvSpPr>
      <dsp:spPr>
        <a:xfrm>
          <a:off x="5640395" y="0"/>
          <a:ext cx="1272326" cy="866131"/>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DB1DD675-1F5D-4E76-9023-B8DFF74037C0}">
      <dsp:nvSpPr>
        <dsp:cNvPr id="0" name=""/>
        <dsp:cNvSpPr/>
      </dsp:nvSpPr>
      <dsp:spPr>
        <a:xfrm>
          <a:off x="5549824" y="1003963"/>
          <a:ext cx="1453468" cy="35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The Emmaus disciples (Lk. 24:13-15; Mr. 16:12)</a:t>
          </a:r>
          <a:endParaRPr lang="es-ES" sz="1300" b="1" kern="1200" dirty="0"/>
        </a:p>
      </dsp:txBody>
      <dsp:txXfrm>
        <a:off x="5549824" y="1003963"/>
        <a:ext cx="1453468" cy="359777"/>
      </dsp:txXfrm>
    </dsp:sp>
    <dsp:sp modelId="{19AB101D-771C-42D1-990A-D4791D72C617}">
      <dsp:nvSpPr>
        <dsp:cNvPr id="0" name=""/>
        <dsp:cNvSpPr/>
      </dsp:nvSpPr>
      <dsp:spPr>
        <a:xfrm>
          <a:off x="7367712" y="41816"/>
          <a:ext cx="1426868" cy="1417989"/>
        </a:xfrm>
        <a:prstGeom prst="rect">
          <a:avLst/>
        </a:prstGeom>
        <a:solidFill>
          <a:schemeClr val="accent2">
            <a:lumMod val="40000"/>
            <a:lumOff val="6000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sp>
    <dsp:sp modelId="{571E22B5-EA06-4333-8CD0-DE49F9B900E7}">
      <dsp:nvSpPr>
        <dsp:cNvPr id="0" name=""/>
        <dsp:cNvSpPr/>
      </dsp:nvSpPr>
      <dsp:spPr>
        <a:xfrm>
          <a:off x="7444983" y="0"/>
          <a:ext cx="1272326" cy="866131"/>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6DB3DC1-C21C-427D-BE0E-D70C3824AF34}">
      <dsp:nvSpPr>
        <dsp:cNvPr id="0" name=""/>
        <dsp:cNvSpPr/>
      </dsp:nvSpPr>
      <dsp:spPr>
        <a:xfrm>
          <a:off x="7354412" y="1003963"/>
          <a:ext cx="1453468" cy="35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Peter (Lk. 24:34; 1Co. 15:5)</a:t>
          </a:r>
          <a:endParaRPr lang="es-ES" sz="1300" b="1" kern="1200" dirty="0"/>
        </a:p>
      </dsp:txBody>
      <dsp:txXfrm>
        <a:off x="7354412" y="1003963"/>
        <a:ext cx="1453468" cy="359777"/>
      </dsp:txXfrm>
    </dsp:sp>
    <dsp:sp modelId="{A862D02C-5A3E-4D14-972A-C993AA70CBC6}">
      <dsp:nvSpPr>
        <dsp:cNvPr id="0" name=""/>
        <dsp:cNvSpPr/>
      </dsp:nvSpPr>
      <dsp:spPr>
        <a:xfrm>
          <a:off x="120517" y="1651088"/>
          <a:ext cx="1426868" cy="1623329"/>
        </a:xfrm>
        <a:prstGeom prst="rect">
          <a:avLst/>
        </a:prstGeom>
        <a:solidFill>
          <a:schemeClr val="accent3">
            <a:lumMod val="40000"/>
            <a:lumOff val="6000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sp>
    <dsp:sp modelId="{F7D095E0-6FA5-4719-ACF1-4FD9F9A40341}">
      <dsp:nvSpPr>
        <dsp:cNvPr id="0" name=""/>
        <dsp:cNvSpPr/>
      </dsp:nvSpPr>
      <dsp:spPr>
        <a:xfrm>
          <a:off x="197788" y="1686645"/>
          <a:ext cx="1272326" cy="866131"/>
        </a:xfrm>
        <a:prstGeom prst="rect">
          <a:avLst/>
        </a:prstGeom>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D918B33E-2FD1-4EAA-BC3E-F2341F796805}">
      <dsp:nvSpPr>
        <dsp:cNvPr id="0" name=""/>
        <dsp:cNvSpPr/>
      </dsp:nvSpPr>
      <dsp:spPr>
        <a:xfrm>
          <a:off x="107217" y="2715929"/>
          <a:ext cx="1453468" cy="35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Those gathered in the upper room (Mr. 16:14; </a:t>
          </a:r>
          <a:br>
            <a:rPr lang="en-US" sz="1300" b="1" kern="1200" dirty="0"/>
          </a:br>
          <a:r>
            <a:rPr lang="en-US" sz="1300" b="1" kern="1200" dirty="0"/>
            <a:t>Jn. 20:19)</a:t>
          </a:r>
          <a:endParaRPr lang="es-ES" sz="1300" b="1" kern="1200" dirty="0"/>
        </a:p>
      </dsp:txBody>
      <dsp:txXfrm>
        <a:off x="107217" y="2715929"/>
        <a:ext cx="1453468" cy="359777"/>
      </dsp:txXfrm>
    </dsp:sp>
    <dsp:sp modelId="{050D6229-AE9E-4D62-AD1D-C26954D27EEB}">
      <dsp:nvSpPr>
        <dsp:cNvPr id="0" name=""/>
        <dsp:cNvSpPr/>
      </dsp:nvSpPr>
      <dsp:spPr>
        <a:xfrm>
          <a:off x="1925105" y="1738341"/>
          <a:ext cx="1426868" cy="1448824"/>
        </a:xfrm>
        <a:prstGeom prst="rect">
          <a:avLst/>
        </a:prstGeom>
        <a:solidFill>
          <a:schemeClr val="accent4">
            <a:lumMod val="40000"/>
            <a:lumOff val="6000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sp>
    <dsp:sp modelId="{F0366FA3-D12C-4C36-AC5B-E0DEECF10479}">
      <dsp:nvSpPr>
        <dsp:cNvPr id="0" name=""/>
        <dsp:cNvSpPr/>
      </dsp:nvSpPr>
      <dsp:spPr>
        <a:xfrm>
          <a:off x="2002376" y="1686645"/>
          <a:ext cx="1272326" cy="866131"/>
        </a:xfrm>
        <a:prstGeom prst="rect">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F4B9709-7402-405A-83C6-6FAFAB9645B0}">
      <dsp:nvSpPr>
        <dsp:cNvPr id="0" name=""/>
        <dsp:cNvSpPr/>
      </dsp:nvSpPr>
      <dsp:spPr>
        <a:xfrm>
          <a:off x="1911805" y="2715929"/>
          <a:ext cx="1453468" cy="35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Thomas </a:t>
          </a:r>
          <a:br>
            <a:rPr lang="en-US" sz="1300" b="1" kern="1200" dirty="0"/>
          </a:br>
          <a:r>
            <a:rPr lang="en-US" sz="1300" b="1" kern="1200" dirty="0"/>
            <a:t>(Jn. 20:24-26)</a:t>
          </a:r>
          <a:endParaRPr lang="es-ES" sz="1300" b="1" kern="1200" dirty="0"/>
        </a:p>
      </dsp:txBody>
      <dsp:txXfrm>
        <a:off x="1911805" y="2715929"/>
        <a:ext cx="1453468" cy="359777"/>
      </dsp:txXfrm>
    </dsp:sp>
    <dsp:sp modelId="{601672D2-72F3-4C0F-95DD-B397DA49DE81}">
      <dsp:nvSpPr>
        <dsp:cNvPr id="0" name=""/>
        <dsp:cNvSpPr/>
      </dsp:nvSpPr>
      <dsp:spPr>
        <a:xfrm>
          <a:off x="3758536" y="1738341"/>
          <a:ext cx="1426868" cy="1448824"/>
        </a:xfrm>
        <a:prstGeom prst="rect">
          <a:avLst/>
        </a:prstGeom>
        <a:solidFill>
          <a:schemeClr val="accent6">
            <a:lumMod val="60000"/>
            <a:lumOff val="4000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sp>
    <dsp:sp modelId="{863F9AE4-535A-4725-AE3D-A4188EA1E918}">
      <dsp:nvSpPr>
        <dsp:cNvPr id="0" name=""/>
        <dsp:cNvSpPr/>
      </dsp:nvSpPr>
      <dsp:spPr>
        <a:xfrm>
          <a:off x="3835807" y="1686645"/>
          <a:ext cx="1272326" cy="866131"/>
        </a:xfrm>
        <a:prstGeom prst="rect">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21BE251-3309-4767-80DD-B97231D66E34}">
      <dsp:nvSpPr>
        <dsp:cNvPr id="0" name=""/>
        <dsp:cNvSpPr/>
      </dsp:nvSpPr>
      <dsp:spPr>
        <a:xfrm>
          <a:off x="3716393" y="2715929"/>
          <a:ext cx="1511154" cy="35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More than 500 people (1Co. 15:6; Mt. 28:16-17)</a:t>
          </a:r>
          <a:endParaRPr lang="es-ES" sz="1300" b="1" kern="1200" dirty="0"/>
        </a:p>
      </dsp:txBody>
      <dsp:txXfrm>
        <a:off x="3716393" y="2715929"/>
        <a:ext cx="1511154" cy="359777"/>
      </dsp:txXfrm>
    </dsp:sp>
    <dsp:sp modelId="{90782FFE-8AED-4775-B32C-5AD328C0F885}">
      <dsp:nvSpPr>
        <dsp:cNvPr id="0" name=""/>
        <dsp:cNvSpPr/>
      </dsp:nvSpPr>
      <dsp:spPr>
        <a:xfrm>
          <a:off x="5591967" y="1738341"/>
          <a:ext cx="1426868" cy="1448824"/>
        </a:xfrm>
        <a:prstGeom prst="rect">
          <a:avLst/>
        </a:prstGeom>
        <a:solidFill>
          <a:schemeClr val="tx2">
            <a:lumMod val="40000"/>
            <a:lumOff val="6000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sp>
    <dsp:sp modelId="{916D5EF8-46BE-4A14-A7D4-B8FDA32102CC}">
      <dsp:nvSpPr>
        <dsp:cNvPr id="0" name=""/>
        <dsp:cNvSpPr/>
      </dsp:nvSpPr>
      <dsp:spPr>
        <a:xfrm>
          <a:off x="5669238" y="1686645"/>
          <a:ext cx="1272326" cy="866131"/>
        </a:xfrm>
        <a:prstGeom prst="rect">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C1C91DF-809E-4218-AA49-1AD34D8CA5D9}">
      <dsp:nvSpPr>
        <dsp:cNvPr id="0" name=""/>
        <dsp:cNvSpPr/>
      </dsp:nvSpPr>
      <dsp:spPr>
        <a:xfrm>
          <a:off x="5578667" y="2715929"/>
          <a:ext cx="1453468" cy="35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James, the brother of Jesus (1Co. 15:7)</a:t>
          </a:r>
          <a:endParaRPr lang="es-ES" sz="1300" b="1" kern="1200" dirty="0"/>
        </a:p>
      </dsp:txBody>
      <dsp:txXfrm>
        <a:off x="5578667" y="2715929"/>
        <a:ext cx="1453468" cy="359777"/>
      </dsp:txXfrm>
    </dsp:sp>
    <dsp:sp modelId="{E609BE8C-2EE2-4763-BFE7-30E417BC3AF5}">
      <dsp:nvSpPr>
        <dsp:cNvPr id="0" name=""/>
        <dsp:cNvSpPr/>
      </dsp:nvSpPr>
      <dsp:spPr>
        <a:xfrm>
          <a:off x="7396555" y="1738341"/>
          <a:ext cx="1426868" cy="1448824"/>
        </a:xfrm>
        <a:prstGeom prst="rect">
          <a:avLst/>
        </a:prstGeom>
        <a:solidFill>
          <a:srgbClr val="FFCCFF"/>
        </a:solidFill>
        <a:ln w="6350" cap="flat" cmpd="sng" algn="ctr">
          <a:solidFill>
            <a:schemeClr val="accent3">
              <a:hueOff val="0"/>
              <a:satOff val="0"/>
              <a:lumOff val="0"/>
              <a:alphaOff val="0"/>
            </a:schemeClr>
          </a:solidFill>
          <a:prstDash val="solid"/>
          <a:miter lim="800000"/>
        </a:ln>
        <a:effectLst/>
        <a:scene3d>
          <a:camera prst="orthographicFront"/>
          <a:lightRig rig="threePt" dir="t"/>
        </a:scene3d>
        <a:sp3d>
          <a:bevelT w="152400" h="50800" prst="softRound"/>
        </a:sp3d>
      </dsp:spPr>
      <dsp:style>
        <a:lnRef idx="1">
          <a:scrgbClr r="0" g="0" b="0"/>
        </a:lnRef>
        <a:fillRef idx="1">
          <a:scrgbClr r="0" g="0" b="0"/>
        </a:fillRef>
        <a:effectRef idx="0">
          <a:scrgbClr r="0" g="0" b="0"/>
        </a:effectRef>
        <a:fontRef idx="minor"/>
      </dsp:style>
    </dsp:sp>
    <dsp:sp modelId="{3DCD44DF-6EC5-429A-BA33-53229130C0EE}">
      <dsp:nvSpPr>
        <dsp:cNvPr id="0" name=""/>
        <dsp:cNvSpPr/>
      </dsp:nvSpPr>
      <dsp:spPr>
        <a:xfrm>
          <a:off x="7473826" y="1686645"/>
          <a:ext cx="1272326" cy="866131"/>
        </a:xfrm>
        <a:prstGeom prst="rect">
          <a:avLst/>
        </a:prstGeom>
        <a:blipFill rotWithShape="1">
          <a:blip xmlns:r="http://schemas.openxmlformats.org/officeDocument/2006/relationships" r:embed="rId11" cstate="print">
            <a:extLst>
              <a:ext uri="{28A0092B-C50C-407E-A947-70E740481C1C}">
                <a14:useLocalDpi xmlns:a14="http://schemas.microsoft.com/office/drawing/2010/main"/>
              </a:ext>
            </a:extLst>
          </a:blip>
          <a:srcRect/>
          <a:stretch>
            <a:fillRect/>
          </a:stretch>
        </a:blip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2A4B3F8-C6A7-48C5-BDE8-0CBFF50EF6A1}">
      <dsp:nvSpPr>
        <dsp:cNvPr id="0" name=""/>
        <dsp:cNvSpPr/>
      </dsp:nvSpPr>
      <dsp:spPr>
        <a:xfrm>
          <a:off x="7383255" y="2715929"/>
          <a:ext cx="1453468" cy="359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b="1" kern="1200" dirty="0"/>
            <a:t>Paul (1Co. 15:8)</a:t>
          </a:r>
        </a:p>
      </dsp:txBody>
      <dsp:txXfrm>
        <a:off x="7383255" y="2715929"/>
        <a:ext cx="1453468" cy="359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2EEDC-882C-455D-B962-5DF8C0DE4344}">
      <dsp:nvSpPr>
        <dsp:cNvPr id="0" name=""/>
        <dsp:cNvSpPr/>
      </dsp:nvSpPr>
      <dsp:spPr>
        <a:xfrm rot="5400000">
          <a:off x="3341590" y="-2351784"/>
          <a:ext cx="243590" cy="5009102"/>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000" tIns="123825" rIns="7200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a:t>Our preaching makes sense</a:t>
          </a:r>
          <a:endParaRPr lang="es-ES" sz="1800" b="1" kern="1200" dirty="0"/>
        </a:p>
      </dsp:txBody>
      <dsp:txXfrm rot="-5400000">
        <a:off x="958835" y="42862"/>
        <a:ext cx="4997211" cy="219808"/>
      </dsp:txXfrm>
    </dsp:sp>
    <dsp:sp modelId="{6BC85395-9BA7-4E86-9356-60ECAA94C89C}">
      <dsp:nvSpPr>
        <dsp:cNvPr id="0" name=""/>
        <dsp:cNvSpPr/>
      </dsp:nvSpPr>
      <dsp:spPr>
        <a:xfrm>
          <a:off x="473" y="522"/>
          <a:ext cx="958360" cy="304488"/>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v. 14</a:t>
          </a:r>
        </a:p>
      </dsp:txBody>
      <dsp:txXfrm>
        <a:off x="15337" y="15386"/>
        <a:ext cx="928632" cy="274760"/>
      </dsp:txXfrm>
    </dsp:sp>
    <dsp:sp modelId="{6FE8608B-5080-419F-B7A0-F586E53A79BB}">
      <dsp:nvSpPr>
        <dsp:cNvPr id="0" name=""/>
        <dsp:cNvSpPr/>
      </dsp:nvSpPr>
      <dsp:spPr>
        <a:xfrm rot="5400000">
          <a:off x="3341590" y="-2032071"/>
          <a:ext cx="243590" cy="5009102"/>
        </a:xfrm>
        <a:prstGeom prst="round2SameRect">
          <a:avLst/>
        </a:prstGeom>
        <a:solidFill>
          <a:schemeClr val="accent2">
            <a:tint val="40000"/>
            <a:alpha val="90000"/>
            <a:hueOff val="-2482615"/>
            <a:satOff val="0"/>
            <a:lumOff val="0"/>
            <a:alphaOff val="0"/>
          </a:schemeClr>
        </a:solidFill>
        <a:ln w="6350" cap="flat" cmpd="sng" algn="ctr">
          <a:solidFill>
            <a:schemeClr val="accent2">
              <a:tint val="40000"/>
              <a:alpha val="90000"/>
              <a:hueOff val="-2482615"/>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000" tIns="123825" rIns="7200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a:t>We testify that God is truthful</a:t>
          </a:r>
          <a:endParaRPr lang="es-ES" sz="1800" b="1" kern="1200" dirty="0"/>
        </a:p>
      </dsp:txBody>
      <dsp:txXfrm rot="-5400000">
        <a:off x="958835" y="362575"/>
        <a:ext cx="4997211" cy="219808"/>
      </dsp:txXfrm>
    </dsp:sp>
    <dsp:sp modelId="{A1CD05FC-C617-43B3-8A3E-EEEA2EF98098}">
      <dsp:nvSpPr>
        <dsp:cNvPr id="0" name=""/>
        <dsp:cNvSpPr/>
      </dsp:nvSpPr>
      <dsp:spPr>
        <a:xfrm>
          <a:off x="473" y="320235"/>
          <a:ext cx="958360" cy="304488"/>
        </a:xfrm>
        <a:prstGeom prst="roundRect">
          <a:avLst/>
        </a:prstGeom>
        <a:solidFill>
          <a:schemeClr val="accent2">
            <a:hueOff val="-2339999"/>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v. 15</a:t>
          </a:r>
        </a:p>
      </dsp:txBody>
      <dsp:txXfrm>
        <a:off x="15337" y="335099"/>
        <a:ext cx="928632" cy="274760"/>
      </dsp:txXfrm>
    </dsp:sp>
    <dsp:sp modelId="{3D220FA4-1915-4DFF-89B1-C0F1499B6894}">
      <dsp:nvSpPr>
        <dsp:cNvPr id="0" name=""/>
        <dsp:cNvSpPr/>
      </dsp:nvSpPr>
      <dsp:spPr>
        <a:xfrm rot="5400000">
          <a:off x="3341590" y="-1712358"/>
          <a:ext cx="243590" cy="5009102"/>
        </a:xfrm>
        <a:prstGeom prst="round2SameRect">
          <a:avLst/>
        </a:prstGeom>
        <a:solidFill>
          <a:schemeClr val="accent2">
            <a:tint val="40000"/>
            <a:alpha val="90000"/>
            <a:hueOff val="-4965230"/>
            <a:satOff val="0"/>
            <a:lumOff val="0"/>
            <a:alphaOff val="0"/>
          </a:schemeClr>
        </a:solidFill>
        <a:ln w="6350" cap="flat" cmpd="sng" algn="ctr">
          <a:solidFill>
            <a:schemeClr val="accent2">
              <a:tint val="40000"/>
              <a:alpha val="90000"/>
              <a:hueOff val="-496523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000" tIns="123825" rIns="7200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a:t>We believe that we will also be resurrected</a:t>
          </a:r>
          <a:endParaRPr lang="es-ES" sz="1800" b="1" kern="1200" dirty="0"/>
        </a:p>
      </dsp:txBody>
      <dsp:txXfrm rot="-5400000">
        <a:off x="958835" y="682288"/>
        <a:ext cx="4997211" cy="219808"/>
      </dsp:txXfrm>
    </dsp:sp>
    <dsp:sp modelId="{BA3F5737-E526-4277-A9D4-0C0D7A33A4E8}">
      <dsp:nvSpPr>
        <dsp:cNvPr id="0" name=""/>
        <dsp:cNvSpPr/>
      </dsp:nvSpPr>
      <dsp:spPr>
        <a:xfrm>
          <a:off x="473" y="639948"/>
          <a:ext cx="958360" cy="304488"/>
        </a:xfrm>
        <a:prstGeom prst="roundRect">
          <a:avLst/>
        </a:prstGeom>
        <a:solidFill>
          <a:schemeClr val="accent2">
            <a:hueOff val="-4679997"/>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v. 16</a:t>
          </a:r>
        </a:p>
      </dsp:txBody>
      <dsp:txXfrm>
        <a:off x="15337" y="654812"/>
        <a:ext cx="928632" cy="274760"/>
      </dsp:txXfrm>
    </dsp:sp>
    <dsp:sp modelId="{5B0C0A3A-1012-4697-982B-2C610C0E9594}">
      <dsp:nvSpPr>
        <dsp:cNvPr id="0" name=""/>
        <dsp:cNvSpPr/>
      </dsp:nvSpPr>
      <dsp:spPr>
        <a:xfrm rot="5400000">
          <a:off x="3341590" y="-1392645"/>
          <a:ext cx="243590" cy="5009102"/>
        </a:xfrm>
        <a:prstGeom prst="round2SameRect">
          <a:avLst/>
        </a:prstGeom>
        <a:solidFill>
          <a:schemeClr val="accent2">
            <a:tint val="40000"/>
            <a:alpha val="90000"/>
            <a:hueOff val="-7447845"/>
            <a:satOff val="0"/>
            <a:lumOff val="0"/>
            <a:alphaOff val="0"/>
          </a:schemeClr>
        </a:solidFill>
        <a:ln w="6350" cap="flat" cmpd="sng" algn="ctr">
          <a:solidFill>
            <a:schemeClr val="accent2">
              <a:tint val="40000"/>
              <a:alpha val="90000"/>
              <a:hueOff val="-7447845"/>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000" tIns="123825" rIns="7200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a:t>We have faith that our sins are forgiven</a:t>
          </a:r>
          <a:endParaRPr lang="es-ES" sz="1800" b="1" kern="1200" dirty="0"/>
        </a:p>
      </dsp:txBody>
      <dsp:txXfrm rot="-5400000">
        <a:off x="958835" y="1002001"/>
        <a:ext cx="4997211" cy="219808"/>
      </dsp:txXfrm>
    </dsp:sp>
    <dsp:sp modelId="{7C341D7C-3093-40DF-9615-478EFA75FFF7}">
      <dsp:nvSpPr>
        <dsp:cNvPr id="0" name=""/>
        <dsp:cNvSpPr/>
      </dsp:nvSpPr>
      <dsp:spPr>
        <a:xfrm>
          <a:off x="473" y="959661"/>
          <a:ext cx="958360" cy="304488"/>
        </a:xfrm>
        <a:prstGeom prst="roundRect">
          <a:avLst/>
        </a:prstGeom>
        <a:solidFill>
          <a:schemeClr val="accent2">
            <a:hueOff val="-7019996"/>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v. 17</a:t>
          </a:r>
        </a:p>
      </dsp:txBody>
      <dsp:txXfrm>
        <a:off x="15337" y="974525"/>
        <a:ext cx="928632" cy="274760"/>
      </dsp:txXfrm>
    </dsp:sp>
    <dsp:sp modelId="{EB2E9522-366D-4058-9613-0646D1D7A2AC}">
      <dsp:nvSpPr>
        <dsp:cNvPr id="0" name=""/>
        <dsp:cNvSpPr/>
      </dsp:nvSpPr>
      <dsp:spPr>
        <a:xfrm rot="5400000">
          <a:off x="3341590" y="-1072933"/>
          <a:ext cx="243590" cy="5009102"/>
        </a:xfrm>
        <a:prstGeom prst="round2SameRect">
          <a:avLst/>
        </a:prstGeom>
        <a:solidFill>
          <a:schemeClr val="accent2">
            <a:tint val="40000"/>
            <a:alpha val="90000"/>
            <a:hueOff val="-9930461"/>
            <a:satOff val="0"/>
            <a:lumOff val="0"/>
            <a:alphaOff val="0"/>
          </a:schemeClr>
        </a:solidFill>
        <a:ln w="6350" cap="flat" cmpd="sng" algn="ctr">
          <a:solidFill>
            <a:schemeClr val="accent2">
              <a:tint val="40000"/>
              <a:alpha val="90000"/>
              <a:hueOff val="-9930461"/>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000" tIns="123825" rIns="7200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a:t>We’ll see those who have died again</a:t>
          </a:r>
          <a:endParaRPr lang="es-ES" sz="1800" b="1" kern="1200" dirty="0"/>
        </a:p>
      </dsp:txBody>
      <dsp:txXfrm rot="-5400000">
        <a:off x="958835" y="1321713"/>
        <a:ext cx="4997211" cy="219808"/>
      </dsp:txXfrm>
    </dsp:sp>
    <dsp:sp modelId="{99B844FC-3067-4F23-A5A4-9F077DC21CB3}">
      <dsp:nvSpPr>
        <dsp:cNvPr id="0" name=""/>
        <dsp:cNvSpPr/>
      </dsp:nvSpPr>
      <dsp:spPr>
        <a:xfrm>
          <a:off x="473" y="1279373"/>
          <a:ext cx="958360" cy="304488"/>
        </a:xfrm>
        <a:prstGeom prst="roundRect">
          <a:avLst/>
        </a:prstGeom>
        <a:solidFill>
          <a:schemeClr val="accent2">
            <a:hueOff val="-9359995"/>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v. 18</a:t>
          </a:r>
        </a:p>
      </dsp:txBody>
      <dsp:txXfrm>
        <a:off x="15337" y="1294237"/>
        <a:ext cx="928632" cy="274760"/>
      </dsp:txXfrm>
    </dsp:sp>
    <dsp:sp modelId="{8F7410E2-08F3-4DBC-9FD6-40615F8AE235}">
      <dsp:nvSpPr>
        <dsp:cNvPr id="0" name=""/>
        <dsp:cNvSpPr/>
      </dsp:nvSpPr>
      <dsp:spPr>
        <a:xfrm rot="5400000">
          <a:off x="3341590" y="-753220"/>
          <a:ext cx="243590" cy="5009102"/>
        </a:xfrm>
        <a:prstGeom prst="round2SameRect">
          <a:avLst/>
        </a:prstGeom>
        <a:solidFill>
          <a:schemeClr val="accent2">
            <a:tint val="40000"/>
            <a:alpha val="90000"/>
            <a:hueOff val="-12413075"/>
            <a:satOff val="0"/>
            <a:lumOff val="0"/>
            <a:alphaOff val="0"/>
          </a:schemeClr>
        </a:solidFill>
        <a:ln w="6350" cap="flat" cmpd="sng" algn="ctr">
          <a:solidFill>
            <a:schemeClr val="accent2">
              <a:tint val="40000"/>
              <a:alpha val="90000"/>
              <a:hueOff val="-12413075"/>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2000" tIns="123825" rIns="7200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a:t>We have hope in a better life</a:t>
          </a:r>
          <a:endParaRPr lang="es-ES" sz="1800" b="1" kern="1200" dirty="0"/>
        </a:p>
      </dsp:txBody>
      <dsp:txXfrm rot="-5400000">
        <a:off x="958835" y="1641426"/>
        <a:ext cx="4997211" cy="219808"/>
      </dsp:txXfrm>
    </dsp:sp>
    <dsp:sp modelId="{93606A95-CDFF-41E9-97F7-E14E2E4AEFAD}">
      <dsp:nvSpPr>
        <dsp:cNvPr id="0" name=""/>
        <dsp:cNvSpPr/>
      </dsp:nvSpPr>
      <dsp:spPr>
        <a:xfrm>
          <a:off x="473" y="1599086"/>
          <a:ext cx="958360" cy="304488"/>
        </a:xfrm>
        <a:prstGeom prst="roundRect">
          <a:avLst/>
        </a:prstGeom>
        <a:solidFill>
          <a:schemeClr val="accent2">
            <a:hueOff val="-11699993"/>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v. 19</a:t>
          </a:r>
        </a:p>
      </dsp:txBody>
      <dsp:txXfrm>
        <a:off x="15337" y="1613950"/>
        <a:ext cx="928632" cy="274760"/>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9920485-BCC3-4EE2-AE4E-2327BB02487A}" type="datetimeFigureOut">
              <a:rPr lang="es-ES" smtClean="0"/>
              <a:t>28/10/2022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CD4859C-61E0-40E7-A914-6C9EA4EED660}" type="slidenum">
              <a:rPr lang="es-ES" smtClean="0"/>
              <a:t>‹#›</a:t>
            </a:fld>
            <a:endParaRPr lang="es-ES"/>
          </a:p>
        </p:txBody>
      </p:sp>
    </p:spTree>
    <p:extLst>
      <p:ext uri="{BB962C8B-B14F-4D97-AF65-F5344CB8AC3E}">
        <p14:creationId xmlns:p14="http://schemas.microsoft.com/office/powerpoint/2010/main" val="69469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9920485-BCC3-4EE2-AE4E-2327BB02487A}" type="datetimeFigureOut">
              <a:rPr lang="es-ES" smtClean="0"/>
              <a:t>28/10/2022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CD4859C-61E0-40E7-A914-6C9EA4EED660}" type="slidenum">
              <a:rPr lang="es-ES" smtClean="0"/>
              <a:t>‹#›</a:t>
            </a:fld>
            <a:endParaRPr lang="es-ES"/>
          </a:p>
        </p:txBody>
      </p:sp>
    </p:spTree>
    <p:extLst>
      <p:ext uri="{BB962C8B-B14F-4D97-AF65-F5344CB8AC3E}">
        <p14:creationId xmlns:p14="http://schemas.microsoft.com/office/powerpoint/2010/main" val="415569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9920485-BCC3-4EE2-AE4E-2327BB02487A}" type="datetimeFigureOut">
              <a:rPr lang="es-ES" smtClean="0"/>
              <a:t>28/10/2022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CD4859C-61E0-40E7-A914-6C9EA4EED660}" type="slidenum">
              <a:rPr lang="es-ES" smtClean="0"/>
              <a:t>‹#›</a:t>
            </a:fld>
            <a:endParaRPr lang="es-ES"/>
          </a:p>
        </p:txBody>
      </p:sp>
    </p:spTree>
    <p:extLst>
      <p:ext uri="{BB962C8B-B14F-4D97-AF65-F5344CB8AC3E}">
        <p14:creationId xmlns:p14="http://schemas.microsoft.com/office/powerpoint/2010/main" val="143368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7CBA6-F7A6-1411-F7FA-E9EEAD9F0561}"/>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9E6F226-AFD7-5144-10DA-6EE2DD6F382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5DD896C-614E-0C04-58A8-E2B794B2B731}"/>
              </a:ext>
            </a:extLst>
          </p:cNvPr>
          <p:cNvSpPr>
            <a:spLocks noGrp="1"/>
          </p:cNvSpPr>
          <p:nvPr>
            <p:ph type="dt" sz="half" idx="10"/>
          </p:nvPr>
        </p:nvSpPr>
        <p:spPr/>
        <p:txBody>
          <a:bodyPr/>
          <a:lstStyle/>
          <a:p>
            <a:fld id="{349D3ECA-2A0E-42D6-9631-163080EC8385}" type="datetimeFigureOut">
              <a:rPr lang="es-ES" smtClean="0"/>
              <a:t>28/10/2022</a:t>
            </a:fld>
            <a:endParaRPr lang="es-ES"/>
          </a:p>
        </p:txBody>
      </p:sp>
      <p:sp>
        <p:nvSpPr>
          <p:cNvPr id="5" name="Marcador de pie de página 4">
            <a:extLst>
              <a:ext uri="{FF2B5EF4-FFF2-40B4-BE49-F238E27FC236}">
                <a16:creationId xmlns:a16="http://schemas.microsoft.com/office/drawing/2014/main" id="{3BE405BC-2B92-AD00-45C5-194034F146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7D05B2B-2497-1CF5-4E5F-7C9090AA90B3}"/>
              </a:ext>
            </a:extLst>
          </p:cNvPr>
          <p:cNvSpPr>
            <a:spLocks noGrp="1"/>
          </p:cNvSpPr>
          <p:nvPr>
            <p:ph type="sldNum" sz="quarter" idx="12"/>
          </p:nvPr>
        </p:nvSpPr>
        <p:spPr/>
        <p:txBody>
          <a:bodyPr/>
          <a:lstStyle/>
          <a:p>
            <a:fld id="{90575B50-C749-48F7-98BA-EF2DC65271AD}" type="slidenum">
              <a:rPr lang="es-ES" smtClean="0"/>
              <a:t>‹#›</a:t>
            </a:fld>
            <a:endParaRPr lang="es-ES"/>
          </a:p>
        </p:txBody>
      </p:sp>
    </p:spTree>
    <p:extLst>
      <p:ext uri="{BB962C8B-B14F-4D97-AF65-F5344CB8AC3E}">
        <p14:creationId xmlns:p14="http://schemas.microsoft.com/office/powerpoint/2010/main" val="133211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4AE4FC-29CD-FC47-325F-818A68F3D9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1D2243E-C6FC-7EE8-161C-FC8ED7B7C9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D13E9E-C947-B9C4-B6FE-7613B88C8640}"/>
              </a:ext>
            </a:extLst>
          </p:cNvPr>
          <p:cNvSpPr>
            <a:spLocks noGrp="1"/>
          </p:cNvSpPr>
          <p:nvPr>
            <p:ph type="dt" sz="half" idx="10"/>
          </p:nvPr>
        </p:nvSpPr>
        <p:spPr/>
        <p:txBody>
          <a:bodyPr/>
          <a:lstStyle/>
          <a:p>
            <a:fld id="{349D3ECA-2A0E-42D6-9631-163080EC8385}" type="datetimeFigureOut">
              <a:rPr lang="es-ES" smtClean="0"/>
              <a:t>28/10/2022</a:t>
            </a:fld>
            <a:endParaRPr lang="es-ES"/>
          </a:p>
        </p:txBody>
      </p:sp>
      <p:sp>
        <p:nvSpPr>
          <p:cNvPr id="5" name="Marcador de pie de página 4">
            <a:extLst>
              <a:ext uri="{FF2B5EF4-FFF2-40B4-BE49-F238E27FC236}">
                <a16:creationId xmlns:a16="http://schemas.microsoft.com/office/drawing/2014/main" id="{37C16DE1-A7FC-970C-F5BA-8C2FCB89C3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3A99E1-96EB-8557-EB19-DBD5E388504C}"/>
              </a:ext>
            </a:extLst>
          </p:cNvPr>
          <p:cNvSpPr>
            <a:spLocks noGrp="1"/>
          </p:cNvSpPr>
          <p:nvPr>
            <p:ph type="sldNum" sz="quarter" idx="12"/>
          </p:nvPr>
        </p:nvSpPr>
        <p:spPr/>
        <p:txBody>
          <a:bodyPr/>
          <a:lstStyle/>
          <a:p>
            <a:fld id="{90575B50-C749-48F7-98BA-EF2DC65271AD}" type="slidenum">
              <a:rPr lang="es-ES" smtClean="0"/>
              <a:t>‹#›</a:t>
            </a:fld>
            <a:endParaRPr lang="es-ES"/>
          </a:p>
        </p:txBody>
      </p:sp>
    </p:spTree>
    <p:extLst>
      <p:ext uri="{BB962C8B-B14F-4D97-AF65-F5344CB8AC3E}">
        <p14:creationId xmlns:p14="http://schemas.microsoft.com/office/powerpoint/2010/main" val="67319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F00F21-5D16-3B3F-95D7-01D7418228F1}"/>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212B8E-7FBE-C9BD-7FD5-2056A53D049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C8E9EED-127B-0294-E5A6-E2CAAE32B7E9}"/>
              </a:ext>
            </a:extLst>
          </p:cNvPr>
          <p:cNvSpPr>
            <a:spLocks noGrp="1"/>
          </p:cNvSpPr>
          <p:nvPr>
            <p:ph type="dt" sz="half" idx="10"/>
          </p:nvPr>
        </p:nvSpPr>
        <p:spPr/>
        <p:txBody>
          <a:bodyPr/>
          <a:lstStyle/>
          <a:p>
            <a:fld id="{349D3ECA-2A0E-42D6-9631-163080EC8385}" type="datetimeFigureOut">
              <a:rPr lang="es-ES" smtClean="0"/>
              <a:t>28/10/2022</a:t>
            </a:fld>
            <a:endParaRPr lang="es-ES"/>
          </a:p>
        </p:txBody>
      </p:sp>
      <p:sp>
        <p:nvSpPr>
          <p:cNvPr id="5" name="Marcador de pie de página 4">
            <a:extLst>
              <a:ext uri="{FF2B5EF4-FFF2-40B4-BE49-F238E27FC236}">
                <a16:creationId xmlns:a16="http://schemas.microsoft.com/office/drawing/2014/main" id="{ADDFCF89-A68F-A8F1-D2EB-5581A6E55A2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5E6975-2CE0-A9D7-6BDB-CE0CB2A6A057}"/>
              </a:ext>
            </a:extLst>
          </p:cNvPr>
          <p:cNvSpPr>
            <a:spLocks noGrp="1"/>
          </p:cNvSpPr>
          <p:nvPr>
            <p:ph type="sldNum" sz="quarter" idx="12"/>
          </p:nvPr>
        </p:nvSpPr>
        <p:spPr/>
        <p:txBody>
          <a:bodyPr/>
          <a:lstStyle/>
          <a:p>
            <a:fld id="{90575B50-C749-48F7-98BA-EF2DC65271AD}" type="slidenum">
              <a:rPr lang="es-ES" smtClean="0"/>
              <a:t>‹#›</a:t>
            </a:fld>
            <a:endParaRPr lang="es-ES"/>
          </a:p>
        </p:txBody>
      </p:sp>
    </p:spTree>
    <p:extLst>
      <p:ext uri="{BB962C8B-B14F-4D97-AF65-F5344CB8AC3E}">
        <p14:creationId xmlns:p14="http://schemas.microsoft.com/office/powerpoint/2010/main" val="205504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85CD3F-DD87-C2EA-47EE-6F56B041562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D13D54B-E9D4-EB59-4F4B-96F32563D6FC}"/>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6CEF07D-9520-54F5-3D07-861E5F733CAC}"/>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9BF1DEE-1998-2509-E125-E696407F198E}"/>
              </a:ext>
            </a:extLst>
          </p:cNvPr>
          <p:cNvSpPr>
            <a:spLocks noGrp="1"/>
          </p:cNvSpPr>
          <p:nvPr>
            <p:ph type="dt" sz="half" idx="10"/>
          </p:nvPr>
        </p:nvSpPr>
        <p:spPr/>
        <p:txBody>
          <a:bodyPr/>
          <a:lstStyle/>
          <a:p>
            <a:fld id="{349D3ECA-2A0E-42D6-9631-163080EC8385}" type="datetimeFigureOut">
              <a:rPr lang="es-ES" smtClean="0"/>
              <a:t>28/10/2022</a:t>
            </a:fld>
            <a:endParaRPr lang="es-ES"/>
          </a:p>
        </p:txBody>
      </p:sp>
      <p:sp>
        <p:nvSpPr>
          <p:cNvPr id="6" name="Marcador de pie de página 5">
            <a:extLst>
              <a:ext uri="{FF2B5EF4-FFF2-40B4-BE49-F238E27FC236}">
                <a16:creationId xmlns:a16="http://schemas.microsoft.com/office/drawing/2014/main" id="{77642B6D-3079-C0D8-7E24-D14EDD3377D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EB109D-4061-5D03-35F6-826EC21EC6F8}"/>
              </a:ext>
            </a:extLst>
          </p:cNvPr>
          <p:cNvSpPr>
            <a:spLocks noGrp="1"/>
          </p:cNvSpPr>
          <p:nvPr>
            <p:ph type="sldNum" sz="quarter" idx="12"/>
          </p:nvPr>
        </p:nvSpPr>
        <p:spPr/>
        <p:txBody>
          <a:bodyPr/>
          <a:lstStyle/>
          <a:p>
            <a:fld id="{90575B50-C749-48F7-98BA-EF2DC65271AD}" type="slidenum">
              <a:rPr lang="es-ES" smtClean="0"/>
              <a:t>‹#›</a:t>
            </a:fld>
            <a:endParaRPr lang="es-ES"/>
          </a:p>
        </p:txBody>
      </p:sp>
    </p:spTree>
    <p:extLst>
      <p:ext uri="{BB962C8B-B14F-4D97-AF65-F5344CB8AC3E}">
        <p14:creationId xmlns:p14="http://schemas.microsoft.com/office/powerpoint/2010/main" val="222297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21B0E-8F20-B011-93FF-36EA099F39C8}"/>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8BC4613-C455-D5FE-1F18-CB55CFC6396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F62B7E6-BC94-1536-5089-6B0D5FB3B484}"/>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D4602C2-A0EF-B3B7-D390-CD47B677F90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9C764E1-F43E-FACC-4004-13C403F2C029}"/>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2E3ABD1-B787-2C94-3775-9ABEF7EDBE6E}"/>
              </a:ext>
            </a:extLst>
          </p:cNvPr>
          <p:cNvSpPr>
            <a:spLocks noGrp="1"/>
          </p:cNvSpPr>
          <p:nvPr>
            <p:ph type="dt" sz="half" idx="10"/>
          </p:nvPr>
        </p:nvSpPr>
        <p:spPr/>
        <p:txBody>
          <a:bodyPr/>
          <a:lstStyle/>
          <a:p>
            <a:fld id="{349D3ECA-2A0E-42D6-9631-163080EC8385}" type="datetimeFigureOut">
              <a:rPr lang="es-ES" smtClean="0"/>
              <a:t>28/10/2022</a:t>
            </a:fld>
            <a:endParaRPr lang="es-ES"/>
          </a:p>
        </p:txBody>
      </p:sp>
      <p:sp>
        <p:nvSpPr>
          <p:cNvPr id="8" name="Marcador de pie de página 7">
            <a:extLst>
              <a:ext uri="{FF2B5EF4-FFF2-40B4-BE49-F238E27FC236}">
                <a16:creationId xmlns:a16="http://schemas.microsoft.com/office/drawing/2014/main" id="{DA151FDC-82CB-6C2A-4264-E71D940B1C2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2DE5768-4C30-DFAD-BB99-4D09F0B6C515}"/>
              </a:ext>
            </a:extLst>
          </p:cNvPr>
          <p:cNvSpPr>
            <a:spLocks noGrp="1"/>
          </p:cNvSpPr>
          <p:nvPr>
            <p:ph type="sldNum" sz="quarter" idx="12"/>
          </p:nvPr>
        </p:nvSpPr>
        <p:spPr/>
        <p:txBody>
          <a:bodyPr/>
          <a:lstStyle/>
          <a:p>
            <a:fld id="{90575B50-C749-48F7-98BA-EF2DC65271AD}" type="slidenum">
              <a:rPr lang="es-ES" smtClean="0"/>
              <a:t>‹#›</a:t>
            </a:fld>
            <a:endParaRPr lang="es-ES"/>
          </a:p>
        </p:txBody>
      </p:sp>
    </p:spTree>
    <p:extLst>
      <p:ext uri="{BB962C8B-B14F-4D97-AF65-F5344CB8AC3E}">
        <p14:creationId xmlns:p14="http://schemas.microsoft.com/office/powerpoint/2010/main" val="37573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5EF89-1A2A-6154-9406-A6FC61FB77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E81FA39-1420-659E-6871-B7A210EB98B8}"/>
              </a:ext>
            </a:extLst>
          </p:cNvPr>
          <p:cNvSpPr>
            <a:spLocks noGrp="1"/>
          </p:cNvSpPr>
          <p:nvPr>
            <p:ph type="dt" sz="half" idx="10"/>
          </p:nvPr>
        </p:nvSpPr>
        <p:spPr/>
        <p:txBody>
          <a:bodyPr/>
          <a:lstStyle/>
          <a:p>
            <a:fld id="{349D3ECA-2A0E-42D6-9631-163080EC8385}" type="datetimeFigureOut">
              <a:rPr lang="es-ES" smtClean="0"/>
              <a:t>28/10/2022</a:t>
            </a:fld>
            <a:endParaRPr lang="es-ES"/>
          </a:p>
        </p:txBody>
      </p:sp>
      <p:sp>
        <p:nvSpPr>
          <p:cNvPr id="4" name="Marcador de pie de página 3">
            <a:extLst>
              <a:ext uri="{FF2B5EF4-FFF2-40B4-BE49-F238E27FC236}">
                <a16:creationId xmlns:a16="http://schemas.microsoft.com/office/drawing/2014/main" id="{25A2E618-6088-3B32-7CDB-4C37422DB0F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0E2EEF0-24A4-5878-9D0C-416D48BDF900}"/>
              </a:ext>
            </a:extLst>
          </p:cNvPr>
          <p:cNvSpPr>
            <a:spLocks noGrp="1"/>
          </p:cNvSpPr>
          <p:nvPr>
            <p:ph type="sldNum" sz="quarter" idx="12"/>
          </p:nvPr>
        </p:nvSpPr>
        <p:spPr/>
        <p:txBody>
          <a:bodyPr/>
          <a:lstStyle/>
          <a:p>
            <a:fld id="{90575B50-C749-48F7-98BA-EF2DC65271AD}" type="slidenum">
              <a:rPr lang="es-ES" smtClean="0"/>
              <a:t>‹#›</a:t>
            </a:fld>
            <a:endParaRPr lang="es-ES"/>
          </a:p>
        </p:txBody>
      </p:sp>
    </p:spTree>
    <p:extLst>
      <p:ext uri="{BB962C8B-B14F-4D97-AF65-F5344CB8AC3E}">
        <p14:creationId xmlns:p14="http://schemas.microsoft.com/office/powerpoint/2010/main" val="294089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B00ACDD-9853-0C14-809F-3B64DAD1AD65}"/>
              </a:ext>
            </a:extLst>
          </p:cNvPr>
          <p:cNvSpPr>
            <a:spLocks noGrp="1"/>
          </p:cNvSpPr>
          <p:nvPr>
            <p:ph type="dt" sz="half" idx="10"/>
          </p:nvPr>
        </p:nvSpPr>
        <p:spPr/>
        <p:txBody>
          <a:bodyPr/>
          <a:lstStyle/>
          <a:p>
            <a:fld id="{349D3ECA-2A0E-42D6-9631-163080EC8385}" type="datetimeFigureOut">
              <a:rPr lang="es-ES" smtClean="0"/>
              <a:t>28/10/2022</a:t>
            </a:fld>
            <a:endParaRPr lang="es-ES"/>
          </a:p>
        </p:txBody>
      </p:sp>
      <p:sp>
        <p:nvSpPr>
          <p:cNvPr id="3" name="Marcador de pie de página 2">
            <a:extLst>
              <a:ext uri="{FF2B5EF4-FFF2-40B4-BE49-F238E27FC236}">
                <a16:creationId xmlns:a16="http://schemas.microsoft.com/office/drawing/2014/main" id="{B188CE28-4DEE-FDFA-3FC8-3FC1FEE7E7F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C621DBC-AE4C-E94D-6BFD-3E6434618B7C}"/>
              </a:ext>
            </a:extLst>
          </p:cNvPr>
          <p:cNvSpPr>
            <a:spLocks noGrp="1"/>
          </p:cNvSpPr>
          <p:nvPr>
            <p:ph type="sldNum" sz="quarter" idx="12"/>
          </p:nvPr>
        </p:nvSpPr>
        <p:spPr/>
        <p:txBody>
          <a:bodyPr/>
          <a:lstStyle/>
          <a:p>
            <a:fld id="{90575B50-C749-48F7-98BA-EF2DC65271AD}" type="slidenum">
              <a:rPr lang="es-ES" smtClean="0"/>
              <a:t>‹#›</a:t>
            </a:fld>
            <a:endParaRPr lang="es-ES"/>
          </a:p>
        </p:txBody>
      </p:sp>
    </p:spTree>
    <p:extLst>
      <p:ext uri="{BB962C8B-B14F-4D97-AF65-F5344CB8AC3E}">
        <p14:creationId xmlns:p14="http://schemas.microsoft.com/office/powerpoint/2010/main" val="360675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D943B5-DF7A-1190-6188-1EDFEBADBB44}"/>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90D7EB-D218-E6EC-3B6A-E2C147CF6F5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DD8A1CD-18E2-17CE-9ECA-CAE6149344F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88D5AF-5F06-D85C-7230-B3D68FF92405}"/>
              </a:ext>
            </a:extLst>
          </p:cNvPr>
          <p:cNvSpPr>
            <a:spLocks noGrp="1"/>
          </p:cNvSpPr>
          <p:nvPr>
            <p:ph type="dt" sz="half" idx="10"/>
          </p:nvPr>
        </p:nvSpPr>
        <p:spPr/>
        <p:txBody>
          <a:bodyPr/>
          <a:lstStyle/>
          <a:p>
            <a:fld id="{349D3ECA-2A0E-42D6-9631-163080EC8385}" type="datetimeFigureOut">
              <a:rPr lang="es-ES" smtClean="0"/>
              <a:t>28/10/2022</a:t>
            </a:fld>
            <a:endParaRPr lang="es-ES"/>
          </a:p>
        </p:txBody>
      </p:sp>
      <p:sp>
        <p:nvSpPr>
          <p:cNvPr id="6" name="Marcador de pie de página 5">
            <a:extLst>
              <a:ext uri="{FF2B5EF4-FFF2-40B4-BE49-F238E27FC236}">
                <a16:creationId xmlns:a16="http://schemas.microsoft.com/office/drawing/2014/main" id="{E64A0D9E-99F8-B67B-463C-D3D758240B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E740BF-9FBB-D071-A85D-80A4BE717DF3}"/>
              </a:ext>
            </a:extLst>
          </p:cNvPr>
          <p:cNvSpPr>
            <a:spLocks noGrp="1"/>
          </p:cNvSpPr>
          <p:nvPr>
            <p:ph type="sldNum" sz="quarter" idx="12"/>
          </p:nvPr>
        </p:nvSpPr>
        <p:spPr/>
        <p:txBody>
          <a:bodyPr/>
          <a:lstStyle/>
          <a:p>
            <a:fld id="{90575B50-C749-48F7-98BA-EF2DC65271AD}" type="slidenum">
              <a:rPr lang="es-ES" smtClean="0"/>
              <a:t>‹#›</a:t>
            </a:fld>
            <a:endParaRPr lang="es-ES"/>
          </a:p>
        </p:txBody>
      </p:sp>
    </p:spTree>
    <p:extLst>
      <p:ext uri="{BB962C8B-B14F-4D97-AF65-F5344CB8AC3E}">
        <p14:creationId xmlns:p14="http://schemas.microsoft.com/office/powerpoint/2010/main" val="235906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9920485-BCC3-4EE2-AE4E-2327BB02487A}" type="datetimeFigureOut">
              <a:rPr lang="es-ES" smtClean="0"/>
              <a:t>28/10/2022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CD4859C-61E0-40E7-A914-6C9EA4EED660}" type="slidenum">
              <a:rPr lang="es-ES" smtClean="0"/>
              <a:t>‹#›</a:t>
            </a:fld>
            <a:endParaRPr lang="es-ES"/>
          </a:p>
        </p:txBody>
      </p:sp>
    </p:spTree>
    <p:extLst>
      <p:ext uri="{BB962C8B-B14F-4D97-AF65-F5344CB8AC3E}">
        <p14:creationId xmlns:p14="http://schemas.microsoft.com/office/powerpoint/2010/main" val="86224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94DFD8-57FB-42AB-838C-147842CE983D}"/>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68F0002-CB59-8A9B-F70B-F068A81B299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CF66F623-E520-4D2C-D52E-8C063742755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EF6DD1-986F-C7C6-EA9B-130B0F0E1F4E}"/>
              </a:ext>
            </a:extLst>
          </p:cNvPr>
          <p:cNvSpPr>
            <a:spLocks noGrp="1"/>
          </p:cNvSpPr>
          <p:nvPr>
            <p:ph type="dt" sz="half" idx="10"/>
          </p:nvPr>
        </p:nvSpPr>
        <p:spPr/>
        <p:txBody>
          <a:bodyPr/>
          <a:lstStyle/>
          <a:p>
            <a:fld id="{349D3ECA-2A0E-42D6-9631-163080EC8385}" type="datetimeFigureOut">
              <a:rPr lang="es-ES" smtClean="0"/>
              <a:t>28/10/2022</a:t>
            </a:fld>
            <a:endParaRPr lang="es-ES"/>
          </a:p>
        </p:txBody>
      </p:sp>
      <p:sp>
        <p:nvSpPr>
          <p:cNvPr id="6" name="Marcador de pie de página 5">
            <a:extLst>
              <a:ext uri="{FF2B5EF4-FFF2-40B4-BE49-F238E27FC236}">
                <a16:creationId xmlns:a16="http://schemas.microsoft.com/office/drawing/2014/main" id="{6E9E982C-8B6E-833D-770F-C66B90DB058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415E19-327B-5381-CB51-288E7121C7FE}"/>
              </a:ext>
            </a:extLst>
          </p:cNvPr>
          <p:cNvSpPr>
            <a:spLocks noGrp="1"/>
          </p:cNvSpPr>
          <p:nvPr>
            <p:ph type="sldNum" sz="quarter" idx="12"/>
          </p:nvPr>
        </p:nvSpPr>
        <p:spPr/>
        <p:txBody>
          <a:bodyPr/>
          <a:lstStyle/>
          <a:p>
            <a:fld id="{90575B50-C749-48F7-98BA-EF2DC65271AD}" type="slidenum">
              <a:rPr lang="es-ES" smtClean="0"/>
              <a:t>‹#›</a:t>
            </a:fld>
            <a:endParaRPr lang="es-ES"/>
          </a:p>
        </p:txBody>
      </p:sp>
    </p:spTree>
    <p:extLst>
      <p:ext uri="{BB962C8B-B14F-4D97-AF65-F5344CB8AC3E}">
        <p14:creationId xmlns:p14="http://schemas.microsoft.com/office/powerpoint/2010/main" val="134360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8BFF4-81B9-938E-957F-BEA3A6654DE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A90BC2D-EBA7-B1F8-1752-55F08CEE55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40EA5C-FEB2-35B9-2F3E-5CD29773645B}"/>
              </a:ext>
            </a:extLst>
          </p:cNvPr>
          <p:cNvSpPr>
            <a:spLocks noGrp="1"/>
          </p:cNvSpPr>
          <p:nvPr>
            <p:ph type="dt" sz="half" idx="10"/>
          </p:nvPr>
        </p:nvSpPr>
        <p:spPr/>
        <p:txBody>
          <a:bodyPr/>
          <a:lstStyle/>
          <a:p>
            <a:fld id="{349D3ECA-2A0E-42D6-9631-163080EC8385}" type="datetimeFigureOut">
              <a:rPr lang="es-ES" smtClean="0"/>
              <a:t>28/10/2022</a:t>
            </a:fld>
            <a:endParaRPr lang="es-ES"/>
          </a:p>
        </p:txBody>
      </p:sp>
      <p:sp>
        <p:nvSpPr>
          <p:cNvPr id="5" name="Marcador de pie de página 4">
            <a:extLst>
              <a:ext uri="{FF2B5EF4-FFF2-40B4-BE49-F238E27FC236}">
                <a16:creationId xmlns:a16="http://schemas.microsoft.com/office/drawing/2014/main" id="{8C779FE6-C1C2-33B2-86DE-1B3B8E5C81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E11DA2-217C-90BC-9533-5001EF222F22}"/>
              </a:ext>
            </a:extLst>
          </p:cNvPr>
          <p:cNvSpPr>
            <a:spLocks noGrp="1"/>
          </p:cNvSpPr>
          <p:nvPr>
            <p:ph type="sldNum" sz="quarter" idx="12"/>
          </p:nvPr>
        </p:nvSpPr>
        <p:spPr/>
        <p:txBody>
          <a:bodyPr/>
          <a:lstStyle/>
          <a:p>
            <a:fld id="{90575B50-C749-48F7-98BA-EF2DC65271AD}" type="slidenum">
              <a:rPr lang="es-ES" smtClean="0"/>
              <a:t>‹#›</a:t>
            </a:fld>
            <a:endParaRPr lang="es-ES"/>
          </a:p>
        </p:txBody>
      </p:sp>
    </p:spTree>
    <p:extLst>
      <p:ext uri="{BB962C8B-B14F-4D97-AF65-F5344CB8AC3E}">
        <p14:creationId xmlns:p14="http://schemas.microsoft.com/office/powerpoint/2010/main" val="279168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7949FF2-BC0B-0135-8175-79304678BFC5}"/>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F6657C3-91BD-BC27-CDD1-EDC9B4441C1D}"/>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D86BB4-F449-6A86-B555-8606C973D81C}"/>
              </a:ext>
            </a:extLst>
          </p:cNvPr>
          <p:cNvSpPr>
            <a:spLocks noGrp="1"/>
          </p:cNvSpPr>
          <p:nvPr>
            <p:ph type="dt" sz="half" idx="10"/>
          </p:nvPr>
        </p:nvSpPr>
        <p:spPr/>
        <p:txBody>
          <a:bodyPr/>
          <a:lstStyle/>
          <a:p>
            <a:fld id="{349D3ECA-2A0E-42D6-9631-163080EC8385}" type="datetimeFigureOut">
              <a:rPr lang="es-ES" smtClean="0"/>
              <a:t>28/10/2022</a:t>
            </a:fld>
            <a:endParaRPr lang="es-ES"/>
          </a:p>
        </p:txBody>
      </p:sp>
      <p:sp>
        <p:nvSpPr>
          <p:cNvPr id="5" name="Marcador de pie de página 4">
            <a:extLst>
              <a:ext uri="{FF2B5EF4-FFF2-40B4-BE49-F238E27FC236}">
                <a16:creationId xmlns:a16="http://schemas.microsoft.com/office/drawing/2014/main" id="{804C7699-38F7-610D-A45D-728E8F1B9E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C5F097-4DBC-7DBA-E2B0-800ED132DEDE}"/>
              </a:ext>
            </a:extLst>
          </p:cNvPr>
          <p:cNvSpPr>
            <a:spLocks noGrp="1"/>
          </p:cNvSpPr>
          <p:nvPr>
            <p:ph type="sldNum" sz="quarter" idx="12"/>
          </p:nvPr>
        </p:nvSpPr>
        <p:spPr/>
        <p:txBody>
          <a:bodyPr/>
          <a:lstStyle/>
          <a:p>
            <a:fld id="{90575B50-C749-48F7-98BA-EF2DC65271AD}" type="slidenum">
              <a:rPr lang="es-ES" smtClean="0"/>
              <a:t>‹#›</a:t>
            </a:fld>
            <a:endParaRPr lang="es-ES"/>
          </a:p>
        </p:txBody>
      </p:sp>
    </p:spTree>
    <p:extLst>
      <p:ext uri="{BB962C8B-B14F-4D97-AF65-F5344CB8AC3E}">
        <p14:creationId xmlns:p14="http://schemas.microsoft.com/office/powerpoint/2010/main" val="307005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9920485-BCC3-4EE2-AE4E-2327BB02487A}" type="datetimeFigureOut">
              <a:rPr lang="es-ES" smtClean="0"/>
              <a:t>28/10/2022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CD4859C-61E0-40E7-A914-6C9EA4EED660}" type="slidenum">
              <a:rPr lang="es-ES" smtClean="0"/>
              <a:t>‹#›</a:t>
            </a:fld>
            <a:endParaRPr lang="es-ES"/>
          </a:p>
        </p:txBody>
      </p:sp>
    </p:spTree>
    <p:extLst>
      <p:ext uri="{BB962C8B-B14F-4D97-AF65-F5344CB8AC3E}">
        <p14:creationId xmlns:p14="http://schemas.microsoft.com/office/powerpoint/2010/main" val="58348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9920485-BCC3-4EE2-AE4E-2327BB02487A}" type="datetimeFigureOut">
              <a:rPr lang="es-ES" smtClean="0"/>
              <a:t>28/10/2022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CD4859C-61E0-40E7-A914-6C9EA4EED660}" type="slidenum">
              <a:rPr lang="es-ES" smtClean="0"/>
              <a:t>‹#›</a:t>
            </a:fld>
            <a:endParaRPr lang="es-ES"/>
          </a:p>
        </p:txBody>
      </p:sp>
    </p:spTree>
    <p:extLst>
      <p:ext uri="{BB962C8B-B14F-4D97-AF65-F5344CB8AC3E}">
        <p14:creationId xmlns:p14="http://schemas.microsoft.com/office/powerpoint/2010/main" val="24293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9920485-BCC3-4EE2-AE4E-2327BB02487A}" type="datetimeFigureOut">
              <a:rPr lang="es-ES" smtClean="0"/>
              <a:t>28/10/2022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CD4859C-61E0-40E7-A914-6C9EA4EED660}" type="slidenum">
              <a:rPr lang="es-ES" smtClean="0"/>
              <a:t>‹#›</a:t>
            </a:fld>
            <a:endParaRPr lang="es-ES"/>
          </a:p>
        </p:txBody>
      </p:sp>
    </p:spTree>
    <p:extLst>
      <p:ext uri="{BB962C8B-B14F-4D97-AF65-F5344CB8AC3E}">
        <p14:creationId xmlns:p14="http://schemas.microsoft.com/office/powerpoint/2010/main" val="6364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9920485-BCC3-4EE2-AE4E-2327BB02487A}" type="datetimeFigureOut">
              <a:rPr lang="es-ES" smtClean="0"/>
              <a:t>28/10/2022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CD4859C-61E0-40E7-A914-6C9EA4EED660}" type="slidenum">
              <a:rPr lang="es-ES" smtClean="0"/>
              <a:t>‹#›</a:t>
            </a:fld>
            <a:endParaRPr lang="es-ES"/>
          </a:p>
        </p:txBody>
      </p:sp>
    </p:spTree>
    <p:extLst>
      <p:ext uri="{BB962C8B-B14F-4D97-AF65-F5344CB8AC3E}">
        <p14:creationId xmlns:p14="http://schemas.microsoft.com/office/powerpoint/2010/main" val="87108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20485-BCC3-4EE2-AE4E-2327BB02487A}" type="datetimeFigureOut">
              <a:rPr lang="es-ES" smtClean="0"/>
              <a:t>28/10/2022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CD4859C-61E0-40E7-A914-6C9EA4EED660}" type="slidenum">
              <a:rPr lang="es-ES" smtClean="0"/>
              <a:t>‹#›</a:t>
            </a:fld>
            <a:endParaRPr lang="es-ES"/>
          </a:p>
        </p:txBody>
      </p:sp>
    </p:spTree>
    <p:extLst>
      <p:ext uri="{BB962C8B-B14F-4D97-AF65-F5344CB8AC3E}">
        <p14:creationId xmlns:p14="http://schemas.microsoft.com/office/powerpoint/2010/main" val="10607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9920485-BCC3-4EE2-AE4E-2327BB02487A}" type="datetimeFigureOut">
              <a:rPr lang="es-ES" smtClean="0"/>
              <a:t>28/10/2022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CD4859C-61E0-40E7-A914-6C9EA4EED660}" type="slidenum">
              <a:rPr lang="es-ES" smtClean="0"/>
              <a:t>‹#›</a:t>
            </a:fld>
            <a:endParaRPr lang="es-ES"/>
          </a:p>
        </p:txBody>
      </p:sp>
    </p:spTree>
    <p:extLst>
      <p:ext uri="{BB962C8B-B14F-4D97-AF65-F5344CB8AC3E}">
        <p14:creationId xmlns:p14="http://schemas.microsoft.com/office/powerpoint/2010/main" val="255099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9920485-BCC3-4EE2-AE4E-2327BB02487A}" type="datetimeFigureOut">
              <a:rPr lang="es-ES" smtClean="0"/>
              <a:t>28/10/2022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CD4859C-61E0-40E7-A914-6C9EA4EED660}" type="slidenum">
              <a:rPr lang="es-ES" smtClean="0"/>
              <a:t>‹#›</a:t>
            </a:fld>
            <a:endParaRPr lang="es-ES"/>
          </a:p>
        </p:txBody>
      </p:sp>
    </p:spTree>
    <p:extLst>
      <p:ext uri="{BB962C8B-B14F-4D97-AF65-F5344CB8AC3E}">
        <p14:creationId xmlns:p14="http://schemas.microsoft.com/office/powerpoint/2010/main" val="357832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920485-BCC3-4EE2-AE4E-2327BB02487A}" type="datetimeFigureOut">
              <a:rPr lang="es-ES" smtClean="0"/>
              <a:t>28/10/2022</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D4859C-61E0-40E7-A914-6C9EA4EED660}" type="slidenum">
              <a:rPr lang="es-ES" smtClean="0"/>
              <a:t>‹#›</a:t>
            </a:fld>
            <a:endParaRPr lang="es-ES"/>
          </a:p>
        </p:txBody>
      </p:sp>
    </p:spTree>
    <p:extLst>
      <p:ext uri="{BB962C8B-B14F-4D97-AF65-F5344CB8AC3E}">
        <p14:creationId xmlns:p14="http://schemas.microsoft.com/office/powerpoint/2010/main" val="999282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341BFAE-9825-F421-58A6-94BC1497A09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29986B5-C653-8358-C3DD-18E561EADCF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D8CFBB-738E-BCD3-7D1A-D4221C7261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49D3ECA-2A0E-42D6-9631-163080EC8385}" type="datetimeFigureOut">
              <a:rPr lang="es-ES" smtClean="0"/>
              <a:t>28/10/2022</a:t>
            </a:fld>
            <a:endParaRPr lang="es-ES"/>
          </a:p>
        </p:txBody>
      </p:sp>
      <p:sp>
        <p:nvSpPr>
          <p:cNvPr id="5" name="Marcador de pie de página 4">
            <a:extLst>
              <a:ext uri="{FF2B5EF4-FFF2-40B4-BE49-F238E27FC236}">
                <a16:creationId xmlns:a16="http://schemas.microsoft.com/office/drawing/2014/main" id="{AD0B851B-D0A2-EA50-3AE1-D6948151AC5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D598C56-EA4D-0922-C04D-5D0AF800EDC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0575B50-C749-48F7-98BA-EF2DC65271AD}" type="slidenum">
              <a:rPr lang="es-ES" smtClean="0"/>
              <a:t>‹#›</a:t>
            </a:fld>
            <a:endParaRPr lang="es-ES"/>
          </a:p>
        </p:txBody>
      </p:sp>
    </p:spTree>
    <p:extLst>
      <p:ext uri="{BB962C8B-B14F-4D97-AF65-F5344CB8AC3E}">
        <p14:creationId xmlns:p14="http://schemas.microsoft.com/office/powerpoint/2010/main" val="3473634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4FFE489-C103-6F88-8FCD-12500A2C0744}"/>
              </a:ext>
            </a:extLst>
          </p:cNvPr>
          <p:cNvSpPr txBox="1"/>
          <p:nvPr/>
        </p:nvSpPr>
        <p:spPr>
          <a:xfrm>
            <a:off x="2750515" y="73911"/>
            <a:ext cx="5859475" cy="61555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ES" sz="3400" b="1">
                <a:ln/>
                <a:solidFill>
                  <a:schemeClr val="accent4"/>
                </a:solidFill>
              </a:rPr>
              <a:t>CHRIST’S VICTORY OVER DEATH</a:t>
            </a:r>
            <a:endParaRPr lang="es-ES" sz="3400" b="1" dirty="0">
              <a:ln/>
              <a:solidFill>
                <a:schemeClr val="accent4"/>
              </a:solidFill>
            </a:endParaRPr>
          </a:p>
        </p:txBody>
      </p:sp>
      <p:sp>
        <p:nvSpPr>
          <p:cNvPr id="5" name="CuadroTexto 4">
            <a:extLst>
              <a:ext uri="{FF2B5EF4-FFF2-40B4-BE49-F238E27FC236}">
                <a16:creationId xmlns:a16="http://schemas.microsoft.com/office/drawing/2014/main" id="{B16EE97F-7CC2-4D25-A470-0066AD543D99}"/>
              </a:ext>
            </a:extLst>
          </p:cNvPr>
          <p:cNvSpPr txBox="1"/>
          <p:nvPr/>
        </p:nvSpPr>
        <p:spPr>
          <a:xfrm>
            <a:off x="55449" y="4731035"/>
            <a:ext cx="2917017" cy="338554"/>
          </a:xfrm>
          <a:prstGeom prst="rect">
            <a:avLst/>
          </a:prstGeom>
          <a:noFill/>
        </p:spPr>
        <p:txBody>
          <a:bodyPr wrap="none" rtlCol="0">
            <a:spAutoFit/>
          </a:bodyPr>
          <a:lstStyle/>
          <a:p>
            <a:r>
              <a:rPr lang="es-ES" sz="1600" b="1">
                <a:solidFill>
                  <a:srgbClr val="F6DCB8"/>
                </a:solidFill>
              </a:rPr>
              <a:t>Lesson 7 for November 12, 2022</a:t>
            </a:r>
            <a:endParaRPr lang="es-ES" sz="1600" b="1" dirty="0">
              <a:solidFill>
                <a:srgbClr val="F6DCB8"/>
              </a:solidFill>
            </a:endParaRPr>
          </a:p>
        </p:txBody>
      </p:sp>
    </p:spTree>
    <p:extLst>
      <p:ext uri="{BB962C8B-B14F-4D97-AF65-F5344CB8AC3E}">
        <p14:creationId xmlns:p14="http://schemas.microsoft.com/office/powerpoint/2010/main" val="309029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74F57E2-3B3C-79A2-802A-9EE34F7B6AFE}"/>
              </a:ext>
            </a:extLst>
          </p:cNvPr>
          <p:cNvSpPr txBox="1"/>
          <p:nvPr/>
        </p:nvSpPr>
        <p:spPr>
          <a:xfrm>
            <a:off x="0" y="1786920"/>
            <a:ext cx="9144000" cy="1569660"/>
          </a:xfrm>
          <a:prstGeom prst="rect">
            <a:avLst/>
          </a:prstGeom>
          <a:noFill/>
        </p:spPr>
        <p:txBody>
          <a:bodyPr wrap="square">
            <a:spAutoFit/>
          </a:bodyPr>
          <a:lstStyle/>
          <a:p>
            <a:pPr algn="ctr"/>
            <a:r>
              <a:rPr lang="en-US" sz="4800" b="1" dirty="0">
                <a:ln w="13462">
                  <a:solidFill>
                    <a:schemeClr val="bg1"/>
                  </a:solidFill>
                  <a:prstDash val="solid"/>
                </a:ln>
                <a:solidFill>
                  <a:schemeClr val="tx1">
                    <a:lumMod val="85000"/>
                    <a:lumOff val="15000"/>
                  </a:schemeClr>
                </a:solidFill>
                <a:effectLst>
                  <a:outerShdw dist="38100" dir="2700000" algn="bl" rotWithShape="0">
                    <a:srgbClr val="D10C33"/>
                  </a:outerShdw>
                </a:effectLst>
              </a:rPr>
              <a:t>THE IMPORTANCE OF </a:t>
            </a:r>
            <a:br>
              <a:rPr lang="en-US" sz="4800" b="1" dirty="0">
                <a:ln w="13462">
                  <a:solidFill>
                    <a:schemeClr val="bg1"/>
                  </a:solidFill>
                  <a:prstDash val="solid"/>
                </a:ln>
                <a:solidFill>
                  <a:schemeClr val="tx1">
                    <a:lumMod val="85000"/>
                    <a:lumOff val="15000"/>
                  </a:schemeClr>
                </a:solidFill>
                <a:effectLst>
                  <a:outerShdw dist="38100" dir="2700000" algn="bl" rotWithShape="0">
                    <a:srgbClr val="D10C33"/>
                  </a:outerShdw>
                </a:effectLst>
              </a:rPr>
            </a:br>
            <a:r>
              <a:rPr lang="en-US" sz="4800" b="1" dirty="0">
                <a:ln w="13462">
                  <a:solidFill>
                    <a:schemeClr val="bg1"/>
                  </a:solidFill>
                  <a:prstDash val="solid"/>
                </a:ln>
                <a:solidFill>
                  <a:schemeClr val="tx1">
                    <a:lumMod val="85000"/>
                    <a:lumOff val="15000"/>
                  </a:schemeClr>
                </a:solidFill>
                <a:effectLst>
                  <a:outerShdw dist="38100" dir="2700000" algn="bl" rotWithShape="0">
                    <a:srgbClr val="D10C33"/>
                  </a:outerShdw>
                </a:effectLst>
              </a:rPr>
              <a:t>THE RESURRECTION</a:t>
            </a:r>
            <a:endParaRPr lang="es-ES" sz="4800" b="1" dirty="0">
              <a:ln w="13462">
                <a:solidFill>
                  <a:schemeClr val="bg1"/>
                </a:solidFill>
                <a:prstDash val="solid"/>
              </a:ln>
              <a:solidFill>
                <a:schemeClr val="tx1">
                  <a:lumMod val="85000"/>
                  <a:lumOff val="15000"/>
                </a:schemeClr>
              </a:solidFill>
              <a:effectLst>
                <a:outerShdw dist="38100" dir="2700000" algn="bl" rotWithShape="0">
                  <a:srgbClr val="D10C33"/>
                </a:outerShdw>
              </a:effectLst>
            </a:endParaRPr>
          </a:p>
        </p:txBody>
      </p:sp>
    </p:spTree>
    <p:extLst>
      <p:ext uri="{BB962C8B-B14F-4D97-AF65-F5344CB8AC3E}">
        <p14:creationId xmlns:p14="http://schemas.microsoft.com/office/powerpoint/2010/main" val="42771524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C9DA9B3-EE82-753E-488B-B8E7DE040A0E}"/>
              </a:ext>
            </a:extLst>
          </p:cNvPr>
          <p:cNvSpPr txBox="1"/>
          <p:nvPr/>
        </p:nvSpPr>
        <p:spPr>
          <a:xfrm>
            <a:off x="1185062" y="-73150"/>
            <a:ext cx="7958938" cy="769441"/>
          </a:xfrm>
          <a:prstGeom prst="rect">
            <a:avLst/>
          </a:prstGeom>
          <a:noFill/>
        </p:spPr>
        <p:txBody>
          <a:bodyPr wrap="square">
            <a:spAutoFit/>
          </a:bodyPr>
          <a:lstStyle/>
          <a:p>
            <a:pPr algn="ctr"/>
            <a:r>
              <a:rPr lang="en-US" sz="4400" b="1">
                <a:ln w="6600">
                  <a:solidFill>
                    <a:schemeClr val="accent2">
                      <a:lumMod val="50000"/>
                    </a:schemeClr>
                  </a:solidFill>
                  <a:prstDash val="solid"/>
                </a:ln>
                <a:solidFill>
                  <a:srgbClr val="FFFFFF"/>
                </a:solidFill>
                <a:effectLst>
                  <a:outerShdw dist="38100" dir="2700000" algn="tl" rotWithShape="0">
                    <a:schemeClr val="accent2"/>
                  </a:outerShdw>
                </a:effectLst>
              </a:rPr>
              <a:t>“IF CHRIST IS NOT RISEN…”</a:t>
            </a:r>
            <a:endParaRPr lang="es-ES" sz="4400" b="1" dirty="0">
              <a:ln w="6600">
                <a:solidFill>
                  <a:schemeClr val="accent2">
                    <a:lumMod val="50000"/>
                  </a:schemeClr>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90AE9408-A18D-53E1-0293-FF58C1DF0199}"/>
              </a:ext>
            </a:extLst>
          </p:cNvPr>
          <p:cNvSpPr txBox="1"/>
          <p:nvPr/>
        </p:nvSpPr>
        <p:spPr>
          <a:xfrm>
            <a:off x="1869033" y="562117"/>
            <a:ext cx="6590995" cy="584775"/>
          </a:xfrm>
          <a:prstGeom prst="rect">
            <a:avLst/>
          </a:prstGeom>
          <a:solidFill>
            <a:srgbClr val="FBBC3C"/>
          </a:solidFill>
          <a:effectLst>
            <a:softEdge rad="25400"/>
          </a:effectLst>
        </p:spPr>
        <p:txBody>
          <a:bodyPr wrap="square">
            <a:spAutoFit/>
            <a:scene3d>
              <a:camera prst="orthographicFront"/>
              <a:lightRig rig="threePt" dir="t"/>
            </a:scene3d>
            <a:sp3d extrusionH="57150">
              <a:bevelT w="38100" h="38100"/>
            </a:sp3d>
          </a:bodyPr>
          <a:lstStyle/>
          <a:p>
            <a:pPr algn="ctr"/>
            <a:r>
              <a:rPr lang="es-ES" sz="1600" b="1" dirty="0">
                <a:solidFill>
                  <a:schemeClr val="accent6">
                    <a:lumMod val="50000"/>
                  </a:schemeClr>
                </a:solidFill>
                <a:latin typeface="Comic Sans MS" panose="030F0702030302020204" pitchFamily="66" charset="0"/>
              </a:rPr>
              <a:t>“</a:t>
            </a:r>
            <a:r>
              <a:rPr lang="en-US" sz="1600" b="1" dirty="0">
                <a:solidFill>
                  <a:schemeClr val="accent6">
                    <a:lumMod val="50000"/>
                  </a:schemeClr>
                </a:solidFill>
                <a:latin typeface="Comic Sans MS" panose="030F0702030302020204" pitchFamily="66" charset="0"/>
              </a:rPr>
              <a:t>But now Christ is risen from the dead, and has become the </a:t>
            </a:r>
            <a:r>
              <a:rPr lang="en-US" sz="1600" b="1" dirty="0" err="1">
                <a:solidFill>
                  <a:schemeClr val="accent6">
                    <a:lumMod val="50000"/>
                  </a:schemeClr>
                </a:solidFill>
                <a:latin typeface="Comic Sans MS" panose="030F0702030302020204" pitchFamily="66" charset="0"/>
              </a:rPr>
              <a:t>firstfruits</a:t>
            </a:r>
            <a:r>
              <a:rPr lang="en-US" sz="1600" b="1" dirty="0">
                <a:solidFill>
                  <a:schemeClr val="accent6">
                    <a:lumMod val="50000"/>
                  </a:schemeClr>
                </a:solidFill>
                <a:latin typeface="Comic Sans MS" panose="030F0702030302020204" pitchFamily="66" charset="0"/>
              </a:rPr>
              <a:t> of those who have fallen asleep.</a:t>
            </a:r>
            <a:r>
              <a:rPr lang="es-ES" sz="1600" b="1" dirty="0">
                <a:solidFill>
                  <a:schemeClr val="accent6">
                    <a:lumMod val="50000"/>
                  </a:schemeClr>
                </a:solidFill>
                <a:latin typeface="Comic Sans MS" panose="030F0702030302020204" pitchFamily="66" charset="0"/>
              </a:rPr>
              <a:t>” </a:t>
            </a:r>
            <a:r>
              <a:rPr lang="es-ES" sz="1200" b="1" dirty="0">
                <a:solidFill>
                  <a:schemeClr val="accent6">
                    <a:lumMod val="50000"/>
                  </a:schemeClr>
                </a:solidFill>
                <a:latin typeface="Comic Sans MS" panose="030F0702030302020204" pitchFamily="66" charset="0"/>
              </a:rPr>
              <a:t>(1 </a:t>
            </a:r>
            <a:r>
              <a:rPr lang="es-ES" sz="1200" b="1" dirty="0" err="1">
                <a:solidFill>
                  <a:schemeClr val="accent6">
                    <a:lumMod val="50000"/>
                  </a:schemeClr>
                </a:solidFill>
                <a:latin typeface="Comic Sans MS" panose="030F0702030302020204" pitchFamily="66" charset="0"/>
              </a:rPr>
              <a:t>Corinthians</a:t>
            </a:r>
            <a:r>
              <a:rPr lang="es-ES" sz="1200" b="1" dirty="0">
                <a:solidFill>
                  <a:schemeClr val="accent6">
                    <a:lumMod val="50000"/>
                  </a:schemeClr>
                </a:solidFill>
                <a:latin typeface="Comic Sans MS" panose="030F0702030302020204" pitchFamily="66" charset="0"/>
              </a:rPr>
              <a:t> 15:20)</a:t>
            </a:r>
          </a:p>
        </p:txBody>
      </p:sp>
      <p:sp>
        <p:nvSpPr>
          <p:cNvPr id="6" name="CuadroTexto 5">
            <a:extLst>
              <a:ext uri="{FF2B5EF4-FFF2-40B4-BE49-F238E27FC236}">
                <a16:creationId xmlns:a16="http://schemas.microsoft.com/office/drawing/2014/main" id="{C5EDDB99-E597-F966-6A64-17331994E472}"/>
              </a:ext>
            </a:extLst>
          </p:cNvPr>
          <p:cNvSpPr txBox="1"/>
          <p:nvPr/>
        </p:nvSpPr>
        <p:spPr>
          <a:xfrm>
            <a:off x="106326" y="1142613"/>
            <a:ext cx="6020600" cy="1477328"/>
          </a:xfrm>
          <a:prstGeom prst="rect">
            <a:avLst/>
          </a:prstGeom>
          <a:noFill/>
        </p:spPr>
        <p:txBody>
          <a:bodyPr wrap="square" rtlCol="0">
            <a:spAutoFit/>
          </a:bodyPr>
          <a:lstStyle/>
          <a:p>
            <a:r>
              <a:rPr lang="en-US" b="1" dirty="0"/>
              <a:t>The </a:t>
            </a:r>
            <a:r>
              <a:rPr lang="en-US" b="1" dirty="0" err="1"/>
              <a:t>firstfruits</a:t>
            </a:r>
            <a:r>
              <a:rPr lang="en-US" b="1" dirty="0"/>
              <a:t> were an offering to God. The first and best fruit from a field was offered (Dt. 26:1-11). It represented the whole harvest.</a:t>
            </a:r>
            <a:endParaRPr lang="es-ES" b="1" dirty="0"/>
          </a:p>
          <a:p>
            <a:r>
              <a:rPr lang="en-US" b="1" dirty="0"/>
              <a:t>According to 1 Corinthians 15, if Jesus is not risen, our faith is futile. Since Jesus is risen:</a:t>
            </a:r>
            <a:endParaRPr lang="es-ES" b="1" dirty="0"/>
          </a:p>
        </p:txBody>
      </p:sp>
      <p:graphicFrame>
        <p:nvGraphicFramePr>
          <p:cNvPr id="2" name="Diagrama 1">
            <a:extLst>
              <a:ext uri="{FF2B5EF4-FFF2-40B4-BE49-F238E27FC236}">
                <a16:creationId xmlns:a16="http://schemas.microsoft.com/office/drawing/2014/main" id="{3833BE34-3317-89A1-2B1C-3DBC7BE45F7E}"/>
              </a:ext>
            </a:extLst>
          </p:cNvPr>
          <p:cNvGraphicFramePr/>
          <p:nvPr>
            <p:extLst>
              <p:ext uri="{D42A27DB-BD31-4B8C-83A1-F6EECF244321}">
                <p14:modId xmlns:p14="http://schemas.microsoft.com/office/powerpoint/2010/main" val="3993114294"/>
              </p:ext>
            </p:extLst>
          </p:nvPr>
        </p:nvGraphicFramePr>
        <p:xfrm>
          <a:off x="106326" y="2593071"/>
          <a:ext cx="5968410" cy="1904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5FF60D0-0C10-3636-EE8F-18E0C930B956}"/>
              </a:ext>
            </a:extLst>
          </p:cNvPr>
          <p:cNvSpPr txBox="1"/>
          <p:nvPr/>
        </p:nvSpPr>
        <p:spPr>
          <a:xfrm>
            <a:off x="106326" y="4453279"/>
            <a:ext cx="5968410" cy="646331"/>
          </a:xfrm>
          <a:prstGeom prst="rect">
            <a:avLst/>
          </a:prstGeom>
          <a:noFill/>
        </p:spPr>
        <p:txBody>
          <a:bodyPr wrap="square" rtlCol="0">
            <a:spAutoFit/>
          </a:bodyPr>
          <a:lstStyle/>
          <a:p>
            <a:pPr>
              <a:spcBef>
                <a:spcPts val="600"/>
              </a:spcBef>
            </a:pPr>
            <a:r>
              <a:rPr lang="en-US" b="1" dirty="0"/>
              <a:t>Finally, the resurrection of Jesus guarantees that the last enemy (death) will be defeated (1Co. 15:26, 54-55)</a:t>
            </a:r>
            <a:endParaRPr lang="es-ES" b="1" dirty="0"/>
          </a:p>
        </p:txBody>
      </p:sp>
      <p:pic>
        <p:nvPicPr>
          <p:cNvPr id="14" name="Imagen 13" descr="Imagen que contiene café, pájaro, puesto, naranja&#10;&#10;Descripción generada automáticamente">
            <a:extLst>
              <a:ext uri="{FF2B5EF4-FFF2-40B4-BE49-F238E27FC236}">
                <a16:creationId xmlns:a16="http://schemas.microsoft.com/office/drawing/2014/main" id="{108B7CAB-9B4A-932A-DECB-9C8EA364B09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03996" y="1125700"/>
            <a:ext cx="2991684" cy="4002252"/>
          </a:xfrm>
          <a:prstGeom prst="rect">
            <a:avLst/>
          </a:prstGeom>
          <a:ln>
            <a:noFill/>
          </a:ln>
          <a:effectLst>
            <a:softEdge rad="112500"/>
          </a:effectLst>
        </p:spPr>
      </p:pic>
      <p:pic>
        <p:nvPicPr>
          <p:cNvPr id="16" name="Imagen 15" descr="Imagen que contiene tabla, pequeño, colorido, comida&#10;&#10;Descripción generada automáticamente">
            <a:extLst>
              <a:ext uri="{FF2B5EF4-FFF2-40B4-BE49-F238E27FC236}">
                <a16:creationId xmlns:a16="http://schemas.microsoft.com/office/drawing/2014/main" id="{DF387676-283C-EFC7-75E9-2295D85A64F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13641" y="61609"/>
            <a:ext cx="1071421" cy="1058527"/>
          </a:xfrm>
          <a:prstGeom prst="roundRect">
            <a:avLst>
              <a:gd name="adj" fmla="val 837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8486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strips(upLeft)">
                                      <p:cBhvr>
                                        <p:cTn id="16" dur="500"/>
                                        <p:tgtEl>
                                          <p:spTgt spid="14"/>
                                        </p:tgtEl>
                                      </p:cBhvr>
                                    </p:animEffect>
                                  </p:childTnLst>
                                </p:cTn>
                              </p:par>
                              <p:par>
                                <p:cTn id="17" presetID="18" presetClass="entr" presetSubtype="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left)">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left)">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graphicEl>
                                              <a:dgm id="{6BC85395-9BA7-4E86-9356-60ECAA94C89C}"/>
                                            </p:graphicEl>
                                          </p:spTgt>
                                        </p:tgtEl>
                                        <p:attrNameLst>
                                          <p:attrName>style.visibility</p:attrName>
                                        </p:attrNameLst>
                                      </p:cBhvr>
                                      <p:to>
                                        <p:strVal val="visible"/>
                                      </p:to>
                                    </p:set>
                                    <p:anim calcmode="lin" valueType="num">
                                      <p:cBhvr>
                                        <p:cTn id="39" dur="500" fill="hold"/>
                                        <p:tgtEl>
                                          <p:spTgt spid="2">
                                            <p:graphicEl>
                                              <a:dgm id="{6BC85395-9BA7-4E86-9356-60ECAA94C89C}"/>
                                            </p:graphicEl>
                                          </p:spTgt>
                                        </p:tgtEl>
                                        <p:attrNameLst>
                                          <p:attrName>ppt_w</p:attrName>
                                        </p:attrNameLst>
                                      </p:cBhvr>
                                      <p:tavLst>
                                        <p:tav tm="0">
                                          <p:val>
                                            <p:fltVal val="0"/>
                                          </p:val>
                                        </p:tav>
                                        <p:tav tm="100000">
                                          <p:val>
                                            <p:strVal val="#ppt_w"/>
                                          </p:val>
                                        </p:tav>
                                      </p:tavLst>
                                    </p:anim>
                                    <p:anim calcmode="lin" valueType="num">
                                      <p:cBhvr>
                                        <p:cTn id="40" dur="500" fill="hold"/>
                                        <p:tgtEl>
                                          <p:spTgt spid="2">
                                            <p:graphicEl>
                                              <a:dgm id="{6BC85395-9BA7-4E86-9356-60ECAA94C89C}"/>
                                            </p:graphicEl>
                                          </p:spTgt>
                                        </p:tgtEl>
                                        <p:attrNameLst>
                                          <p:attrName>ppt_h</p:attrName>
                                        </p:attrNameLst>
                                      </p:cBhvr>
                                      <p:tavLst>
                                        <p:tav tm="0">
                                          <p:val>
                                            <p:fltVal val="0"/>
                                          </p:val>
                                        </p:tav>
                                        <p:tav tm="100000">
                                          <p:val>
                                            <p:strVal val="#ppt_h"/>
                                          </p:val>
                                        </p:tav>
                                      </p:tavLst>
                                    </p:anim>
                                    <p:animEffect transition="in" filter="fade">
                                      <p:cBhvr>
                                        <p:cTn id="41" dur="500"/>
                                        <p:tgtEl>
                                          <p:spTgt spid="2">
                                            <p:graphicEl>
                                              <a:dgm id="{6BC85395-9BA7-4E86-9356-60ECAA94C89C}"/>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
                                            <p:graphicEl>
                                              <a:dgm id="{84C2EEDC-882C-455D-B962-5DF8C0DE4344}"/>
                                            </p:graphicEl>
                                          </p:spTgt>
                                        </p:tgtEl>
                                        <p:attrNameLst>
                                          <p:attrName>style.visibility</p:attrName>
                                        </p:attrNameLst>
                                      </p:cBhvr>
                                      <p:to>
                                        <p:strVal val="visible"/>
                                      </p:to>
                                    </p:set>
                                    <p:animEffect transition="in" filter="wipe(left)">
                                      <p:cBhvr>
                                        <p:cTn id="46" dur="500"/>
                                        <p:tgtEl>
                                          <p:spTgt spid="2">
                                            <p:graphicEl>
                                              <a:dgm id="{84C2EEDC-882C-455D-B962-5DF8C0DE4344}"/>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
                                            <p:graphicEl>
                                              <a:dgm id="{A1CD05FC-C617-43B3-8A3E-EEEA2EF98098}"/>
                                            </p:graphicEl>
                                          </p:spTgt>
                                        </p:tgtEl>
                                        <p:attrNameLst>
                                          <p:attrName>style.visibility</p:attrName>
                                        </p:attrNameLst>
                                      </p:cBhvr>
                                      <p:to>
                                        <p:strVal val="visible"/>
                                      </p:to>
                                    </p:set>
                                    <p:anim calcmode="lin" valueType="num">
                                      <p:cBhvr>
                                        <p:cTn id="51" dur="500" fill="hold"/>
                                        <p:tgtEl>
                                          <p:spTgt spid="2">
                                            <p:graphicEl>
                                              <a:dgm id="{A1CD05FC-C617-43B3-8A3E-EEEA2EF98098}"/>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A1CD05FC-C617-43B3-8A3E-EEEA2EF98098}"/>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A1CD05FC-C617-43B3-8A3E-EEEA2EF98098}"/>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
                                            <p:graphicEl>
                                              <a:dgm id="{6FE8608B-5080-419F-B7A0-F586E53A79BB}"/>
                                            </p:graphicEl>
                                          </p:spTgt>
                                        </p:tgtEl>
                                        <p:attrNameLst>
                                          <p:attrName>style.visibility</p:attrName>
                                        </p:attrNameLst>
                                      </p:cBhvr>
                                      <p:to>
                                        <p:strVal val="visible"/>
                                      </p:to>
                                    </p:set>
                                    <p:animEffect transition="in" filter="wipe(left)">
                                      <p:cBhvr>
                                        <p:cTn id="58" dur="500"/>
                                        <p:tgtEl>
                                          <p:spTgt spid="2">
                                            <p:graphicEl>
                                              <a:dgm id="{6FE8608B-5080-419F-B7A0-F586E53A79BB}"/>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BA3F5737-E526-4277-A9D4-0C0D7A33A4E8}"/>
                                            </p:graphicEl>
                                          </p:spTgt>
                                        </p:tgtEl>
                                        <p:attrNameLst>
                                          <p:attrName>style.visibility</p:attrName>
                                        </p:attrNameLst>
                                      </p:cBhvr>
                                      <p:to>
                                        <p:strVal val="visible"/>
                                      </p:to>
                                    </p:set>
                                    <p:anim calcmode="lin" valueType="num">
                                      <p:cBhvr>
                                        <p:cTn id="63" dur="500" fill="hold"/>
                                        <p:tgtEl>
                                          <p:spTgt spid="2">
                                            <p:graphicEl>
                                              <a:dgm id="{BA3F5737-E526-4277-A9D4-0C0D7A33A4E8}"/>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BA3F5737-E526-4277-A9D4-0C0D7A33A4E8}"/>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BA3F5737-E526-4277-A9D4-0C0D7A33A4E8}"/>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
                                            <p:graphicEl>
                                              <a:dgm id="{3D220FA4-1915-4DFF-89B1-C0F1499B6894}"/>
                                            </p:graphicEl>
                                          </p:spTgt>
                                        </p:tgtEl>
                                        <p:attrNameLst>
                                          <p:attrName>style.visibility</p:attrName>
                                        </p:attrNameLst>
                                      </p:cBhvr>
                                      <p:to>
                                        <p:strVal val="visible"/>
                                      </p:to>
                                    </p:set>
                                    <p:animEffect transition="in" filter="wipe(left)">
                                      <p:cBhvr>
                                        <p:cTn id="70" dur="500"/>
                                        <p:tgtEl>
                                          <p:spTgt spid="2">
                                            <p:graphicEl>
                                              <a:dgm id="{3D220FA4-1915-4DFF-89B1-C0F1499B6894}"/>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
                                            <p:graphicEl>
                                              <a:dgm id="{7C341D7C-3093-40DF-9615-478EFA75FFF7}"/>
                                            </p:graphicEl>
                                          </p:spTgt>
                                        </p:tgtEl>
                                        <p:attrNameLst>
                                          <p:attrName>style.visibility</p:attrName>
                                        </p:attrNameLst>
                                      </p:cBhvr>
                                      <p:to>
                                        <p:strVal val="visible"/>
                                      </p:to>
                                    </p:set>
                                    <p:anim calcmode="lin" valueType="num">
                                      <p:cBhvr>
                                        <p:cTn id="75" dur="500" fill="hold"/>
                                        <p:tgtEl>
                                          <p:spTgt spid="2">
                                            <p:graphicEl>
                                              <a:dgm id="{7C341D7C-3093-40DF-9615-478EFA75FFF7}"/>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7C341D7C-3093-40DF-9615-478EFA75FFF7}"/>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7C341D7C-3093-40DF-9615-478EFA75FFF7}"/>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
                                            <p:graphicEl>
                                              <a:dgm id="{5B0C0A3A-1012-4697-982B-2C610C0E9594}"/>
                                            </p:graphicEl>
                                          </p:spTgt>
                                        </p:tgtEl>
                                        <p:attrNameLst>
                                          <p:attrName>style.visibility</p:attrName>
                                        </p:attrNameLst>
                                      </p:cBhvr>
                                      <p:to>
                                        <p:strVal val="visible"/>
                                      </p:to>
                                    </p:set>
                                    <p:animEffect transition="in" filter="wipe(left)">
                                      <p:cBhvr>
                                        <p:cTn id="82" dur="500"/>
                                        <p:tgtEl>
                                          <p:spTgt spid="2">
                                            <p:graphicEl>
                                              <a:dgm id="{5B0C0A3A-1012-4697-982B-2C610C0E9594}"/>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
                                            <p:graphicEl>
                                              <a:dgm id="{99B844FC-3067-4F23-A5A4-9F077DC21CB3}"/>
                                            </p:graphicEl>
                                          </p:spTgt>
                                        </p:tgtEl>
                                        <p:attrNameLst>
                                          <p:attrName>style.visibility</p:attrName>
                                        </p:attrNameLst>
                                      </p:cBhvr>
                                      <p:to>
                                        <p:strVal val="visible"/>
                                      </p:to>
                                    </p:set>
                                    <p:anim calcmode="lin" valueType="num">
                                      <p:cBhvr>
                                        <p:cTn id="87" dur="500" fill="hold"/>
                                        <p:tgtEl>
                                          <p:spTgt spid="2">
                                            <p:graphicEl>
                                              <a:dgm id="{99B844FC-3067-4F23-A5A4-9F077DC21CB3}"/>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99B844FC-3067-4F23-A5A4-9F077DC21CB3}"/>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99B844FC-3067-4F23-A5A4-9F077DC21CB3}"/>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2">
                                            <p:graphicEl>
                                              <a:dgm id="{EB2E9522-366D-4058-9613-0646D1D7A2AC}"/>
                                            </p:graphicEl>
                                          </p:spTgt>
                                        </p:tgtEl>
                                        <p:attrNameLst>
                                          <p:attrName>style.visibility</p:attrName>
                                        </p:attrNameLst>
                                      </p:cBhvr>
                                      <p:to>
                                        <p:strVal val="visible"/>
                                      </p:to>
                                    </p:set>
                                    <p:animEffect transition="in" filter="wipe(left)">
                                      <p:cBhvr>
                                        <p:cTn id="94" dur="500"/>
                                        <p:tgtEl>
                                          <p:spTgt spid="2">
                                            <p:graphicEl>
                                              <a:dgm id="{EB2E9522-366D-4058-9613-0646D1D7A2AC}"/>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2">
                                            <p:graphicEl>
                                              <a:dgm id="{93606A95-CDFF-41E9-97F7-E14E2E4AEFAD}"/>
                                            </p:graphicEl>
                                          </p:spTgt>
                                        </p:tgtEl>
                                        <p:attrNameLst>
                                          <p:attrName>style.visibility</p:attrName>
                                        </p:attrNameLst>
                                      </p:cBhvr>
                                      <p:to>
                                        <p:strVal val="visible"/>
                                      </p:to>
                                    </p:set>
                                    <p:anim calcmode="lin" valueType="num">
                                      <p:cBhvr>
                                        <p:cTn id="99" dur="500" fill="hold"/>
                                        <p:tgtEl>
                                          <p:spTgt spid="2">
                                            <p:graphicEl>
                                              <a:dgm id="{93606A95-CDFF-41E9-97F7-E14E2E4AEFAD}"/>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93606A95-CDFF-41E9-97F7-E14E2E4AEFAD}"/>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93606A95-CDFF-41E9-97F7-E14E2E4AEFAD}"/>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2">
                                            <p:graphicEl>
                                              <a:dgm id="{8F7410E2-08F3-4DBC-9FD6-40615F8AE235}"/>
                                            </p:graphicEl>
                                          </p:spTgt>
                                        </p:tgtEl>
                                        <p:attrNameLst>
                                          <p:attrName>style.visibility</p:attrName>
                                        </p:attrNameLst>
                                      </p:cBhvr>
                                      <p:to>
                                        <p:strVal val="visible"/>
                                      </p:to>
                                    </p:set>
                                    <p:animEffect transition="in" filter="wipe(left)">
                                      <p:cBhvr>
                                        <p:cTn id="106" dur="500"/>
                                        <p:tgtEl>
                                          <p:spTgt spid="2">
                                            <p:graphicEl>
                                              <a:dgm id="{8F7410E2-08F3-4DBC-9FD6-40615F8AE235}"/>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wipe(left)">
                                      <p:cBhvr>
                                        <p:cTn id="1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uiExpand="1" build="p"/>
      <p:bldGraphic spid="2" grpId="0" uiExpand="1">
        <p:bldSub>
          <a:bldDgm bld="one"/>
        </p:bldSub>
      </p:bldGraphic>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D10779-8EDC-2917-2351-0F53EFB62D18}"/>
              </a:ext>
            </a:extLst>
          </p:cNvPr>
          <p:cNvSpPr txBox="1"/>
          <p:nvPr/>
        </p:nvSpPr>
        <p:spPr>
          <a:xfrm>
            <a:off x="479580" y="868371"/>
            <a:ext cx="8525431" cy="3816429"/>
          </a:xfrm>
          <a:prstGeom prst="rect">
            <a:avLst/>
          </a:prstGeom>
          <a:noFill/>
        </p:spPr>
        <p:txBody>
          <a:bodyPr wrap="square">
            <a:spAutoFit/>
          </a:bodyPr>
          <a:lstStyle/>
          <a:p>
            <a:pPr>
              <a:spcBef>
                <a:spcPts val="600"/>
              </a:spcBef>
            </a:pPr>
            <a:r>
              <a:rPr lang="es-ES" sz="2200" b="1" dirty="0">
                <a:latin typeface="Constantia" panose="02030602050306030303" pitchFamily="18" charset="0"/>
              </a:rPr>
              <a:t>“</a:t>
            </a:r>
            <a:r>
              <a:rPr lang="en-US" sz="2200" b="1" dirty="0">
                <a:latin typeface="Constantia" panose="02030602050306030303" pitchFamily="18" charset="0"/>
              </a:rPr>
              <a:t>Christ arose from the dead as the first fruits of those that slept. He was the antitype of the wave sheaf, and His resurrection took place on the very day when the wave sheaf was to be presented before the Lord. For more than a thousand years this symbolic ceremony had been performed […] The sheaf dedicated to God represented the harvest. So Christ the first fruits represented the great spiritual harvest to be gathered for the kingdom of God. His resurrection is the type and pledge of the resurrection of all the righteous dead. ‘For if we believe that Jesus died and rose again, even so them also which sleep in Jesus will God bring with Him.’ 1 Thessalonians 4:14</a:t>
            </a:r>
            <a:r>
              <a:rPr lang="es-ES" sz="2200" b="1" dirty="0">
                <a:latin typeface="Constantia" panose="02030602050306030303" pitchFamily="18" charset="0"/>
              </a:rPr>
              <a:t>”</a:t>
            </a:r>
          </a:p>
        </p:txBody>
      </p:sp>
      <p:sp>
        <p:nvSpPr>
          <p:cNvPr id="4" name="CuadroTexto 3">
            <a:extLst>
              <a:ext uri="{FF2B5EF4-FFF2-40B4-BE49-F238E27FC236}">
                <a16:creationId xmlns:a16="http://schemas.microsoft.com/office/drawing/2014/main" id="{CEF1B3B6-17F7-86B9-DD52-EE34AFA68676}"/>
              </a:ext>
            </a:extLst>
          </p:cNvPr>
          <p:cNvSpPr txBox="1"/>
          <p:nvPr/>
        </p:nvSpPr>
        <p:spPr>
          <a:xfrm>
            <a:off x="0" y="91170"/>
            <a:ext cx="9144000" cy="338554"/>
          </a:xfrm>
          <a:prstGeom prst="rect">
            <a:avLst/>
          </a:prstGeom>
          <a:noFill/>
        </p:spPr>
        <p:txBody>
          <a:bodyPr wrap="square" rtlCol="0">
            <a:spAutoFit/>
          </a:bodyPr>
          <a:lstStyle/>
          <a:p>
            <a:pPr algn="ctr"/>
            <a:r>
              <a:rPr lang="en-US" sz="1600" b="1" dirty="0"/>
              <a:t>E. G. W. (The Desire of Ages, cp. 81, p. 785)</a:t>
            </a:r>
            <a:endParaRPr lang="es-ES" sz="1600" b="1" dirty="0"/>
          </a:p>
        </p:txBody>
      </p:sp>
    </p:spTree>
    <p:extLst>
      <p:ext uri="{BB962C8B-B14F-4D97-AF65-F5344CB8AC3E}">
        <p14:creationId xmlns:p14="http://schemas.microsoft.com/office/powerpoint/2010/main" val="393582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51434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Imagen que contiene parado, vestido, hombre, verde&#10;&#10;Descripción generada automáticamente">
            <a:extLst>
              <a:ext uri="{FF2B5EF4-FFF2-40B4-BE49-F238E27FC236}">
                <a16:creationId xmlns:a16="http://schemas.microsoft.com/office/drawing/2014/main" id="{A5F8462E-6C66-8A8A-5301-3795DBF98A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 y="324"/>
            <a:ext cx="6086460" cy="4806233"/>
          </a:xfrm>
          <a:prstGeom prst="rect">
            <a:avLst/>
          </a:prstGeom>
        </p:spPr>
      </p:pic>
      <p:sp>
        <p:nvSpPr>
          <p:cNvPr id="14" name="Rectangle 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806556"/>
            <a:ext cx="9143999" cy="3429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806556"/>
            <a:ext cx="6086475" cy="336944"/>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F05B1FAD-050A-7581-53FD-638D183945B5}"/>
              </a:ext>
            </a:extLst>
          </p:cNvPr>
          <p:cNvSpPr txBox="1"/>
          <p:nvPr/>
        </p:nvSpPr>
        <p:spPr>
          <a:xfrm>
            <a:off x="6086457" y="31387"/>
            <a:ext cx="3057528" cy="477823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2175" b="1" i="0" u="none" strike="noStrike" kern="1200" cap="none" spc="0" normalizeH="0" baseline="0" noProof="0">
                <a:ln>
                  <a:noFill/>
                </a:ln>
                <a:solidFill>
                  <a:srgbClr val="345694"/>
                </a:solidFill>
                <a:effectLst/>
                <a:uLnTx/>
                <a:uFillTx/>
                <a:latin typeface="Comic Sans MS" panose="030F0702030302020204" pitchFamily="66" charset="0"/>
                <a:ea typeface="+mn-ea"/>
                <a:cs typeface="+mn-cs"/>
              </a:rPr>
              <a:t>“</a:t>
            </a:r>
            <a:r>
              <a:rPr kumimoji="0" lang="en-US" sz="2175" b="1" i="0" u="none" strike="noStrike" kern="1200" cap="none" spc="0" normalizeH="0" baseline="0" noProof="0">
                <a:ln>
                  <a:noFill/>
                </a:ln>
                <a:solidFill>
                  <a:srgbClr val="345694"/>
                </a:solidFill>
                <a:effectLst/>
                <a:uLnTx/>
                <a:uFillTx/>
                <a:latin typeface="Comic Sans MS" panose="030F0702030302020204" pitchFamily="66" charset="0"/>
                <a:ea typeface="+mn-ea"/>
                <a:cs typeface="+mn-cs"/>
              </a:rPr>
              <a:t>When I saw him, I fell down at his feet like a dead man. He put his right hand on me and said, ‘Do not be afraid. I am the First and the Last. I am the One who lives; I was dead, but look, I am alive forever and ever! And I hold the keys to death and to the place of the dead.’</a:t>
            </a:r>
            <a:r>
              <a:rPr kumimoji="0" lang="es-ES" sz="2175" b="1" i="0" u="none" strike="noStrike" kern="1200" cap="none" spc="0" normalizeH="0" baseline="0" noProof="0">
                <a:ln>
                  <a:noFill/>
                </a:ln>
                <a:solidFill>
                  <a:srgbClr val="345694"/>
                </a:solidFill>
                <a:effectLst/>
                <a:uLnTx/>
                <a:uFillTx/>
                <a:latin typeface="Comic Sans MS" panose="030F0702030302020204" pitchFamily="66" charset="0"/>
                <a:ea typeface="+mn-ea"/>
                <a:cs typeface="+mn-cs"/>
              </a:rPr>
              <a:t>” </a:t>
            </a:r>
            <a:endParaRPr kumimoji="0" lang="es-ES" sz="2175" b="1" i="0" u="none" strike="noStrike" kern="1200" cap="none" spc="0" normalizeH="0" baseline="0" noProof="0" dirty="0">
              <a:ln>
                <a:noFill/>
              </a:ln>
              <a:solidFill>
                <a:srgbClr val="345694"/>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2432CC44-2AFB-8A2D-C01A-A9D77C6D7E3A}"/>
              </a:ext>
            </a:extLst>
          </p:cNvPr>
          <p:cNvSpPr txBox="1"/>
          <p:nvPr/>
        </p:nvSpPr>
        <p:spPr>
          <a:xfrm>
            <a:off x="6086473" y="4799258"/>
            <a:ext cx="3057528" cy="36933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Revelation 1:17, 18, </a:t>
            </a:r>
            <a:r>
              <a:rPr kumimoji="0" lang="es-E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NCV</a:t>
            </a: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73546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Imagen 4" descr="Imagen que contiene hombre, jugador, parado, pelota&#10;&#10;Descripción generada automáticamente">
            <a:extLst>
              <a:ext uri="{FF2B5EF4-FFF2-40B4-BE49-F238E27FC236}">
                <a16:creationId xmlns:a16="http://schemas.microsoft.com/office/drawing/2014/main" id="{443108B4-E38B-FC87-C85A-37523424E2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562" y="2211572"/>
            <a:ext cx="3686608" cy="2764956"/>
          </a:xfrm>
          <a:prstGeom prst="roundRect">
            <a:avLst>
              <a:gd name="adj" fmla="val 3836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descr="La cara de un hombre&#10;&#10;Descripción generada automáticamente con confianza media">
            <a:extLst>
              <a:ext uri="{FF2B5EF4-FFF2-40B4-BE49-F238E27FC236}">
                <a16:creationId xmlns:a16="http://schemas.microsoft.com/office/drawing/2014/main" id="{3B36F866-DDA9-A2B1-AE15-40358E9AA9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62083" y="81741"/>
            <a:ext cx="3194134" cy="2144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uadroTexto 2">
            <a:extLst>
              <a:ext uri="{FF2B5EF4-FFF2-40B4-BE49-F238E27FC236}">
                <a16:creationId xmlns:a16="http://schemas.microsoft.com/office/drawing/2014/main" id="{FA621BD6-8825-0657-DC67-EC0F457101CC}"/>
              </a:ext>
            </a:extLst>
          </p:cNvPr>
          <p:cNvSpPr txBox="1"/>
          <p:nvPr/>
        </p:nvSpPr>
        <p:spPr>
          <a:xfrm>
            <a:off x="4687139" y="2445658"/>
            <a:ext cx="4274288" cy="2616101"/>
          </a:xfrm>
          <a:prstGeom prst="rect">
            <a:avLst/>
          </a:prstGeom>
          <a:noFill/>
        </p:spPr>
        <p:txBody>
          <a:bodyPr wrap="square" rtlCol="0">
            <a:spAutoFit/>
          </a:bodyPr>
          <a:lstStyle/>
          <a:p>
            <a:r>
              <a:rPr lang="es-ES" b="1" dirty="0" err="1">
                <a:solidFill>
                  <a:srgbClr val="5ED2FB"/>
                </a:solidFill>
                <a:effectLst>
                  <a:outerShdw blurRad="38100" dist="38100" dir="2700000" algn="tl">
                    <a:srgbClr val="000000">
                      <a:alpha val="43137"/>
                    </a:srgbClr>
                  </a:outerShdw>
                </a:effectLst>
              </a:rPr>
              <a:t>The</a:t>
            </a:r>
            <a:r>
              <a:rPr lang="es-ES" b="1" dirty="0">
                <a:solidFill>
                  <a:srgbClr val="5ED2FB"/>
                </a:solidFill>
                <a:effectLst>
                  <a:outerShdw blurRad="38100" dist="38100" dir="2700000" algn="tl">
                    <a:srgbClr val="000000">
                      <a:alpha val="43137"/>
                    </a:srgbClr>
                  </a:outerShdw>
                </a:effectLst>
              </a:rPr>
              <a:t> </a:t>
            </a:r>
            <a:r>
              <a:rPr lang="es-ES" b="1" dirty="0" err="1">
                <a:solidFill>
                  <a:srgbClr val="5ED2FB"/>
                </a:solidFill>
                <a:effectLst>
                  <a:outerShdw blurRad="38100" dist="38100" dir="2700000" algn="tl">
                    <a:srgbClr val="000000">
                      <a:alpha val="43137"/>
                    </a:srgbClr>
                  </a:outerShdw>
                </a:effectLst>
              </a:rPr>
              <a:t>resurrection</a:t>
            </a:r>
            <a:r>
              <a:rPr lang="es-ES" b="1" dirty="0">
                <a:solidFill>
                  <a:srgbClr val="5ED2FB"/>
                </a:solidFill>
                <a:effectLst>
                  <a:outerShdw blurRad="38100" dist="38100" dir="2700000" algn="tl">
                    <a:srgbClr val="000000">
                      <a:alpha val="43137"/>
                    </a:srgbClr>
                  </a:outerShdw>
                </a:effectLst>
              </a:rPr>
              <a:t> </a:t>
            </a:r>
            <a:r>
              <a:rPr lang="es-ES" b="1" dirty="0" err="1">
                <a:solidFill>
                  <a:srgbClr val="5ED2FB"/>
                </a:solidFill>
                <a:effectLst>
                  <a:outerShdw blurRad="38100" dist="38100" dir="2700000" algn="tl">
                    <a:srgbClr val="000000">
                      <a:alpha val="43137"/>
                    </a:srgbClr>
                  </a:outerShdw>
                </a:effectLst>
              </a:rPr>
              <a:t>of</a:t>
            </a:r>
            <a:r>
              <a:rPr lang="es-ES" b="1" dirty="0">
                <a:solidFill>
                  <a:srgbClr val="5ED2FB"/>
                </a:solidFill>
                <a:effectLst>
                  <a:outerShdw blurRad="38100" dist="38100" dir="2700000" algn="tl">
                    <a:srgbClr val="000000">
                      <a:alpha val="43137"/>
                    </a:srgbClr>
                  </a:outerShdw>
                </a:effectLst>
              </a:rPr>
              <a:t> </a:t>
            </a:r>
            <a:r>
              <a:rPr lang="es-ES" b="1" dirty="0" err="1">
                <a:solidFill>
                  <a:srgbClr val="5ED2FB"/>
                </a:solidFill>
                <a:effectLst>
                  <a:outerShdw blurRad="38100" dist="38100" dir="2700000" algn="tl">
                    <a:srgbClr val="000000">
                      <a:alpha val="43137"/>
                    </a:srgbClr>
                  </a:outerShdw>
                </a:effectLst>
              </a:rPr>
              <a:t>Jesus</a:t>
            </a:r>
            <a:r>
              <a:rPr lang="es-ES" b="1" dirty="0">
                <a:solidFill>
                  <a:srgbClr val="5ED2FB"/>
                </a:solidFill>
                <a:effectLst>
                  <a:outerShdw blurRad="38100" dist="38100" dir="2700000" algn="tl">
                    <a:srgbClr val="000000">
                      <a:alpha val="43137"/>
                    </a:srgbClr>
                  </a:outerShdw>
                </a:effectLst>
              </a:rPr>
              <a:t>:</a:t>
            </a:r>
          </a:p>
          <a:p>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hindrances</a:t>
            </a:r>
            <a:endParaRPr lang="es-ES" b="1" dirty="0">
              <a:solidFill>
                <a:schemeClr val="bg1"/>
              </a:solidFill>
              <a:effectLst>
                <a:outerShdw blurRad="38100" dist="38100" dir="2700000" algn="tl">
                  <a:srgbClr val="000000">
                    <a:alpha val="43137"/>
                  </a:srgbClr>
                </a:outerShdw>
              </a:effectLst>
            </a:endParaRPr>
          </a:p>
          <a:p>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victory</a:t>
            </a:r>
            <a:endParaRPr lang="es-ES" b="1" dirty="0">
              <a:solidFill>
                <a:schemeClr val="bg1"/>
              </a:solidFill>
              <a:effectLst>
                <a:outerShdw blurRad="38100" dist="38100" dir="2700000" algn="tl">
                  <a:srgbClr val="000000">
                    <a:alpha val="43137"/>
                  </a:srgbClr>
                </a:outerShdw>
              </a:effectLst>
            </a:endParaRPr>
          </a:p>
          <a:p>
            <a:pPr>
              <a:spcBef>
                <a:spcPts val="1200"/>
              </a:spcBef>
            </a:pPr>
            <a:r>
              <a:rPr lang="es-ES" b="1" dirty="0" err="1">
                <a:solidFill>
                  <a:srgbClr val="FDE752"/>
                </a:solidFill>
                <a:effectLst>
                  <a:outerShdw blurRad="38100" dist="38100" dir="2700000" algn="tl">
                    <a:srgbClr val="000000">
                      <a:alpha val="43137"/>
                    </a:srgbClr>
                  </a:outerShdw>
                </a:effectLst>
              </a:rPr>
              <a:t>The</a:t>
            </a:r>
            <a:r>
              <a:rPr lang="es-ES" b="1" dirty="0">
                <a:solidFill>
                  <a:srgbClr val="FDE752"/>
                </a:solidFill>
                <a:effectLst>
                  <a:outerShdw blurRad="38100" dist="38100" dir="2700000" algn="tl">
                    <a:srgbClr val="000000">
                      <a:alpha val="43137"/>
                    </a:srgbClr>
                  </a:outerShdw>
                </a:effectLst>
              </a:rPr>
              <a:t> </a:t>
            </a:r>
            <a:r>
              <a:rPr lang="es-ES" b="1" dirty="0" err="1">
                <a:solidFill>
                  <a:srgbClr val="FDE752"/>
                </a:solidFill>
                <a:effectLst>
                  <a:outerShdw blurRad="38100" dist="38100" dir="2700000" algn="tl">
                    <a:srgbClr val="000000">
                      <a:alpha val="43137"/>
                    </a:srgbClr>
                  </a:outerShdw>
                </a:effectLst>
              </a:rPr>
              <a:t>witnesses</a:t>
            </a:r>
            <a:r>
              <a:rPr lang="es-ES" b="1" dirty="0">
                <a:solidFill>
                  <a:srgbClr val="FDE752"/>
                </a:solidFill>
                <a:effectLst>
                  <a:outerShdw blurRad="38100" dist="38100" dir="2700000" algn="tl">
                    <a:srgbClr val="000000">
                      <a:alpha val="43137"/>
                    </a:srgbClr>
                  </a:outerShdw>
                </a:effectLst>
              </a:rPr>
              <a:t>:</a:t>
            </a:r>
          </a:p>
          <a:p>
            <a:r>
              <a:rPr lang="es-ES"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Those who were resurrected with Him</a:t>
            </a:r>
            <a:endParaRPr lang="es-ES" b="1" dirty="0">
              <a:solidFill>
                <a:schemeClr val="bg1"/>
              </a:solidFill>
              <a:effectLst>
                <a:outerShdw blurRad="38100" dist="38100" dir="2700000" algn="tl">
                  <a:srgbClr val="000000">
                    <a:alpha val="43137"/>
                  </a:srgbClr>
                </a:outerShdw>
              </a:effectLst>
            </a:endParaRPr>
          </a:p>
          <a:p>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Those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who</a:t>
            </a:r>
            <a:r>
              <a:rPr lang="es-ES" b="1" dirty="0">
                <a:solidFill>
                  <a:schemeClr val="bg1"/>
                </a:solidFill>
                <a:effectLst>
                  <a:outerShdw blurRad="38100" dist="38100" dir="2700000" algn="tl">
                    <a:srgbClr val="000000">
                      <a:alpha val="43137"/>
                    </a:srgbClr>
                  </a:outerShdw>
                </a:effectLst>
              </a:rPr>
              <a:t> saw </a:t>
            </a:r>
            <a:r>
              <a:rPr lang="es-ES" b="1" dirty="0" err="1">
                <a:solidFill>
                  <a:schemeClr val="bg1"/>
                </a:solidFill>
                <a:effectLst>
                  <a:outerShdw blurRad="38100" dist="38100" dir="2700000" algn="tl">
                    <a:srgbClr val="000000">
                      <a:alpha val="43137"/>
                    </a:srgbClr>
                  </a:outerShdw>
                </a:effectLst>
              </a:rPr>
              <a:t>Him</a:t>
            </a:r>
            <a:endParaRPr lang="es-ES" b="1" dirty="0">
              <a:solidFill>
                <a:schemeClr val="bg1"/>
              </a:solidFill>
              <a:effectLst>
                <a:outerShdw blurRad="38100" dist="38100" dir="2700000" algn="tl">
                  <a:srgbClr val="000000">
                    <a:alpha val="43137"/>
                  </a:srgbClr>
                </a:outerShdw>
              </a:effectLst>
            </a:endParaRPr>
          </a:p>
          <a:p>
            <a:pPr>
              <a:spcBef>
                <a:spcPts val="1200"/>
              </a:spcBef>
            </a:pPr>
            <a:r>
              <a:rPr lang="en-US" b="1" dirty="0">
                <a:solidFill>
                  <a:srgbClr val="FDACB6"/>
                </a:solidFill>
                <a:effectLst>
                  <a:outerShdw blurRad="38100" dist="38100" dir="2700000" algn="tl">
                    <a:srgbClr val="000000">
                      <a:alpha val="43137"/>
                    </a:srgbClr>
                  </a:outerShdw>
                </a:effectLst>
              </a:rPr>
              <a:t>The importance of the resurrection:</a:t>
            </a:r>
            <a:endParaRPr lang="es-ES" b="1" dirty="0">
              <a:solidFill>
                <a:srgbClr val="FDACB6"/>
              </a:solidFill>
              <a:effectLst>
                <a:outerShdw blurRad="38100" dist="38100" dir="2700000" algn="tl">
                  <a:srgbClr val="000000">
                    <a:alpha val="43137"/>
                  </a:srgbClr>
                </a:outerShdw>
              </a:effectLst>
            </a:endParaRPr>
          </a:p>
          <a:p>
            <a:r>
              <a:rPr lang="es-ES"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“If Christ is not risen…”</a:t>
            </a:r>
            <a:endParaRPr lang="es-ES" b="1" dirty="0">
              <a:solidFill>
                <a:schemeClr val="bg1"/>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EDE3674B-3315-3DC5-C049-E5DA1A4F820E}"/>
              </a:ext>
            </a:extLst>
          </p:cNvPr>
          <p:cNvSpPr txBox="1"/>
          <p:nvPr/>
        </p:nvSpPr>
        <p:spPr>
          <a:xfrm>
            <a:off x="173592" y="306250"/>
            <a:ext cx="5656521" cy="1554272"/>
          </a:xfrm>
          <a:prstGeom prst="rect">
            <a:avLst/>
          </a:prstGeom>
          <a:noFill/>
        </p:spPr>
        <p:txBody>
          <a:bodyPr wrap="square" rtlCol="0">
            <a:spAutoFit/>
          </a:bodyPr>
          <a:lstStyle/>
          <a:p>
            <a:pPr>
              <a:spcBef>
                <a:spcPts val="600"/>
              </a:spcBef>
            </a:pPr>
            <a:r>
              <a:rPr lang="en-US" b="1" dirty="0"/>
              <a:t>The death of Jesus at the cross is the basis of our redemption (Col. 1:14). However, a dead Savior cannot save anyone, Christ is risen!</a:t>
            </a:r>
            <a:endParaRPr lang="es-ES" b="1" dirty="0"/>
          </a:p>
          <a:p>
            <a:pPr>
              <a:spcBef>
                <a:spcPts val="600"/>
              </a:spcBef>
            </a:pPr>
            <a:r>
              <a:rPr lang="en-US" b="1" dirty="0"/>
              <a:t>The resurrection of Jesus marks the final victory over sin and death. It also guarantees our own resurrection.</a:t>
            </a:r>
            <a:endParaRPr lang="es-ES" b="1" dirty="0"/>
          </a:p>
        </p:txBody>
      </p:sp>
      <p:pic>
        <p:nvPicPr>
          <p:cNvPr id="10" name="Imagen 9" descr="Icono&#10;&#10;Descripción generada automáticamente">
            <a:extLst>
              <a:ext uri="{FF2B5EF4-FFF2-40B4-BE49-F238E27FC236}">
                <a16:creationId xmlns:a16="http://schemas.microsoft.com/office/drawing/2014/main" id="{C22D2044-FCCF-F63C-E897-3B20D9E161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51114" y="4780167"/>
            <a:ext cx="313816" cy="184496"/>
          </a:xfrm>
          <a:prstGeom prst="rect">
            <a:avLst/>
          </a:prstGeom>
          <a:effectLst>
            <a:outerShdw blurRad="50800" dist="38100" dir="8100000" algn="tr" rotWithShape="0">
              <a:prstClr val="black">
                <a:alpha val="40000"/>
              </a:prstClr>
            </a:outerShdw>
          </a:effectLst>
        </p:spPr>
      </p:pic>
      <p:pic>
        <p:nvPicPr>
          <p:cNvPr id="12" name="Imagen 11" descr="Icono&#10;&#10;Descripción generada automáticamente con confianza media">
            <a:extLst>
              <a:ext uri="{FF2B5EF4-FFF2-40B4-BE49-F238E27FC236}">
                <a16:creationId xmlns:a16="http://schemas.microsoft.com/office/drawing/2014/main" id="{57EA4ADD-8ECA-B126-02A7-0B929A4BC5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51114" y="4107552"/>
            <a:ext cx="313816" cy="184496"/>
          </a:xfrm>
          <a:prstGeom prst="rect">
            <a:avLst/>
          </a:prstGeom>
          <a:effectLst>
            <a:outerShdw blurRad="50800" dist="38100" dir="8100000" algn="tr" rotWithShape="0">
              <a:prstClr val="black">
                <a:alpha val="40000"/>
              </a:prstClr>
            </a:outerShdw>
          </a:effectLst>
        </p:spPr>
      </p:pic>
      <p:pic>
        <p:nvPicPr>
          <p:cNvPr id="13" name="Imagen 12" descr="Imagen que contiene Icono&#10;&#10;Descripción generada automáticamente">
            <a:extLst>
              <a:ext uri="{FF2B5EF4-FFF2-40B4-BE49-F238E27FC236}">
                <a16:creationId xmlns:a16="http://schemas.microsoft.com/office/drawing/2014/main" id="{8B5F94F3-9773-5119-14AB-EEF31A3B9C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51114" y="3815895"/>
            <a:ext cx="313816" cy="184496"/>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con confianza media">
            <a:extLst>
              <a:ext uri="{FF2B5EF4-FFF2-40B4-BE49-F238E27FC236}">
                <a16:creationId xmlns:a16="http://schemas.microsoft.com/office/drawing/2014/main" id="{5293FA30-8410-F9F9-81D1-6F9C8700533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51114" y="3113849"/>
            <a:ext cx="313816" cy="184496"/>
          </a:xfrm>
          <a:prstGeom prst="rect">
            <a:avLst/>
          </a:prstGeom>
          <a:effectLst>
            <a:outerShdw blurRad="50800" dist="38100" dir="8100000" algn="tr" rotWithShape="0">
              <a:prstClr val="black">
                <a:alpha val="40000"/>
              </a:prstClr>
            </a:outerShdw>
          </a:effectLst>
        </p:spPr>
      </p:pic>
      <p:pic>
        <p:nvPicPr>
          <p:cNvPr id="18" name="Imagen 17" descr="Imagen que contiene Forma&#10;&#10;Descripción generada automáticamente">
            <a:extLst>
              <a:ext uri="{FF2B5EF4-FFF2-40B4-BE49-F238E27FC236}">
                <a16:creationId xmlns:a16="http://schemas.microsoft.com/office/drawing/2014/main" id="{B964EB60-9693-F7B9-380B-7BADD48A31E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51114" y="2851597"/>
            <a:ext cx="313816" cy="184496"/>
          </a:xfrm>
          <a:prstGeom prst="rect">
            <a:avLst/>
          </a:prstGeom>
          <a:effectLst>
            <a:outerShdw blurRad="50800" dist="38100" dir="8100000" algn="tr" rotWithShape="0">
              <a:prstClr val="black">
                <a:alpha val="40000"/>
              </a:prstClr>
            </a:outerShdw>
          </a:effectLst>
        </p:spPr>
      </p:pic>
      <p:pic>
        <p:nvPicPr>
          <p:cNvPr id="24" name="Imagen 23" descr="Forma, Rectángulo&#10;&#10;Descripción generada automáticamente">
            <a:extLst>
              <a:ext uri="{FF2B5EF4-FFF2-40B4-BE49-F238E27FC236}">
                <a16:creationId xmlns:a16="http://schemas.microsoft.com/office/drawing/2014/main" id="{1069E6B8-515F-B719-B76B-456E5F5BF8C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17814" y="2541637"/>
            <a:ext cx="472012" cy="188517"/>
          </a:xfrm>
          <a:prstGeom prst="rect">
            <a:avLst/>
          </a:prstGeom>
          <a:effectLst>
            <a:outerShdw blurRad="50800" dist="38100" dir="8100000" algn="tr" rotWithShape="0">
              <a:prstClr val="black">
                <a:alpha val="40000"/>
              </a:prstClr>
            </a:outerShdw>
          </a:effectLst>
        </p:spPr>
      </p:pic>
      <p:pic>
        <p:nvPicPr>
          <p:cNvPr id="28" name="Imagen 27" descr="Forma, Rectángulo&#10;&#10;Descripción generada automáticamente">
            <a:extLst>
              <a:ext uri="{FF2B5EF4-FFF2-40B4-BE49-F238E27FC236}">
                <a16:creationId xmlns:a16="http://schemas.microsoft.com/office/drawing/2014/main" id="{881CEE55-11F1-15DB-A2EF-2387C68203C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217814" y="3529051"/>
            <a:ext cx="472012" cy="188517"/>
          </a:xfrm>
          <a:prstGeom prst="rect">
            <a:avLst/>
          </a:prstGeom>
          <a:effectLst>
            <a:outerShdw blurRad="50800" dist="38100" dir="8100000" algn="tr" rotWithShape="0">
              <a:prstClr val="black">
                <a:alpha val="40000"/>
              </a:prstClr>
            </a:outerShdw>
          </a:effectLst>
        </p:spPr>
      </p:pic>
      <p:pic>
        <p:nvPicPr>
          <p:cNvPr id="35" name="Imagen 34" descr="Forma, Rectángulo&#10;&#10;Descripción generada automáticamente">
            <a:extLst>
              <a:ext uri="{FF2B5EF4-FFF2-40B4-BE49-F238E27FC236}">
                <a16:creationId xmlns:a16="http://schemas.microsoft.com/office/drawing/2014/main" id="{737F0405-01DC-38B9-2709-9378B2CBAEC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215127" y="4531122"/>
            <a:ext cx="472012" cy="18758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52141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8)">
                                      <p:cBhvr>
                                        <p:cTn id="19" dur="1000"/>
                                        <p:tgtEl>
                                          <p:spTgt spid="5"/>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wipe(left)">
                                      <p:cBhvr>
                                        <p:cTn id="33" dur="500"/>
                                        <p:tgtEl>
                                          <p:spTgt spid="3">
                                            <p:txEl>
                                              <p:pRg st="0" end="0"/>
                                            </p:txEl>
                                          </p:spTgt>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500" fill="hold"/>
                                        <p:tgtEl>
                                          <p:spTgt spid="28"/>
                                        </p:tgtEl>
                                        <p:attrNameLst>
                                          <p:attrName>ppt_x</p:attrName>
                                        </p:attrNameLst>
                                      </p:cBhvr>
                                      <p:tavLst>
                                        <p:tav tm="0">
                                          <p:val>
                                            <p:strVal val="0-#ppt_w/2"/>
                                          </p:val>
                                        </p:tav>
                                        <p:tav tm="100000">
                                          <p:val>
                                            <p:strVal val="#ppt_x"/>
                                          </p:val>
                                        </p:tav>
                                      </p:tavLst>
                                    </p:anim>
                                    <p:anim calcmode="lin" valueType="num">
                                      <p:cBhvr additive="base">
                                        <p:cTn id="55" dur="500" fill="hold"/>
                                        <p:tgtEl>
                                          <p:spTgt spid="28"/>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wipe(left)">
                                      <p:cBhvr>
                                        <p:cTn id="59" dur="500"/>
                                        <p:tgtEl>
                                          <p:spTgt spid="3">
                                            <p:txEl>
                                              <p:pRg st="3" end="3"/>
                                            </p:txEl>
                                          </p:spTgt>
                                        </p:tgtEl>
                                      </p:cBhvr>
                                    </p:animEffec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Effect transition="in" filter="wipe(left)">
                                      <p:cBhvr>
                                        <p:cTn id="67" dur="500"/>
                                        <p:tgtEl>
                                          <p:spTgt spid="3">
                                            <p:txEl>
                                              <p:pRg st="4" end="4"/>
                                            </p:txEl>
                                          </p:spTgt>
                                        </p:tgtEl>
                                      </p:cBhvr>
                                    </p:animEffect>
                                  </p:childTnLst>
                                </p:cTn>
                              </p:par>
                            </p:childTnLst>
                          </p:cTn>
                        </p:par>
                        <p:par>
                          <p:cTn id="68" fill="hold">
                            <p:stCondLst>
                              <p:cond delay="2000"/>
                            </p:stCondLst>
                            <p:childTnLst>
                              <p:par>
                                <p:cTn id="69" presetID="22" presetClass="entr" presetSubtype="8"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left)">
                                      <p:cBhvr>
                                        <p:cTn id="71" dur="500"/>
                                        <p:tgtEl>
                                          <p:spTgt spid="12"/>
                                        </p:tgtEl>
                                      </p:cBhvr>
                                    </p:animEffect>
                                  </p:childTnLst>
                                </p:cTn>
                              </p:par>
                            </p:childTnLst>
                          </p:cTn>
                        </p:par>
                        <p:par>
                          <p:cTn id="72" fill="hold">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animEffect transition="in" filter="wipe(left)">
                                      <p:cBhvr>
                                        <p:cTn id="75" dur="500"/>
                                        <p:tgtEl>
                                          <p:spTgt spid="3">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 calcmode="lin" valueType="num">
                                      <p:cBhvr additive="base">
                                        <p:cTn id="80" dur="500" fill="hold"/>
                                        <p:tgtEl>
                                          <p:spTgt spid="35"/>
                                        </p:tgtEl>
                                        <p:attrNameLst>
                                          <p:attrName>ppt_x</p:attrName>
                                        </p:attrNameLst>
                                      </p:cBhvr>
                                      <p:tavLst>
                                        <p:tav tm="0">
                                          <p:val>
                                            <p:strVal val="0-#ppt_w/2"/>
                                          </p:val>
                                        </p:tav>
                                        <p:tav tm="100000">
                                          <p:val>
                                            <p:strVal val="#ppt_x"/>
                                          </p:val>
                                        </p:tav>
                                      </p:tavLst>
                                    </p:anim>
                                    <p:anim calcmode="lin" valueType="num">
                                      <p:cBhvr additive="base">
                                        <p:cTn id="81" dur="500" fill="hold"/>
                                        <p:tgtEl>
                                          <p:spTgt spid="35"/>
                                        </p:tgtEl>
                                        <p:attrNameLst>
                                          <p:attrName>ppt_y</p:attrName>
                                        </p:attrNameLst>
                                      </p:cBhvr>
                                      <p:tavLst>
                                        <p:tav tm="0">
                                          <p:val>
                                            <p:strVal val="#ppt_y"/>
                                          </p:val>
                                        </p:tav>
                                        <p:tav tm="100000">
                                          <p:val>
                                            <p:strVal val="#ppt_y"/>
                                          </p:val>
                                        </p:tav>
                                      </p:tavLst>
                                    </p:anim>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3">
                                            <p:txEl>
                                              <p:pRg st="6" end="6"/>
                                            </p:txEl>
                                          </p:spTgt>
                                        </p:tgtEl>
                                        <p:attrNameLst>
                                          <p:attrName>style.visibility</p:attrName>
                                        </p:attrNameLst>
                                      </p:cBhvr>
                                      <p:to>
                                        <p:strVal val="visible"/>
                                      </p:to>
                                    </p:set>
                                    <p:animEffect transition="in" filter="wipe(left)">
                                      <p:cBhvr>
                                        <p:cTn id="85" dur="500"/>
                                        <p:tgtEl>
                                          <p:spTgt spid="3">
                                            <p:txEl>
                                              <p:pRg st="6" end="6"/>
                                            </p:txEl>
                                          </p:spTgt>
                                        </p:tgtEl>
                                      </p:cBhvr>
                                    </p:animEffect>
                                  </p:childTnLst>
                                </p:cTn>
                              </p:par>
                            </p:childTnLst>
                          </p:cTn>
                        </p:par>
                        <p:par>
                          <p:cTn id="86" fill="hold">
                            <p:stCondLst>
                              <p:cond delay="1000"/>
                            </p:stCondLst>
                            <p:childTnLst>
                              <p:par>
                                <p:cTn id="87" presetID="22" presetClass="entr" presetSubtype="8" fill="hold" nodeType="after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left)">
                                      <p:cBhvr>
                                        <p:cTn id="89" dur="500"/>
                                        <p:tgtEl>
                                          <p:spTgt spid="10"/>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3">
                                            <p:txEl>
                                              <p:pRg st="7" end="7"/>
                                            </p:txEl>
                                          </p:spTgt>
                                        </p:tgtEl>
                                        <p:attrNameLst>
                                          <p:attrName>style.visibility</p:attrName>
                                        </p:attrNameLst>
                                      </p:cBhvr>
                                      <p:to>
                                        <p:strVal val="visible"/>
                                      </p:to>
                                    </p:set>
                                    <p:animEffect transition="in" filter="wipe(left)">
                                      <p:cBhvr>
                                        <p:cTn id="9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F68A5C5-BEF6-65D9-82DC-BF99EC8FEFDF}"/>
              </a:ext>
            </a:extLst>
          </p:cNvPr>
          <p:cNvSpPr txBox="1"/>
          <p:nvPr/>
        </p:nvSpPr>
        <p:spPr>
          <a:xfrm>
            <a:off x="0" y="2156251"/>
            <a:ext cx="9144000" cy="830997"/>
          </a:xfrm>
          <a:prstGeom prst="rect">
            <a:avLst/>
          </a:prstGeom>
          <a:noFill/>
        </p:spPr>
        <p:txBody>
          <a:bodyPr wrap="square">
            <a:spAutoFit/>
          </a:bodyPr>
          <a:lstStyle/>
          <a:p>
            <a:pPr algn="ctr"/>
            <a:r>
              <a:rPr lang="es-ES" sz="4800" b="1" dirty="0">
                <a:ln w="13462">
                  <a:solidFill>
                    <a:schemeClr val="bg1"/>
                  </a:solidFill>
                  <a:prstDash val="solid"/>
                </a:ln>
                <a:solidFill>
                  <a:schemeClr val="tx1">
                    <a:lumMod val="85000"/>
                    <a:lumOff val="15000"/>
                  </a:schemeClr>
                </a:solidFill>
                <a:effectLst>
                  <a:outerShdw dist="38100" dir="2700000" algn="bl" rotWithShape="0">
                    <a:srgbClr val="14B3BF"/>
                  </a:outerShdw>
                </a:effectLst>
              </a:rPr>
              <a:t>THE RESURRECTION OF JESUS</a:t>
            </a:r>
          </a:p>
        </p:txBody>
      </p:sp>
    </p:spTree>
    <p:extLst>
      <p:ext uri="{BB962C8B-B14F-4D97-AF65-F5344CB8AC3E}">
        <p14:creationId xmlns:p14="http://schemas.microsoft.com/office/powerpoint/2010/main" val="26997229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7DD96E7-B99B-AFCC-E175-621B87FDA3C1}"/>
              </a:ext>
            </a:extLst>
          </p:cNvPr>
          <p:cNvSpPr txBox="1"/>
          <p:nvPr/>
        </p:nvSpPr>
        <p:spPr>
          <a:xfrm>
            <a:off x="0" y="-109727"/>
            <a:ext cx="9143999" cy="769441"/>
          </a:xfrm>
          <a:prstGeom prst="rect">
            <a:avLst/>
          </a:prstGeom>
          <a:noFill/>
        </p:spPr>
        <p:txBody>
          <a:bodyPr wrap="square">
            <a:spAutoFit/>
          </a:bodyPr>
          <a:lstStyle/>
          <a:p>
            <a:pPr algn="ctr"/>
            <a:r>
              <a:rPr lang="es-ES" sz="4400" b="1" spc="300" dirty="0">
                <a:ln w="6600">
                  <a:solidFill>
                    <a:srgbClr val="C00000"/>
                  </a:solidFill>
                  <a:prstDash val="solid"/>
                </a:ln>
                <a:solidFill>
                  <a:srgbClr val="FFFFFF"/>
                </a:solidFill>
                <a:effectLst>
                  <a:outerShdw dist="38100" dir="2700000" algn="tl" rotWithShape="0">
                    <a:schemeClr val="accent6">
                      <a:lumMod val="50000"/>
                    </a:schemeClr>
                  </a:outerShdw>
                </a:effectLst>
              </a:rPr>
              <a:t>THE HINDRANCES</a:t>
            </a:r>
          </a:p>
        </p:txBody>
      </p:sp>
      <p:sp>
        <p:nvSpPr>
          <p:cNvPr id="5" name="CuadroTexto 4">
            <a:extLst>
              <a:ext uri="{FF2B5EF4-FFF2-40B4-BE49-F238E27FC236}">
                <a16:creationId xmlns:a16="http://schemas.microsoft.com/office/drawing/2014/main" id="{15823BD9-BF6D-2A99-DAEF-97035DA889B6}"/>
              </a:ext>
            </a:extLst>
          </p:cNvPr>
          <p:cNvSpPr txBox="1"/>
          <p:nvPr/>
        </p:nvSpPr>
        <p:spPr>
          <a:xfrm>
            <a:off x="1" y="578737"/>
            <a:ext cx="9143998" cy="523220"/>
          </a:xfrm>
          <a:prstGeom prst="rect">
            <a:avLst/>
          </a:prstGeom>
          <a:solidFill>
            <a:srgbClr val="FCCE00"/>
          </a:solidFill>
        </p:spPr>
        <p:txBody>
          <a:bodyPr wrap="square">
            <a:spAutoFit/>
            <a:scene3d>
              <a:camera prst="orthographicFront"/>
              <a:lightRig rig="threePt" dir="t"/>
            </a:scene3d>
            <a:sp3d extrusionH="57150">
              <a:bevelT w="38100" h="38100"/>
            </a:sp3d>
          </a:bodyPr>
          <a:lstStyle/>
          <a:p>
            <a:pPr algn="ctr"/>
            <a:r>
              <a:rPr lang="es-ES" sz="1600" b="1" dirty="0">
                <a:solidFill>
                  <a:srgbClr val="D10C33"/>
                </a:solidFill>
                <a:latin typeface="Comic Sans MS" panose="030F0702030302020204" pitchFamily="66" charset="0"/>
              </a:rPr>
              <a:t>“</a:t>
            </a:r>
            <a:r>
              <a:rPr lang="en-US" sz="1600" b="1" dirty="0">
                <a:solidFill>
                  <a:srgbClr val="D10C33"/>
                </a:solidFill>
                <a:latin typeface="Comic Sans MS" panose="030F0702030302020204" pitchFamily="66" charset="0"/>
              </a:rPr>
              <a:t>So they went and made the tomb secure, sealing the stone and setting the guard.</a:t>
            </a:r>
            <a:r>
              <a:rPr lang="es-ES" sz="1600" b="1" dirty="0">
                <a:solidFill>
                  <a:srgbClr val="D10C33"/>
                </a:solidFill>
                <a:latin typeface="Comic Sans MS" panose="030F0702030302020204" pitchFamily="66" charset="0"/>
              </a:rPr>
              <a:t>” </a:t>
            </a:r>
            <a:r>
              <a:rPr lang="es-ES" sz="1200" b="1" dirty="0">
                <a:solidFill>
                  <a:srgbClr val="D10C33"/>
                </a:solidFill>
                <a:latin typeface="Comic Sans MS" panose="030F0702030302020204" pitchFamily="66" charset="0"/>
              </a:rPr>
              <a:t>(Matthew 27:66)</a:t>
            </a:r>
          </a:p>
        </p:txBody>
      </p:sp>
      <p:sp>
        <p:nvSpPr>
          <p:cNvPr id="6" name="CuadroTexto 5">
            <a:extLst>
              <a:ext uri="{FF2B5EF4-FFF2-40B4-BE49-F238E27FC236}">
                <a16:creationId xmlns:a16="http://schemas.microsoft.com/office/drawing/2014/main" id="{82341178-0D06-32DB-4AFB-38C8E727FA4A}"/>
              </a:ext>
            </a:extLst>
          </p:cNvPr>
          <p:cNvSpPr txBox="1"/>
          <p:nvPr/>
        </p:nvSpPr>
        <p:spPr>
          <a:xfrm>
            <a:off x="141767" y="1130147"/>
            <a:ext cx="5966203" cy="923330"/>
          </a:xfrm>
          <a:prstGeom prst="rect">
            <a:avLst/>
          </a:prstGeom>
          <a:noFill/>
        </p:spPr>
        <p:txBody>
          <a:bodyPr wrap="square" rtlCol="0">
            <a:spAutoFit/>
          </a:bodyPr>
          <a:lstStyle/>
          <a:p>
            <a:pPr>
              <a:spcBef>
                <a:spcPts val="600"/>
              </a:spcBef>
            </a:pPr>
            <a:r>
              <a:rPr lang="en-US" b="1" dirty="0"/>
              <a:t>A stone, a seal, and some roman soldiers were put in place to prevent Jesus’ disciples from stealing His body </a:t>
            </a:r>
            <a:br>
              <a:rPr lang="en-US" b="1" dirty="0"/>
            </a:br>
            <a:r>
              <a:rPr lang="en-US" b="1" dirty="0"/>
              <a:t>(Mt. 27:62-66).</a:t>
            </a:r>
            <a:endParaRPr lang="es-ES" b="1" dirty="0"/>
          </a:p>
        </p:txBody>
      </p:sp>
      <p:pic>
        <p:nvPicPr>
          <p:cNvPr id="12" name="Imagen 11" descr="Imagen que contiene tabla, bicicleta, comida, colgando&#10;&#10;Descripción generada automáticamente">
            <a:extLst>
              <a:ext uri="{FF2B5EF4-FFF2-40B4-BE49-F238E27FC236}">
                <a16:creationId xmlns:a16="http://schemas.microsoft.com/office/drawing/2014/main" id="{3840EA90-5FEA-6909-E46D-5498B64B4C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68889" y="1115517"/>
            <a:ext cx="2992930" cy="4007270"/>
          </a:xfrm>
          <a:prstGeom prst="rect">
            <a:avLst/>
          </a:prstGeom>
          <a:ln>
            <a:noFill/>
          </a:ln>
          <a:effectLst>
            <a:softEdge rad="112500"/>
          </a:effectLst>
        </p:spPr>
      </p:pic>
      <p:sp>
        <p:nvSpPr>
          <p:cNvPr id="14" name="CuadroTexto 13">
            <a:extLst>
              <a:ext uri="{FF2B5EF4-FFF2-40B4-BE49-F238E27FC236}">
                <a16:creationId xmlns:a16="http://schemas.microsoft.com/office/drawing/2014/main" id="{BDACAA55-6A14-FA7D-15F1-C77DE0488B47}"/>
              </a:ext>
            </a:extLst>
          </p:cNvPr>
          <p:cNvSpPr txBox="1"/>
          <p:nvPr/>
        </p:nvSpPr>
        <p:spPr>
          <a:xfrm>
            <a:off x="1931213" y="2065323"/>
            <a:ext cx="4176757" cy="2939266"/>
          </a:xfrm>
          <a:prstGeom prst="rect">
            <a:avLst/>
          </a:prstGeom>
          <a:noFill/>
        </p:spPr>
        <p:txBody>
          <a:bodyPr wrap="square">
            <a:spAutoFit/>
          </a:bodyPr>
          <a:lstStyle/>
          <a:p>
            <a:pPr>
              <a:spcBef>
                <a:spcPts val="600"/>
              </a:spcBef>
            </a:pPr>
            <a:r>
              <a:rPr lang="en-US" b="1" dirty="0"/>
              <a:t>However, Jesus’ disciples were just some coward Galileans. They ran away when Jesus was arrested, and they were hiding somewhere in Jerusalem “for fear of the Jews” (Jn. 20:19).</a:t>
            </a:r>
            <a:endParaRPr lang="es-ES" b="1" dirty="0"/>
          </a:p>
          <a:p>
            <a:pPr>
              <a:spcBef>
                <a:spcPts val="600"/>
              </a:spcBef>
            </a:pPr>
            <a:r>
              <a:rPr lang="en-US" b="1" dirty="0"/>
              <a:t>The priests and the pharisees were not afraid of the disciples. They were afraid of Jesus. Satan encouraged them to prevent Jesus from getting out of the tomb Himself.</a:t>
            </a:r>
            <a:endParaRPr lang="es-ES" b="1" dirty="0"/>
          </a:p>
        </p:txBody>
      </p:sp>
      <p:pic>
        <p:nvPicPr>
          <p:cNvPr id="16" name="Imagen 15" descr="Un grupo de personas en uniforme militar&#10;&#10;Descripción generada automáticamente con confianza media">
            <a:extLst>
              <a:ext uri="{FF2B5EF4-FFF2-40B4-BE49-F238E27FC236}">
                <a16:creationId xmlns:a16="http://schemas.microsoft.com/office/drawing/2014/main" id="{3D8BA75E-DED2-FD90-AB6A-7054130B1A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678" y="2072887"/>
            <a:ext cx="1619625" cy="1214719"/>
          </a:xfrm>
          <a:prstGeom prst="snip2DiagRect">
            <a:avLst/>
          </a:prstGeom>
          <a:solidFill>
            <a:srgbClr val="FFFFFF">
              <a:shade val="85000"/>
            </a:srgbClr>
          </a:solidFill>
          <a:ln w="57150" cap="sq">
            <a:solidFill>
              <a:srgbClr val="8706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Un grupo de personas sentadas en una sala&#10;&#10;Descripción generada automáticamente">
            <a:extLst>
              <a:ext uri="{FF2B5EF4-FFF2-40B4-BE49-F238E27FC236}">
                <a16:creationId xmlns:a16="http://schemas.microsoft.com/office/drawing/2014/main" id="{F34674CA-F6D8-79BD-E7C7-A5B747DEC197}"/>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221414" y="3379622"/>
            <a:ext cx="1624889" cy="1624889"/>
          </a:xfrm>
          <a:prstGeom prst="snip2DiagRect">
            <a:avLst/>
          </a:prstGeom>
          <a:solidFill>
            <a:srgbClr val="FFFFFF">
              <a:shade val="85000"/>
            </a:srgbClr>
          </a:solidFill>
          <a:ln w="57150" cap="sq">
            <a:solidFill>
              <a:srgbClr val="8706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481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ppt_h/2"/>
                                          </p:val>
                                        </p:tav>
                                        <p:tav tm="100000">
                                          <p:val>
                                            <p:strVal val="#ppt_y"/>
                                          </p:val>
                                        </p:tav>
                                      </p:tavLst>
                                    </p:anim>
                                    <p:anim calcmode="lin" valueType="num">
                                      <p:cBhvr>
                                        <p:cTn id="32" dur="500" fill="hold"/>
                                        <p:tgtEl>
                                          <p:spTgt spid="16"/>
                                        </p:tgtEl>
                                        <p:attrNameLst>
                                          <p:attrName>ppt_w</p:attrName>
                                        </p:attrNameLst>
                                      </p:cBhvr>
                                      <p:tavLst>
                                        <p:tav tm="0">
                                          <p:val>
                                            <p:strVal val="#ppt_w"/>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childTnLst>
                                </p:cTn>
                              </p:par>
                              <p:par>
                                <p:cTn id="34" presetID="17" presetClass="entr" presetSubtype="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ppt_h/2"/>
                                          </p:val>
                                        </p:tav>
                                        <p:tav tm="100000">
                                          <p:val>
                                            <p:strVal val="#ppt_y"/>
                                          </p:val>
                                        </p:tav>
                                      </p:tavLst>
                                    </p:anim>
                                    <p:anim calcmode="lin" valueType="num">
                                      <p:cBhvr>
                                        <p:cTn id="38" dur="500" fill="hold"/>
                                        <p:tgtEl>
                                          <p:spTgt spid="18"/>
                                        </p:tgtEl>
                                        <p:attrNameLst>
                                          <p:attrName>ppt_w</p:attrName>
                                        </p:attrNameLst>
                                      </p:cBhvr>
                                      <p:tavLst>
                                        <p:tav tm="0">
                                          <p:val>
                                            <p:strVal val="#ppt_w"/>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wipe(left)">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animEffect transition="in" filter="wipe(left)">
                                      <p:cBhvr>
                                        <p:cTn id="4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0563A7C-210E-23FE-D6F8-7A5C516220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6895" y="67481"/>
            <a:ext cx="1370036" cy="10332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4A23A02F-CE88-F6F5-AA86-AD8D4F0D17F8}"/>
              </a:ext>
            </a:extLst>
          </p:cNvPr>
          <p:cNvSpPr txBox="1"/>
          <p:nvPr/>
        </p:nvSpPr>
        <p:spPr>
          <a:xfrm>
            <a:off x="1367942" y="-80465"/>
            <a:ext cx="7776057" cy="830997"/>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800" b="1" spc="600">
                <a:ln w="22225">
                  <a:solidFill>
                    <a:schemeClr val="accent2"/>
                  </a:solidFill>
                  <a:prstDash val="solid"/>
                </a:ln>
                <a:solidFill>
                  <a:schemeClr val="accent2">
                    <a:lumMod val="40000"/>
                    <a:lumOff val="60000"/>
                  </a:schemeClr>
                </a:solidFill>
                <a:effectLst>
                  <a:outerShdw blurRad="63500" sx="102000" sy="102000" algn="ctr" rotWithShape="0">
                    <a:prstClr val="black">
                      <a:alpha val="40000"/>
                    </a:prstClr>
                  </a:outerShdw>
                </a:effectLst>
              </a:rPr>
              <a:t>THE VICTORY</a:t>
            </a:r>
            <a:endParaRPr lang="es-ES" sz="4800" b="1" spc="600" dirty="0">
              <a:ln w="22225">
                <a:solidFill>
                  <a:schemeClr val="accent2"/>
                </a:solidFill>
                <a:prstDash val="solid"/>
              </a:ln>
              <a:solidFill>
                <a:schemeClr val="accent2">
                  <a:lumMod val="40000"/>
                  <a:lumOff val="60000"/>
                </a:schemeClr>
              </a:solidFill>
              <a:effectLst>
                <a:outerShdw blurRad="63500" sx="102000" sy="102000" algn="ctr" rotWithShape="0">
                  <a:prstClr val="black">
                    <a:alpha val="40000"/>
                  </a:prstClr>
                </a:outerShdw>
              </a:effectLst>
            </a:endParaRPr>
          </a:p>
        </p:txBody>
      </p:sp>
      <p:sp>
        <p:nvSpPr>
          <p:cNvPr id="5" name="CuadroTexto 4">
            <a:extLst>
              <a:ext uri="{FF2B5EF4-FFF2-40B4-BE49-F238E27FC236}">
                <a16:creationId xmlns:a16="http://schemas.microsoft.com/office/drawing/2014/main" id="{E250D38F-A9E6-9151-E9E9-477CA37092C2}"/>
              </a:ext>
            </a:extLst>
          </p:cNvPr>
          <p:cNvSpPr txBox="1"/>
          <p:nvPr/>
        </p:nvSpPr>
        <p:spPr>
          <a:xfrm>
            <a:off x="1310853" y="575825"/>
            <a:ext cx="7833147" cy="707886"/>
          </a:xfrm>
          <a:prstGeom prst="rect">
            <a:avLst/>
          </a:prstGeom>
          <a:noFill/>
        </p:spPr>
        <p:txBody>
          <a:bodyPr wrap="square">
            <a:spAutoFit/>
          </a:bodyPr>
          <a:lstStyle/>
          <a:p>
            <a:pPr algn="ctr"/>
            <a:r>
              <a:rPr lang="es-ES" sz="1400" b="1" dirty="0">
                <a:solidFill>
                  <a:srgbClr val="C00000"/>
                </a:solidFill>
                <a:effectLst>
                  <a:glow rad="127000">
                    <a:srgbClr val="F2F2FE"/>
                  </a:glow>
                </a:effectLst>
                <a:latin typeface="Comic Sans MS" panose="030F0702030302020204" pitchFamily="66" charset="0"/>
              </a:rPr>
              <a:t>“</a:t>
            </a:r>
            <a:r>
              <a:rPr lang="en-US" sz="1400" b="1" dirty="0">
                <a:solidFill>
                  <a:srgbClr val="C00000"/>
                </a:solidFill>
                <a:effectLst>
                  <a:glow rad="127000">
                    <a:srgbClr val="F2F2FE"/>
                  </a:glow>
                </a:effectLst>
                <a:latin typeface="Comic Sans MS" panose="030F0702030302020204" pitchFamily="66" charset="0"/>
              </a:rPr>
              <a:t>And behold, there was a great earthquake; for an angel of the Lord descended from heaven, and came and rolled back the stone from the door, and sat on it.</a:t>
            </a:r>
            <a:r>
              <a:rPr lang="es-ES" sz="1400" b="1" dirty="0">
                <a:solidFill>
                  <a:srgbClr val="C00000"/>
                </a:solidFill>
                <a:effectLst>
                  <a:glow rad="127000">
                    <a:srgbClr val="F2F2FE"/>
                  </a:glow>
                </a:effectLst>
                <a:latin typeface="Comic Sans MS" panose="030F0702030302020204" pitchFamily="66" charset="0"/>
              </a:rPr>
              <a:t>” </a:t>
            </a:r>
            <a:br>
              <a:rPr lang="es-ES" sz="1400" b="1" dirty="0">
                <a:solidFill>
                  <a:srgbClr val="C00000"/>
                </a:solidFill>
                <a:effectLst>
                  <a:glow rad="127000">
                    <a:srgbClr val="F2F2FE"/>
                  </a:glow>
                </a:effectLst>
                <a:latin typeface="Comic Sans MS" panose="030F0702030302020204" pitchFamily="66" charset="0"/>
              </a:rPr>
            </a:br>
            <a:r>
              <a:rPr lang="es-ES" sz="1200" b="1" dirty="0">
                <a:solidFill>
                  <a:srgbClr val="C00000"/>
                </a:solidFill>
                <a:effectLst>
                  <a:glow rad="127000">
                    <a:srgbClr val="F2F2FE"/>
                  </a:glow>
                </a:effectLst>
                <a:latin typeface="Comic Sans MS" panose="030F0702030302020204" pitchFamily="66" charset="0"/>
              </a:rPr>
              <a:t>(Matthew 28:2)</a:t>
            </a:r>
          </a:p>
        </p:txBody>
      </p:sp>
      <p:sp>
        <p:nvSpPr>
          <p:cNvPr id="6" name="CuadroTexto 5">
            <a:extLst>
              <a:ext uri="{FF2B5EF4-FFF2-40B4-BE49-F238E27FC236}">
                <a16:creationId xmlns:a16="http://schemas.microsoft.com/office/drawing/2014/main" id="{9EB0CDC9-1ACF-FD6D-60B9-018ACB2D7B15}"/>
              </a:ext>
            </a:extLst>
          </p:cNvPr>
          <p:cNvSpPr txBox="1"/>
          <p:nvPr/>
        </p:nvSpPr>
        <p:spPr>
          <a:xfrm>
            <a:off x="77972" y="1238653"/>
            <a:ext cx="6805631" cy="923330"/>
          </a:xfrm>
          <a:prstGeom prst="rect">
            <a:avLst/>
          </a:prstGeom>
          <a:noFill/>
        </p:spPr>
        <p:txBody>
          <a:bodyPr wrap="square" rtlCol="0">
            <a:spAutoFit/>
          </a:bodyPr>
          <a:lstStyle/>
          <a:p>
            <a:pPr>
              <a:spcBef>
                <a:spcPts val="600"/>
              </a:spcBef>
            </a:pPr>
            <a:r>
              <a:rPr lang="en-US" b="1" dirty="0"/>
              <a:t>The stone, the seal, and the guards trembled before the presence of one angel of God. When the Father called Him, the Son took the life He had surrendered back (Acts 2:24; Jn. 10:17-18).</a:t>
            </a:r>
            <a:endParaRPr lang="es-ES" b="1" dirty="0"/>
          </a:p>
        </p:txBody>
      </p:sp>
      <p:pic>
        <p:nvPicPr>
          <p:cNvPr id="4" name="Imagen 3" descr="Imagen que contiene hombre, tabla, parado, grande&#10;&#10;Descripción generada automáticamente">
            <a:extLst>
              <a:ext uri="{FF2B5EF4-FFF2-40B4-BE49-F238E27FC236}">
                <a16:creationId xmlns:a16="http://schemas.microsoft.com/office/drawing/2014/main" id="{915522F3-46DF-C6ED-242A-2024727BB1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6639" y="1249594"/>
            <a:ext cx="2065854" cy="1537653"/>
          </a:xfrm>
          <a:prstGeom prst="rect">
            <a:avLst/>
          </a:prstGeom>
          <a:ln w="571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agen 7" descr="Un grupo de personas disfrazadas&#10;&#10;Descripción generada automáticamente con confianza media">
            <a:extLst>
              <a:ext uri="{FF2B5EF4-FFF2-40B4-BE49-F238E27FC236}">
                <a16:creationId xmlns:a16="http://schemas.microsoft.com/office/drawing/2014/main" id="{7FCD7A02-A146-8EEF-5EB9-5ADE45C5FEA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6895" y="2234021"/>
            <a:ext cx="1654261" cy="1655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descr="Dibujo de un hombre&#10;&#10;Descripción generada automáticamente con confianza baja">
            <a:extLst>
              <a:ext uri="{FF2B5EF4-FFF2-40B4-BE49-F238E27FC236}">
                <a16:creationId xmlns:a16="http://schemas.microsoft.com/office/drawing/2014/main" id="{3F36A583-8208-A0FF-2238-5EAEFB9D707C}"/>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137453" y="2895029"/>
            <a:ext cx="2867919" cy="215094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F0373598-85F6-4594-68FC-05E8E14A51ED}"/>
              </a:ext>
            </a:extLst>
          </p:cNvPr>
          <p:cNvSpPr txBox="1"/>
          <p:nvPr/>
        </p:nvSpPr>
        <p:spPr>
          <a:xfrm>
            <a:off x="1864073" y="2162036"/>
            <a:ext cx="4273380" cy="1754326"/>
          </a:xfrm>
          <a:prstGeom prst="rect">
            <a:avLst/>
          </a:prstGeom>
          <a:noFill/>
        </p:spPr>
        <p:txBody>
          <a:bodyPr wrap="square">
            <a:spAutoFit/>
          </a:bodyPr>
          <a:lstStyle/>
          <a:p>
            <a:pPr>
              <a:spcBef>
                <a:spcPts val="600"/>
              </a:spcBef>
            </a:pPr>
            <a:r>
              <a:rPr lang="en-US" b="1" dirty="0"/>
              <a:t>The elders bribed the guards to make the people believe the impossible: That the soldiers had fallen asleep, and that the disciples had removed the strong and noisy stone, taking the body of Jesus with them (Mt. 28:11-15).</a:t>
            </a:r>
            <a:endParaRPr lang="es-ES" b="1" dirty="0"/>
          </a:p>
        </p:txBody>
      </p:sp>
      <p:sp>
        <p:nvSpPr>
          <p:cNvPr id="15" name="CuadroTexto 14">
            <a:extLst>
              <a:ext uri="{FF2B5EF4-FFF2-40B4-BE49-F238E27FC236}">
                <a16:creationId xmlns:a16="http://schemas.microsoft.com/office/drawing/2014/main" id="{49E95499-DF6F-DD3C-ECB5-C481499119F1}"/>
              </a:ext>
            </a:extLst>
          </p:cNvPr>
          <p:cNvSpPr txBox="1"/>
          <p:nvPr/>
        </p:nvSpPr>
        <p:spPr>
          <a:xfrm>
            <a:off x="93005" y="3894417"/>
            <a:ext cx="6000558" cy="1200329"/>
          </a:xfrm>
          <a:prstGeom prst="rect">
            <a:avLst/>
          </a:prstGeom>
          <a:noFill/>
        </p:spPr>
        <p:txBody>
          <a:bodyPr wrap="square">
            <a:spAutoFit/>
          </a:bodyPr>
          <a:lstStyle/>
          <a:p>
            <a:pPr>
              <a:spcBef>
                <a:spcPts val="600"/>
              </a:spcBef>
            </a:pPr>
            <a:r>
              <a:rPr lang="en-US" b="1" dirty="0"/>
              <a:t>The failed attempts to prevent Jesus’ victory only managed to make some scared soldiers proclaim that Jesus had been resurrected. “Christ came forth from the tomb glorified, and the Roman guard beheld Him.”</a:t>
            </a:r>
            <a:r>
              <a:rPr lang="es-ES" b="1" dirty="0"/>
              <a:t> </a:t>
            </a:r>
            <a:r>
              <a:rPr lang="es-ES" sz="1400" b="1" dirty="0"/>
              <a:t>(EGW, DA 780)</a:t>
            </a:r>
            <a:endParaRPr lang="es-ES" b="1" dirty="0"/>
          </a:p>
        </p:txBody>
      </p:sp>
    </p:spTree>
    <p:extLst>
      <p:ext uri="{BB962C8B-B14F-4D97-AF65-F5344CB8AC3E}">
        <p14:creationId xmlns:p14="http://schemas.microsoft.com/office/powerpoint/2010/main" val="421829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ppt_h/2"/>
                                          </p:val>
                                        </p:tav>
                                        <p:tav tm="100000">
                                          <p:val>
                                            <p:strVal val="#ppt_y"/>
                                          </p:val>
                                        </p:tav>
                                      </p:tavLst>
                                    </p:anim>
                                    <p:anim calcmode="lin" valueType="num">
                                      <p:cBhvr>
                                        <p:cTn id="30" dur="500" fill="hold"/>
                                        <p:tgtEl>
                                          <p:spTgt spid="4"/>
                                        </p:tgtEl>
                                        <p:attrNameLst>
                                          <p:attrName>ppt_w</p:attrName>
                                        </p:attrNameLst>
                                      </p:cBhvr>
                                      <p:tavLst>
                                        <p:tav tm="0">
                                          <p:val>
                                            <p:strVal val="#ppt_w"/>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1+#ppt_w/2"/>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1+#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1+#ppt_w/2"/>
                                          </p:val>
                                        </p:tav>
                                        <p:tav tm="100000">
                                          <p:val>
                                            <p:strVal val="#ppt_x"/>
                                          </p:val>
                                        </p:tav>
                                      </p:tavLst>
                                    </p:anim>
                                    <p:anim calcmode="lin" valueType="num">
                                      <p:cBhvr additive="base">
                                        <p:cTn id="5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D46AD76-DC5E-FB97-EB93-7F5481FF9A2C}"/>
              </a:ext>
            </a:extLst>
          </p:cNvPr>
          <p:cNvSpPr txBox="1"/>
          <p:nvPr/>
        </p:nvSpPr>
        <p:spPr>
          <a:xfrm>
            <a:off x="0" y="2110085"/>
            <a:ext cx="9143999" cy="923330"/>
          </a:xfrm>
          <a:prstGeom prst="rect">
            <a:avLst/>
          </a:prstGeom>
          <a:noFill/>
        </p:spPr>
        <p:txBody>
          <a:bodyPr wrap="square">
            <a:spAutoFit/>
          </a:bodyPr>
          <a:lstStyle/>
          <a:p>
            <a:pPr algn="ctr"/>
            <a:r>
              <a:rPr lang="es-ES" sz="5400" b="1" spc="300">
                <a:ln w="13462">
                  <a:solidFill>
                    <a:schemeClr val="bg1"/>
                  </a:solidFill>
                  <a:prstDash val="solid"/>
                </a:ln>
                <a:solidFill>
                  <a:schemeClr val="tx1">
                    <a:lumMod val="85000"/>
                    <a:lumOff val="15000"/>
                  </a:schemeClr>
                </a:solidFill>
                <a:effectLst>
                  <a:outerShdw dist="38100" dir="2700000" algn="bl" rotWithShape="0">
                    <a:srgbClr val="B69C0C"/>
                  </a:outerShdw>
                </a:effectLst>
              </a:rPr>
              <a:t>THE WITNESSES</a:t>
            </a:r>
            <a:endParaRPr lang="es-ES" sz="5400" b="1" spc="300" dirty="0">
              <a:ln w="13462">
                <a:solidFill>
                  <a:schemeClr val="bg1"/>
                </a:solidFill>
                <a:prstDash val="solid"/>
              </a:ln>
              <a:solidFill>
                <a:schemeClr val="tx1">
                  <a:lumMod val="85000"/>
                  <a:lumOff val="15000"/>
                </a:schemeClr>
              </a:solidFill>
              <a:effectLst>
                <a:outerShdw dist="38100" dir="2700000" algn="bl" rotWithShape="0">
                  <a:srgbClr val="B69C0C"/>
                </a:outerShdw>
              </a:effectLst>
            </a:endParaRPr>
          </a:p>
        </p:txBody>
      </p:sp>
    </p:spTree>
    <p:extLst>
      <p:ext uri="{BB962C8B-B14F-4D97-AF65-F5344CB8AC3E}">
        <p14:creationId xmlns:p14="http://schemas.microsoft.com/office/powerpoint/2010/main" val="20685781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AA463B-4BCA-C259-351A-A870E1DF50BE}"/>
              </a:ext>
            </a:extLst>
          </p:cNvPr>
          <p:cNvSpPr txBox="1"/>
          <p:nvPr/>
        </p:nvSpPr>
        <p:spPr>
          <a:xfrm>
            <a:off x="0" y="0"/>
            <a:ext cx="9143999" cy="677108"/>
          </a:xfrm>
          <a:prstGeom prst="rect">
            <a:avLst/>
          </a:prstGeom>
          <a:noFill/>
        </p:spPr>
        <p:txBody>
          <a:bodyPr wrap="square">
            <a:spAutoFit/>
          </a:bodyPr>
          <a:lstStyle/>
          <a:p>
            <a:pPr algn="ctr"/>
            <a:r>
              <a:rPr lang="en-US" sz="3700" b="1">
                <a:ln w="10160">
                  <a:solidFill>
                    <a:schemeClr val="accent5"/>
                  </a:solidFill>
                  <a:prstDash val="solid"/>
                </a:ln>
                <a:solidFill>
                  <a:srgbClr val="FFFFFF"/>
                </a:solidFill>
                <a:effectLst>
                  <a:outerShdw blurRad="38100" dist="22860" dir="5400000" algn="tl" rotWithShape="0">
                    <a:srgbClr val="000000">
                      <a:alpha val="30000"/>
                    </a:srgbClr>
                  </a:outerShdw>
                </a:effectLst>
              </a:rPr>
              <a:t>THOSE WHO WERE RESURRECTED WITH HIM</a:t>
            </a:r>
            <a:endParaRPr lang="es-E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9C8342B7-CB5B-C654-C3A2-AE51E81E0D5F}"/>
              </a:ext>
            </a:extLst>
          </p:cNvPr>
          <p:cNvSpPr txBox="1"/>
          <p:nvPr/>
        </p:nvSpPr>
        <p:spPr>
          <a:xfrm>
            <a:off x="581245" y="629391"/>
            <a:ext cx="7981507" cy="830997"/>
          </a:xfrm>
          <a:prstGeom prst="rect">
            <a:avLst/>
          </a:prstGeom>
          <a:noFill/>
        </p:spPr>
        <p:txBody>
          <a:bodyPr wrap="square">
            <a:spAutoFit/>
            <a:scene3d>
              <a:camera prst="orthographicFront"/>
              <a:lightRig rig="threePt" dir="t"/>
            </a:scene3d>
            <a:sp3d extrusionH="57150">
              <a:bevelT w="38100" h="38100"/>
            </a:sp3d>
          </a:bodyPr>
          <a:lstStyle/>
          <a:p>
            <a:pPr algn="ctr"/>
            <a:r>
              <a:rPr lang="es-ES" sz="1600" b="1" dirty="0">
                <a:solidFill>
                  <a:schemeClr val="accent6">
                    <a:lumMod val="50000"/>
                  </a:schemeClr>
                </a:solidFill>
                <a:latin typeface="Comic Sans MS" panose="030F0702030302020204" pitchFamily="66" charset="0"/>
              </a:rPr>
              <a:t>“</a:t>
            </a:r>
            <a:r>
              <a:rPr lang="en-US" sz="1600" b="1" dirty="0">
                <a:solidFill>
                  <a:schemeClr val="accent6">
                    <a:lumMod val="50000"/>
                  </a:schemeClr>
                </a:solidFill>
                <a:latin typeface="Comic Sans MS" panose="030F0702030302020204" pitchFamily="66" charset="0"/>
              </a:rPr>
              <a:t>and the graves were opened; and many bodies of the saints who had fallen asleep were raised; and coming out of the graves after His resurrection, they went into the holy city and appeared to many.</a:t>
            </a:r>
            <a:r>
              <a:rPr lang="es-ES" sz="1600" b="1" dirty="0">
                <a:solidFill>
                  <a:schemeClr val="accent6">
                    <a:lumMod val="50000"/>
                  </a:schemeClr>
                </a:solidFill>
                <a:latin typeface="Comic Sans MS" panose="030F0702030302020204" pitchFamily="66" charset="0"/>
              </a:rPr>
              <a:t>” </a:t>
            </a:r>
            <a:r>
              <a:rPr lang="es-ES" sz="1200" b="1" dirty="0">
                <a:solidFill>
                  <a:schemeClr val="accent6">
                    <a:lumMod val="50000"/>
                  </a:schemeClr>
                </a:solidFill>
                <a:latin typeface="Comic Sans MS" panose="030F0702030302020204" pitchFamily="66" charset="0"/>
              </a:rPr>
              <a:t>(Matthew 27:52-53)</a:t>
            </a:r>
          </a:p>
        </p:txBody>
      </p:sp>
      <p:sp>
        <p:nvSpPr>
          <p:cNvPr id="6" name="CuadroTexto 5">
            <a:extLst>
              <a:ext uri="{FF2B5EF4-FFF2-40B4-BE49-F238E27FC236}">
                <a16:creationId xmlns:a16="http://schemas.microsoft.com/office/drawing/2014/main" id="{10D2C26A-558C-A52E-BBAD-0B465BFD7E66}"/>
              </a:ext>
            </a:extLst>
          </p:cNvPr>
          <p:cNvSpPr txBox="1"/>
          <p:nvPr/>
        </p:nvSpPr>
        <p:spPr>
          <a:xfrm>
            <a:off x="2583500" y="1460388"/>
            <a:ext cx="6560497" cy="923330"/>
          </a:xfrm>
          <a:prstGeom prst="rect">
            <a:avLst/>
          </a:prstGeom>
          <a:noFill/>
        </p:spPr>
        <p:txBody>
          <a:bodyPr wrap="square" rtlCol="0">
            <a:spAutoFit/>
          </a:bodyPr>
          <a:lstStyle/>
          <a:p>
            <a:pPr>
              <a:spcBef>
                <a:spcPts val="600"/>
              </a:spcBef>
            </a:pPr>
            <a:r>
              <a:rPr lang="en-US" b="1" dirty="0"/>
              <a:t>The stones that covered the tombs of some saints were removed by an earthquake. They remained in their tombs until a second earthquake marked the resurrection of Jesus and theirs.</a:t>
            </a:r>
            <a:endParaRPr lang="es-ES" b="1" dirty="0"/>
          </a:p>
        </p:txBody>
      </p:sp>
      <p:pic>
        <p:nvPicPr>
          <p:cNvPr id="7" name="Imagen 6" descr="Imagen que contiene edificio, parado, viejo, árbol&#10;&#10;Descripción generada automáticamente">
            <a:extLst>
              <a:ext uri="{FF2B5EF4-FFF2-40B4-BE49-F238E27FC236}">
                <a16:creationId xmlns:a16="http://schemas.microsoft.com/office/drawing/2014/main" id="{EB40009E-3D2F-99DF-F7A0-FF97463513BE}"/>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975099" y="2759783"/>
            <a:ext cx="4000652" cy="2250367"/>
          </a:xfrm>
          <a:prstGeom prst="roundRect">
            <a:avLst>
              <a:gd name="adj" fmla="val 738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a:extLst>
              <a:ext uri="{FF2B5EF4-FFF2-40B4-BE49-F238E27FC236}">
                <a16:creationId xmlns:a16="http://schemas.microsoft.com/office/drawing/2014/main" id="{B1A7BCD2-433D-20C3-601B-5AE5EEE9DF72}"/>
              </a:ext>
            </a:extLst>
          </p:cNvPr>
          <p:cNvSpPr txBox="1"/>
          <p:nvPr/>
        </p:nvSpPr>
        <p:spPr>
          <a:xfrm>
            <a:off x="87784" y="3058017"/>
            <a:ext cx="4829514" cy="2108269"/>
          </a:xfrm>
          <a:prstGeom prst="rect">
            <a:avLst/>
          </a:prstGeom>
          <a:noFill/>
        </p:spPr>
        <p:txBody>
          <a:bodyPr wrap="square">
            <a:spAutoFit/>
          </a:bodyPr>
          <a:lstStyle/>
          <a:p>
            <a:pPr>
              <a:spcBef>
                <a:spcPts val="600"/>
              </a:spcBef>
            </a:pPr>
            <a:r>
              <a:rPr lang="en-US" b="1" dirty="0"/>
              <a:t>These people were resurrected incorruptible and ascended to Heaven with Jesus (Eph. 4:8 </a:t>
            </a:r>
            <a:r>
              <a:rPr lang="en-US" sz="1400" b="1" dirty="0"/>
              <a:t>NIV</a:t>
            </a:r>
            <a:r>
              <a:rPr lang="en-US" b="1" dirty="0"/>
              <a:t>), unlike other people who were resurrected to die again (like Lazarus or the daughter of Jairus).</a:t>
            </a:r>
            <a:endParaRPr lang="es-ES" b="1" dirty="0"/>
          </a:p>
          <a:p>
            <a:pPr>
              <a:spcBef>
                <a:spcPts val="600"/>
              </a:spcBef>
            </a:pPr>
            <a:r>
              <a:rPr lang="en-US" b="1" dirty="0"/>
              <a:t>Before ascending, they appeared to many in Jerusalem and testified of the resurrection of Jesus.</a:t>
            </a:r>
            <a:endParaRPr lang="es-ES" b="1" dirty="0"/>
          </a:p>
        </p:txBody>
      </p:sp>
      <p:pic>
        <p:nvPicPr>
          <p:cNvPr id="12" name="Imagen 11">
            <a:extLst>
              <a:ext uri="{FF2B5EF4-FFF2-40B4-BE49-F238E27FC236}">
                <a16:creationId xmlns:a16="http://schemas.microsoft.com/office/drawing/2014/main" id="{DDCE4A32-F1F7-3DE1-74DD-971C7D2931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85411" y="2435723"/>
            <a:ext cx="1886587" cy="570289"/>
          </a:xfrm>
          <a:prstGeom prst="rect">
            <a:avLst/>
          </a:prstGeom>
          <a:ln>
            <a:noFill/>
          </a:ln>
          <a:effectLst>
            <a:outerShdw blurRad="190500" algn="tl" rotWithShape="0">
              <a:srgbClr val="000000">
                <a:alpha val="70000"/>
              </a:srgbClr>
            </a:outerShdw>
          </a:effectLst>
        </p:spPr>
      </p:pic>
      <p:pic>
        <p:nvPicPr>
          <p:cNvPr id="9" name="Imagen 8" descr="Imagen que contiene animal, interior, cama, puesto&#10;&#10;Descripción generada automáticamente">
            <a:extLst>
              <a:ext uri="{FF2B5EF4-FFF2-40B4-BE49-F238E27FC236}">
                <a16:creationId xmlns:a16="http://schemas.microsoft.com/office/drawing/2014/main" id="{D73C0CE2-B6C1-2F40-8874-CDF8BBDFC29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8249" y="1520912"/>
            <a:ext cx="2231137" cy="1485100"/>
          </a:xfrm>
          <a:prstGeom prst="rect">
            <a:avLst/>
          </a:prstGeom>
          <a:solidFill>
            <a:srgbClr val="FFFFFF">
              <a:shade val="85000"/>
            </a:srgbClr>
          </a:solidFill>
          <a:ln w="1905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936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7" dur="1000" fill="hold"/>
                                        <p:tgtEl>
                                          <p:spTgt spid="1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2"/>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anim calcmode="lin" valueType="num">
                                      <p:cBhvr>
                                        <p:cTn id="43" dur="500" fill="hold"/>
                                        <p:tgtEl>
                                          <p:spTgt spid="9"/>
                                        </p:tgtEl>
                                        <p:attrNameLst>
                                          <p:attrName>ppt_x</p:attrName>
                                        </p:attrNameLst>
                                      </p:cBhvr>
                                      <p:tavLst>
                                        <p:tav tm="0">
                                          <p:val>
                                            <p:fltVal val="0.5"/>
                                          </p:val>
                                        </p:tav>
                                        <p:tav tm="100000">
                                          <p:val>
                                            <p:strVal val="#ppt_x"/>
                                          </p:val>
                                        </p:tav>
                                      </p:tavLst>
                                    </p:anim>
                                    <p:anim calcmode="lin" valueType="num">
                                      <p:cBhvr>
                                        <p:cTn id="44" dur="500" fill="hold"/>
                                        <p:tgtEl>
                                          <p:spTgt spid="9"/>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wipe(left)">
                                      <p:cBhvr>
                                        <p:cTn id="48" dur="500"/>
                                        <p:tgtEl>
                                          <p:spTgt spid="11">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animEffect transition="in" filter="wipe(left)">
                                      <p:cBhvr>
                                        <p:cTn id="5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16CF29-C20D-685C-8BE3-9EC7E35CE4F2}"/>
              </a:ext>
            </a:extLst>
          </p:cNvPr>
          <p:cNvSpPr txBox="1"/>
          <p:nvPr/>
        </p:nvSpPr>
        <p:spPr>
          <a:xfrm>
            <a:off x="25601" y="-40885"/>
            <a:ext cx="9143999" cy="769441"/>
          </a:xfrm>
          <a:prstGeom prst="rect">
            <a:avLst/>
          </a:prstGeom>
          <a:noFill/>
        </p:spPr>
        <p:txBody>
          <a:bodyPr wrap="square">
            <a:spAutoFit/>
            <a:scene3d>
              <a:camera prst="orthographicFront"/>
              <a:lightRig rig="sunrise" dir="t"/>
            </a:scene3d>
            <a:sp3d extrusionH="57150" contourW="25400">
              <a:bevelT h="25400" prst="softRound"/>
              <a:contourClr>
                <a:schemeClr val="accent4"/>
              </a:contourClr>
            </a:sp3d>
          </a:bodyPr>
          <a:lstStyle/>
          <a:p>
            <a:pPr algn="ctr"/>
            <a:r>
              <a:rPr lang="es-ES" sz="4400" b="1" spc="300" dirty="0">
                <a:ln w="12700" cmpd="sng">
                  <a:solidFill>
                    <a:schemeClr val="tx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THOSE WHO SAW HIM</a:t>
            </a:r>
          </a:p>
        </p:txBody>
      </p:sp>
      <p:sp>
        <p:nvSpPr>
          <p:cNvPr id="5" name="CuadroTexto 4">
            <a:extLst>
              <a:ext uri="{FF2B5EF4-FFF2-40B4-BE49-F238E27FC236}">
                <a16:creationId xmlns:a16="http://schemas.microsoft.com/office/drawing/2014/main" id="{BE769987-C4CE-3F36-1713-351A7C31FF88}"/>
              </a:ext>
            </a:extLst>
          </p:cNvPr>
          <p:cNvSpPr txBox="1"/>
          <p:nvPr/>
        </p:nvSpPr>
        <p:spPr>
          <a:xfrm>
            <a:off x="482008" y="585534"/>
            <a:ext cx="8179982" cy="338554"/>
          </a:xfrm>
          <a:prstGeom prst="rect">
            <a:avLst/>
          </a:prstGeom>
          <a:noFill/>
        </p:spPr>
        <p:txBody>
          <a:bodyPr wrap="square">
            <a:spAutoFit/>
          </a:bodyPr>
          <a:lstStyle/>
          <a:p>
            <a:pPr algn="ctr"/>
            <a:r>
              <a:rPr lang="es-ES" sz="16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sz="1600" b="1" dirty="0">
                <a:solidFill>
                  <a:schemeClr val="bg1"/>
                </a:solidFill>
                <a:effectLst>
                  <a:outerShdw blurRad="38100" dist="38100" dir="2700000" algn="tl">
                    <a:srgbClr val="000000">
                      <a:alpha val="43137"/>
                    </a:srgbClr>
                  </a:outerShdw>
                </a:effectLst>
                <a:latin typeface="Comic Sans MS" panose="030F0702030302020204" pitchFamily="66" charset="0"/>
              </a:rPr>
              <a:t>The Lord is risen indeed, and has appeared to Simon!</a:t>
            </a:r>
            <a:r>
              <a:rPr lang="es-ES" sz="16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200" b="1" dirty="0">
                <a:solidFill>
                  <a:schemeClr val="bg1"/>
                </a:solidFill>
                <a:effectLst>
                  <a:outerShdw blurRad="38100" dist="38100" dir="2700000" algn="tl">
                    <a:srgbClr val="000000">
                      <a:alpha val="43137"/>
                    </a:srgbClr>
                  </a:outerShdw>
                </a:effectLst>
                <a:latin typeface="Comic Sans MS" panose="030F0702030302020204" pitchFamily="66" charset="0"/>
              </a:rPr>
              <a:t>(Luke 24:34)</a:t>
            </a:r>
          </a:p>
        </p:txBody>
      </p:sp>
      <p:sp>
        <p:nvSpPr>
          <p:cNvPr id="6" name="CuadroTexto 5">
            <a:extLst>
              <a:ext uri="{FF2B5EF4-FFF2-40B4-BE49-F238E27FC236}">
                <a16:creationId xmlns:a16="http://schemas.microsoft.com/office/drawing/2014/main" id="{49566927-E30C-43C1-328F-FC2016797F9B}"/>
              </a:ext>
            </a:extLst>
          </p:cNvPr>
          <p:cNvSpPr txBox="1"/>
          <p:nvPr/>
        </p:nvSpPr>
        <p:spPr>
          <a:xfrm>
            <a:off x="125631" y="907940"/>
            <a:ext cx="8943941" cy="646331"/>
          </a:xfrm>
          <a:prstGeom prst="rect">
            <a:avLst/>
          </a:prstGeom>
          <a:noFill/>
        </p:spPr>
        <p:txBody>
          <a:bodyPr wrap="square" rtlCol="0">
            <a:spAutoFit/>
          </a:bodyPr>
          <a:lstStyle/>
          <a:p>
            <a:pPr>
              <a:spcBef>
                <a:spcPts val="600"/>
              </a:spcBef>
            </a:pPr>
            <a:r>
              <a:rPr lang="en-US" b="1" dirty="0"/>
              <a:t>As written in the New Testament, many people saw Jesus resurrected and became witnesses of His resurrection (Acts 2:32).</a:t>
            </a:r>
            <a:endParaRPr lang="es-ES" b="1" dirty="0"/>
          </a:p>
        </p:txBody>
      </p:sp>
      <p:graphicFrame>
        <p:nvGraphicFramePr>
          <p:cNvPr id="2" name="Diagrama 1">
            <a:extLst>
              <a:ext uri="{FF2B5EF4-FFF2-40B4-BE49-F238E27FC236}">
                <a16:creationId xmlns:a16="http://schemas.microsoft.com/office/drawing/2014/main" id="{B03D61A0-3060-7B0E-F659-4F7A6BF1A7EC}"/>
              </a:ext>
            </a:extLst>
          </p:cNvPr>
          <p:cNvGraphicFramePr/>
          <p:nvPr>
            <p:extLst>
              <p:ext uri="{D42A27DB-BD31-4B8C-83A1-F6EECF244321}">
                <p14:modId xmlns:p14="http://schemas.microsoft.com/office/powerpoint/2010/main" val="604318279"/>
              </p:ext>
            </p:extLst>
          </p:nvPr>
        </p:nvGraphicFramePr>
        <p:xfrm>
          <a:off x="125632" y="1528875"/>
          <a:ext cx="8943941" cy="3394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74CF75D-B559-C2C0-0074-2040413DF124}"/>
              </a:ext>
            </a:extLst>
          </p:cNvPr>
          <p:cNvSpPr txBox="1"/>
          <p:nvPr/>
        </p:nvSpPr>
        <p:spPr>
          <a:xfrm>
            <a:off x="125631" y="4774168"/>
            <a:ext cx="8943941" cy="369332"/>
          </a:xfrm>
          <a:prstGeom prst="rect">
            <a:avLst/>
          </a:prstGeom>
          <a:noFill/>
        </p:spPr>
        <p:txBody>
          <a:bodyPr wrap="square" rtlCol="0">
            <a:spAutoFit/>
          </a:bodyPr>
          <a:lstStyle/>
          <a:p>
            <a:pPr>
              <a:spcBef>
                <a:spcPts val="600"/>
              </a:spcBef>
            </a:pPr>
            <a:r>
              <a:rPr lang="en-US" b="1" dirty="0"/>
              <a:t>We’re also witnesses of His resurrection by faith (Jn. 20:29).</a:t>
            </a:r>
            <a:endParaRPr lang="es-ES" b="1" dirty="0"/>
          </a:p>
        </p:txBody>
      </p:sp>
    </p:spTree>
    <p:extLst>
      <p:ext uri="{BB962C8B-B14F-4D97-AF65-F5344CB8AC3E}">
        <p14:creationId xmlns:p14="http://schemas.microsoft.com/office/powerpoint/2010/main" val="154357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2">
                                            <p:graphicEl>
                                              <a:dgm id="{12FB3869-DB54-421E-B538-5126CC46E3C2}"/>
                                            </p:graphicEl>
                                          </p:spTgt>
                                        </p:tgtEl>
                                        <p:attrNameLst>
                                          <p:attrName>style.visibility</p:attrName>
                                        </p:attrNameLst>
                                      </p:cBhvr>
                                      <p:to>
                                        <p:strVal val="visible"/>
                                      </p:to>
                                    </p:set>
                                    <p:anim calcmode="lin" valueType="num">
                                      <p:cBhvr>
                                        <p:cTn id="28" dur="500" fill="hold"/>
                                        <p:tgtEl>
                                          <p:spTgt spid="2">
                                            <p:graphicEl>
                                              <a:dgm id="{12FB3869-DB54-421E-B538-5126CC46E3C2}"/>
                                            </p:graphicEl>
                                          </p:spTgt>
                                        </p:tgtEl>
                                        <p:attrNameLst>
                                          <p:attrName>ppt_w</p:attrName>
                                        </p:attrNameLst>
                                      </p:cBhvr>
                                      <p:tavLst>
                                        <p:tav tm="0">
                                          <p:val>
                                            <p:fltVal val="0"/>
                                          </p:val>
                                        </p:tav>
                                        <p:tav tm="100000">
                                          <p:val>
                                            <p:strVal val="#ppt_w"/>
                                          </p:val>
                                        </p:tav>
                                      </p:tavLst>
                                    </p:anim>
                                    <p:anim calcmode="lin" valueType="num">
                                      <p:cBhvr>
                                        <p:cTn id="29" dur="500" fill="hold"/>
                                        <p:tgtEl>
                                          <p:spTgt spid="2">
                                            <p:graphicEl>
                                              <a:dgm id="{12FB3869-DB54-421E-B538-5126CC46E3C2}"/>
                                            </p:graphicEl>
                                          </p:spTgt>
                                        </p:tgtEl>
                                        <p:attrNameLst>
                                          <p:attrName>ppt_h</p:attrName>
                                        </p:attrNameLst>
                                      </p:cBhvr>
                                      <p:tavLst>
                                        <p:tav tm="0">
                                          <p:val>
                                            <p:fltVal val="0"/>
                                          </p:val>
                                        </p:tav>
                                        <p:tav tm="100000">
                                          <p:val>
                                            <p:strVal val="#ppt_h"/>
                                          </p:val>
                                        </p:tav>
                                      </p:tavLst>
                                    </p:anim>
                                    <p:animEffect transition="in" filter="fade">
                                      <p:cBhvr>
                                        <p:cTn id="30" dur="500"/>
                                        <p:tgtEl>
                                          <p:spTgt spid="2">
                                            <p:graphicEl>
                                              <a:dgm id="{12FB3869-DB54-421E-B538-5126CC46E3C2}"/>
                                            </p:graphicEl>
                                          </p:spTgt>
                                        </p:tgtEl>
                                      </p:cBhvr>
                                    </p:animEffect>
                                    <p:anim calcmode="lin" valueType="num">
                                      <p:cBhvr>
                                        <p:cTn id="31" dur="500" fill="hold"/>
                                        <p:tgtEl>
                                          <p:spTgt spid="2">
                                            <p:graphicEl>
                                              <a:dgm id="{12FB3869-DB54-421E-B538-5126CC46E3C2}"/>
                                            </p:graphicEl>
                                          </p:spTgt>
                                        </p:tgtEl>
                                        <p:attrNameLst>
                                          <p:attrName>ppt_x</p:attrName>
                                        </p:attrNameLst>
                                      </p:cBhvr>
                                      <p:tavLst>
                                        <p:tav tm="0">
                                          <p:val>
                                            <p:fltVal val="0.5"/>
                                          </p:val>
                                        </p:tav>
                                        <p:tav tm="100000">
                                          <p:val>
                                            <p:strVal val="#ppt_x"/>
                                          </p:val>
                                        </p:tav>
                                      </p:tavLst>
                                    </p:anim>
                                    <p:anim calcmode="lin" valueType="num">
                                      <p:cBhvr>
                                        <p:cTn id="32" dur="500" fill="hold"/>
                                        <p:tgtEl>
                                          <p:spTgt spid="2">
                                            <p:graphicEl>
                                              <a:dgm id="{12FB3869-DB54-421E-B538-5126CC46E3C2}"/>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2">
                                            <p:graphicEl>
                                              <a:dgm id="{95070934-E4A2-4E1E-AD15-F7F3815A57B0}"/>
                                            </p:graphicEl>
                                          </p:spTgt>
                                        </p:tgtEl>
                                        <p:attrNameLst>
                                          <p:attrName>style.visibility</p:attrName>
                                        </p:attrNameLst>
                                      </p:cBhvr>
                                      <p:to>
                                        <p:strVal val="visible"/>
                                      </p:to>
                                    </p:set>
                                    <p:anim calcmode="lin" valueType="num">
                                      <p:cBhvr>
                                        <p:cTn id="35" dur="500" fill="hold"/>
                                        <p:tgtEl>
                                          <p:spTgt spid="2">
                                            <p:graphicEl>
                                              <a:dgm id="{95070934-E4A2-4E1E-AD15-F7F3815A57B0}"/>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95070934-E4A2-4E1E-AD15-F7F3815A57B0}"/>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95070934-E4A2-4E1E-AD15-F7F3815A57B0}"/>
                                            </p:graphicEl>
                                          </p:spTgt>
                                        </p:tgtEl>
                                      </p:cBhvr>
                                    </p:animEffect>
                                    <p:anim calcmode="lin" valueType="num">
                                      <p:cBhvr>
                                        <p:cTn id="38" dur="500" fill="hold"/>
                                        <p:tgtEl>
                                          <p:spTgt spid="2">
                                            <p:graphicEl>
                                              <a:dgm id="{95070934-E4A2-4E1E-AD15-F7F3815A57B0}"/>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95070934-E4A2-4E1E-AD15-F7F3815A57B0}"/>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B4FE1E47-7682-4FA9-A973-E66E6D47C6C5}"/>
                                            </p:graphicEl>
                                          </p:spTgt>
                                        </p:tgtEl>
                                        <p:attrNameLst>
                                          <p:attrName>style.visibility</p:attrName>
                                        </p:attrNameLst>
                                      </p:cBhvr>
                                      <p:to>
                                        <p:strVal val="visible"/>
                                      </p:to>
                                    </p:set>
                                    <p:anim calcmode="lin" valueType="num">
                                      <p:cBhvr>
                                        <p:cTn id="42" dur="500" fill="hold"/>
                                        <p:tgtEl>
                                          <p:spTgt spid="2">
                                            <p:graphicEl>
                                              <a:dgm id="{B4FE1E47-7682-4FA9-A973-E66E6D47C6C5}"/>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B4FE1E47-7682-4FA9-A973-E66E6D47C6C5}"/>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B4FE1E47-7682-4FA9-A973-E66E6D47C6C5}"/>
                                            </p:graphicEl>
                                          </p:spTgt>
                                        </p:tgtEl>
                                      </p:cBhvr>
                                    </p:animEffect>
                                    <p:anim calcmode="lin" valueType="num">
                                      <p:cBhvr>
                                        <p:cTn id="45" dur="500" fill="hold"/>
                                        <p:tgtEl>
                                          <p:spTgt spid="2">
                                            <p:graphicEl>
                                              <a:dgm id="{B4FE1E47-7682-4FA9-A973-E66E6D47C6C5}"/>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B4FE1E47-7682-4FA9-A973-E66E6D47C6C5}"/>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C05885C1-1C54-4989-9FAA-90A4F8DDD826}"/>
                                            </p:graphicEl>
                                          </p:spTgt>
                                        </p:tgtEl>
                                        <p:attrNameLst>
                                          <p:attrName>style.visibility</p:attrName>
                                        </p:attrNameLst>
                                      </p:cBhvr>
                                      <p:to>
                                        <p:strVal val="visible"/>
                                      </p:to>
                                    </p:set>
                                    <p:anim calcmode="lin" valueType="num">
                                      <p:cBhvr>
                                        <p:cTn id="51" dur="500" fill="hold"/>
                                        <p:tgtEl>
                                          <p:spTgt spid="2">
                                            <p:graphicEl>
                                              <a:dgm id="{C05885C1-1C54-4989-9FAA-90A4F8DDD826}"/>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C05885C1-1C54-4989-9FAA-90A4F8DDD826}"/>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C05885C1-1C54-4989-9FAA-90A4F8DDD826}"/>
                                            </p:graphicEl>
                                          </p:spTgt>
                                        </p:tgtEl>
                                      </p:cBhvr>
                                    </p:animEffect>
                                    <p:anim calcmode="lin" valueType="num">
                                      <p:cBhvr>
                                        <p:cTn id="54" dur="500" fill="hold"/>
                                        <p:tgtEl>
                                          <p:spTgt spid="2">
                                            <p:graphicEl>
                                              <a:dgm id="{C05885C1-1C54-4989-9FAA-90A4F8DDD826}"/>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C05885C1-1C54-4989-9FAA-90A4F8DDD826}"/>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66CAAD17-E2B0-4929-8AA5-0F284E276C7E}"/>
                                            </p:graphicEl>
                                          </p:spTgt>
                                        </p:tgtEl>
                                        <p:attrNameLst>
                                          <p:attrName>style.visibility</p:attrName>
                                        </p:attrNameLst>
                                      </p:cBhvr>
                                      <p:to>
                                        <p:strVal val="visible"/>
                                      </p:to>
                                    </p:set>
                                    <p:anim calcmode="lin" valueType="num">
                                      <p:cBhvr>
                                        <p:cTn id="58" dur="500" fill="hold"/>
                                        <p:tgtEl>
                                          <p:spTgt spid="2">
                                            <p:graphicEl>
                                              <a:dgm id="{66CAAD17-E2B0-4929-8AA5-0F284E276C7E}"/>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66CAAD17-E2B0-4929-8AA5-0F284E276C7E}"/>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66CAAD17-E2B0-4929-8AA5-0F284E276C7E}"/>
                                            </p:graphicEl>
                                          </p:spTgt>
                                        </p:tgtEl>
                                      </p:cBhvr>
                                    </p:animEffect>
                                    <p:anim calcmode="lin" valueType="num">
                                      <p:cBhvr>
                                        <p:cTn id="61" dur="500" fill="hold"/>
                                        <p:tgtEl>
                                          <p:spTgt spid="2">
                                            <p:graphicEl>
                                              <a:dgm id="{66CAAD17-E2B0-4929-8AA5-0F284E276C7E}"/>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66CAAD17-E2B0-4929-8AA5-0F284E276C7E}"/>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2">
                                            <p:graphicEl>
                                              <a:dgm id="{5834B385-5022-4405-A88F-A7D59D9F253B}"/>
                                            </p:graphicEl>
                                          </p:spTgt>
                                        </p:tgtEl>
                                        <p:attrNameLst>
                                          <p:attrName>style.visibility</p:attrName>
                                        </p:attrNameLst>
                                      </p:cBhvr>
                                      <p:to>
                                        <p:strVal val="visible"/>
                                      </p:to>
                                    </p:set>
                                    <p:anim calcmode="lin" valueType="num">
                                      <p:cBhvr>
                                        <p:cTn id="65" dur="500" fill="hold"/>
                                        <p:tgtEl>
                                          <p:spTgt spid="2">
                                            <p:graphicEl>
                                              <a:dgm id="{5834B385-5022-4405-A88F-A7D59D9F253B}"/>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5834B385-5022-4405-A88F-A7D59D9F253B}"/>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5834B385-5022-4405-A88F-A7D59D9F253B}"/>
                                            </p:graphicEl>
                                          </p:spTgt>
                                        </p:tgtEl>
                                      </p:cBhvr>
                                    </p:animEffect>
                                    <p:anim calcmode="lin" valueType="num">
                                      <p:cBhvr>
                                        <p:cTn id="68" dur="500" fill="hold"/>
                                        <p:tgtEl>
                                          <p:spTgt spid="2">
                                            <p:graphicEl>
                                              <a:dgm id="{5834B385-5022-4405-A88F-A7D59D9F253B}"/>
                                            </p:graphicEl>
                                          </p:spTgt>
                                        </p:tgtEl>
                                        <p:attrNameLst>
                                          <p:attrName>ppt_x</p:attrName>
                                        </p:attrNameLst>
                                      </p:cBhvr>
                                      <p:tavLst>
                                        <p:tav tm="0">
                                          <p:val>
                                            <p:fltVal val="0.5"/>
                                          </p:val>
                                        </p:tav>
                                        <p:tav tm="100000">
                                          <p:val>
                                            <p:strVal val="#ppt_x"/>
                                          </p:val>
                                        </p:tav>
                                      </p:tavLst>
                                    </p:anim>
                                    <p:anim calcmode="lin" valueType="num">
                                      <p:cBhvr>
                                        <p:cTn id="69" dur="500" fill="hold"/>
                                        <p:tgtEl>
                                          <p:spTgt spid="2">
                                            <p:graphicEl>
                                              <a:dgm id="{5834B385-5022-4405-A88F-A7D59D9F253B}"/>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528" fill="hold" grpId="0" nodeType="clickEffect">
                                  <p:stCondLst>
                                    <p:cond delay="0"/>
                                  </p:stCondLst>
                                  <p:childTnLst>
                                    <p:set>
                                      <p:cBhvr>
                                        <p:cTn id="73" dur="1" fill="hold">
                                          <p:stCondLst>
                                            <p:cond delay="0"/>
                                          </p:stCondLst>
                                        </p:cTn>
                                        <p:tgtEl>
                                          <p:spTgt spid="2">
                                            <p:graphicEl>
                                              <a:dgm id="{D7B512DE-F0C6-4306-9EBA-7A23D0E99AE8}"/>
                                            </p:graphicEl>
                                          </p:spTgt>
                                        </p:tgtEl>
                                        <p:attrNameLst>
                                          <p:attrName>style.visibility</p:attrName>
                                        </p:attrNameLst>
                                      </p:cBhvr>
                                      <p:to>
                                        <p:strVal val="visible"/>
                                      </p:to>
                                    </p:set>
                                    <p:anim calcmode="lin" valueType="num">
                                      <p:cBhvr>
                                        <p:cTn id="74" dur="500" fill="hold"/>
                                        <p:tgtEl>
                                          <p:spTgt spid="2">
                                            <p:graphicEl>
                                              <a:dgm id="{D7B512DE-F0C6-4306-9EBA-7A23D0E99AE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D7B512DE-F0C6-4306-9EBA-7A23D0E99AE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D7B512DE-F0C6-4306-9EBA-7A23D0E99AE8}"/>
                                            </p:graphicEl>
                                          </p:spTgt>
                                        </p:tgtEl>
                                      </p:cBhvr>
                                    </p:animEffect>
                                    <p:anim calcmode="lin" valueType="num">
                                      <p:cBhvr>
                                        <p:cTn id="77" dur="500" fill="hold"/>
                                        <p:tgtEl>
                                          <p:spTgt spid="2">
                                            <p:graphicEl>
                                              <a:dgm id="{D7B512DE-F0C6-4306-9EBA-7A23D0E99AE8}"/>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D7B512DE-F0C6-4306-9EBA-7A23D0E99AE8}"/>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2">
                                            <p:graphicEl>
                                              <a:dgm id="{E7094466-7A92-4C75-8BD5-CB4F5C51ED52}"/>
                                            </p:graphicEl>
                                          </p:spTgt>
                                        </p:tgtEl>
                                        <p:attrNameLst>
                                          <p:attrName>style.visibility</p:attrName>
                                        </p:attrNameLst>
                                      </p:cBhvr>
                                      <p:to>
                                        <p:strVal val="visible"/>
                                      </p:to>
                                    </p:set>
                                    <p:anim calcmode="lin" valueType="num">
                                      <p:cBhvr>
                                        <p:cTn id="81" dur="500" fill="hold"/>
                                        <p:tgtEl>
                                          <p:spTgt spid="2">
                                            <p:graphicEl>
                                              <a:dgm id="{E7094466-7A92-4C75-8BD5-CB4F5C51ED52}"/>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E7094466-7A92-4C75-8BD5-CB4F5C51ED52}"/>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E7094466-7A92-4C75-8BD5-CB4F5C51ED52}"/>
                                            </p:graphicEl>
                                          </p:spTgt>
                                        </p:tgtEl>
                                      </p:cBhvr>
                                    </p:animEffect>
                                    <p:anim calcmode="lin" valueType="num">
                                      <p:cBhvr>
                                        <p:cTn id="84" dur="500" fill="hold"/>
                                        <p:tgtEl>
                                          <p:spTgt spid="2">
                                            <p:graphicEl>
                                              <a:dgm id="{E7094466-7A92-4C75-8BD5-CB4F5C51ED52}"/>
                                            </p:graphicEl>
                                          </p:spTgt>
                                        </p:tgtEl>
                                        <p:attrNameLst>
                                          <p:attrName>ppt_x</p:attrName>
                                        </p:attrNameLst>
                                      </p:cBhvr>
                                      <p:tavLst>
                                        <p:tav tm="0">
                                          <p:val>
                                            <p:fltVal val="0.5"/>
                                          </p:val>
                                        </p:tav>
                                        <p:tav tm="100000">
                                          <p:val>
                                            <p:strVal val="#ppt_x"/>
                                          </p:val>
                                        </p:tav>
                                      </p:tavLst>
                                    </p:anim>
                                    <p:anim calcmode="lin" valueType="num">
                                      <p:cBhvr>
                                        <p:cTn id="85" dur="500" fill="hold"/>
                                        <p:tgtEl>
                                          <p:spTgt spid="2">
                                            <p:graphicEl>
                                              <a:dgm id="{E7094466-7A92-4C75-8BD5-CB4F5C51ED52}"/>
                                            </p:graphicEl>
                                          </p:spTgt>
                                        </p:tgtEl>
                                        <p:attrNameLst>
                                          <p:attrName>ppt_y</p:attrName>
                                        </p:attrNameLst>
                                      </p:cBhvr>
                                      <p:tavLst>
                                        <p:tav tm="0">
                                          <p:val>
                                            <p:fltVal val="0.5"/>
                                          </p:val>
                                        </p:tav>
                                        <p:tav tm="100000">
                                          <p:val>
                                            <p:strVal val="#ppt_y"/>
                                          </p:val>
                                        </p:tav>
                                      </p:tavLst>
                                    </p:anim>
                                  </p:childTnLst>
                                </p:cTn>
                              </p:par>
                              <p:par>
                                <p:cTn id="86" presetID="53" presetClass="entr" presetSubtype="528" fill="hold" grpId="0" nodeType="withEffect">
                                  <p:stCondLst>
                                    <p:cond delay="0"/>
                                  </p:stCondLst>
                                  <p:childTnLst>
                                    <p:set>
                                      <p:cBhvr>
                                        <p:cTn id="87" dur="1" fill="hold">
                                          <p:stCondLst>
                                            <p:cond delay="0"/>
                                          </p:stCondLst>
                                        </p:cTn>
                                        <p:tgtEl>
                                          <p:spTgt spid="2">
                                            <p:graphicEl>
                                              <a:dgm id="{E3739241-5D00-4E79-AD6F-96E80006206E}"/>
                                            </p:graphicEl>
                                          </p:spTgt>
                                        </p:tgtEl>
                                        <p:attrNameLst>
                                          <p:attrName>style.visibility</p:attrName>
                                        </p:attrNameLst>
                                      </p:cBhvr>
                                      <p:to>
                                        <p:strVal val="visible"/>
                                      </p:to>
                                    </p:set>
                                    <p:anim calcmode="lin" valueType="num">
                                      <p:cBhvr>
                                        <p:cTn id="88" dur="500" fill="hold"/>
                                        <p:tgtEl>
                                          <p:spTgt spid="2">
                                            <p:graphicEl>
                                              <a:dgm id="{E3739241-5D00-4E79-AD6F-96E80006206E}"/>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E3739241-5D00-4E79-AD6F-96E80006206E}"/>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E3739241-5D00-4E79-AD6F-96E80006206E}"/>
                                            </p:graphicEl>
                                          </p:spTgt>
                                        </p:tgtEl>
                                      </p:cBhvr>
                                    </p:animEffect>
                                    <p:anim calcmode="lin" valueType="num">
                                      <p:cBhvr>
                                        <p:cTn id="91" dur="500" fill="hold"/>
                                        <p:tgtEl>
                                          <p:spTgt spid="2">
                                            <p:graphicEl>
                                              <a:dgm id="{E3739241-5D00-4E79-AD6F-96E80006206E}"/>
                                            </p:graphicEl>
                                          </p:spTgt>
                                        </p:tgtEl>
                                        <p:attrNameLst>
                                          <p:attrName>ppt_x</p:attrName>
                                        </p:attrNameLst>
                                      </p:cBhvr>
                                      <p:tavLst>
                                        <p:tav tm="0">
                                          <p:val>
                                            <p:fltVal val="0.5"/>
                                          </p:val>
                                        </p:tav>
                                        <p:tav tm="100000">
                                          <p:val>
                                            <p:strVal val="#ppt_x"/>
                                          </p:val>
                                        </p:tav>
                                      </p:tavLst>
                                    </p:anim>
                                    <p:anim calcmode="lin" valueType="num">
                                      <p:cBhvr>
                                        <p:cTn id="92" dur="500" fill="hold"/>
                                        <p:tgtEl>
                                          <p:spTgt spid="2">
                                            <p:graphicEl>
                                              <a:dgm id="{E3739241-5D00-4E79-AD6F-96E80006206E}"/>
                                            </p:graphicEl>
                                          </p:spTgt>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528" fill="hold" grpId="0" nodeType="clickEffect">
                                  <p:stCondLst>
                                    <p:cond delay="0"/>
                                  </p:stCondLst>
                                  <p:childTnLst>
                                    <p:set>
                                      <p:cBhvr>
                                        <p:cTn id="96" dur="1" fill="hold">
                                          <p:stCondLst>
                                            <p:cond delay="0"/>
                                          </p:stCondLst>
                                        </p:cTn>
                                        <p:tgtEl>
                                          <p:spTgt spid="2">
                                            <p:graphicEl>
                                              <a:dgm id="{2CB07293-911C-4C02-B18E-038B54169E22}"/>
                                            </p:graphicEl>
                                          </p:spTgt>
                                        </p:tgtEl>
                                        <p:attrNameLst>
                                          <p:attrName>style.visibility</p:attrName>
                                        </p:attrNameLst>
                                      </p:cBhvr>
                                      <p:to>
                                        <p:strVal val="visible"/>
                                      </p:to>
                                    </p:set>
                                    <p:anim calcmode="lin" valueType="num">
                                      <p:cBhvr>
                                        <p:cTn id="97" dur="500" fill="hold"/>
                                        <p:tgtEl>
                                          <p:spTgt spid="2">
                                            <p:graphicEl>
                                              <a:dgm id="{2CB07293-911C-4C02-B18E-038B54169E22}"/>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2CB07293-911C-4C02-B18E-038B54169E22}"/>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2CB07293-911C-4C02-B18E-038B54169E22}"/>
                                            </p:graphicEl>
                                          </p:spTgt>
                                        </p:tgtEl>
                                      </p:cBhvr>
                                    </p:animEffect>
                                    <p:anim calcmode="lin" valueType="num">
                                      <p:cBhvr>
                                        <p:cTn id="100" dur="500" fill="hold"/>
                                        <p:tgtEl>
                                          <p:spTgt spid="2">
                                            <p:graphicEl>
                                              <a:dgm id="{2CB07293-911C-4C02-B18E-038B54169E22}"/>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2CB07293-911C-4C02-B18E-038B54169E22}"/>
                                            </p:graphicEl>
                                          </p:spTgt>
                                        </p:tgtEl>
                                        <p:attrNameLst>
                                          <p:attrName>ppt_y</p:attrName>
                                        </p:attrNameLst>
                                      </p:cBhvr>
                                      <p:tavLst>
                                        <p:tav tm="0">
                                          <p:val>
                                            <p:fltVal val="0.5"/>
                                          </p:val>
                                        </p:tav>
                                        <p:tav tm="100000">
                                          <p:val>
                                            <p:strVal val="#ppt_y"/>
                                          </p:val>
                                        </p:tav>
                                      </p:tavLst>
                                    </p:anim>
                                  </p:childTnLst>
                                </p:cTn>
                              </p:par>
                              <p:par>
                                <p:cTn id="102" presetID="53" presetClass="entr" presetSubtype="528" fill="hold" grpId="0" nodeType="withEffect">
                                  <p:stCondLst>
                                    <p:cond delay="0"/>
                                  </p:stCondLst>
                                  <p:childTnLst>
                                    <p:set>
                                      <p:cBhvr>
                                        <p:cTn id="103" dur="1" fill="hold">
                                          <p:stCondLst>
                                            <p:cond delay="0"/>
                                          </p:stCondLst>
                                        </p:cTn>
                                        <p:tgtEl>
                                          <p:spTgt spid="2">
                                            <p:graphicEl>
                                              <a:dgm id="{3FD7B352-CA17-4774-A8E5-8002E84DEDAD}"/>
                                            </p:graphicEl>
                                          </p:spTgt>
                                        </p:tgtEl>
                                        <p:attrNameLst>
                                          <p:attrName>style.visibility</p:attrName>
                                        </p:attrNameLst>
                                      </p:cBhvr>
                                      <p:to>
                                        <p:strVal val="visible"/>
                                      </p:to>
                                    </p:set>
                                    <p:anim calcmode="lin" valueType="num">
                                      <p:cBhvr>
                                        <p:cTn id="104" dur="500" fill="hold"/>
                                        <p:tgtEl>
                                          <p:spTgt spid="2">
                                            <p:graphicEl>
                                              <a:dgm id="{3FD7B352-CA17-4774-A8E5-8002E84DEDAD}"/>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3FD7B352-CA17-4774-A8E5-8002E84DEDAD}"/>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3FD7B352-CA17-4774-A8E5-8002E84DEDAD}"/>
                                            </p:graphicEl>
                                          </p:spTgt>
                                        </p:tgtEl>
                                      </p:cBhvr>
                                    </p:animEffect>
                                    <p:anim calcmode="lin" valueType="num">
                                      <p:cBhvr>
                                        <p:cTn id="107" dur="500" fill="hold"/>
                                        <p:tgtEl>
                                          <p:spTgt spid="2">
                                            <p:graphicEl>
                                              <a:dgm id="{3FD7B352-CA17-4774-A8E5-8002E84DEDAD}"/>
                                            </p:graphicEl>
                                          </p:spTgt>
                                        </p:tgtEl>
                                        <p:attrNameLst>
                                          <p:attrName>ppt_x</p:attrName>
                                        </p:attrNameLst>
                                      </p:cBhvr>
                                      <p:tavLst>
                                        <p:tav tm="0">
                                          <p:val>
                                            <p:fltVal val="0.5"/>
                                          </p:val>
                                        </p:tav>
                                        <p:tav tm="100000">
                                          <p:val>
                                            <p:strVal val="#ppt_x"/>
                                          </p:val>
                                        </p:tav>
                                      </p:tavLst>
                                    </p:anim>
                                    <p:anim calcmode="lin" valueType="num">
                                      <p:cBhvr>
                                        <p:cTn id="108" dur="500" fill="hold"/>
                                        <p:tgtEl>
                                          <p:spTgt spid="2">
                                            <p:graphicEl>
                                              <a:dgm id="{3FD7B352-CA17-4774-A8E5-8002E84DEDAD}"/>
                                            </p:graphicEl>
                                          </p:spTgt>
                                        </p:tgtEl>
                                        <p:attrNameLst>
                                          <p:attrName>ppt_y</p:attrName>
                                        </p:attrNameLst>
                                      </p:cBhvr>
                                      <p:tavLst>
                                        <p:tav tm="0">
                                          <p:val>
                                            <p:fltVal val="0.5"/>
                                          </p:val>
                                        </p:tav>
                                        <p:tav tm="100000">
                                          <p:val>
                                            <p:strVal val="#ppt_y"/>
                                          </p:val>
                                        </p:tav>
                                      </p:tavLst>
                                    </p:anim>
                                  </p:childTnLst>
                                </p:cTn>
                              </p:par>
                              <p:par>
                                <p:cTn id="109" presetID="53" presetClass="entr" presetSubtype="528" fill="hold" grpId="0" nodeType="withEffect">
                                  <p:stCondLst>
                                    <p:cond delay="0"/>
                                  </p:stCondLst>
                                  <p:childTnLst>
                                    <p:set>
                                      <p:cBhvr>
                                        <p:cTn id="110" dur="1" fill="hold">
                                          <p:stCondLst>
                                            <p:cond delay="0"/>
                                          </p:stCondLst>
                                        </p:cTn>
                                        <p:tgtEl>
                                          <p:spTgt spid="2">
                                            <p:graphicEl>
                                              <a:dgm id="{DB1DD675-1F5D-4E76-9023-B8DFF74037C0}"/>
                                            </p:graphicEl>
                                          </p:spTgt>
                                        </p:tgtEl>
                                        <p:attrNameLst>
                                          <p:attrName>style.visibility</p:attrName>
                                        </p:attrNameLst>
                                      </p:cBhvr>
                                      <p:to>
                                        <p:strVal val="visible"/>
                                      </p:to>
                                    </p:set>
                                    <p:anim calcmode="lin" valueType="num">
                                      <p:cBhvr>
                                        <p:cTn id="111" dur="500" fill="hold"/>
                                        <p:tgtEl>
                                          <p:spTgt spid="2">
                                            <p:graphicEl>
                                              <a:dgm id="{DB1DD675-1F5D-4E76-9023-B8DFF74037C0}"/>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DB1DD675-1F5D-4E76-9023-B8DFF74037C0}"/>
                                            </p:graphicEl>
                                          </p:spTgt>
                                        </p:tgtEl>
                                        <p:attrNameLst>
                                          <p:attrName>ppt_h</p:attrName>
                                        </p:attrNameLst>
                                      </p:cBhvr>
                                      <p:tavLst>
                                        <p:tav tm="0">
                                          <p:val>
                                            <p:fltVal val="0"/>
                                          </p:val>
                                        </p:tav>
                                        <p:tav tm="100000">
                                          <p:val>
                                            <p:strVal val="#ppt_h"/>
                                          </p:val>
                                        </p:tav>
                                      </p:tavLst>
                                    </p:anim>
                                    <p:animEffect transition="in" filter="fade">
                                      <p:cBhvr>
                                        <p:cTn id="113" dur="500"/>
                                        <p:tgtEl>
                                          <p:spTgt spid="2">
                                            <p:graphicEl>
                                              <a:dgm id="{DB1DD675-1F5D-4E76-9023-B8DFF74037C0}"/>
                                            </p:graphicEl>
                                          </p:spTgt>
                                        </p:tgtEl>
                                      </p:cBhvr>
                                    </p:animEffect>
                                    <p:anim calcmode="lin" valueType="num">
                                      <p:cBhvr>
                                        <p:cTn id="114" dur="500" fill="hold"/>
                                        <p:tgtEl>
                                          <p:spTgt spid="2">
                                            <p:graphicEl>
                                              <a:dgm id="{DB1DD675-1F5D-4E76-9023-B8DFF74037C0}"/>
                                            </p:graphicEl>
                                          </p:spTgt>
                                        </p:tgtEl>
                                        <p:attrNameLst>
                                          <p:attrName>ppt_x</p:attrName>
                                        </p:attrNameLst>
                                      </p:cBhvr>
                                      <p:tavLst>
                                        <p:tav tm="0">
                                          <p:val>
                                            <p:fltVal val="0.5"/>
                                          </p:val>
                                        </p:tav>
                                        <p:tav tm="100000">
                                          <p:val>
                                            <p:strVal val="#ppt_x"/>
                                          </p:val>
                                        </p:tav>
                                      </p:tavLst>
                                    </p:anim>
                                    <p:anim calcmode="lin" valueType="num">
                                      <p:cBhvr>
                                        <p:cTn id="115" dur="500" fill="hold"/>
                                        <p:tgtEl>
                                          <p:spTgt spid="2">
                                            <p:graphicEl>
                                              <a:dgm id="{DB1DD675-1F5D-4E76-9023-B8DFF74037C0}"/>
                                            </p:graphicEl>
                                          </p:spTgt>
                                        </p:tgtEl>
                                        <p:attrNameLst>
                                          <p:attrName>ppt_y</p:attrName>
                                        </p:attrNameLst>
                                      </p:cBhvr>
                                      <p:tavLst>
                                        <p:tav tm="0">
                                          <p:val>
                                            <p:fltVal val="0.5"/>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528" fill="hold" grpId="0" nodeType="clickEffect">
                                  <p:stCondLst>
                                    <p:cond delay="0"/>
                                  </p:stCondLst>
                                  <p:childTnLst>
                                    <p:set>
                                      <p:cBhvr>
                                        <p:cTn id="119" dur="1" fill="hold">
                                          <p:stCondLst>
                                            <p:cond delay="0"/>
                                          </p:stCondLst>
                                        </p:cTn>
                                        <p:tgtEl>
                                          <p:spTgt spid="2">
                                            <p:graphicEl>
                                              <a:dgm id="{19AB101D-771C-42D1-990A-D4791D72C617}"/>
                                            </p:graphicEl>
                                          </p:spTgt>
                                        </p:tgtEl>
                                        <p:attrNameLst>
                                          <p:attrName>style.visibility</p:attrName>
                                        </p:attrNameLst>
                                      </p:cBhvr>
                                      <p:to>
                                        <p:strVal val="visible"/>
                                      </p:to>
                                    </p:set>
                                    <p:anim calcmode="lin" valueType="num">
                                      <p:cBhvr>
                                        <p:cTn id="120" dur="500" fill="hold"/>
                                        <p:tgtEl>
                                          <p:spTgt spid="2">
                                            <p:graphicEl>
                                              <a:dgm id="{19AB101D-771C-42D1-990A-D4791D72C617}"/>
                                            </p:graphicEl>
                                          </p:spTgt>
                                        </p:tgtEl>
                                        <p:attrNameLst>
                                          <p:attrName>ppt_w</p:attrName>
                                        </p:attrNameLst>
                                      </p:cBhvr>
                                      <p:tavLst>
                                        <p:tav tm="0">
                                          <p:val>
                                            <p:fltVal val="0"/>
                                          </p:val>
                                        </p:tav>
                                        <p:tav tm="100000">
                                          <p:val>
                                            <p:strVal val="#ppt_w"/>
                                          </p:val>
                                        </p:tav>
                                      </p:tavLst>
                                    </p:anim>
                                    <p:anim calcmode="lin" valueType="num">
                                      <p:cBhvr>
                                        <p:cTn id="121" dur="500" fill="hold"/>
                                        <p:tgtEl>
                                          <p:spTgt spid="2">
                                            <p:graphicEl>
                                              <a:dgm id="{19AB101D-771C-42D1-990A-D4791D72C617}"/>
                                            </p:graphicEl>
                                          </p:spTgt>
                                        </p:tgtEl>
                                        <p:attrNameLst>
                                          <p:attrName>ppt_h</p:attrName>
                                        </p:attrNameLst>
                                      </p:cBhvr>
                                      <p:tavLst>
                                        <p:tav tm="0">
                                          <p:val>
                                            <p:fltVal val="0"/>
                                          </p:val>
                                        </p:tav>
                                        <p:tav tm="100000">
                                          <p:val>
                                            <p:strVal val="#ppt_h"/>
                                          </p:val>
                                        </p:tav>
                                      </p:tavLst>
                                    </p:anim>
                                    <p:animEffect transition="in" filter="fade">
                                      <p:cBhvr>
                                        <p:cTn id="122" dur="500"/>
                                        <p:tgtEl>
                                          <p:spTgt spid="2">
                                            <p:graphicEl>
                                              <a:dgm id="{19AB101D-771C-42D1-990A-D4791D72C617}"/>
                                            </p:graphicEl>
                                          </p:spTgt>
                                        </p:tgtEl>
                                      </p:cBhvr>
                                    </p:animEffect>
                                    <p:anim calcmode="lin" valueType="num">
                                      <p:cBhvr>
                                        <p:cTn id="123" dur="500" fill="hold"/>
                                        <p:tgtEl>
                                          <p:spTgt spid="2">
                                            <p:graphicEl>
                                              <a:dgm id="{19AB101D-771C-42D1-990A-D4791D72C617}"/>
                                            </p:graphicEl>
                                          </p:spTgt>
                                        </p:tgtEl>
                                        <p:attrNameLst>
                                          <p:attrName>ppt_x</p:attrName>
                                        </p:attrNameLst>
                                      </p:cBhvr>
                                      <p:tavLst>
                                        <p:tav tm="0">
                                          <p:val>
                                            <p:fltVal val="0.5"/>
                                          </p:val>
                                        </p:tav>
                                        <p:tav tm="100000">
                                          <p:val>
                                            <p:strVal val="#ppt_x"/>
                                          </p:val>
                                        </p:tav>
                                      </p:tavLst>
                                    </p:anim>
                                    <p:anim calcmode="lin" valueType="num">
                                      <p:cBhvr>
                                        <p:cTn id="124" dur="500" fill="hold"/>
                                        <p:tgtEl>
                                          <p:spTgt spid="2">
                                            <p:graphicEl>
                                              <a:dgm id="{19AB101D-771C-42D1-990A-D4791D72C617}"/>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2">
                                            <p:graphicEl>
                                              <a:dgm id="{571E22B5-EA06-4333-8CD0-DE49F9B900E7}"/>
                                            </p:graphicEl>
                                          </p:spTgt>
                                        </p:tgtEl>
                                        <p:attrNameLst>
                                          <p:attrName>style.visibility</p:attrName>
                                        </p:attrNameLst>
                                      </p:cBhvr>
                                      <p:to>
                                        <p:strVal val="visible"/>
                                      </p:to>
                                    </p:set>
                                    <p:anim calcmode="lin" valueType="num">
                                      <p:cBhvr>
                                        <p:cTn id="127" dur="500" fill="hold"/>
                                        <p:tgtEl>
                                          <p:spTgt spid="2">
                                            <p:graphicEl>
                                              <a:dgm id="{571E22B5-EA06-4333-8CD0-DE49F9B900E7}"/>
                                            </p:graphicEl>
                                          </p:spTgt>
                                        </p:tgtEl>
                                        <p:attrNameLst>
                                          <p:attrName>ppt_w</p:attrName>
                                        </p:attrNameLst>
                                      </p:cBhvr>
                                      <p:tavLst>
                                        <p:tav tm="0">
                                          <p:val>
                                            <p:fltVal val="0"/>
                                          </p:val>
                                        </p:tav>
                                        <p:tav tm="100000">
                                          <p:val>
                                            <p:strVal val="#ppt_w"/>
                                          </p:val>
                                        </p:tav>
                                      </p:tavLst>
                                    </p:anim>
                                    <p:anim calcmode="lin" valueType="num">
                                      <p:cBhvr>
                                        <p:cTn id="128" dur="500" fill="hold"/>
                                        <p:tgtEl>
                                          <p:spTgt spid="2">
                                            <p:graphicEl>
                                              <a:dgm id="{571E22B5-EA06-4333-8CD0-DE49F9B900E7}"/>
                                            </p:graphicEl>
                                          </p:spTgt>
                                        </p:tgtEl>
                                        <p:attrNameLst>
                                          <p:attrName>ppt_h</p:attrName>
                                        </p:attrNameLst>
                                      </p:cBhvr>
                                      <p:tavLst>
                                        <p:tav tm="0">
                                          <p:val>
                                            <p:fltVal val="0"/>
                                          </p:val>
                                        </p:tav>
                                        <p:tav tm="100000">
                                          <p:val>
                                            <p:strVal val="#ppt_h"/>
                                          </p:val>
                                        </p:tav>
                                      </p:tavLst>
                                    </p:anim>
                                    <p:animEffect transition="in" filter="fade">
                                      <p:cBhvr>
                                        <p:cTn id="129" dur="500"/>
                                        <p:tgtEl>
                                          <p:spTgt spid="2">
                                            <p:graphicEl>
                                              <a:dgm id="{571E22B5-EA06-4333-8CD0-DE49F9B900E7}"/>
                                            </p:graphicEl>
                                          </p:spTgt>
                                        </p:tgtEl>
                                      </p:cBhvr>
                                    </p:animEffect>
                                    <p:anim calcmode="lin" valueType="num">
                                      <p:cBhvr>
                                        <p:cTn id="130" dur="500" fill="hold"/>
                                        <p:tgtEl>
                                          <p:spTgt spid="2">
                                            <p:graphicEl>
                                              <a:dgm id="{571E22B5-EA06-4333-8CD0-DE49F9B900E7}"/>
                                            </p:graphicEl>
                                          </p:spTgt>
                                        </p:tgtEl>
                                        <p:attrNameLst>
                                          <p:attrName>ppt_x</p:attrName>
                                        </p:attrNameLst>
                                      </p:cBhvr>
                                      <p:tavLst>
                                        <p:tav tm="0">
                                          <p:val>
                                            <p:fltVal val="0.5"/>
                                          </p:val>
                                        </p:tav>
                                        <p:tav tm="100000">
                                          <p:val>
                                            <p:strVal val="#ppt_x"/>
                                          </p:val>
                                        </p:tav>
                                      </p:tavLst>
                                    </p:anim>
                                    <p:anim calcmode="lin" valueType="num">
                                      <p:cBhvr>
                                        <p:cTn id="131" dur="500" fill="hold"/>
                                        <p:tgtEl>
                                          <p:spTgt spid="2">
                                            <p:graphicEl>
                                              <a:dgm id="{571E22B5-EA06-4333-8CD0-DE49F9B900E7}"/>
                                            </p:graphicEl>
                                          </p:spTgt>
                                        </p:tgtEl>
                                        <p:attrNameLst>
                                          <p:attrName>ppt_y</p:attrName>
                                        </p:attrNameLst>
                                      </p:cBhvr>
                                      <p:tavLst>
                                        <p:tav tm="0">
                                          <p:val>
                                            <p:fltVal val="0.5"/>
                                          </p:val>
                                        </p:tav>
                                        <p:tav tm="100000">
                                          <p:val>
                                            <p:strVal val="#ppt_y"/>
                                          </p:val>
                                        </p:tav>
                                      </p:tavLst>
                                    </p:anim>
                                  </p:childTnLst>
                                </p:cTn>
                              </p:par>
                              <p:par>
                                <p:cTn id="132" presetID="53" presetClass="entr" presetSubtype="528" fill="hold" grpId="0" nodeType="withEffect">
                                  <p:stCondLst>
                                    <p:cond delay="0"/>
                                  </p:stCondLst>
                                  <p:childTnLst>
                                    <p:set>
                                      <p:cBhvr>
                                        <p:cTn id="133" dur="1" fill="hold">
                                          <p:stCondLst>
                                            <p:cond delay="0"/>
                                          </p:stCondLst>
                                        </p:cTn>
                                        <p:tgtEl>
                                          <p:spTgt spid="2">
                                            <p:graphicEl>
                                              <a:dgm id="{16DB3DC1-C21C-427D-BE0E-D70C3824AF34}"/>
                                            </p:graphicEl>
                                          </p:spTgt>
                                        </p:tgtEl>
                                        <p:attrNameLst>
                                          <p:attrName>style.visibility</p:attrName>
                                        </p:attrNameLst>
                                      </p:cBhvr>
                                      <p:to>
                                        <p:strVal val="visible"/>
                                      </p:to>
                                    </p:set>
                                    <p:anim calcmode="lin" valueType="num">
                                      <p:cBhvr>
                                        <p:cTn id="134" dur="500" fill="hold"/>
                                        <p:tgtEl>
                                          <p:spTgt spid="2">
                                            <p:graphicEl>
                                              <a:dgm id="{16DB3DC1-C21C-427D-BE0E-D70C3824AF34}"/>
                                            </p:graphicEl>
                                          </p:spTgt>
                                        </p:tgtEl>
                                        <p:attrNameLst>
                                          <p:attrName>ppt_w</p:attrName>
                                        </p:attrNameLst>
                                      </p:cBhvr>
                                      <p:tavLst>
                                        <p:tav tm="0">
                                          <p:val>
                                            <p:fltVal val="0"/>
                                          </p:val>
                                        </p:tav>
                                        <p:tav tm="100000">
                                          <p:val>
                                            <p:strVal val="#ppt_w"/>
                                          </p:val>
                                        </p:tav>
                                      </p:tavLst>
                                    </p:anim>
                                    <p:anim calcmode="lin" valueType="num">
                                      <p:cBhvr>
                                        <p:cTn id="135" dur="500" fill="hold"/>
                                        <p:tgtEl>
                                          <p:spTgt spid="2">
                                            <p:graphicEl>
                                              <a:dgm id="{16DB3DC1-C21C-427D-BE0E-D70C3824AF34}"/>
                                            </p:graphicEl>
                                          </p:spTgt>
                                        </p:tgtEl>
                                        <p:attrNameLst>
                                          <p:attrName>ppt_h</p:attrName>
                                        </p:attrNameLst>
                                      </p:cBhvr>
                                      <p:tavLst>
                                        <p:tav tm="0">
                                          <p:val>
                                            <p:fltVal val="0"/>
                                          </p:val>
                                        </p:tav>
                                        <p:tav tm="100000">
                                          <p:val>
                                            <p:strVal val="#ppt_h"/>
                                          </p:val>
                                        </p:tav>
                                      </p:tavLst>
                                    </p:anim>
                                    <p:animEffect transition="in" filter="fade">
                                      <p:cBhvr>
                                        <p:cTn id="136" dur="500"/>
                                        <p:tgtEl>
                                          <p:spTgt spid="2">
                                            <p:graphicEl>
                                              <a:dgm id="{16DB3DC1-C21C-427D-BE0E-D70C3824AF34}"/>
                                            </p:graphicEl>
                                          </p:spTgt>
                                        </p:tgtEl>
                                      </p:cBhvr>
                                    </p:animEffect>
                                    <p:anim calcmode="lin" valueType="num">
                                      <p:cBhvr>
                                        <p:cTn id="137" dur="500" fill="hold"/>
                                        <p:tgtEl>
                                          <p:spTgt spid="2">
                                            <p:graphicEl>
                                              <a:dgm id="{16DB3DC1-C21C-427D-BE0E-D70C3824AF34}"/>
                                            </p:graphicEl>
                                          </p:spTgt>
                                        </p:tgtEl>
                                        <p:attrNameLst>
                                          <p:attrName>ppt_x</p:attrName>
                                        </p:attrNameLst>
                                      </p:cBhvr>
                                      <p:tavLst>
                                        <p:tav tm="0">
                                          <p:val>
                                            <p:fltVal val="0.5"/>
                                          </p:val>
                                        </p:tav>
                                        <p:tav tm="100000">
                                          <p:val>
                                            <p:strVal val="#ppt_x"/>
                                          </p:val>
                                        </p:tav>
                                      </p:tavLst>
                                    </p:anim>
                                    <p:anim calcmode="lin" valueType="num">
                                      <p:cBhvr>
                                        <p:cTn id="138" dur="500" fill="hold"/>
                                        <p:tgtEl>
                                          <p:spTgt spid="2">
                                            <p:graphicEl>
                                              <a:dgm id="{16DB3DC1-C21C-427D-BE0E-D70C3824AF34}"/>
                                            </p:graphicEl>
                                          </p:spTgt>
                                        </p:tgtEl>
                                        <p:attrNameLst>
                                          <p:attrName>ppt_y</p:attrName>
                                        </p:attrNameLst>
                                      </p:cBhvr>
                                      <p:tavLst>
                                        <p:tav tm="0">
                                          <p:val>
                                            <p:fltVal val="0.5"/>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53" presetClass="entr" presetSubtype="528" fill="hold" grpId="0" nodeType="clickEffect">
                                  <p:stCondLst>
                                    <p:cond delay="0"/>
                                  </p:stCondLst>
                                  <p:childTnLst>
                                    <p:set>
                                      <p:cBhvr>
                                        <p:cTn id="142" dur="1" fill="hold">
                                          <p:stCondLst>
                                            <p:cond delay="0"/>
                                          </p:stCondLst>
                                        </p:cTn>
                                        <p:tgtEl>
                                          <p:spTgt spid="2">
                                            <p:graphicEl>
                                              <a:dgm id="{F7D095E0-6FA5-4719-ACF1-4FD9F9A40341}"/>
                                            </p:graphicEl>
                                          </p:spTgt>
                                        </p:tgtEl>
                                        <p:attrNameLst>
                                          <p:attrName>style.visibility</p:attrName>
                                        </p:attrNameLst>
                                      </p:cBhvr>
                                      <p:to>
                                        <p:strVal val="visible"/>
                                      </p:to>
                                    </p:set>
                                    <p:anim calcmode="lin" valueType="num">
                                      <p:cBhvr>
                                        <p:cTn id="143" dur="500" fill="hold"/>
                                        <p:tgtEl>
                                          <p:spTgt spid="2">
                                            <p:graphicEl>
                                              <a:dgm id="{F7D095E0-6FA5-4719-ACF1-4FD9F9A40341}"/>
                                            </p:graphicEl>
                                          </p:spTgt>
                                        </p:tgtEl>
                                        <p:attrNameLst>
                                          <p:attrName>ppt_w</p:attrName>
                                        </p:attrNameLst>
                                      </p:cBhvr>
                                      <p:tavLst>
                                        <p:tav tm="0">
                                          <p:val>
                                            <p:fltVal val="0"/>
                                          </p:val>
                                        </p:tav>
                                        <p:tav tm="100000">
                                          <p:val>
                                            <p:strVal val="#ppt_w"/>
                                          </p:val>
                                        </p:tav>
                                      </p:tavLst>
                                    </p:anim>
                                    <p:anim calcmode="lin" valueType="num">
                                      <p:cBhvr>
                                        <p:cTn id="144" dur="500" fill="hold"/>
                                        <p:tgtEl>
                                          <p:spTgt spid="2">
                                            <p:graphicEl>
                                              <a:dgm id="{F7D095E0-6FA5-4719-ACF1-4FD9F9A40341}"/>
                                            </p:graphicEl>
                                          </p:spTgt>
                                        </p:tgtEl>
                                        <p:attrNameLst>
                                          <p:attrName>ppt_h</p:attrName>
                                        </p:attrNameLst>
                                      </p:cBhvr>
                                      <p:tavLst>
                                        <p:tav tm="0">
                                          <p:val>
                                            <p:fltVal val="0"/>
                                          </p:val>
                                        </p:tav>
                                        <p:tav tm="100000">
                                          <p:val>
                                            <p:strVal val="#ppt_h"/>
                                          </p:val>
                                        </p:tav>
                                      </p:tavLst>
                                    </p:anim>
                                    <p:animEffect transition="in" filter="fade">
                                      <p:cBhvr>
                                        <p:cTn id="145" dur="500"/>
                                        <p:tgtEl>
                                          <p:spTgt spid="2">
                                            <p:graphicEl>
                                              <a:dgm id="{F7D095E0-6FA5-4719-ACF1-4FD9F9A40341}"/>
                                            </p:graphicEl>
                                          </p:spTgt>
                                        </p:tgtEl>
                                      </p:cBhvr>
                                    </p:animEffect>
                                    <p:anim calcmode="lin" valueType="num">
                                      <p:cBhvr>
                                        <p:cTn id="146" dur="500" fill="hold"/>
                                        <p:tgtEl>
                                          <p:spTgt spid="2">
                                            <p:graphicEl>
                                              <a:dgm id="{F7D095E0-6FA5-4719-ACF1-4FD9F9A40341}"/>
                                            </p:graphicEl>
                                          </p:spTgt>
                                        </p:tgtEl>
                                        <p:attrNameLst>
                                          <p:attrName>ppt_x</p:attrName>
                                        </p:attrNameLst>
                                      </p:cBhvr>
                                      <p:tavLst>
                                        <p:tav tm="0">
                                          <p:val>
                                            <p:fltVal val="0.5"/>
                                          </p:val>
                                        </p:tav>
                                        <p:tav tm="100000">
                                          <p:val>
                                            <p:strVal val="#ppt_x"/>
                                          </p:val>
                                        </p:tav>
                                      </p:tavLst>
                                    </p:anim>
                                    <p:anim calcmode="lin" valueType="num">
                                      <p:cBhvr>
                                        <p:cTn id="147" dur="500" fill="hold"/>
                                        <p:tgtEl>
                                          <p:spTgt spid="2">
                                            <p:graphicEl>
                                              <a:dgm id="{F7D095E0-6FA5-4719-ACF1-4FD9F9A40341}"/>
                                            </p:graphicEl>
                                          </p:spTgt>
                                        </p:tgtEl>
                                        <p:attrNameLst>
                                          <p:attrName>ppt_y</p:attrName>
                                        </p:attrNameLst>
                                      </p:cBhvr>
                                      <p:tavLst>
                                        <p:tav tm="0">
                                          <p:val>
                                            <p:fltVal val="0.5"/>
                                          </p:val>
                                        </p:tav>
                                        <p:tav tm="100000">
                                          <p:val>
                                            <p:strVal val="#ppt_y"/>
                                          </p:val>
                                        </p:tav>
                                      </p:tavLst>
                                    </p:anim>
                                  </p:childTnLst>
                                </p:cTn>
                              </p:par>
                              <p:par>
                                <p:cTn id="148" presetID="53" presetClass="entr" presetSubtype="528" fill="hold" grpId="0" nodeType="withEffect">
                                  <p:stCondLst>
                                    <p:cond delay="0"/>
                                  </p:stCondLst>
                                  <p:childTnLst>
                                    <p:set>
                                      <p:cBhvr>
                                        <p:cTn id="149" dur="1" fill="hold">
                                          <p:stCondLst>
                                            <p:cond delay="0"/>
                                          </p:stCondLst>
                                        </p:cTn>
                                        <p:tgtEl>
                                          <p:spTgt spid="2">
                                            <p:graphicEl>
                                              <a:dgm id="{A862D02C-5A3E-4D14-972A-C993AA70CBC6}"/>
                                            </p:graphicEl>
                                          </p:spTgt>
                                        </p:tgtEl>
                                        <p:attrNameLst>
                                          <p:attrName>style.visibility</p:attrName>
                                        </p:attrNameLst>
                                      </p:cBhvr>
                                      <p:to>
                                        <p:strVal val="visible"/>
                                      </p:to>
                                    </p:set>
                                    <p:anim calcmode="lin" valueType="num">
                                      <p:cBhvr>
                                        <p:cTn id="150" dur="500" fill="hold"/>
                                        <p:tgtEl>
                                          <p:spTgt spid="2">
                                            <p:graphicEl>
                                              <a:dgm id="{A862D02C-5A3E-4D14-972A-C993AA70CBC6}"/>
                                            </p:graphicEl>
                                          </p:spTgt>
                                        </p:tgtEl>
                                        <p:attrNameLst>
                                          <p:attrName>ppt_w</p:attrName>
                                        </p:attrNameLst>
                                      </p:cBhvr>
                                      <p:tavLst>
                                        <p:tav tm="0">
                                          <p:val>
                                            <p:fltVal val="0"/>
                                          </p:val>
                                        </p:tav>
                                        <p:tav tm="100000">
                                          <p:val>
                                            <p:strVal val="#ppt_w"/>
                                          </p:val>
                                        </p:tav>
                                      </p:tavLst>
                                    </p:anim>
                                    <p:anim calcmode="lin" valueType="num">
                                      <p:cBhvr>
                                        <p:cTn id="151" dur="500" fill="hold"/>
                                        <p:tgtEl>
                                          <p:spTgt spid="2">
                                            <p:graphicEl>
                                              <a:dgm id="{A862D02C-5A3E-4D14-972A-C993AA70CBC6}"/>
                                            </p:graphicEl>
                                          </p:spTgt>
                                        </p:tgtEl>
                                        <p:attrNameLst>
                                          <p:attrName>ppt_h</p:attrName>
                                        </p:attrNameLst>
                                      </p:cBhvr>
                                      <p:tavLst>
                                        <p:tav tm="0">
                                          <p:val>
                                            <p:fltVal val="0"/>
                                          </p:val>
                                        </p:tav>
                                        <p:tav tm="100000">
                                          <p:val>
                                            <p:strVal val="#ppt_h"/>
                                          </p:val>
                                        </p:tav>
                                      </p:tavLst>
                                    </p:anim>
                                    <p:animEffect transition="in" filter="fade">
                                      <p:cBhvr>
                                        <p:cTn id="152" dur="500"/>
                                        <p:tgtEl>
                                          <p:spTgt spid="2">
                                            <p:graphicEl>
                                              <a:dgm id="{A862D02C-5A3E-4D14-972A-C993AA70CBC6}"/>
                                            </p:graphicEl>
                                          </p:spTgt>
                                        </p:tgtEl>
                                      </p:cBhvr>
                                    </p:animEffect>
                                    <p:anim calcmode="lin" valueType="num">
                                      <p:cBhvr>
                                        <p:cTn id="153" dur="500" fill="hold"/>
                                        <p:tgtEl>
                                          <p:spTgt spid="2">
                                            <p:graphicEl>
                                              <a:dgm id="{A862D02C-5A3E-4D14-972A-C993AA70CBC6}"/>
                                            </p:graphicEl>
                                          </p:spTgt>
                                        </p:tgtEl>
                                        <p:attrNameLst>
                                          <p:attrName>ppt_x</p:attrName>
                                        </p:attrNameLst>
                                      </p:cBhvr>
                                      <p:tavLst>
                                        <p:tav tm="0">
                                          <p:val>
                                            <p:fltVal val="0.5"/>
                                          </p:val>
                                        </p:tav>
                                        <p:tav tm="100000">
                                          <p:val>
                                            <p:strVal val="#ppt_x"/>
                                          </p:val>
                                        </p:tav>
                                      </p:tavLst>
                                    </p:anim>
                                    <p:anim calcmode="lin" valueType="num">
                                      <p:cBhvr>
                                        <p:cTn id="154" dur="500" fill="hold"/>
                                        <p:tgtEl>
                                          <p:spTgt spid="2">
                                            <p:graphicEl>
                                              <a:dgm id="{A862D02C-5A3E-4D14-972A-C993AA70CBC6}"/>
                                            </p:graphicEl>
                                          </p:spTgt>
                                        </p:tgtEl>
                                        <p:attrNameLst>
                                          <p:attrName>ppt_y</p:attrName>
                                        </p:attrNameLst>
                                      </p:cBhvr>
                                      <p:tavLst>
                                        <p:tav tm="0">
                                          <p:val>
                                            <p:fltVal val="0.5"/>
                                          </p:val>
                                        </p:tav>
                                        <p:tav tm="100000">
                                          <p:val>
                                            <p:strVal val="#ppt_y"/>
                                          </p:val>
                                        </p:tav>
                                      </p:tavLst>
                                    </p:anim>
                                  </p:childTnLst>
                                </p:cTn>
                              </p:par>
                              <p:par>
                                <p:cTn id="155" presetID="53" presetClass="entr" presetSubtype="528" fill="hold" grpId="0" nodeType="withEffect">
                                  <p:stCondLst>
                                    <p:cond delay="0"/>
                                  </p:stCondLst>
                                  <p:childTnLst>
                                    <p:set>
                                      <p:cBhvr>
                                        <p:cTn id="156" dur="1" fill="hold">
                                          <p:stCondLst>
                                            <p:cond delay="0"/>
                                          </p:stCondLst>
                                        </p:cTn>
                                        <p:tgtEl>
                                          <p:spTgt spid="2">
                                            <p:graphicEl>
                                              <a:dgm id="{D918B33E-2FD1-4EAA-BC3E-F2341F796805}"/>
                                            </p:graphicEl>
                                          </p:spTgt>
                                        </p:tgtEl>
                                        <p:attrNameLst>
                                          <p:attrName>style.visibility</p:attrName>
                                        </p:attrNameLst>
                                      </p:cBhvr>
                                      <p:to>
                                        <p:strVal val="visible"/>
                                      </p:to>
                                    </p:set>
                                    <p:anim calcmode="lin" valueType="num">
                                      <p:cBhvr>
                                        <p:cTn id="157" dur="500" fill="hold"/>
                                        <p:tgtEl>
                                          <p:spTgt spid="2">
                                            <p:graphicEl>
                                              <a:dgm id="{D918B33E-2FD1-4EAA-BC3E-F2341F796805}"/>
                                            </p:graphicEl>
                                          </p:spTgt>
                                        </p:tgtEl>
                                        <p:attrNameLst>
                                          <p:attrName>ppt_w</p:attrName>
                                        </p:attrNameLst>
                                      </p:cBhvr>
                                      <p:tavLst>
                                        <p:tav tm="0">
                                          <p:val>
                                            <p:fltVal val="0"/>
                                          </p:val>
                                        </p:tav>
                                        <p:tav tm="100000">
                                          <p:val>
                                            <p:strVal val="#ppt_w"/>
                                          </p:val>
                                        </p:tav>
                                      </p:tavLst>
                                    </p:anim>
                                    <p:anim calcmode="lin" valueType="num">
                                      <p:cBhvr>
                                        <p:cTn id="158" dur="500" fill="hold"/>
                                        <p:tgtEl>
                                          <p:spTgt spid="2">
                                            <p:graphicEl>
                                              <a:dgm id="{D918B33E-2FD1-4EAA-BC3E-F2341F796805}"/>
                                            </p:graphicEl>
                                          </p:spTgt>
                                        </p:tgtEl>
                                        <p:attrNameLst>
                                          <p:attrName>ppt_h</p:attrName>
                                        </p:attrNameLst>
                                      </p:cBhvr>
                                      <p:tavLst>
                                        <p:tav tm="0">
                                          <p:val>
                                            <p:fltVal val="0"/>
                                          </p:val>
                                        </p:tav>
                                        <p:tav tm="100000">
                                          <p:val>
                                            <p:strVal val="#ppt_h"/>
                                          </p:val>
                                        </p:tav>
                                      </p:tavLst>
                                    </p:anim>
                                    <p:animEffect transition="in" filter="fade">
                                      <p:cBhvr>
                                        <p:cTn id="159" dur="500"/>
                                        <p:tgtEl>
                                          <p:spTgt spid="2">
                                            <p:graphicEl>
                                              <a:dgm id="{D918B33E-2FD1-4EAA-BC3E-F2341F796805}"/>
                                            </p:graphicEl>
                                          </p:spTgt>
                                        </p:tgtEl>
                                      </p:cBhvr>
                                    </p:animEffect>
                                    <p:anim calcmode="lin" valueType="num">
                                      <p:cBhvr>
                                        <p:cTn id="160" dur="500" fill="hold"/>
                                        <p:tgtEl>
                                          <p:spTgt spid="2">
                                            <p:graphicEl>
                                              <a:dgm id="{D918B33E-2FD1-4EAA-BC3E-F2341F796805}"/>
                                            </p:graphicEl>
                                          </p:spTgt>
                                        </p:tgtEl>
                                        <p:attrNameLst>
                                          <p:attrName>ppt_x</p:attrName>
                                        </p:attrNameLst>
                                      </p:cBhvr>
                                      <p:tavLst>
                                        <p:tav tm="0">
                                          <p:val>
                                            <p:fltVal val="0.5"/>
                                          </p:val>
                                        </p:tav>
                                        <p:tav tm="100000">
                                          <p:val>
                                            <p:strVal val="#ppt_x"/>
                                          </p:val>
                                        </p:tav>
                                      </p:tavLst>
                                    </p:anim>
                                    <p:anim calcmode="lin" valueType="num">
                                      <p:cBhvr>
                                        <p:cTn id="161" dur="500" fill="hold"/>
                                        <p:tgtEl>
                                          <p:spTgt spid="2">
                                            <p:graphicEl>
                                              <a:dgm id="{D918B33E-2FD1-4EAA-BC3E-F2341F796805}"/>
                                            </p:graphicEl>
                                          </p:spTgt>
                                        </p:tgtEl>
                                        <p:attrNameLst>
                                          <p:attrName>ppt_y</p:attrName>
                                        </p:attrNameLst>
                                      </p:cBhvr>
                                      <p:tavLst>
                                        <p:tav tm="0">
                                          <p:val>
                                            <p:fltVal val="0.5"/>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53" presetClass="entr" presetSubtype="528" fill="hold" grpId="0" nodeType="clickEffect">
                                  <p:stCondLst>
                                    <p:cond delay="0"/>
                                  </p:stCondLst>
                                  <p:childTnLst>
                                    <p:set>
                                      <p:cBhvr>
                                        <p:cTn id="165" dur="1" fill="hold">
                                          <p:stCondLst>
                                            <p:cond delay="0"/>
                                          </p:stCondLst>
                                        </p:cTn>
                                        <p:tgtEl>
                                          <p:spTgt spid="2">
                                            <p:graphicEl>
                                              <a:dgm id="{050D6229-AE9E-4D62-AD1D-C26954D27EEB}"/>
                                            </p:graphicEl>
                                          </p:spTgt>
                                        </p:tgtEl>
                                        <p:attrNameLst>
                                          <p:attrName>style.visibility</p:attrName>
                                        </p:attrNameLst>
                                      </p:cBhvr>
                                      <p:to>
                                        <p:strVal val="visible"/>
                                      </p:to>
                                    </p:set>
                                    <p:anim calcmode="lin" valueType="num">
                                      <p:cBhvr>
                                        <p:cTn id="166" dur="500" fill="hold"/>
                                        <p:tgtEl>
                                          <p:spTgt spid="2">
                                            <p:graphicEl>
                                              <a:dgm id="{050D6229-AE9E-4D62-AD1D-C26954D27EEB}"/>
                                            </p:graphicEl>
                                          </p:spTgt>
                                        </p:tgtEl>
                                        <p:attrNameLst>
                                          <p:attrName>ppt_w</p:attrName>
                                        </p:attrNameLst>
                                      </p:cBhvr>
                                      <p:tavLst>
                                        <p:tav tm="0">
                                          <p:val>
                                            <p:fltVal val="0"/>
                                          </p:val>
                                        </p:tav>
                                        <p:tav tm="100000">
                                          <p:val>
                                            <p:strVal val="#ppt_w"/>
                                          </p:val>
                                        </p:tav>
                                      </p:tavLst>
                                    </p:anim>
                                    <p:anim calcmode="lin" valueType="num">
                                      <p:cBhvr>
                                        <p:cTn id="167" dur="500" fill="hold"/>
                                        <p:tgtEl>
                                          <p:spTgt spid="2">
                                            <p:graphicEl>
                                              <a:dgm id="{050D6229-AE9E-4D62-AD1D-C26954D27EEB}"/>
                                            </p:graphicEl>
                                          </p:spTgt>
                                        </p:tgtEl>
                                        <p:attrNameLst>
                                          <p:attrName>ppt_h</p:attrName>
                                        </p:attrNameLst>
                                      </p:cBhvr>
                                      <p:tavLst>
                                        <p:tav tm="0">
                                          <p:val>
                                            <p:fltVal val="0"/>
                                          </p:val>
                                        </p:tav>
                                        <p:tav tm="100000">
                                          <p:val>
                                            <p:strVal val="#ppt_h"/>
                                          </p:val>
                                        </p:tav>
                                      </p:tavLst>
                                    </p:anim>
                                    <p:animEffect transition="in" filter="fade">
                                      <p:cBhvr>
                                        <p:cTn id="168" dur="500"/>
                                        <p:tgtEl>
                                          <p:spTgt spid="2">
                                            <p:graphicEl>
                                              <a:dgm id="{050D6229-AE9E-4D62-AD1D-C26954D27EEB}"/>
                                            </p:graphicEl>
                                          </p:spTgt>
                                        </p:tgtEl>
                                      </p:cBhvr>
                                    </p:animEffect>
                                    <p:anim calcmode="lin" valueType="num">
                                      <p:cBhvr>
                                        <p:cTn id="169" dur="500" fill="hold"/>
                                        <p:tgtEl>
                                          <p:spTgt spid="2">
                                            <p:graphicEl>
                                              <a:dgm id="{050D6229-AE9E-4D62-AD1D-C26954D27EEB}"/>
                                            </p:graphicEl>
                                          </p:spTgt>
                                        </p:tgtEl>
                                        <p:attrNameLst>
                                          <p:attrName>ppt_x</p:attrName>
                                        </p:attrNameLst>
                                      </p:cBhvr>
                                      <p:tavLst>
                                        <p:tav tm="0">
                                          <p:val>
                                            <p:fltVal val="0.5"/>
                                          </p:val>
                                        </p:tav>
                                        <p:tav tm="100000">
                                          <p:val>
                                            <p:strVal val="#ppt_x"/>
                                          </p:val>
                                        </p:tav>
                                      </p:tavLst>
                                    </p:anim>
                                    <p:anim calcmode="lin" valueType="num">
                                      <p:cBhvr>
                                        <p:cTn id="170" dur="500" fill="hold"/>
                                        <p:tgtEl>
                                          <p:spTgt spid="2">
                                            <p:graphicEl>
                                              <a:dgm id="{050D6229-AE9E-4D62-AD1D-C26954D27EEB}"/>
                                            </p:graphicEl>
                                          </p:spTgt>
                                        </p:tgtEl>
                                        <p:attrNameLst>
                                          <p:attrName>ppt_y</p:attrName>
                                        </p:attrNameLst>
                                      </p:cBhvr>
                                      <p:tavLst>
                                        <p:tav tm="0">
                                          <p:val>
                                            <p:fltVal val="0.5"/>
                                          </p:val>
                                        </p:tav>
                                        <p:tav tm="100000">
                                          <p:val>
                                            <p:strVal val="#ppt_y"/>
                                          </p:val>
                                        </p:tav>
                                      </p:tavLst>
                                    </p:anim>
                                  </p:childTnLst>
                                </p:cTn>
                              </p:par>
                              <p:par>
                                <p:cTn id="171" presetID="53" presetClass="entr" presetSubtype="528" fill="hold" grpId="0" nodeType="withEffect">
                                  <p:stCondLst>
                                    <p:cond delay="0"/>
                                  </p:stCondLst>
                                  <p:childTnLst>
                                    <p:set>
                                      <p:cBhvr>
                                        <p:cTn id="172" dur="1" fill="hold">
                                          <p:stCondLst>
                                            <p:cond delay="0"/>
                                          </p:stCondLst>
                                        </p:cTn>
                                        <p:tgtEl>
                                          <p:spTgt spid="2">
                                            <p:graphicEl>
                                              <a:dgm id="{F0366FA3-D12C-4C36-AC5B-E0DEECF10479}"/>
                                            </p:graphicEl>
                                          </p:spTgt>
                                        </p:tgtEl>
                                        <p:attrNameLst>
                                          <p:attrName>style.visibility</p:attrName>
                                        </p:attrNameLst>
                                      </p:cBhvr>
                                      <p:to>
                                        <p:strVal val="visible"/>
                                      </p:to>
                                    </p:set>
                                    <p:anim calcmode="lin" valueType="num">
                                      <p:cBhvr>
                                        <p:cTn id="173" dur="500" fill="hold"/>
                                        <p:tgtEl>
                                          <p:spTgt spid="2">
                                            <p:graphicEl>
                                              <a:dgm id="{F0366FA3-D12C-4C36-AC5B-E0DEECF10479}"/>
                                            </p:graphicEl>
                                          </p:spTgt>
                                        </p:tgtEl>
                                        <p:attrNameLst>
                                          <p:attrName>ppt_w</p:attrName>
                                        </p:attrNameLst>
                                      </p:cBhvr>
                                      <p:tavLst>
                                        <p:tav tm="0">
                                          <p:val>
                                            <p:fltVal val="0"/>
                                          </p:val>
                                        </p:tav>
                                        <p:tav tm="100000">
                                          <p:val>
                                            <p:strVal val="#ppt_w"/>
                                          </p:val>
                                        </p:tav>
                                      </p:tavLst>
                                    </p:anim>
                                    <p:anim calcmode="lin" valueType="num">
                                      <p:cBhvr>
                                        <p:cTn id="174" dur="500" fill="hold"/>
                                        <p:tgtEl>
                                          <p:spTgt spid="2">
                                            <p:graphicEl>
                                              <a:dgm id="{F0366FA3-D12C-4C36-AC5B-E0DEECF10479}"/>
                                            </p:graphicEl>
                                          </p:spTgt>
                                        </p:tgtEl>
                                        <p:attrNameLst>
                                          <p:attrName>ppt_h</p:attrName>
                                        </p:attrNameLst>
                                      </p:cBhvr>
                                      <p:tavLst>
                                        <p:tav tm="0">
                                          <p:val>
                                            <p:fltVal val="0"/>
                                          </p:val>
                                        </p:tav>
                                        <p:tav tm="100000">
                                          <p:val>
                                            <p:strVal val="#ppt_h"/>
                                          </p:val>
                                        </p:tav>
                                      </p:tavLst>
                                    </p:anim>
                                    <p:animEffect transition="in" filter="fade">
                                      <p:cBhvr>
                                        <p:cTn id="175" dur="500"/>
                                        <p:tgtEl>
                                          <p:spTgt spid="2">
                                            <p:graphicEl>
                                              <a:dgm id="{F0366FA3-D12C-4C36-AC5B-E0DEECF10479}"/>
                                            </p:graphicEl>
                                          </p:spTgt>
                                        </p:tgtEl>
                                      </p:cBhvr>
                                    </p:animEffect>
                                    <p:anim calcmode="lin" valueType="num">
                                      <p:cBhvr>
                                        <p:cTn id="176" dur="500" fill="hold"/>
                                        <p:tgtEl>
                                          <p:spTgt spid="2">
                                            <p:graphicEl>
                                              <a:dgm id="{F0366FA3-D12C-4C36-AC5B-E0DEECF10479}"/>
                                            </p:graphicEl>
                                          </p:spTgt>
                                        </p:tgtEl>
                                        <p:attrNameLst>
                                          <p:attrName>ppt_x</p:attrName>
                                        </p:attrNameLst>
                                      </p:cBhvr>
                                      <p:tavLst>
                                        <p:tav tm="0">
                                          <p:val>
                                            <p:fltVal val="0.5"/>
                                          </p:val>
                                        </p:tav>
                                        <p:tav tm="100000">
                                          <p:val>
                                            <p:strVal val="#ppt_x"/>
                                          </p:val>
                                        </p:tav>
                                      </p:tavLst>
                                    </p:anim>
                                    <p:anim calcmode="lin" valueType="num">
                                      <p:cBhvr>
                                        <p:cTn id="177" dur="500" fill="hold"/>
                                        <p:tgtEl>
                                          <p:spTgt spid="2">
                                            <p:graphicEl>
                                              <a:dgm id="{F0366FA3-D12C-4C36-AC5B-E0DEECF10479}"/>
                                            </p:graphicEl>
                                          </p:spTgt>
                                        </p:tgtEl>
                                        <p:attrNameLst>
                                          <p:attrName>ppt_y</p:attrName>
                                        </p:attrNameLst>
                                      </p:cBhvr>
                                      <p:tavLst>
                                        <p:tav tm="0">
                                          <p:val>
                                            <p:fltVal val="0.5"/>
                                          </p:val>
                                        </p:tav>
                                        <p:tav tm="100000">
                                          <p:val>
                                            <p:strVal val="#ppt_y"/>
                                          </p:val>
                                        </p:tav>
                                      </p:tavLst>
                                    </p:anim>
                                  </p:childTnLst>
                                </p:cTn>
                              </p:par>
                              <p:par>
                                <p:cTn id="178" presetID="53" presetClass="entr" presetSubtype="528" fill="hold" grpId="0" nodeType="withEffect">
                                  <p:stCondLst>
                                    <p:cond delay="0"/>
                                  </p:stCondLst>
                                  <p:childTnLst>
                                    <p:set>
                                      <p:cBhvr>
                                        <p:cTn id="179" dur="1" fill="hold">
                                          <p:stCondLst>
                                            <p:cond delay="0"/>
                                          </p:stCondLst>
                                        </p:cTn>
                                        <p:tgtEl>
                                          <p:spTgt spid="2">
                                            <p:graphicEl>
                                              <a:dgm id="{6F4B9709-7402-405A-83C6-6FAFAB9645B0}"/>
                                            </p:graphicEl>
                                          </p:spTgt>
                                        </p:tgtEl>
                                        <p:attrNameLst>
                                          <p:attrName>style.visibility</p:attrName>
                                        </p:attrNameLst>
                                      </p:cBhvr>
                                      <p:to>
                                        <p:strVal val="visible"/>
                                      </p:to>
                                    </p:set>
                                    <p:anim calcmode="lin" valueType="num">
                                      <p:cBhvr>
                                        <p:cTn id="180" dur="500" fill="hold"/>
                                        <p:tgtEl>
                                          <p:spTgt spid="2">
                                            <p:graphicEl>
                                              <a:dgm id="{6F4B9709-7402-405A-83C6-6FAFAB9645B0}"/>
                                            </p:graphicEl>
                                          </p:spTgt>
                                        </p:tgtEl>
                                        <p:attrNameLst>
                                          <p:attrName>ppt_w</p:attrName>
                                        </p:attrNameLst>
                                      </p:cBhvr>
                                      <p:tavLst>
                                        <p:tav tm="0">
                                          <p:val>
                                            <p:fltVal val="0"/>
                                          </p:val>
                                        </p:tav>
                                        <p:tav tm="100000">
                                          <p:val>
                                            <p:strVal val="#ppt_w"/>
                                          </p:val>
                                        </p:tav>
                                      </p:tavLst>
                                    </p:anim>
                                    <p:anim calcmode="lin" valueType="num">
                                      <p:cBhvr>
                                        <p:cTn id="181" dur="500" fill="hold"/>
                                        <p:tgtEl>
                                          <p:spTgt spid="2">
                                            <p:graphicEl>
                                              <a:dgm id="{6F4B9709-7402-405A-83C6-6FAFAB9645B0}"/>
                                            </p:graphicEl>
                                          </p:spTgt>
                                        </p:tgtEl>
                                        <p:attrNameLst>
                                          <p:attrName>ppt_h</p:attrName>
                                        </p:attrNameLst>
                                      </p:cBhvr>
                                      <p:tavLst>
                                        <p:tav tm="0">
                                          <p:val>
                                            <p:fltVal val="0"/>
                                          </p:val>
                                        </p:tav>
                                        <p:tav tm="100000">
                                          <p:val>
                                            <p:strVal val="#ppt_h"/>
                                          </p:val>
                                        </p:tav>
                                      </p:tavLst>
                                    </p:anim>
                                    <p:animEffect transition="in" filter="fade">
                                      <p:cBhvr>
                                        <p:cTn id="182" dur="500"/>
                                        <p:tgtEl>
                                          <p:spTgt spid="2">
                                            <p:graphicEl>
                                              <a:dgm id="{6F4B9709-7402-405A-83C6-6FAFAB9645B0}"/>
                                            </p:graphicEl>
                                          </p:spTgt>
                                        </p:tgtEl>
                                      </p:cBhvr>
                                    </p:animEffect>
                                    <p:anim calcmode="lin" valueType="num">
                                      <p:cBhvr>
                                        <p:cTn id="183" dur="500" fill="hold"/>
                                        <p:tgtEl>
                                          <p:spTgt spid="2">
                                            <p:graphicEl>
                                              <a:dgm id="{6F4B9709-7402-405A-83C6-6FAFAB9645B0}"/>
                                            </p:graphicEl>
                                          </p:spTgt>
                                        </p:tgtEl>
                                        <p:attrNameLst>
                                          <p:attrName>ppt_x</p:attrName>
                                        </p:attrNameLst>
                                      </p:cBhvr>
                                      <p:tavLst>
                                        <p:tav tm="0">
                                          <p:val>
                                            <p:fltVal val="0.5"/>
                                          </p:val>
                                        </p:tav>
                                        <p:tav tm="100000">
                                          <p:val>
                                            <p:strVal val="#ppt_x"/>
                                          </p:val>
                                        </p:tav>
                                      </p:tavLst>
                                    </p:anim>
                                    <p:anim calcmode="lin" valueType="num">
                                      <p:cBhvr>
                                        <p:cTn id="184" dur="500" fill="hold"/>
                                        <p:tgtEl>
                                          <p:spTgt spid="2">
                                            <p:graphicEl>
                                              <a:dgm id="{6F4B9709-7402-405A-83C6-6FAFAB9645B0}"/>
                                            </p:graphicEl>
                                          </p:spTgt>
                                        </p:tgtEl>
                                        <p:attrNameLst>
                                          <p:attrName>ppt_y</p:attrName>
                                        </p:attrNameLst>
                                      </p:cBhvr>
                                      <p:tavLst>
                                        <p:tav tm="0">
                                          <p:val>
                                            <p:fltVal val="0.5"/>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53" presetClass="entr" presetSubtype="528" fill="hold" grpId="0" nodeType="clickEffect">
                                  <p:stCondLst>
                                    <p:cond delay="0"/>
                                  </p:stCondLst>
                                  <p:childTnLst>
                                    <p:set>
                                      <p:cBhvr>
                                        <p:cTn id="188" dur="1" fill="hold">
                                          <p:stCondLst>
                                            <p:cond delay="0"/>
                                          </p:stCondLst>
                                        </p:cTn>
                                        <p:tgtEl>
                                          <p:spTgt spid="2">
                                            <p:graphicEl>
                                              <a:dgm id="{863F9AE4-535A-4725-AE3D-A4188EA1E918}"/>
                                            </p:graphicEl>
                                          </p:spTgt>
                                        </p:tgtEl>
                                        <p:attrNameLst>
                                          <p:attrName>style.visibility</p:attrName>
                                        </p:attrNameLst>
                                      </p:cBhvr>
                                      <p:to>
                                        <p:strVal val="visible"/>
                                      </p:to>
                                    </p:set>
                                    <p:anim calcmode="lin" valueType="num">
                                      <p:cBhvr>
                                        <p:cTn id="189" dur="500" fill="hold"/>
                                        <p:tgtEl>
                                          <p:spTgt spid="2">
                                            <p:graphicEl>
                                              <a:dgm id="{863F9AE4-535A-4725-AE3D-A4188EA1E918}"/>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863F9AE4-535A-4725-AE3D-A4188EA1E918}"/>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863F9AE4-535A-4725-AE3D-A4188EA1E918}"/>
                                            </p:graphicEl>
                                          </p:spTgt>
                                        </p:tgtEl>
                                      </p:cBhvr>
                                    </p:animEffect>
                                    <p:anim calcmode="lin" valueType="num">
                                      <p:cBhvr>
                                        <p:cTn id="192" dur="500" fill="hold"/>
                                        <p:tgtEl>
                                          <p:spTgt spid="2">
                                            <p:graphicEl>
                                              <a:dgm id="{863F9AE4-535A-4725-AE3D-A4188EA1E918}"/>
                                            </p:graphicEl>
                                          </p:spTgt>
                                        </p:tgtEl>
                                        <p:attrNameLst>
                                          <p:attrName>ppt_x</p:attrName>
                                        </p:attrNameLst>
                                      </p:cBhvr>
                                      <p:tavLst>
                                        <p:tav tm="0">
                                          <p:val>
                                            <p:fltVal val="0.5"/>
                                          </p:val>
                                        </p:tav>
                                        <p:tav tm="100000">
                                          <p:val>
                                            <p:strVal val="#ppt_x"/>
                                          </p:val>
                                        </p:tav>
                                      </p:tavLst>
                                    </p:anim>
                                    <p:anim calcmode="lin" valueType="num">
                                      <p:cBhvr>
                                        <p:cTn id="193" dur="500" fill="hold"/>
                                        <p:tgtEl>
                                          <p:spTgt spid="2">
                                            <p:graphicEl>
                                              <a:dgm id="{863F9AE4-535A-4725-AE3D-A4188EA1E918}"/>
                                            </p:graphicEl>
                                          </p:spTgt>
                                        </p:tgtEl>
                                        <p:attrNameLst>
                                          <p:attrName>ppt_y</p:attrName>
                                        </p:attrNameLst>
                                      </p:cBhvr>
                                      <p:tavLst>
                                        <p:tav tm="0">
                                          <p:val>
                                            <p:fltVal val="0.5"/>
                                          </p:val>
                                        </p:tav>
                                        <p:tav tm="100000">
                                          <p:val>
                                            <p:strVal val="#ppt_y"/>
                                          </p:val>
                                        </p:tav>
                                      </p:tavLst>
                                    </p:anim>
                                  </p:childTnLst>
                                </p:cTn>
                              </p:par>
                              <p:par>
                                <p:cTn id="194" presetID="53" presetClass="entr" presetSubtype="528" fill="hold" grpId="0" nodeType="withEffect">
                                  <p:stCondLst>
                                    <p:cond delay="0"/>
                                  </p:stCondLst>
                                  <p:childTnLst>
                                    <p:set>
                                      <p:cBhvr>
                                        <p:cTn id="195" dur="1" fill="hold">
                                          <p:stCondLst>
                                            <p:cond delay="0"/>
                                          </p:stCondLst>
                                        </p:cTn>
                                        <p:tgtEl>
                                          <p:spTgt spid="2">
                                            <p:graphicEl>
                                              <a:dgm id="{601672D2-72F3-4C0F-95DD-B397DA49DE81}"/>
                                            </p:graphicEl>
                                          </p:spTgt>
                                        </p:tgtEl>
                                        <p:attrNameLst>
                                          <p:attrName>style.visibility</p:attrName>
                                        </p:attrNameLst>
                                      </p:cBhvr>
                                      <p:to>
                                        <p:strVal val="visible"/>
                                      </p:to>
                                    </p:set>
                                    <p:anim calcmode="lin" valueType="num">
                                      <p:cBhvr>
                                        <p:cTn id="196" dur="500" fill="hold"/>
                                        <p:tgtEl>
                                          <p:spTgt spid="2">
                                            <p:graphicEl>
                                              <a:dgm id="{601672D2-72F3-4C0F-95DD-B397DA49DE81}"/>
                                            </p:graphicEl>
                                          </p:spTgt>
                                        </p:tgtEl>
                                        <p:attrNameLst>
                                          <p:attrName>ppt_w</p:attrName>
                                        </p:attrNameLst>
                                      </p:cBhvr>
                                      <p:tavLst>
                                        <p:tav tm="0">
                                          <p:val>
                                            <p:fltVal val="0"/>
                                          </p:val>
                                        </p:tav>
                                        <p:tav tm="100000">
                                          <p:val>
                                            <p:strVal val="#ppt_w"/>
                                          </p:val>
                                        </p:tav>
                                      </p:tavLst>
                                    </p:anim>
                                    <p:anim calcmode="lin" valueType="num">
                                      <p:cBhvr>
                                        <p:cTn id="197" dur="500" fill="hold"/>
                                        <p:tgtEl>
                                          <p:spTgt spid="2">
                                            <p:graphicEl>
                                              <a:dgm id="{601672D2-72F3-4C0F-95DD-B397DA49DE81}"/>
                                            </p:graphicEl>
                                          </p:spTgt>
                                        </p:tgtEl>
                                        <p:attrNameLst>
                                          <p:attrName>ppt_h</p:attrName>
                                        </p:attrNameLst>
                                      </p:cBhvr>
                                      <p:tavLst>
                                        <p:tav tm="0">
                                          <p:val>
                                            <p:fltVal val="0"/>
                                          </p:val>
                                        </p:tav>
                                        <p:tav tm="100000">
                                          <p:val>
                                            <p:strVal val="#ppt_h"/>
                                          </p:val>
                                        </p:tav>
                                      </p:tavLst>
                                    </p:anim>
                                    <p:animEffect transition="in" filter="fade">
                                      <p:cBhvr>
                                        <p:cTn id="198" dur="500"/>
                                        <p:tgtEl>
                                          <p:spTgt spid="2">
                                            <p:graphicEl>
                                              <a:dgm id="{601672D2-72F3-4C0F-95DD-B397DA49DE81}"/>
                                            </p:graphicEl>
                                          </p:spTgt>
                                        </p:tgtEl>
                                      </p:cBhvr>
                                    </p:animEffect>
                                    <p:anim calcmode="lin" valueType="num">
                                      <p:cBhvr>
                                        <p:cTn id="199" dur="500" fill="hold"/>
                                        <p:tgtEl>
                                          <p:spTgt spid="2">
                                            <p:graphicEl>
                                              <a:dgm id="{601672D2-72F3-4C0F-95DD-B397DA49DE81}"/>
                                            </p:graphicEl>
                                          </p:spTgt>
                                        </p:tgtEl>
                                        <p:attrNameLst>
                                          <p:attrName>ppt_x</p:attrName>
                                        </p:attrNameLst>
                                      </p:cBhvr>
                                      <p:tavLst>
                                        <p:tav tm="0">
                                          <p:val>
                                            <p:fltVal val="0.5"/>
                                          </p:val>
                                        </p:tav>
                                        <p:tav tm="100000">
                                          <p:val>
                                            <p:strVal val="#ppt_x"/>
                                          </p:val>
                                        </p:tav>
                                      </p:tavLst>
                                    </p:anim>
                                    <p:anim calcmode="lin" valueType="num">
                                      <p:cBhvr>
                                        <p:cTn id="200" dur="500" fill="hold"/>
                                        <p:tgtEl>
                                          <p:spTgt spid="2">
                                            <p:graphicEl>
                                              <a:dgm id="{601672D2-72F3-4C0F-95DD-B397DA49DE81}"/>
                                            </p:graphicEl>
                                          </p:spTgt>
                                        </p:tgtEl>
                                        <p:attrNameLst>
                                          <p:attrName>ppt_y</p:attrName>
                                        </p:attrNameLst>
                                      </p:cBhvr>
                                      <p:tavLst>
                                        <p:tav tm="0">
                                          <p:val>
                                            <p:fltVal val="0.5"/>
                                          </p:val>
                                        </p:tav>
                                        <p:tav tm="100000">
                                          <p:val>
                                            <p:strVal val="#ppt_y"/>
                                          </p:val>
                                        </p:tav>
                                      </p:tavLst>
                                    </p:anim>
                                  </p:childTnLst>
                                </p:cTn>
                              </p:par>
                              <p:par>
                                <p:cTn id="201" presetID="53" presetClass="entr" presetSubtype="528" fill="hold" grpId="0" nodeType="withEffect">
                                  <p:stCondLst>
                                    <p:cond delay="0"/>
                                  </p:stCondLst>
                                  <p:childTnLst>
                                    <p:set>
                                      <p:cBhvr>
                                        <p:cTn id="202" dur="1" fill="hold">
                                          <p:stCondLst>
                                            <p:cond delay="0"/>
                                          </p:stCondLst>
                                        </p:cTn>
                                        <p:tgtEl>
                                          <p:spTgt spid="2">
                                            <p:graphicEl>
                                              <a:dgm id="{521BE251-3309-4767-80DD-B97231D66E34}"/>
                                            </p:graphicEl>
                                          </p:spTgt>
                                        </p:tgtEl>
                                        <p:attrNameLst>
                                          <p:attrName>style.visibility</p:attrName>
                                        </p:attrNameLst>
                                      </p:cBhvr>
                                      <p:to>
                                        <p:strVal val="visible"/>
                                      </p:to>
                                    </p:set>
                                    <p:anim calcmode="lin" valueType="num">
                                      <p:cBhvr>
                                        <p:cTn id="203" dur="500" fill="hold"/>
                                        <p:tgtEl>
                                          <p:spTgt spid="2">
                                            <p:graphicEl>
                                              <a:dgm id="{521BE251-3309-4767-80DD-B97231D66E34}"/>
                                            </p:graphicEl>
                                          </p:spTgt>
                                        </p:tgtEl>
                                        <p:attrNameLst>
                                          <p:attrName>ppt_w</p:attrName>
                                        </p:attrNameLst>
                                      </p:cBhvr>
                                      <p:tavLst>
                                        <p:tav tm="0">
                                          <p:val>
                                            <p:fltVal val="0"/>
                                          </p:val>
                                        </p:tav>
                                        <p:tav tm="100000">
                                          <p:val>
                                            <p:strVal val="#ppt_w"/>
                                          </p:val>
                                        </p:tav>
                                      </p:tavLst>
                                    </p:anim>
                                    <p:anim calcmode="lin" valueType="num">
                                      <p:cBhvr>
                                        <p:cTn id="204" dur="500" fill="hold"/>
                                        <p:tgtEl>
                                          <p:spTgt spid="2">
                                            <p:graphicEl>
                                              <a:dgm id="{521BE251-3309-4767-80DD-B97231D66E34}"/>
                                            </p:graphicEl>
                                          </p:spTgt>
                                        </p:tgtEl>
                                        <p:attrNameLst>
                                          <p:attrName>ppt_h</p:attrName>
                                        </p:attrNameLst>
                                      </p:cBhvr>
                                      <p:tavLst>
                                        <p:tav tm="0">
                                          <p:val>
                                            <p:fltVal val="0"/>
                                          </p:val>
                                        </p:tav>
                                        <p:tav tm="100000">
                                          <p:val>
                                            <p:strVal val="#ppt_h"/>
                                          </p:val>
                                        </p:tav>
                                      </p:tavLst>
                                    </p:anim>
                                    <p:animEffect transition="in" filter="fade">
                                      <p:cBhvr>
                                        <p:cTn id="205" dur="500"/>
                                        <p:tgtEl>
                                          <p:spTgt spid="2">
                                            <p:graphicEl>
                                              <a:dgm id="{521BE251-3309-4767-80DD-B97231D66E34}"/>
                                            </p:graphicEl>
                                          </p:spTgt>
                                        </p:tgtEl>
                                      </p:cBhvr>
                                    </p:animEffect>
                                    <p:anim calcmode="lin" valueType="num">
                                      <p:cBhvr>
                                        <p:cTn id="206" dur="500" fill="hold"/>
                                        <p:tgtEl>
                                          <p:spTgt spid="2">
                                            <p:graphicEl>
                                              <a:dgm id="{521BE251-3309-4767-80DD-B97231D66E34}"/>
                                            </p:graphicEl>
                                          </p:spTgt>
                                        </p:tgtEl>
                                        <p:attrNameLst>
                                          <p:attrName>ppt_x</p:attrName>
                                        </p:attrNameLst>
                                      </p:cBhvr>
                                      <p:tavLst>
                                        <p:tav tm="0">
                                          <p:val>
                                            <p:fltVal val="0.5"/>
                                          </p:val>
                                        </p:tav>
                                        <p:tav tm="100000">
                                          <p:val>
                                            <p:strVal val="#ppt_x"/>
                                          </p:val>
                                        </p:tav>
                                      </p:tavLst>
                                    </p:anim>
                                    <p:anim calcmode="lin" valueType="num">
                                      <p:cBhvr>
                                        <p:cTn id="207" dur="500" fill="hold"/>
                                        <p:tgtEl>
                                          <p:spTgt spid="2">
                                            <p:graphicEl>
                                              <a:dgm id="{521BE251-3309-4767-80DD-B97231D66E34}"/>
                                            </p:graphicEl>
                                          </p:spTgt>
                                        </p:tgtEl>
                                        <p:attrNameLst>
                                          <p:attrName>ppt_y</p:attrName>
                                        </p:attrNameLst>
                                      </p:cBhvr>
                                      <p:tavLst>
                                        <p:tav tm="0">
                                          <p:val>
                                            <p:fltVal val="0.5"/>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53" presetClass="entr" presetSubtype="528" fill="hold" grpId="0" nodeType="clickEffect">
                                  <p:stCondLst>
                                    <p:cond delay="0"/>
                                  </p:stCondLst>
                                  <p:childTnLst>
                                    <p:set>
                                      <p:cBhvr>
                                        <p:cTn id="211" dur="1" fill="hold">
                                          <p:stCondLst>
                                            <p:cond delay="0"/>
                                          </p:stCondLst>
                                        </p:cTn>
                                        <p:tgtEl>
                                          <p:spTgt spid="2">
                                            <p:graphicEl>
                                              <a:dgm id="{90782FFE-8AED-4775-B32C-5AD328C0F885}"/>
                                            </p:graphicEl>
                                          </p:spTgt>
                                        </p:tgtEl>
                                        <p:attrNameLst>
                                          <p:attrName>style.visibility</p:attrName>
                                        </p:attrNameLst>
                                      </p:cBhvr>
                                      <p:to>
                                        <p:strVal val="visible"/>
                                      </p:to>
                                    </p:set>
                                    <p:anim calcmode="lin" valueType="num">
                                      <p:cBhvr>
                                        <p:cTn id="212" dur="500" fill="hold"/>
                                        <p:tgtEl>
                                          <p:spTgt spid="2">
                                            <p:graphicEl>
                                              <a:dgm id="{90782FFE-8AED-4775-B32C-5AD328C0F885}"/>
                                            </p:graphicEl>
                                          </p:spTgt>
                                        </p:tgtEl>
                                        <p:attrNameLst>
                                          <p:attrName>ppt_w</p:attrName>
                                        </p:attrNameLst>
                                      </p:cBhvr>
                                      <p:tavLst>
                                        <p:tav tm="0">
                                          <p:val>
                                            <p:fltVal val="0"/>
                                          </p:val>
                                        </p:tav>
                                        <p:tav tm="100000">
                                          <p:val>
                                            <p:strVal val="#ppt_w"/>
                                          </p:val>
                                        </p:tav>
                                      </p:tavLst>
                                    </p:anim>
                                    <p:anim calcmode="lin" valueType="num">
                                      <p:cBhvr>
                                        <p:cTn id="213" dur="500" fill="hold"/>
                                        <p:tgtEl>
                                          <p:spTgt spid="2">
                                            <p:graphicEl>
                                              <a:dgm id="{90782FFE-8AED-4775-B32C-5AD328C0F885}"/>
                                            </p:graphicEl>
                                          </p:spTgt>
                                        </p:tgtEl>
                                        <p:attrNameLst>
                                          <p:attrName>ppt_h</p:attrName>
                                        </p:attrNameLst>
                                      </p:cBhvr>
                                      <p:tavLst>
                                        <p:tav tm="0">
                                          <p:val>
                                            <p:fltVal val="0"/>
                                          </p:val>
                                        </p:tav>
                                        <p:tav tm="100000">
                                          <p:val>
                                            <p:strVal val="#ppt_h"/>
                                          </p:val>
                                        </p:tav>
                                      </p:tavLst>
                                    </p:anim>
                                    <p:animEffect transition="in" filter="fade">
                                      <p:cBhvr>
                                        <p:cTn id="214" dur="500"/>
                                        <p:tgtEl>
                                          <p:spTgt spid="2">
                                            <p:graphicEl>
                                              <a:dgm id="{90782FFE-8AED-4775-B32C-5AD328C0F885}"/>
                                            </p:graphicEl>
                                          </p:spTgt>
                                        </p:tgtEl>
                                      </p:cBhvr>
                                    </p:animEffect>
                                    <p:anim calcmode="lin" valueType="num">
                                      <p:cBhvr>
                                        <p:cTn id="215" dur="500" fill="hold"/>
                                        <p:tgtEl>
                                          <p:spTgt spid="2">
                                            <p:graphicEl>
                                              <a:dgm id="{90782FFE-8AED-4775-B32C-5AD328C0F885}"/>
                                            </p:graphicEl>
                                          </p:spTgt>
                                        </p:tgtEl>
                                        <p:attrNameLst>
                                          <p:attrName>ppt_x</p:attrName>
                                        </p:attrNameLst>
                                      </p:cBhvr>
                                      <p:tavLst>
                                        <p:tav tm="0">
                                          <p:val>
                                            <p:fltVal val="0.5"/>
                                          </p:val>
                                        </p:tav>
                                        <p:tav tm="100000">
                                          <p:val>
                                            <p:strVal val="#ppt_x"/>
                                          </p:val>
                                        </p:tav>
                                      </p:tavLst>
                                    </p:anim>
                                    <p:anim calcmode="lin" valueType="num">
                                      <p:cBhvr>
                                        <p:cTn id="216" dur="500" fill="hold"/>
                                        <p:tgtEl>
                                          <p:spTgt spid="2">
                                            <p:graphicEl>
                                              <a:dgm id="{90782FFE-8AED-4775-B32C-5AD328C0F885}"/>
                                            </p:graphicEl>
                                          </p:spTgt>
                                        </p:tgtEl>
                                        <p:attrNameLst>
                                          <p:attrName>ppt_y</p:attrName>
                                        </p:attrNameLst>
                                      </p:cBhvr>
                                      <p:tavLst>
                                        <p:tav tm="0">
                                          <p:val>
                                            <p:fltVal val="0.5"/>
                                          </p:val>
                                        </p:tav>
                                        <p:tav tm="100000">
                                          <p:val>
                                            <p:strVal val="#ppt_y"/>
                                          </p:val>
                                        </p:tav>
                                      </p:tavLst>
                                    </p:anim>
                                  </p:childTnLst>
                                </p:cTn>
                              </p:par>
                              <p:par>
                                <p:cTn id="217" presetID="53" presetClass="entr" presetSubtype="528" fill="hold" grpId="0" nodeType="withEffect">
                                  <p:stCondLst>
                                    <p:cond delay="0"/>
                                  </p:stCondLst>
                                  <p:childTnLst>
                                    <p:set>
                                      <p:cBhvr>
                                        <p:cTn id="218" dur="1" fill="hold">
                                          <p:stCondLst>
                                            <p:cond delay="0"/>
                                          </p:stCondLst>
                                        </p:cTn>
                                        <p:tgtEl>
                                          <p:spTgt spid="2">
                                            <p:graphicEl>
                                              <a:dgm id="{916D5EF8-46BE-4A14-A7D4-B8FDA32102CC}"/>
                                            </p:graphicEl>
                                          </p:spTgt>
                                        </p:tgtEl>
                                        <p:attrNameLst>
                                          <p:attrName>style.visibility</p:attrName>
                                        </p:attrNameLst>
                                      </p:cBhvr>
                                      <p:to>
                                        <p:strVal val="visible"/>
                                      </p:to>
                                    </p:set>
                                    <p:anim calcmode="lin" valueType="num">
                                      <p:cBhvr>
                                        <p:cTn id="219" dur="500" fill="hold"/>
                                        <p:tgtEl>
                                          <p:spTgt spid="2">
                                            <p:graphicEl>
                                              <a:dgm id="{916D5EF8-46BE-4A14-A7D4-B8FDA32102CC}"/>
                                            </p:graphicEl>
                                          </p:spTgt>
                                        </p:tgtEl>
                                        <p:attrNameLst>
                                          <p:attrName>ppt_w</p:attrName>
                                        </p:attrNameLst>
                                      </p:cBhvr>
                                      <p:tavLst>
                                        <p:tav tm="0">
                                          <p:val>
                                            <p:fltVal val="0"/>
                                          </p:val>
                                        </p:tav>
                                        <p:tav tm="100000">
                                          <p:val>
                                            <p:strVal val="#ppt_w"/>
                                          </p:val>
                                        </p:tav>
                                      </p:tavLst>
                                    </p:anim>
                                    <p:anim calcmode="lin" valueType="num">
                                      <p:cBhvr>
                                        <p:cTn id="220" dur="500" fill="hold"/>
                                        <p:tgtEl>
                                          <p:spTgt spid="2">
                                            <p:graphicEl>
                                              <a:dgm id="{916D5EF8-46BE-4A14-A7D4-B8FDA32102CC}"/>
                                            </p:graphicEl>
                                          </p:spTgt>
                                        </p:tgtEl>
                                        <p:attrNameLst>
                                          <p:attrName>ppt_h</p:attrName>
                                        </p:attrNameLst>
                                      </p:cBhvr>
                                      <p:tavLst>
                                        <p:tav tm="0">
                                          <p:val>
                                            <p:fltVal val="0"/>
                                          </p:val>
                                        </p:tav>
                                        <p:tav tm="100000">
                                          <p:val>
                                            <p:strVal val="#ppt_h"/>
                                          </p:val>
                                        </p:tav>
                                      </p:tavLst>
                                    </p:anim>
                                    <p:animEffect transition="in" filter="fade">
                                      <p:cBhvr>
                                        <p:cTn id="221" dur="500"/>
                                        <p:tgtEl>
                                          <p:spTgt spid="2">
                                            <p:graphicEl>
                                              <a:dgm id="{916D5EF8-46BE-4A14-A7D4-B8FDA32102CC}"/>
                                            </p:graphicEl>
                                          </p:spTgt>
                                        </p:tgtEl>
                                      </p:cBhvr>
                                    </p:animEffect>
                                    <p:anim calcmode="lin" valueType="num">
                                      <p:cBhvr>
                                        <p:cTn id="222" dur="500" fill="hold"/>
                                        <p:tgtEl>
                                          <p:spTgt spid="2">
                                            <p:graphicEl>
                                              <a:dgm id="{916D5EF8-46BE-4A14-A7D4-B8FDA32102CC}"/>
                                            </p:graphicEl>
                                          </p:spTgt>
                                        </p:tgtEl>
                                        <p:attrNameLst>
                                          <p:attrName>ppt_x</p:attrName>
                                        </p:attrNameLst>
                                      </p:cBhvr>
                                      <p:tavLst>
                                        <p:tav tm="0">
                                          <p:val>
                                            <p:fltVal val="0.5"/>
                                          </p:val>
                                        </p:tav>
                                        <p:tav tm="100000">
                                          <p:val>
                                            <p:strVal val="#ppt_x"/>
                                          </p:val>
                                        </p:tav>
                                      </p:tavLst>
                                    </p:anim>
                                    <p:anim calcmode="lin" valueType="num">
                                      <p:cBhvr>
                                        <p:cTn id="223" dur="500" fill="hold"/>
                                        <p:tgtEl>
                                          <p:spTgt spid="2">
                                            <p:graphicEl>
                                              <a:dgm id="{916D5EF8-46BE-4A14-A7D4-B8FDA32102CC}"/>
                                            </p:graphicEl>
                                          </p:spTgt>
                                        </p:tgtEl>
                                        <p:attrNameLst>
                                          <p:attrName>ppt_y</p:attrName>
                                        </p:attrNameLst>
                                      </p:cBhvr>
                                      <p:tavLst>
                                        <p:tav tm="0">
                                          <p:val>
                                            <p:fltVal val="0.5"/>
                                          </p:val>
                                        </p:tav>
                                        <p:tav tm="100000">
                                          <p:val>
                                            <p:strVal val="#ppt_y"/>
                                          </p:val>
                                        </p:tav>
                                      </p:tavLst>
                                    </p:anim>
                                  </p:childTnLst>
                                </p:cTn>
                              </p:par>
                              <p:par>
                                <p:cTn id="224" presetID="53" presetClass="entr" presetSubtype="528" fill="hold" grpId="0" nodeType="withEffect">
                                  <p:stCondLst>
                                    <p:cond delay="0"/>
                                  </p:stCondLst>
                                  <p:childTnLst>
                                    <p:set>
                                      <p:cBhvr>
                                        <p:cTn id="225" dur="1" fill="hold">
                                          <p:stCondLst>
                                            <p:cond delay="0"/>
                                          </p:stCondLst>
                                        </p:cTn>
                                        <p:tgtEl>
                                          <p:spTgt spid="2">
                                            <p:graphicEl>
                                              <a:dgm id="{9C1C91DF-809E-4218-AA49-1AD34D8CA5D9}"/>
                                            </p:graphicEl>
                                          </p:spTgt>
                                        </p:tgtEl>
                                        <p:attrNameLst>
                                          <p:attrName>style.visibility</p:attrName>
                                        </p:attrNameLst>
                                      </p:cBhvr>
                                      <p:to>
                                        <p:strVal val="visible"/>
                                      </p:to>
                                    </p:set>
                                    <p:anim calcmode="lin" valueType="num">
                                      <p:cBhvr>
                                        <p:cTn id="226" dur="500" fill="hold"/>
                                        <p:tgtEl>
                                          <p:spTgt spid="2">
                                            <p:graphicEl>
                                              <a:dgm id="{9C1C91DF-809E-4218-AA49-1AD34D8CA5D9}"/>
                                            </p:graphicEl>
                                          </p:spTgt>
                                        </p:tgtEl>
                                        <p:attrNameLst>
                                          <p:attrName>ppt_w</p:attrName>
                                        </p:attrNameLst>
                                      </p:cBhvr>
                                      <p:tavLst>
                                        <p:tav tm="0">
                                          <p:val>
                                            <p:fltVal val="0"/>
                                          </p:val>
                                        </p:tav>
                                        <p:tav tm="100000">
                                          <p:val>
                                            <p:strVal val="#ppt_w"/>
                                          </p:val>
                                        </p:tav>
                                      </p:tavLst>
                                    </p:anim>
                                    <p:anim calcmode="lin" valueType="num">
                                      <p:cBhvr>
                                        <p:cTn id="227" dur="500" fill="hold"/>
                                        <p:tgtEl>
                                          <p:spTgt spid="2">
                                            <p:graphicEl>
                                              <a:dgm id="{9C1C91DF-809E-4218-AA49-1AD34D8CA5D9}"/>
                                            </p:graphicEl>
                                          </p:spTgt>
                                        </p:tgtEl>
                                        <p:attrNameLst>
                                          <p:attrName>ppt_h</p:attrName>
                                        </p:attrNameLst>
                                      </p:cBhvr>
                                      <p:tavLst>
                                        <p:tav tm="0">
                                          <p:val>
                                            <p:fltVal val="0"/>
                                          </p:val>
                                        </p:tav>
                                        <p:tav tm="100000">
                                          <p:val>
                                            <p:strVal val="#ppt_h"/>
                                          </p:val>
                                        </p:tav>
                                      </p:tavLst>
                                    </p:anim>
                                    <p:animEffect transition="in" filter="fade">
                                      <p:cBhvr>
                                        <p:cTn id="228" dur="500"/>
                                        <p:tgtEl>
                                          <p:spTgt spid="2">
                                            <p:graphicEl>
                                              <a:dgm id="{9C1C91DF-809E-4218-AA49-1AD34D8CA5D9}"/>
                                            </p:graphicEl>
                                          </p:spTgt>
                                        </p:tgtEl>
                                      </p:cBhvr>
                                    </p:animEffect>
                                    <p:anim calcmode="lin" valueType="num">
                                      <p:cBhvr>
                                        <p:cTn id="229" dur="500" fill="hold"/>
                                        <p:tgtEl>
                                          <p:spTgt spid="2">
                                            <p:graphicEl>
                                              <a:dgm id="{9C1C91DF-809E-4218-AA49-1AD34D8CA5D9}"/>
                                            </p:graphicEl>
                                          </p:spTgt>
                                        </p:tgtEl>
                                        <p:attrNameLst>
                                          <p:attrName>ppt_x</p:attrName>
                                        </p:attrNameLst>
                                      </p:cBhvr>
                                      <p:tavLst>
                                        <p:tav tm="0">
                                          <p:val>
                                            <p:fltVal val="0.5"/>
                                          </p:val>
                                        </p:tav>
                                        <p:tav tm="100000">
                                          <p:val>
                                            <p:strVal val="#ppt_x"/>
                                          </p:val>
                                        </p:tav>
                                      </p:tavLst>
                                    </p:anim>
                                    <p:anim calcmode="lin" valueType="num">
                                      <p:cBhvr>
                                        <p:cTn id="230" dur="500" fill="hold"/>
                                        <p:tgtEl>
                                          <p:spTgt spid="2">
                                            <p:graphicEl>
                                              <a:dgm id="{9C1C91DF-809E-4218-AA49-1AD34D8CA5D9}"/>
                                            </p:graphicEl>
                                          </p:spTgt>
                                        </p:tgtEl>
                                        <p:attrNameLst>
                                          <p:attrName>ppt_y</p:attrName>
                                        </p:attrNameLst>
                                      </p:cBhvr>
                                      <p:tavLst>
                                        <p:tav tm="0">
                                          <p:val>
                                            <p:fltVal val="0.5"/>
                                          </p:val>
                                        </p:tav>
                                        <p:tav tm="100000">
                                          <p:val>
                                            <p:strVal val="#ppt_y"/>
                                          </p:val>
                                        </p:tav>
                                      </p:tavLst>
                                    </p:anim>
                                  </p:childTnLst>
                                </p:cTn>
                              </p:par>
                            </p:childTnLst>
                          </p:cTn>
                        </p:par>
                      </p:childTnLst>
                    </p:cTn>
                  </p:par>
                  <p:par>
                    <p:cTn id="231" fill="hold">
                      <p:stCondLst>
                        <p:cond delay="indefinite"/>
                      </p:stCondLst>
                      <p:childTnLst>
                        <p:par>
                          <p:cTn id="232" fill="hold">
                            <p:stCondLst>
                              <p:cond delay="0"/>
                            </p:stCondLst>
                            <p:childTnLst>
                              <p:par>
                                <p:cTn id="233" presetID="53" presetClass="entr" presetSubtype="528" fill="hold" grpId="0" nodeType="clickEffect">
                                  <p:stCondLst>
                                    <p:cond delay="0"/>
                                  </p:stCondLst>
                                  <p:childTnLst>
                                    <p:set>
                                      <p:cBhvr>
                                        <p:cTn id="234" dur="1" fill="hold">
                                          <p:stCondLst>
                                            <p:cond delay="0"/>
                                          </p:stCondLst>
                                        </p:cTn>
                                        <p:tgtEl>
                                          <p:spTgt spid="2">
                                            <p:graphicEl>
                                              <a:dgm id="{E609BE8C-2EE2-4763-BFE7-30E417BC3AF5}"/>
                                            </p:graphicEl>
                                          </p:spTgt>
                                        </p:tgtEl>
                                        <p:attrNameLst>
                                          <p:attrName>style.visibility</p:attrName>
                                        </p:attrNameLst>
                                      </p:cBhvr>
                                      <p:to>
                                        <p:strVal val="visible"/>
                                      </p:to>
                                    </p:set>
                                    <p:anim calcmode="lin" valueType="num">
                                      <p:cBhvr>
                                        <p:cTn id="235" dur="500" fill="hold"/>
                                        <p:tgtEl>
                                          <p:spTgt spid="2">
                                            <p:graphicEl>
                                              <a:dgm id="{E609BE8C-2EE2-4763-BFE7-30E417BC3AF5}"/>
                                            </p:graphicEl>
                                          </p:spTgt>
                                        </p:tgtEl>
                                        <p:attrNameLst>
                                          <p:attrName>ppt_w</p:attrName>
                                        </p:attrNameLst>
                                      </p:cBhvr>
                                      <p:tavLst>
                                        <p:tav tm="0">
                                          <p:val>
                                            <p:fltVal val="0"/>
                                          </p:val>
                                        </p:tav>
                                        <p:tav tm="100000">
                                          <p:val>
                                            <p:strVal val="#ppt_w"/>
                                          </p:val>
                                        </p:tav>
                                      </p:tavLst>
                                    </p:anim>
                                    <p:anim calcmode="lin" valueType="num">
                                      <p:cBhvr>
                                        <p:cTn id="236" dur="500" fill="hold"/>
                                        <p:tgtEl>
                                          <p:spTgt spid="2">
                                            <p:graphicEl>
                                              <a:dgm id="{E609BE8C-2EE2-4763-BFE7-30E417BC3AF5}"/>
                                            </p:graphicEl>
                                          </p:spTgt>
                                        </p:tgtEl>
                                        <p:attrNameLst>
                                          <p:attrName>ppt_h</p:attrName>
                                        </p:attrNameLst>
                                      </p:cBhvr>
                                      <p:tavLst>
                                        <p:tav tm="0">
                                          <p:val>
                                            <p:fltVal val="0"/>
                                          </p:val>
                                        </p:tav>
                                        <p:tav tm="100000">
                                          <p:val>
                                            <p:strVal val="#ppt_h"/>
                                          </p:val>
                                        </p:tav>
                                      </p:tavLst>
                                    </p:anim>
                                    <p:animEffect transition="in" filter="fade">
                                      <p:cBhvr>
                                        <p:cTn id="237" dur="500"/>
                                        <p:tgtEl>
                                          <p:spTgt spid="2">
                                            <p:graphicEl>
                                              <a:dgm id="{E609BE8C-2EE2-4763-BFE7-30E417BC3AF5}"/>
                                            </p:graphicEl>
                                          </p:spTgt>
                                        </p:tgtEl>
                                      </p:cBhvr>
                                    </p:animEffect>
                                    <p:anim calcmode="lin" valueType="num">
                                      <p:cBhvr>
                                        <p:cTn id="238" dur="500" fill="hold"/>
                                        <p:tgtEl>
                                          <p:spTgt spid="2">
                                            <p:graphicEl>
                                              <a:dgm id="{E609BE8C-2EE2-4763-BFE7-30E417BC3AF5}"/>
                                            </p:graphicEl>
                                          </p:spTgt>
                                        </p:tgtEl>
                                        <p:attrNameLst>
                                          <p:attrName>ppt_x</p:attrName>
                                        </p:attrNameLst>
                                      </p:cBhvr>
                                      <p:tavLst>
                                        <p:tav tm="0">
                                          <p:val>
                                            <p:fltVal val="0.5"/>
                                          </p:val>
                                        </p:tav>
                                        <p:tav tm="100000">
                                          <p:val>
                                            <p:strVal val="#ppt_x"/>
                                          </p:val>
                                        </p:tav>
                                      </p:tavLst>
                                    </p:anim>
                                    <p:anim calcmode="lin" valueType="num">
                                      <p:cBhvr>
                                        <p:cTn id="239" dur="500" fill="hold"/>
                                        <p:tgtEl>
                                          <p:spTgt spid="2">
                                            <p:graphicEl>
                                              <a:dgm id="{E609BE8C-2EE2-4763-BFE7-30E417BC3AF5}"/>
                                            </p:graphicEl>
                                          </p:spTgt>
                                        </p:tgtEl>
                                        <p:attrNameLst>
                                          <p:attrName>ppt_y</p:attrName>
                                        </p:attrNameLst>
                                      </p:cBhvr>
                                      <p:tavLst>
                                        <p:tav tm="0">
                                          <p:val>
                                            <p:fltVal val="0.5"/>
                                          </p:val>
                                        </p:tav>
                                        <p:tav tm="100000">
                                          <p:val>
                                            <p:strVal val="#ppt_y"/>
                                          </p:val>
                                        </p:tav>
                                      </p:tavLst>
                                    </p:anim>
                                  </p:childTnLst>
                                </p:cTn>
                              </p:par>
                              <p:par>
                                <p:cTn id="240" presetID="53" presetClass="entr" presetSubtype="528" fill="hold" grpId="0" nodeType="withEffect">
                                  <p:stCondLst>
                                    <p:cond delay="0"/>
                                  </p:stCondLst>
                                  <p:childTnLst>
                                    <p:set>
                                      <p:cBhvr>
                                        <p:cTn id="241" dur="1" fill="hold">
                                          <p:stCondLst>
                                            <p:cond delay="0"/>
                                          </p:stCondLst>
                                        </p:cTn>
                                        <p:tgtEl>
                                          <p:spTgt spid="2">
                                            <p:graphicEl>
                                              <a:dgm id="{3DCD44DF-6EC5-429A-BA33-53229130C0EE}"/>
                                            </p:graphicEl>
                                          </p:spTgt>
                                        </p:tgtEl>
                                        <p:attrNameLst>
                                          <p:attrName>style.visibility</p:attrName>
                                        </p:attrNameLst>
                                      </p:cBhvr>
                                      <p:to>
                                        <p:strVal val="visible"/>
                                      </p:to>
                                    </p:set>
                                    <p:anim calcmode="lin" valueType="num">
                                      <p:cBhvr>
                                        <p:cTn id="242" dur="500" fill="hold"/>
                                        <p:tgtEl>
                                          <p:spTgt spid="2">
                                            <p:graphicEl>
                                              <a:dgm id="{3DCD44DF-6EC5-429A-BA33-53229130C0EE}"/>
                                            </p:graphicEl>
                                          </p:spTgt>
                                        </p:tgtEl>
                                        <p:attrNameLst>
                                          <p:attrName>ppt_w</p:attrName>
                                        </p:attrNameLst>
                                      </p:cBhvr>
                                      <p:tavLst>
                                        <p:tav tm="0">
                                          <p:val>
                                            <p:fltVal val="0"/>
                                          </p:val>
                                        </p:tav>
                                        <p:tav tm="100000">
                                          <p:val>
                                            <p:strVal val="#ppt_w"/>
                                          </p:val>
                                        </p:tav>
                                      </p:tavLst>
                                    </p:anim>
                                    <p:anim calcmode="lin" valueType="num">
                                      <p:cBhvr>
                                        <p:cTn id="243" dur="500" fill="hold"/>
                                        <p:tgtEl>
                                          <p:spTgt spid="2">
                                            <p:graphicEl>
                                              <a:dgm id="{3DCD44DF-6EC5-429A-BA33-53229130C0EE}"/>
                                            </p:graphicEl>
                                          </p:spTgt>
                                        </p:tgtEl>
                                        <p:attrNameLst>
                                          <p:attrName>ppt_h</p:attrName>
                                        </p:attrNameLst>
                                      </p:cBhvr>
                                      <p:tavLst>
                                        <p:tav tm="0">
                                          <p:val>
                                            <p:fltVal val="0"/>
                                          </p:val>
                                        </p:tav>
                                        <p:tav tm="100000">
                                          <p:val>
                                            <p:strVal val="#ppt_h"/>
                                          </p:val>
                                        </p:tav>
                                      </p:tavLst>
                                    </p:anim>
                                    <p:animEffect transition="in" filter="fade">
                                      <p:cBhvr>
                                        <p:cTn id="244" dur="500"/>
                                        <p:tgtEl>
                                          <p:spTgt spid="2">
                                            <p:graphicEl>
                                              <a:dgm id="{3DCD44DF-6EC5-429A-BA33-53229130C0EE}"/>
                                            </p:graphicEl>
                                          </p:spTgt>
                                        </p:tgtEl>
                                      </p:cBhvr>
                                    </p:animEffect>
                                    <p:anim calcmode="lin" valueType="num">
                                      <p:cBhvr>
                                        <p:cTn id="245" dur="500" fill="hold"/>
                                        <p:tgtEl>
                                          <p:spTgt spid="2">
                                            <p:graphicEl>
                                              <a:dgm id="{3DCD44DF-6EC5-429A-BA33-53229130C0EE}"/>
                                            </p:graphicEl>
                                          </p:spTgt>
                                        </p:tgtEl>
                                        <p:attrNameLst>
                                          <p:attrName>ppt_x</p:attrName>
                                        </p:attrNameLst>
                                      </p:cBhvr>
                                      <p:tavLst>
                                        <p:tav tm="0">
                                          <p:val>
                                            <p:fltVal val="0.5"/>
                                          </p:val>
                                        </p:tav>
                                        <p:tav tm="100000">
                                          <p:val>
                                            <p:strVal val="#ppt_x"/>
                                          </p:val>
                                        </p:tav>
                                      </p:tavLst>
                                    </p:anim>
                                    <p:anim calcmode="lin" valueType="num">
                                      <p:cBhvr>
                                        <p:cTn id="246" dur="500" fill="hold"/>
                                        <p:tgtEl>
                                          <p:spTgt spid="2">
                                            <p:graphicEl>
                                              <a:dgm id="{3DCD44DF-6EC5-429A-BA33-53229130C0EE}"/>
                                            </p:graphicEl>
                                          </p:spTgt>
                                        </p:tgtEl>
                                        <p:attrNameLst>
                                          <p:attrName>ppt_y</p:attrName>
                                        </p:attrNameLst>
                                      </p:cBhvr>
                                      <p:tavLst>
                                        <p:tav tm="0">
                                          <p:val>
                                            <p:fltVal val="0.5"/>
                                          </p:val>
                                        </p:tav>
                                        <p:tav tm="100000">
                                          <p:val>
                                            <p:strVal val="#ppt_y"/>
                                          </p:val>
                                        </p:tav>
                                      </p:tavLst>
                                    </p:anim>
                                  </p:childTnLst>
                                </p:cTn>
                              </p:par>
                              <p:par>
                                <p:cTn id="247" presetID="53" presetClass="entr" presetSubtype="528" fill="hold" grpId="0" nodeType="withEffect">
                                  <p:stCondLst>
                                    <p:cond delay="0"/>
                                  </p:stCondLst>
                                  <p:childTnLst>
                                    <p:set>
                                      <p:cBhvr>
                                        <p:cTn id="248" dur="1" fill="hold">
                                          <p:stCondLst>
                                            <p:cond delay="0"/>
                                          </p:stCondLst>
                                        </p:cTn>
                                        <p:tgtEl>
                                          <p:spTgt spid="2">
                                            <p:graphicEl>
                                              <a:dgm id="{62A4B3F8-C6A7-48C5-BDE8-0CBFF50EF6A1}"/>
                                            </p:graphicEl>
                                          </p:spTgt>
                                        </p:tgtEl>
                                        <p:attrNameLst>
                                          <p:attrName>style.visibility</p:attrName>
                                        </p:attrNameLst>
                                      </p:cBhvr>
                                      <p:to>
                                        <p:strVal val="visible"/>
                                      </p:to>
                                    </p:set>
                                    <p:anim calcmode="lin" valueType="num">
                                      <p:cBhvr>
                                        <p:cTn id="249" dur="500" fill="hold"/>
                                        <p:tgtEl>
                                          <p:spTgt spid="2">
                                            <p:graphicEl>
                                              <a:dgm id="{62A4B3F8-C6A7-48C5-BDE8-0CBFF50EF6A1}"/>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62A4B3F8-C6A7-48C5-BDE8-0CBFF50EF6A1}"/>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62A4B3F8-C6A7-48C5-BDE8-0CBFF50EF6A1}"/>
                                            </p:graphicEl>
                                          </p:spTgt>
                                        </p:tgtEl>
                                      </p:cBhvr>
                                    </p:animEffect>
                                    <p:anim calcmode="lin" valueType="num">
                                      <p:cBhvr>
                                        <p:cTn id="252" dur="500" fill="hold"/>
                                        <p:tgtEl>
                                          <p:spTgt spid="2">
                                            <p:graphicEl>
                                              <a:dgm id="{62A4B3F8-C6A7-48C5-BDE8-0CBFF50EF6A1}"/>
                                            </p:graphicEl>
                                          </p:spTgt>
                                        </p:tgtEl>
                                        <p:attrNameLst>
                                          <p:attrName>ppt_x</p:attrName>
                                        </p:attrNameLst>
                                      </p:cBhvr>
                                      <p:tavLst>
                                        <p:tav tm="0">
                                          <p:val>
                                            <p:fltVal val="0.5"/>
                                          </p:val>
                                        </p:tav>
                                        <p:tav tm="100000">
                                          <p:val>
                                            <p:strVal val="#ppt_x"/>
                                          </p:val>
                                        </p:tav>
                                      </p:tavLst>
                                    </p:anim>
                                    <p:anim calcmode="lin" valueType="num">
                                      <p:cBhvr>
                                        <p:cTn id="253" dur="500" fill="hold"/>
                                        <p:tgtEl>
                                          <p:spTgt spid="2">
                                            <p:graphicEl>
                                              <a:dgm id="{62A4B3F8-C6A7-48C5-BDE8-0CBFF50EF6A1}"/>
                                            </p:graphicEl>
                                          </p:spTgt>
                                        </p:tgtEl>
                                        <p:attrNameLst>
                                          <p:attrName>ppt_y</p:attrName>
                                        </p:attrNameLst>
                                      </p:cBhvr>
                                      <p:tavLst>
                                        <p:tav tm="0">
                                          <p:val>
                                            <p:fltVal val="0.5"/>
                                          </p:val>
                                        </p:tav>
                                        <p:tav tm="100000">
                                          <p:val>
                                            <p:strVal val="#ppt_y"/>
                                          </p:val>
                                        </p:tav>
                                      </p:tavLst>
                                    </p:anim>
                                  </p:childTnLst>
                                </p:cTn>
                              </p:par>
                            </p:childTnLst>
                          </p:cTn>
                        </p:par>
                      </p:childTnLst>
                    </p:cTn>
                  </p:par>
                  <p:par>
                    <p:cTn id="254" fill="hold">
                      <p:stCondLst>
                        <p:cond delay="indefinite"/>
                      </p:stCondLst>
                      <p:childTnLst>
                        <p:par>
                          <p:cTn id="255" fill="hold">
                            <p:stCondLst>
                              <p:cond delay="0"/>
                            </p:stCondLst>
                            <p:childTnLst>
                              <p:par>
                                <p:cTn id="256" presetID="15" presetClass="entr" presetSubtype="0" fill="hold" grpId="0" nodeType="clickEffect">
                                  <p:stCondLst>
                                    <p:cond delay="0"/>
                                  </p:stCondLst>
                                  <p:childTnLst>
                                    <p:set>
                                      <p:cBhvr>
                                        <p:cTn id="257" dur="1" fill="hold">
                                          <p:stCondLst>
                                            <p:cond delay="0"/>
                                          </p:stCondLst>
                                        </p:cTn>
                                        <p:tgtEl>
                                          <p:spTgt spid="8"/>
                                        </p:tgtEl>
                                        <p:attrNameLst>
                                          <p:attrName>style.visibility</p:attrName>
                                        </p:attrNameLst>
                                      </p:cBhvr>
                                      <p:to>
                                        <p:strVal val="visible"/>
                                      </p:to>
                                    </p:set>
                                    <p:anim calcmode="lin" valueType="num">
                                      <p:cBhvr>
                                        <p:cTn id="258" dur="1000" fill="hold"/>
                                        <p:tgtEl>
                                          <p:spTgt spid="8"/>
                                        </p:tgtEl>
                                        <p:attrNameLst>
                                          <p:attrName>ppt_w</p:attrName>
                                        </p:attrNameLst>
                                      </p:cBhvr>
                                      <p:tavLst>
                                        <p:tav tm="0">
                                          <p:val>
                                            <p:fltVal val="0"/>
                                          </p:val>
                                        </p:tav>
                                        <p:tav tm="100000">
                                          <p:val>
                                            <p:strVal val="#ppt_w"/>
                                          </p:val>
                                        </p:tav>
                                      </p:tavLst>
                                    </p:anim>
                                    <p:anim calcmode="lin" valueType="num">
                                      <p:cBhvr>
                                        <p:cTn id="259" dur="1000" fill="hold"/>
                                        <p:tgtEl>
                                          <p:spTgt spid="8"/>
                                        </p:tgtEl>
                                        <p:attrNameLst>
                                          <p:attrName>ppt_h</p:attrName>
                                        </p:attrNameLst>
                                      </p:cBhvr>
                                      <p:tavLst>
                                        <p:tav tm="0">
                                          <p:val>
                                            <p:fltVal val="0"/>
                                          </p:val>
                                        </p:tav>
                                        <p:tav tm="100000">
                                          <p:val>
                                            <p:strVal val="#ppt_h"/>
                                          </p:val>
                                        </p:tav>
                                      </p:tavLst>
                                    </p:anim>
                                    <p:anim calcmode="lin" valueType="num">
                                      <p:cBhvr>
                                        <p:cTn id="260"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61"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730</TotalTime>
  <Words>1113</Words>
  <Application>Microsoft Office PowerPoint</Application>
  <PresentationFormat>On-screen Show (16:9)</PresentationFormat>
  <Paragraphs>65</Paragraphs>
  <Slides>12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Calibri</vt:lpstr>
      <vt:lpstr>Constantia</vt:lpstr>
      <vt:lpstr>Calibri Light</vt:lpstr>
      <vt:lpstr>Comic Sans MS</vt:lpstr>
      <vt:lpstr>Arial</vt:lpstr>
      <vt:lpstr>Tema de Office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saw tinmaungkyi</cp:lastModifiedBy>
  <cp:revision>73</cp:revision>
  <dcterms:created xsi:type="dcterms:W3CDTF">2022-10-14T07:47:07Z</dcterms:created>
  <dcterms:modified xsi:type="dcterms:W3CDTF">2022-10-28T14:25:43Z</dcterms:modified>
</cp:coreProperties>
</file>