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326" r:id="rId3"/>
    <p:sldId id="269" r:id="rId4"/>
    <p:sldId id="258" r:id="rId5"/>
    <p:sldId id="259" r:id="rId6"/>
    <p:sldId id="327" r:id="rId7"/>
    <p:sldId id="328" r:id="rId8"/>
    <p:sldId id="330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6270A-E3D9-4A13-870F-5E8C8B6601AD}" type="doc">
      <dgm:prSet loTypeId="urn:microsoft.com/office/officeart/2005/8/layout/process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8112E76-4261-4B95-A417-2459FB08D597}">
      <dgm:prSet custT="1"/>
      <dgm:spPr/>
      <dgm:t>
        <a:bodyPr/>
        <a:lstStyle/>
        <a:p>
          <a:pPr>
            <a:lnSpc>
              <a:spcPts val="2100"/>
            </a:lnSpc>
            <a:spcAft>
              <a:spcPts val="0"/>
            </a:spcAft>
          </a:pPr>
          <a:r>
            <a:rPr lang="my-MM" sz="1800" b="1" dirty="0"/>
            <a:t>ကျွန်ုပ်တို့နေထိုင်သည်။
( ဆာ. ၉၀:၁၀ )</a:t>
          </a:r>
          <a:endParaRPr lang="es-ES" sz="1800" b="1" dirty="0"/>
        </a:p>
      </dgm:t>
    </dgm:pt>
    <dgm:pt modelId="{8D41D88E-D36A-44A1-8366-8FE2847A7CDD}" type="parTrans" cxnId="{982871A7-3DE2-45D2-B3FE-CB69649C66E0}">
      <dgm:prSet/>
      <dgm:spPr/>
      <dgm:t>
        <a:bodyPr/>
        <a:lstStyle/>
        <a:p>
          <a:endParaRPr lang="es-ES" sz="1800" b="1"/>
        </a:p>
      </dgm:t>
    </dgm:pt>
    <dgm:pt modelId="{2E37D954-8B88-4B4B-8071-958A4F9C56F5}" type="sibTrans" cxnId="{982871A7-3DE2-45D2-B3FE-CB69649C66E0}">
      <dgm:prSet custT="1"/>
      <dgm:spPr/>
      <dgm:t>
        <a:bodyPr/>
        <a:lstStyle/>
        <a:p>
          <a:endParaRPr lang="es-ES" sz="1800" b="1"/>
        </a:p>
      </dgm:t>
    </dgm:pt>
    <dgm:pt modelId="{110BDCAD-5825-4614-A5ED-0732D1326529}">
      <dgm:prSet custT="1"/>
      <dgm:spPr>
        <a:gradFill rotWithShape="0">
          <a:gsLst>
            <a:gs pos="0">
              <a:srgbClr val="CC9900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ts val="2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/>
            <a:t>ကျွန်ုပ်</a:t>
          </a:r>
          <a:r>
            <a:rPr lang="my-MM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တို့သေတယ်။
(ဒေ. ၉:၁၀)</a:t>
          </a:r>
          <a:endParaRPr lang="es-ES" sz="18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21642653-B729-40B1-B3D2-378F380AC9BB}" type="parTrans" cxnId="{AD5B7ACD-1B0C-435A-8802-DBA637CAA73E}">
      <dgm:prSet/>
      <dgm:spPr/>
      <dgm:t>
        <a:bodyPr/>
        <a:lstStyle/>
        <a:p>
          <a:endParaRPr lang="es-ES" sz="1800" b="1"/>
        </a:p>
      </dgm:t>
    </dgm:pt>
    <dgm:pt modelId="{D875F184-F7C4-40AF-9542-4171FFF65AA0}" type="sibTrans" cxnId="{AD5B7ACD-1B0C-435A-8802-DBA637CAA73E}">
      <dgm:prSet custT="1"/>
      <dgm:spPr/>
      <dgm:t>
        <a:bodyPr/>
        <a:lstStyle/>
        <a:p>
          <a:endParaRPr lang="es-ES" sz="1800" b="1"/>
        </a:p>
      </dgm:t>
    </dgm:pt>
    <dgm:pt modelId="{4DA8809E-E063-40F1-A789-7EC61D9C78ED}">
      <dgm:prSet custT="1"/>
      <dgm:spPr>
        <a:gradFill rotWithShape="0">
          <a:gsLst>
            <a:gs pos="0">
              <a:srgbClr val="CC9900">
                <a:hueOff val="7087515"/>
                <a:satOff val="0"/>
                <a:lumOff val="-7451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7087515"/>
                <a:satOff val="0"/>
                <a:lumOff val="-7451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7087515"/>
                <a:satOff val="0"/>
                <a:lumOff val="-745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ယေရှု ကြွလာတော်မူသည် (၁ကော ၁၅း၅၂)၊</a:t>
          </a:r>
          <a:endParaRPr lang="es-ES" sz="18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7D989659-FF37-4D56-B4A1-96A74D830F23}" type="parTrans" cxnId="{1012FF2B-E1F2-4961-A27F-C9F421DA0F8C}">
      <dgm:prSet/>
      <dgm:spPr/>
      <dgm:t>
        <a:bodyPr/>
        <a:lstStyle/>
        <a:p>
          <a:endParaRPr lang="es-ES" sz="1800" b="1"/>
        </a:p>
      </dgm:t>
    </dgm:pt>
    <dgm:pt modelId="{15496975-775E-4A72-9FF4-A0B6A7A22E15}" type="sibTrans" cxnId="{1012FF2B-E1F2-4961-A27F-C9F421DA0F8C}">
      <dgm:prSet/>
      <dgm:spPr/>
      <dgm:t>
        <a:bodyPr/>
        <a:lstStyle/>
        <a:p>
          <a:endParaRPr lang="es-ES" sz="1800" b="1"/>
        </a:p>
      </dgm:t>
    </dgm:pt>
    <dgm:pt modelId="{E2506ECF-9ED8-40B2-A77B-EF9660C60F25}" type="pres">
      <dgm:prSet presAssocID="{79A6270A-E3D9-4A13-870F-5E8C8B6601AD}" presName="Name0" presStyleCnt="0">
        <dgm:presLayoutVars>
          <dgm:dir/>
          <dgm:resizeHandles val="exact"/>
        </dgm:presLayoutVars>
      </dgm:prSet>
      <dgm:spPr/>
    </dgm:pt>
    <dgm:pt modelId="{5CE69A79-AC5B-4530-AA99-987B5B785783}" type="pres">
      <dgm:prSet presAssocID="{48112E76-4261-4B95-A417-2459FB08D597}" presName="node" presStyleLbl="node1" presStyleIdx="0" presStyleCnt="3">
        <dgm:presLayoutVars>
          <dgm:bulletEnabled val="1"/>
        </dgm:presLayoutVars>
      </dgm:prSet>
      <dgm:spPr/>
    </dgm:pt>
    <dgm:pt modelId="{A659BDE7-1772-411F-A4BD-5521DF5B57B3}" type="pres">
      <dgm:prSet presAssocID="{2E37D954-8B88-4B4B-8071-958A4F9C56F5}" presName="sibTrans" presStyleLbl="sibTrans2D1" presStyleIdx="0" presStyleCnt="2"/>
      <dgm:spPr/>
    </dgm:pt>
    <dgm:pt modelId="{2659D327-5965-4FC1-9C1C-C92D5AECDE2C}" type="pres">
      <dgm:prSet presAssocID="{2E37D954-8B88-4B4B-8071-958A4F9C56F5}" presName="connectorText" presStyleLbl="sibTrans2D1" presStyleIdx="0" presStyleCnt="2"/>
      <dgm:spPr/>
    </dgm:pt>
    <dgm:pt modelId="{F672DBA2-3473-4552-9CC5-1764D2A8F2FA}" type="pres">
      <dgm:prSet presAssocID="{110BDCAD-5825-4614-A5ED-0732D1326529}" presName="node" presStyleLbl="node1" presStyleIdx="1" presStyleCnt="3">
        <dgm:presLayoutVars>
          <dgm:bulletEnabled val="1"/>
        </dgm:presLayoutVars>
      </dgm:prSet>
      <dgm:spPr>
        <a:xfrm>
          <a:off x="2360384" y="0"/>
          <a:ext cx="1679354" cy="514549"/>
        </a:xfrm>
        <a:prstGeom prst="roundRect">
          <a:avLst>
            <a:gd name="adj" fmla="val 10000"/>
          </a:avLst>
        </a:prstGeom>
      </dgm:spPr>
    </dgm:pt>
    <dgm:pt modelId="{412C7CE3-3185-4D15-8B07-BB0EE48A41D3}" type="pres">
      <dgm:prSet presAssocID="{D875F184-F7C4-40AF-9542-4171FFF65AA0}" presName="sibTrans" presStyleLbl="sibTrans2D1" presStyleIdx="1" presStyleCnt="2"/>
      <dgm:spPr/>
    </dgm:pt>
    <dgm:pt modelId="{C24DD2A1-0223-4C61-9D21-1F168B5717D0}" type="pres">
      <dgm:prSet presAssocID="{D875F184-F7C4-40AF-9542-4171FFF65AA0}" presName="connectorText" presStyleLbl="sibTrans2D1" presStyleIdx="1" presStyleCnt="2"/>
      <dgm:spPr/>
    </dgm:pt>
    <dgm:pt modelId="{5F4700AF-75E0-4039-B646-487B108F5A2F}" type="pres">
      <dgm:prSet presAssocID="{4DA8809E-E063-40F1-A789-7EC61D9C78ED}" presName="node" presStyleLbl="node1" presStyleIdx="2" presStyleCnt="3" custScaleX="113125">
        <dgm:presLayoutVars>
          <dgm:bulletEnabled val="1"/>
        </dgm:presLayoutVars>
      </dgm:prSet>
      <dgm:spPr>
        <a:xfrm>
          <a:off x="4711480" y="0"/>
          <a:ext cx="1899769" cy="514549"/>
        </a:xfrm>
        <a:prstGeom prst="roundRect">
          <a:avLst>
            <a:gd name="adj" fmla="val 10000"/>
          </a:avLst>
        </a:prstGeom>
      </dgm:spPr>
    </dgm:pt>
  </dgm:ptLst>
  <dgm:cxnLst>
    <dgm:cxn modelId="{2B1C5A20-B328-4D78-8E1C-DB89BB85D0E7}" type="presOf" srcId="{2E37D954-8B88-4B4B-8071-958A4F9C56F5}" destId="{2659D327-5965-4FC1-9C1C-C92D5AECDE2C}" srcOrd="1" destOrd="0" presId="urn:microsoft.com/office/officeart/2005/8/layout/process1"/>
    <dgm:cxn modelId="{1012FF2B-E1F2-4961-A27F-C9F421DA0F8C}" srcId="{79A6270A-E3D9-4A13-870F-5E8C8B6601AD}" destId="{4DA8809E-E063-40F1-A789-7EC61D9C78ED}" srcOrd="2" destOrd="0" parTransId="{7D989659-FF37-4D56-B4A1-96A74D830F23}" sibTransId="{15496975-775E-4A72-9FF4-A0B6A7A22E15}"/>
    <dgm:cxn modelId="{DB422236-9633-4993-91DE-866A5D4EE468}" type="presOf" srcId="{2E37D954-8B88-4B4B-8071-958A4F9C56F5}" destId="{A659BDE7-1772-411F-A4BD-5521DF5B57B3}" srcOrd="0" destOrd="0" presId="urn:microsoft.com/office/officeart/2005/8/layout/process1"/>
    <dgm:cxn modelId="{64272F9E-6167-4F10-B1EC-CC74442AB169}" type="presOf" srcId="{D875F184-F7C4-40AF-9542-4171FFF65AA0}" destId="{412C7CE3-3185-4D15-8B07-BB0EE48A41D3}" srcOrd="0" destOrd="0" presId="urn:microsoft.com/office/officeart/2005/8/layout/process1"/>
    <dgm:cxn modelId="{982871A7-3DE2-45D2-B3FE-CB69649C66E0}" srcId="{79A6270A-E3D9-4A13-870F-5E8C8B6601AD}" destId="{48112E76-4261-4B95-A417-2459FB08D597}" srcOrd="0" destOrd="0" parTransId="{8D41D88E-D36A-44A1-8366-8FE2847A7CDD}" sibTransId="{2E37D954-8B88-4B4B-8071-958A4F9C56F5}"/>
    <dgm:cxn modelId="{4CBAF8B7-58F1-4513-B674-217CC2037263}" type="presOf" srcId="{D875F184-F7C4-40AF-9542-4171FFF65AA0}" destId="{C24DD2A1-0223-4C61-9D21-1F168B5717D0}" srcOrd="1" destOrd="0" presId="urn:microsoft.com/office/officeart/2005/8/layout/process1"/>
    <dgm:cxn modelId="{20540EB8-9027-49AD-BB8D-BF41A05DA2E6}" type="presOf" srcId="{4DA8809E-E063-40F1-A789-7EC61D9C78ED}" destId="{5F4700AF-75E0-4039-B646-487B108F5A2F}" srcOrd="0" destOrd="0" presId="urn:microsoft.com/office/officeart/2005/8/layout/process1"/>
    <dgm:cxn modelId="{BFF082BB-7000-4D5B-BF38-E8C43B99EEDE}" type="presOf" srcId="{110BDCAD-5825-4614-A5ED-0732D1326529}" destId="{F672DBA2-3473-4552-9CC5-1764D2A8F2FA}" srcOrd="0" destOrd="0" presId="urn:microsoft.com/office/officeart/2005/8/layout/process1"/>
    <dgm:cxn modelId="{AD5B7ACD-1B0C-435A-8802-DBA637CAA73E}" srcId="{79A6270A-E3D9-4A13-870F-5E8C8B6601AD}" destId="{110BDCAD-5825-4614-A5ED-0732D1326529}" srcOrd="1" destOrd="0" parTransId="{21642653-B729-40B1-B3D2-378F380AC9BB}" sibTransId="{D875F184-F7C4-40AF-9542-4171FFF65AA0}"/>
    <dgm:cxn modelId="{EAEA95E6-F852-4A4E-B0B2-6C1C116E6F1B}" type="presOf" srcId="{48112E76-4261-4B95-A417-2459FB08D597}" destId="{5CE69A79-AC5B-4530-AA99-987B5B785783}" srcOrd="0" destOrd="0" presId="urn:microsoft.com/office/officeart/2005/8/layout/process1"/>
    <dgm:cxn modelId="{8835BAF2-BF70-4E43-8682-E88E1E8B4796}" type="presOf" srcId="{79A6270A-E3D9-4A13-870F-5E8C8B6601AD}" destId="{E2506ECF-9ED8-40B2-A77B-EF9660C60F25}" srcOrd="0" destOrd="0" presId="urn:microsoft.com/office/officeart/2005/8/layout/process1"/>
    <dgm:cxn modelId="{01230058-E961-49C6-9134-51FE57832DC1}" type="presParOf" srcId="{E2506ECF-9ED8-40B2-A77B-EF9660C60F25}" destId="{5CE69A79-AC5B-4530-AA99-987B5B785783}" srcOrd="0" destOrd="0" presId="urn:microsoft.com/office/officeart/2005/8/layout/process1"/>
    <dgm:cxn modelId="{4C793940-1659-4B0A-A0FE-14088B5646B5}" type="presParOf" srcId="{E2506ECF-9ED8-40B2-A77B-EF9660C60F25}" destId="{A659BDE7-1772-411F-A4BD-5521DF5B57B3}" srcOrd="1" destOrd="0" presId="urn:microsoft.com/office/officeart/2005/8/layout/process1"/>
    <dgm:cxn modelId="{3C45A3BA-3F8F-4F98-A3A7-6BCB6C09A68B}" type="presParOf" srcId="{A659BDE7-1772-411F-A4BD-5521DF5B57B3}" destId="{2659D327-5965-4FC1-9C1C-C92D5AECDE2C}" srcOrd="0" destOrd="0" presId="urn:microsoft.com/office/officeart/2005/8/layout/process1"/>
    <dgm:cxn modelId="{2ED0C7CA-9E96-4ED2-91CD-905446200566}" type="presParOf" srcId="{E2506ECF-9ED8-40B2-A77B-EF9660C60F25}" destId="{F672DBA2-3473-4552-9CC5-1764D2A8F2FA}" srcOrd="2" destOrd="0" presId="urn:microsoft.com/office/officeart/2005/8/layout/process1"/>
    <dgm:cxn modelId="{11F3B00A-9C52-408F-90F1-A2D08389739E}" type="presParOf" srcId="{E2506ECF-9ED8-40B2-A77B-EF9660C60F25}" destId="{412C7CE3-3185-4D15-8B07-BB0EE48A41D3}" srcOrd="3" destOrd="0" presId="urn:microsoft.com/office/officeart/2005/8/layout/process1"/>
    <dgm:cxn modelId="{0DE4076F-6829-4A0D-81EB-F8F019337CB0}" type="presParOf" srcId="{412C7CE3-3185-4D15-8B07-BB0EE48A41D3}" destId="{C24DD2A1-0223-4C61-9D21-1F168B5717D0}" srcOrd="0" destOrd="0" presId="urn:microsoft.com/office/officeart/2005/8/layout/process1"/>
    <dgm:cxn modelId="{321C57A0-84DC-4D56-977D-50254A7B24E9}" type="presParOf" srcId="{E2506ECF-9ED8-40B2-A77B-EF9660C60F25}" destId="{5F4700AF-75E0-4039-B646-487B108F5A2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ED8C60-5D60-406F-A8A2-C353D892F8A1}" type="doc">
      <dgm:prSet loTypeId="urn:microsoft.com/office/officeart/2008/layout/BendingPictureCaptionList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B52F376-E389-4E0D-ADFD-EFC57121AE48}">
      <dgm:prSet custT="1"/>
      <dgm:spPr/>
      <dgm:t>
        <a:bodyPr/>
        <a:lstStyle/>
        <a:p>
          <a:pPr>
            <a:lnSpc>
              <a:spcPts val="2000"/>
            </a:lnSpc>
            <a:spcAft>
              <a:spcPts val="0"/>
            </a:spcAft>
          </a:pPr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“ဤလောက၌ အသက်ကိုပေးသောမုန့်” (ယော၊ ၆း၃၃)၊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5D961B-988E-4363-8B79-9355041BCBA8}" type="parTrans" cxnId="{5429C3DA-E378-4555-A8F5-3B76FE04F064}">
      <dgm:prSet/>
      <dgm:spPr/>
      <dgm:t>
        <a:bodyPr/>
        <a:lstStyle/>
        <a:p>
          <a:endParaRPr lang="es-E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E9DF7C-3EE8-43A4-850F-345BC0878269}" type="sibTrans" cxnId="{5429C3DA-E378-4555-A8F5-3B76FE04F064}">
      <dgm:prSet/>
      <dgm:spPr/>
      <dgm:t>
        <a:bodyPr/>
        <a:lstStyle/>
        <a:p>
          <a:endParaRPr lang="es-E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2A0014-4E64-449E-9DB1-B4F9ACE8CA5F}">
      <dgm:prSet custT="1"/>
      <dgm:spPr>
        <a:solidFill>
          <a:srgbClr val="0070C0"/>
        </a:solidFill>
      </dgm:spPr>
      <dgm:t>
        <a:bodyPr/>
        <a:lstStyle/>
        <a:p>
          <a:pPr algn="l"/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r>
            <a:rPr lang="my-MM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ကိုယ်တော်ကိုယုံကြည်ခြင်းအားဖြင့်ထာဝရ</a:t>
          </a: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အသက်ကို ရရှိကြသည် </a:t>
          </a: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</a:t>
          </a:r>
          <a:r>
            <a:rPr lang="my-MM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(ယော၊ ၆း၃၅)၊</a:t>
          </a:r>
          <a:endParaRPr lang="es-E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543DB7-C78A-4DE6-A2CC-FF4909E5ABF3}" type="parTrans" cxnId="{FBE96903-1337-4202-9EEB-EFF14B4428CE}">
      <dgm:prSet/>
      <dgm:spPr/>
      <dgm:t>
        <a:bodyPr/>
        <a:lstStyle/>
        <a:p>
          <a:endParaRPr lang="es-E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D7415D-F9A7-44FA-A9C5-E42074B09D07}" type="sibTrans" cxnId="{FBE96903-1337-4202-9EEB-EFF14B4428CE}">
      <dgm:prSet/>
      <dgm:spPr/>
      <dgm:t>
        <a:bodyPr/>
        <a:lstStyle/>
        <a:p>
          <a:endParaRPr lang="es-E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13B00D-400C-437A-B448-1F4A3F11FBC3}">
      <dgm:prSet custT="1"/>
      <dgm:spPr/>
      <dgm:t>
        <a:bodyPr/>
        <a:lstStyle/>
        <a:p>
          <a:r>
            <a:rPr lang="my-MM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ရှင်ပြန်ထမြောက်ခြင်းတွင် ထာဝရအသက်ကို ကျွန်ုပ်တို့ ရရှိလိမ့်မည် (ယော. ၆:၃၉-၄၀၊ ၄၄၊ ၅၄)၊</a:t>
          </a:r>
          <a:endParaRPr lang="es-E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E93616-7DF8-4399-9039-65A88B9B6130}" type="parTrans" cxnId="{5840E492-CE3E-4B53-8A45-A5180A41DBB3}">
      <dgm:prSet/>
      <dgm:spPr/>
      <dgm:t>
        <a:bodyPr/>
        <a:lstStyle/>
        <a:p>
          <a:endParaRPr lang="es-E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2F01A7-57A1-439C-9B1B-1B2481D8A314}" type="sibTrans" cxnId="{5840E492-CE3E-4B53-8A45-A5180A41DBB3}">
      <dgm:prSet/>
      <dgm:spPr/>
      <dgm:t>
        <a:bodyPr/>
        <a:lstStyle/>
        <a:p>
          <a:endParaRPr lang="es-E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9D5DFA-EFC5-4157-8016-BB88F7817F32}" type="pres">
      <dgm:prSet presAssocID="{DDED8C60-5D60-406F-A8A2-C353D892F8A1}" presName="Name0" presStyleCnt="0">
        <dgm:presLayoutVars>
          <dgm:dir/>
          <dgm:resizeHandles val="exact"/>
        </dgm:presLayoutVars>
      </dgm:prSet>
      <dgm:spPr/>
    </dgm:pt>
    <dgm:pt modelId="{5BD78E88-8347-481C-93DF-BA381668356E}" type="pres">
      <dgm:prSet presAssocID="{CB52F376-E389-4E0D-ADFD-EFC57121AE48}" presName="composite" presStyleCnt="0"/>
      <dgm:spPr/>
    </dgm:pt>
    <dgm:pt modelId="{D2202384-72A4-4935-8A48-6F8B986B7089}" type="pres">
      <dgm:prSet presAssocID="{CB52F376-E389-4E0D-ADFD-EFC57121AE48}" presName="rect1" presStyleLbl="b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0814346-0C8D-4889-A6D6-F49312A03524}" type="pres">
      <dgm:prSet presAssocID="{CB52F376-E389-4E0D-ADFD-EFC57121AE48}" presName="wedgeRectCallout1" presStyleLbl="node1" presStyleIdx="0" presStyleCnt="3" custScaleX="173934">
        <dgm:presLayoutVars>
          <dgm:bulletEnabled val="1"/>
        </dgm:presLayoutVars>
      </dgm:prSet>
      <dgm:spPr/>
    </dgm:pt>
    <dgm:pt modelId="{4F889DC8-1E6E-4CAD-B6C5-571208CAEB18}" type="pres">
      <dgm:prSet presAssocID="{70E9DF7C-3EE8-43A4-850F-345BC0878269}" presName="sibTrans" presStyleCnt="0"/>
      <dgm:spPr/>
    </dgm:pt>
    <dgm:pt modelId="{81B58226-C78E-48C7-9102-7FC00107E483}" type="pres">
      <dgm:prSet presAssocID="{A52A0014-4E64-449E-9DB1-B4F9ACE8CA5F}" presName="composite" presStyleCnt="0"/>
      <dgm:spPr/>
    </dgm:pt>
    <dgm:pt modelId="{3E844BE2-7F35-4E29-BDF6-498A1EB6F072}" type="pres">
      <dgm:prSet presAssocID="{A52A0014-4E64-449E-9DB1-B4F9ACE8CA5F}" presName="rect1" presStyleLbl="bgImgPlace1" presStyleIdx="1" presStyleCnt="3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E579619-A395-43F0-9B53-2F14AB6B0484}" type="pres">
      <dgm:prSet presAssocID="{A52A0014-4E64-449E-9DB1-B4F9ACE8CA5F}" presName="wedgeRectCallout1" presStyleLbl="node1" presStyleIdx="1" presStyleCnt="3" custScaleX="173934">
        <dgm:presLayoutVars>
          <dgm:bulletEnabled val="1"/>
        </dgm:presLayoutVars>
      </dgm:prSet>
      <dgm:spPr/>
    </dgm:pt>
    <dgm:pt modelId="{F4443B60-71F9-4DAB-ADF5-392B9C66FEAA}" type="pres">
      <dgm:prSet presAssocID="{75D7415D-F9A7-44FA-A9C5-E42074B09D07}" presName="sibTrans" presStyleCnt="0"/>
      <dgm:spPr/>
    </dgm:pt>
    <dgm:pt modelId="{BA9A9EC1-316C-4890-B617-308F0BE4CE28}" type="pres">
      <dgm:prSet presAssocID="{7013B00D-400C-437A-B448-1F4A3F11FBC3}" presName="composite" presStyleCnt="0"/>
      <dgm:spPr/>
    </dgm:pt>
    <dgm:pt modelId="{325147BD-FB6B-458F-A6D6-154EBCB4E9D8}" type="pres">
      <dgm:prSet presAssocID="{7013B00D-400C-437A-B448-1F4A3F11FBC3}" presName="rect1" presStyleLbl="b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1D27988-EB14-4E35-8581-143186604E50}" type="pres">
      <dgm:prSet presAssocID="{7013B00D-400C-437A-B448-1F4A3F11FBC3}" presName="wedgeRectCallout1" presStyleLbl="node1" presStyleIdx="2" presStyleCnt="3" custScaleX="211629">
        <dgm:presLayoutVars>
          <dgm:bulletEnabled val="1"/>
        </dgm:presLayoutVars>
      </dgm:prSet>
      <dgm:spPr/>
    </dgm:pt>
  </dgm:ptLst>
  <dgm:cxnLst>
    <dgm:cxn modelId="{FBE96903-1337-4202-9EEB-EFF14B4428CE}" srcId="{DDED8C60-5D60-406F-A8A2-C353D892F8A1}" destId="{A52A0014-4E64-449E-9DB1-B4F9ACE8CA5F}" srcOrd="1" destOrd="0" parTransId="{97543DB7-C78A-4DE6-A2CC-FF4909E5ABF3}" sibTransId="{75D7415D-F9A7-44FA-A9C5-E42074B09D07}"/>
    <dgm:cxn modelId="{7C323828-0B73-48B6-ADF9-B4E8EA27BF2D}" type="presOf" srcId="{7013B00D-400C-437A-B448-1F4A3F11FBC3}" destId="{21D27988-EB14-4E35-8581-143186604E50}" srcOrd="0" destOrd="0" presId="urn:microsoft.com/office/officeart/2008/layout/BendingPictureCaptionList"/>
    <dgm:cxn modelId="{7C331940-6540-4502-A046-E57B1D83110B}" type="presOf" srcId="{CB52F376-E389-4E0D-ADFD-EFC57121AE48}" destId="{A0814346-0C8D-4889-A6D6-F49312A03524}" srcOrd="0" destOrd="0" presId="urn:microsoft.com/office/officeart/2008/layout/BendingPictureCaptionList"/>
    <dgm:cxn modelId="{5840E492-CE3E-4B53-8A45-A5180A41DBB3}" srcId="{DDED8C60-5D60-406F-A8A2-C353D892F8A1}" destId="{7013B00D-400C-437A-B448-1F4A3F11FBC3}" srcOrd="2" destOrd="0" parTransId="{14E93616-7DF8-4399-9039-65A88B9B6130}" sibTransId="{FE2F01A7-57A1-439C-9B1B-1B2481D8A314}"/>
    <dgm:cxn modelId="{2FB0A3C8-6CA6-43FF-B50A-77FD5B19AE75}" type="presOf" srcId="{DDED8C60-5D60-406F-A8A2-C353D892F8A1}" destId="{A59D5DFA-EFC5-4157-8016-BB88F7817F32}" srcOrd="0" destOrd="0" presId="urn:microsoft.com/office/officeart/2008/layout/BendingPictureCaptionList"/>
    <dgm:cxn modelId="{9A94A9D0-F39D-419B-BEC0-96E4232DAF2C}" type="presOf" srcId="{A52A0014-4E64-449E-9DB1-B4F9ACE8CA5F}" destId="{1E579619-A395-43F0-9B53-2F14AB6B0484}" srcOrd="0" destOrd="0" presId="urn:microsoft.com/office/officeart/2008/layout/BendingPictureCaptionList"/>
    <dgm:cxn modelId="{5429C3DA-E378-4555-A8F5-3B76FE04F064}" srcId="{DDED8C60-5D60-406F-A8A2-C353D892F8A1}" destId="{CB52F376-E389-4E0D-ADFD-EFC57121AE48}" srcOrd="0" destOrd="0" parTransId="{BB5D961B-988E-4363-8B79-9355041BCBA8}" sibTransId="{70E9DF7C-3EE8-43A4-850F-345BC0878269}"/>
    <dgm:cxn modelId="{D2687478-44FC-40C0-9AFC-E1C311D16522}" type="presParOf" srcId="{A59D5DFA-EFC5-4157-8016-BB88F7817F32}" destId="{5BD78E88-8347-481C-93DF-BA381668356E}" srcOrd="0" destOrd="0" presId="urn:microsoft.com/office/officeart/2008/layout/BendingPictureCaptionList"/>
    <dgm:cxn modelId="{24430C10-284B-4490-9368-DF3E836A07A2}" type="presParOf" srcId="{5BD78E88-8347-481C-93DF-BA381668356E}" destId="{D2202384-72A4-4935-8A48-6F8B986B7089}" srcOrd="0" destOrd="0" presId="urn:microsoft.com/office/officeart/2008/layout/BendingPictureCaptionList"/>
    <dgm:cxn modelId="{200E090A-BAEE-4FB6-B56B-5BDD296575AB}" type="presParOf" srcId="{5BD78E88-8347-481C-93DF-BA381668356E}" destId="{A0814346-0C8D-4889-A6D6-F49312A03524}" srcOrd="1" destOrd="0" presId="urn:microsoft.com/office/officeart/2008/layout/BendingPictureCaptionList"/>
    <dgm:cxn modelId="{65150503-1FDA-4F0B-84EE-B6A791E45AA2}" type="presParOf" srcId="{A59D5DFA-EFC5-4157-8016-BB88F7817F32}" destId="{4F889DC8-1E6E-4CAD-B6C5-571208CAEB18}" srcOrd="1" destOrd="0" presId="urn:microsoft.com/office/officeart/2008/layout/BendingPictureCaptionList"/>
    <dgm:cxn modelId="{66EBF68E-6160-4C5D-9E3F-C40B58272305}" type="presParOf" srcId="{A59D5DFA-EFC5-4157-8016-BB88F7817F32}" destId="{81B58226-C78E-48C7-9102-7FC00107E483}" srcOrd="2" destOrd="0" presId="urn:microsoft.com/office/officeart/2008/layout/BendingPictureCaptionList"/>
    <dgm:cxn modelId="{9248F1B8-D187-405D-BECA-4720FEF9B1C9}" type="presParOf" srcId="{81B58226-C78E-48C7-9102-7FC00107E483}" destId="{3E844BE2-7F35-4E29-BDF6-498A1EB6F072}" srcOrd="0" destOrd="0" presId="urn:microsoft.com/office/officeart/2008/layout/BendingPictureCaptionList"/>
    <dgm:cxn modelId="{85339509-FE8F-4B62-8C39-5D69EAE72CCD}" type="presParOf" srcId="{81B58226-C78E-48C7-9102-7FC00107E483}" destId="{1E579619-A395-43F0-9B53-2F14AB6B0484}" srcOrd="1" destOrd="0" presId="urn:microsoft.com/office/officeart/2008/layout/BendingPictureCaptionList"/>
    <dgm:cxn modelId="{BA429C09-36F6-47CA-8636-16DC1BFC649A}" type="presParOf" srcId="{A59D5DFA-EFC5-4157-8016-BB88F7817F32}" destId="{F4443B60-71F9-4DAB-ADF5-392B9C66FEAA}" srcOrd="3" destOrd="0" presId="urn:microsoft.com/office/officeart/2008/layout/BendingPictureCaptionList"/>
    <dgm:cxn modelId="{7E4A0A9D-58AE-4E86-8392-C4EE03BC818F}" type="presParOf" srcId="{A59D5DFA-EFC5-4157-8016-BB88F7817F32}" destId="{BA9A9EC1-316C-4890-B617-308F0BE4CE28}" srcOrd="4" destOrd="0" presId="urn:microsoft.com/office/officeart/2008/layout/BendingPictureCaptionList"/>
    <dgm:cxn modelId="{DCE31CDD-D7FD-4500-B2DA-D2263AF0C513}" type="presParOf" srcId="{BA9A9EC1-316C-4890-B617-308F0BE4CE28}" destId="{325147BD-FB6B-458F-A6D6-154EBCB4E9D8}" srcOrd="0" destOrd="0" presId="urn:microsoft.com/office/officeart/2008/layout/BendingPictureCaptionList"/>
    <dgm:cxn modelId="{368A801F-6ED6-40C9-8D52-0B4EC5A927B5}" type="presParOf" srcId="{BA9A9EC1-316C-4890-B617-308F0BE4CE28}" destId="{21D27988-EB14-4E35-8581-143186604E50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3F391C-F4B7-4573-8582-DFF7A1DCD2BB}" type="doc">
      <dgm:prSet loTypeId="urn:microsoft.com/office/officeart/2005/8/layout/vList5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31CA6361-1728-4159-BC2C-759C9097CEA2}">
      <dgm:prSet custT="1"/>
      <dgm:spPr/>
      <dgm:t>
        <a:bodyPr/>
        <a:lstStyle/>
        <a:p>
          <a:r>
            <a:rPr lang="es-ES" sz="1800" b="1" dirty="0"/>
            <a:t>1Co. 15:52; 1Ts. 4:16</a:t>
          </a:r>
          <a:endParaRPr lang="es-ES" sz="1800" dirty="0"/>
        </a:p>
      </dgm:t>
    </dgm:pt>
    <dgm:pt modelId="{884B1FD0-C6BF-4C6C-B789-7444A1A44513}" type="parTrans" cxnId="{F95556D0-6121-407C-A650-A907A2546069}">
      <dgm:prSet/>
      <dgm:spPr/>
      <dgm:t>
        <a:bodyPr/>
        <a:lstStyle/>
        <a:p>
          <a:endParaRPr lang="es-ES" sz="1800"/>
        </a:p>
      </dgm:t>
    </dgm:pt>
    <dgm:pt modelId="{ABCC69C0-6C08-480A-8218-9A6509A20DD6}" type="sibTrans" cxnId="{F95556D0-6121-407C-A650-A907A2546069}">
      <dgm:prSet/>
      <dgm:spPr/>
      <dgm:t>
        <a:bodyPr/>
        <a:lstStyle/>
        <a:p>
          <a:endParaRPr lang="es-ES" sz="1800"/>
        </a:p>
      </dgm:t>
    </dgm:pt>
    <dgm:pt modelId="{76B1BCCE-EE83-4469-803A-D9E44BC3A78D}">
      <dgm:prSet custT="1"/>
      <dgm:spPr/>
      <dgm:t>
        <a:bodyPr/>
        <a:lstStyle/>
        <a:p>
          <a:r>
            <a:rPr lang="es-ES" sz="1800" b="1" dirty="0"/>
            <a:t>1Ts. 4:16-17</a:t>
          </a:r>
          <a:endParaRPr lang="es-ES" sz="1800" dirty="0"/>
        </a:p>
      </dgm:t>
    </dgm:pt>
    <dgm:pt modelId="{6F357C4C-C388-40CC-9086-247BA44BB9FF}" type="parTrans" cxnId="{9010394B-67C5-4339-A0FB-9FE7D3285BD4}">
      <dgm:prSet/>
      <dgm:spPr/>
      <dgm:t>
        <a:bodyPr/>
        <a:lstStyle/>
        <a:p>
          <a:endParaRPr lang="es-ES" sz="1800"/>
        </a:p>
      </dgm:t>
    </dgm:pt>
    <dgm:pt modelId="{AAECE0BE-6BF1-48DC-B099-C58FDD46B9ED}" type="sibTrans" cxnId="{9010394B-67C5-4339-A0FB-9FE7D3285BD4}">
      <dgm:prSet/>
      <dgm:spPr/>
      <dgm:t>
        <a:bodyPr/>
        <a:lstStyle/>
        <a:p>
          <a:endParaRPr lang="es-ES" sz="1800"/>
        </a:p>
      </dgm:t>
    </dgm:pt>
    <dgm:pt modelId="{14404722-09C9-41A5-94E3-2BDE7F090D8E}">
      <dgm:prSet custT="1"/>
      <dgm:spPr>
        <a:solidFill>
          <a:schemeClr val="accent6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tIns="108000" rIns="108000" bIns="108000"/>
        <a:lstStyle/>
        <a:p>
          <a:pPr marL="0" indent="0">
            <a:lnSpc>
              <a:spcPct val="70000"/>
            </a:lnSpc>
            <a:spcAft>
              <a:spcPts val="0"/>
            </a:spcAft>
            <a:buNone/>
          </a:pPr>
          <a:r>
            <a:rPr lang="my-MM" sz="1800" b="1" dirty="0"/>
            <a:t>“နောက်ဆုံးတံပိုး” သည် အဖြစ်အပျက်ကို ကြေညာမည်ဖြစ်ပြီး ဘုရားသခင်ကိုယ်တော်တိုင်က လူသေများကို ခေါ်တော်မူမည်။ ဆူညံလွန်းတဲ့ လျှို့ဝှက်ဖြစ်ရပ်တစ်ခုပါ။</a:t>
          </a:r>
          <a:endParaRPr lang="es-ES" sz="1800" dirty="0"/>
        </a:p>
      </dgm:t>
    </dgm:pt>
    <dgm:pt modelId="{2BD82D42-EC0A-4FC8-AD08-DF8111131C4B}" type="parTrans" cxnId="{223A50F7-BCBE-4E57-B78C-41AAE81759BA}">
      <dgm:prSet/>
      <dgm:spPr/>
      <dgm:t>
        <a:bodyPr/>
        <a:lstStyle/>
        <a:p>
          <a:endParaRPr lang="es-ES" sz="1800"/>
        </a:p>
      </dgm:t>
    </dgm:pt>
    <dgm:pt modelId="{314EBD1B-A27B-4FF9-B058-5B800E2DC554}" type="sibTrans" cxnId="{223A50F7-BCBE-4E57-B78C-41AAE81759BA}">
      <dgm:prSet/>
      <dgm:spPr/>
      <dgm:t>
        <a:bodyPr/>
        <a:lstStyle/>
        <a:p>
          <a:endParaRPr lang="es-ES" sz="1800"/>
        </a:p>
      </dgm:t>
    </dgm:pt>
    <dgm:pt modelId="{A73A6EEC-2E1B-4413-9763-6139B01AEEF1}">
      <dgm:prSet custT="1"/>
      <dgm:spPr>
        <a:solidFill>
          <a:schemeClr val="accent6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tIns="108000" rIns="108000" bIns="108000"/>
        <a:lstStyle/>
        <a:p>
          <a:pPr marL="0" indent="0">
            <a:spcAft>
              <a:spcPts val="0"/>
            </a:spcAft>
            <a:buNone/>
          </a:pPr>
          <a:r>
            <a:rPr lang="my-MM" sz="2000" b="1" dirty="0"/>
            <a:t>အသက်ရှင်သောသူနှင့် ရှင်ပြန်ထမြောက်သူ နှစ်ဦးစလုံးမိုးကောင်းကင်သို့ ချီဆောင်ခြင်းကို ခံကြရလိမ့်မည်။</a:t>
          </a:r>
          <a:endParaRPr lang="es-ES" sz="2000" dirty="0"/>
        </a:p>
      </dgm:t>
    </dgm:pt>
    <dgm:pt modelId="{C270BB19-E388-41C7-8254-AAACBC0EB841}" type="parTrans" cxnId="{254C1DC9-482E-4DF6-8C70-3D8F8238644E}">
      <dgm:prSet/>
      <dgm:spPr/>
      <dgm:t>
        <a:bodyPr/>
        <a:lstStyle/>
        <a:p>
          <a:endParaRPr lang="es-ES" sz="1800"/>
        </a:p>
      </dgm:t>
    </dgm:pt>
    <dgm:pt modelId="{FEF88046-E26B-4C7A-B500-B86B0A6F84FD}" type="sibTrans" cxnId="{254C1DC9-482E-4DF6-8C70-3D8F8238644E}">
      <dgm:prSet/>
      <dgm:spPr/>
      <dgm:t>
        <a:bodyPr/>
        <a:lstStyle/>
        <a:p>
          <a:endParaRPr lang="es-ES" sz="1800"/>
        </a:p>
      </dgm:t>
    </dgm:pt>
    <dgm:pt modelId="{B3A89A0E-D0AC-4BE4-AE5C-5ADBB9714CE8}" type="pres">
      <dgm:prSet presAssocID="{DB3F391C-F4B7-4573-8582-DFF7A1DCD2BB}" presName="Name0" presStyleCnt="0">
        <dgm:presLayoutVars>
          <dgm:dir/>
          <dgm:animLvl val="lvl"/>
          <dgm:resizeHandles val="exact"/>
        </dgm:presLayoutVars>
      </dgm:prSet>
      <dgm:spPr/>
    </dgm:pt>
    <dgm:pt modelId="{32BDAA68-3364-408F-955F-B0424E11BCEB}" type="pres">
      <dgm:prSet presAssocID="{31CA6361-1728-4159-BC2C-759C9097CEA2}" presName="linNode" presStyleCnt="0"/>
      <dgm:spPr/>
    </dgm:pt>
    <dgm:pt modelId="{BE1A0FA4-548E-47D2-A7E7-57CC67B4FBA5}" type="pres">
      <dgm:prSet presAssocID="{31CA6361-1728-4159-BC2C-759C9097CEA2}" presName="parentText" presStyleLbl="node1" presStyleIdx="0" presStyleCnt="2" custScaleX="51598">
        <dgm:presLayoutVars>
          <dgm:chMax val="1"/>
          <dgm:bulletEnabled val="1"/>
        </dgm:presLayoutVars>
      </dgm:prSet>
      <dgm:spPr/>
    </dgm:pt>
    <dgm:pt modelId="{D7558546-3E3F-425E-842F-EB21C1E48B8C}" type="pres">
      <dgm:prSet presAssocID="{31CA6361-1728-4159-BC2C-759C9097CEA2}" presName="descendantText" presStyleLbl="alignAccFollowNode1" presStyleIdx="0" presStyleCnt="2" custScaleX="122963" custLinFactNeighborX="180" custLinFactNeighborY="-1841">
        <dgm:presLayoutVars>
          <dgm:bulletEnabled val="1"/>
        </dgm:presLayoutVars>
      </dgm:prSet>
      <dgm:spPr/>
    </dgm:pt>
    <dgm:pt modelId="{DC1479F3-4339-45D4-8EE2-E0721F2ABFFF}" type="pres">
      <dgm:prSet presAssocID="{ABCC69C0-6C08-480A-8218-9A6509A20DD6}" presName="sp" presStyleCnt="0"/>
      <dgm:spPr/>
    </dgm:pt>
    <dgm:pt modelId="{8FDC030C-FB37-417A-9486-C604B59193E9}" type="pres">
      <dgm:prSet presAssocID="{76B1BCCE-EE83-4469-803A-D9E44BC3A78D}" presName="linNode" presStyleCnt="0"/>
      <dgm:spPr/>
    </dgm:pt>
    <dgm:pt modelId="{0E95BBCC-8F31-4823-A3F2-E13ECB609D9E}" type="pres">
      <dgm:prSet presAssocID="{76B1BCCE-EE83-4469-803A-D9E44BC3A78D}" presName="parentText" presStyleLbl="node1" presStyleIdx="1" presStyleCnt="2" custScaleX="51598">
        <dgm:presLayoutVars>
          <dgm:chMax val="1"/>
          <dgm:bulletEnabled val="1"/>
        </dgm:presLayoutVars>
      </dgm:prSet>
      <dgm:spPr/>
    </dgm:pt>
    <dgm:pt modelId="{D131C595-145A-439E-B667-D6C280125D57}" type="pres">
      <dgm:prSet presAssocID="{76B1BCCE-EE83-4469-803A-D9E44BC3A78D}" presName="descendantText" presStyleLbl="alignAccFollowNode1" presStyleIdx="1" presStyleCnt="2" custScaleX="122963">
        <dgm:presLayoutVars>
          <dgm:bulletEnabled val="1"/>
        </dgm:presLayoutVars>
      </dgm:prSet>
      <dgm:spPr/>
    </dgm:pt>
  </dgm:ptLst>
  <dgm:cxnLst>
    <dgm:cxn modelId="{E315D833-943F-4E08-AA19-23A41291877A}" type="presOf" srcId="{31CA6361-1728-4159-BC2C-759C9097CEA2}" destId="{BE1A0FA4-548E-47D2-A7E7-57CC67B4FBA5}" srcOrd="0" destOrd="0" presId="urn:microsoft.com/office/officeart/2005/8/layout/vList5"/>
    <dgm:cxn modelId="{666AB266-6E46-45D3-B353-A805109F8D1D}" type="presOf" srcId="{76B1BCCE-EE83-4469-803A-D9E44BC3A78D}" destId="{0E95BBCC-8F31-4823-A3F2-E13ECB609D9E}" srcOrd="0" destOrd="0" presId="urn:microsoft.com/office/officeart/2005/8/layout/vList5"/>
    <dgm:cxn modelId="{9010394B-67C5-4339-A0FB-9FE7D3285BD4}" srcId="{DB3F391C-F4B7-4573-8582-DFF7A1DCD2BB}" destId="{76B1BCCE-EE83-4469-803A-D9E44BC3A78D}" srcOrd="1" destOrd="0" parTransId="{6F357C4C-C388-40CC-9086-247BA44BB9FF}" sibTransId="{AAECE0BE-6BF1-48DC-B099-C58FDD46B9ED}"/>
    <dgm:cxn modelId="{C5AD6A6C-1608-4509-B30E-A26BCF8FDF6E}" type="presOf" srcId="{DB3F391C-F4B7-4573-8582-DFF7A1DCD2BB}" destId="{B3A89A0E-D0AC-4BE4-AE5C-5ADBB9714CE8}" srcOrd="0" destOrd="0" presId="urn:microsoft.com/office/officeart/2005/8/layout/vList5"/>
    <dgm:cxn modelId="{688CDEBD-CF32-430C-B968-38EBB227271C}" type="presOf" srcId="{14404722-09C9-41A5-94E3-2BDE7F090D8E}" destId="{D7558546-3E3F-425E-842F-EB21C1E48B8C}" srcOrd="0" destOrd="0" presId="urn:microsoft.com/office/officeart/2005/8/layout/vList5"/>
    <dgm:cxn modelId="{254C1DC9-482E-4DF6-8C70-3D8F8238644E}" srcId="{76B1BCCE-EE83-4469-803A-D9E44BC3A78D}" destId="{A73A6EEC-2E1B-4413-9763-6139B01AEEF1}" srcOrd="0" destOrd="0" parTransId="{C270BB19-E388-41C7-8254-AAACBC0EB841}" sibTransId="{FEF88046-E26B-4C7A-B500-B86B0A6F84FD}"/>
    <dgm:cxn modelId="{F95556D0-6121-407C-A650-A907A2546069}" srcId="{DB3F391C-F4B7-4573-8582-DFF7A1DCD2BB}" destId="{31CA6361-1728-4159-BC2C-759C9097CEA2}" srcOrd="0" destOrd="0" parTransId="{884B1FD0-C6BF-4C6C-B789-7444A1A44513}" sibTransId="{ABCC69C0-6C08-480A-8218-9A6509A20DD6}"/>
    <dgm:cxn modelId="{92D7C9E4-8123-47EE-BC72-6228BC01C2D1}" type="presOf" srcId="{A73A6EEC-2E1B-4413-9763-6139B01AEEF1}" destId="{D131C595-145A-439E-B667-D6C280125D57}" srcOrd="0" destOrd="0" presId="urn:microsoft.com/office/officeart/2005/8/layout/vList5"/>
    <dgm:cxn modelId="{223A50F7-BCBE-4E57-B78C-41AAE81759BA}" srcId="{31CA6361-1728-4159-BC2C-759C9097CEA2}" destId="{14404722-09C9-41A5-94E3-2BDE7F090D8E}" srcOrd="0" destOrd="0" parTransId="{2BD82D42-EC0A-4FC8-AD08-DF8111131C4B}" sibTransId="{314EBD1B-A27B-4FF9-B058-5B800E2DC554}"/>
    <dgm:cxn modelId="{A93180B3-0C6C-48A0-BE3A-6EF01C341AB1}" type="presParOf" srcId="{B3A89A0E-D0AC-4BE4-AE5C-5ADBB9714CE8}" destId="{32BDAA68-3364-408F-955F-B0424E11BCEB}" srcOrd="0" destOrd="0" presId="urn:microsoft.com/office/officeart/2005/8/layout/vList5"/>
    <dgm:cxn modelId="{933AACDB-17F6-446B-A6BB-3AD9FE911D3F}" type="presParOf" srcId="{32BDAA68-3364-408F-955F-B0424E11BCEB}" destId="{BE1A0FA4-548E-47D2-A7E7-57CC67B4FBA5}" srcOrd="0" destOrd="0" presId="urn:microsoft.com/office/officeart/2005/8/layout/vList5"/>
    <dgm:cxn modelId="{3C0B2B2E-5D8F-4360-8C22-247B64720669}" type="presParOf" srcId="{32BDAA68-3364-408F-955F-B0424E11BCEB}" destId="{D7558546-3E3F-425E-842F-EB21C1E48B8C}" srcOrd="1" destOrd="0" presId="urn:microsoft.com/office/officeart/2005/8/layout/vList5"/>
    <dgm:cxn modelId="{FAF04E3F-E8FB-4640-9F0E-8000A7B02733}" type="presParOf" srcId="{B3A89A0E-D0AC-4BE4-AE5C-5ADBB9714CE8}" destId="{DC1479F3-4339-45D4-8EE2-E0721F2ABFFF}" srcOrd="1" destOrd="0" presId="urn:microsoft.com/office/officeart/2005/8/layout/vList5"/>
    <dgm:cxn modelId="{116BCC68-B361-4746-9DB5-E83FC4C8E334}" type="presParOf" srcId="{B3A89A0E-D0AC-4BE4-AE5C-5ADBB9714CE8}" destId="{8FDC030C-FB37-417A-9486-C604B59193E9}" srcOrd="2" destOrd="0" presId="urn:microsoft.com/office/officeart/2005/8/layout/vList5"/>
    <dgm:cxn modelId="{095297F4-0C2B-4855-B880-74CD1017F15A}" type="presParOf" srcId="{8FDC030C-FB37-417A-9486-C604B59193E9}" destId="{0E95BBCC-8F31-4823-A3F2-E13ECB609D9E}" srcOrd="0" destOrd="0" presId="urn:microsoft.com/office/officeart/2005/8/layout/vList5"/>
    <dgm:cxn modelId="{2825735F-A701-4548-B426-11AC960D7852}" type="presParOf" srcId="{8FDC030C-FB37-417A-9486-C604B59193E9}" destId="{D131C595-145A-439E-B667-D6C280125D57}" srcOrd="1" destOrd="0" presId="urn:microsoft.com/office/officeart/2005/8/layout/vList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9A79-AC5B-4530-AA99-987B5B785783}">
      <dsp:nvSpPr>
        <dsp:cNvPr id="0" name=""/>
        <dsp:cNvSpPr/>
      </dsp:nvSpPr>
      <dsp:spPr>
        <a:xfrm>
          <a:off x="12384" y="0"/>
          <a:ext cx="2239139" cy="6860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ts val="21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/>
            <a:t>ကျွန်ုပ်တို့နေထိုင်သည်။
( ဆာ. ၉၀:၁၀ )</a:t>
          </a:r>
          <a:endParaRPr lang="es-ES" sz="1800" b="1" kern="1200" dirty="0"/>
        </a:p>
      </dsp:txBody>
      <dsp:txXfrm>
        <a:off x="32478" y="20094"/>
        <a:ext cx="2198951" cy="645877"/>
      </dsp:txXfrm>
    </dsp:sp>
    <dsp:sp modelId="{A659BDE7-1772-411F-A4BD-5521DF5B57B3}">
      <dsp:nvSpPr>
        <dsp:cNvPr id="0" name=""/>
        <dsp:cNvSpPr/>
      </dsp:nvSpPr>
      <dsp:spPr>
        <a:xfrm>
          <a:off x="2475437" y="65379"/>
          <a:ext cx="474697" cy="5553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2475437" y="176440"/>
        <a:ext cx="332288" cy="333184"/>
      </dsp:txXfrm>
    </dsp:sp>
    <dsp:sp modelId="{F672DBA2-3473-4552-9CC5-1764D2A8F2FA}">
      <dsp:nvSpPr>
        <dsp:cNvPr id="0" name=""/>
        <dsp:cNvSpPr/>
      </dsp:nvSpPr>
      <dsp:spPr>
        <a:xfrm>
          <a:off x="3147178" y="0"/>
          <a:ext cx="2239139" cy="68606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9900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ts val="2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/>
            <a:t>ကျွန်ုပ်</a:t>
          </a:r>
          <a:r>
            <a:rPr lang="my-MM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တို့သေတယ်။
(ဒေ. ၉:၁၀)</a:t>
          </a:r>
          <a:endParaRPr lang="es-ES" sz="18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167272" y="20094"/>
        <a:ext cx="2198951" cy="645877"/>
      </dsp:txXfrm>
    </dsp:sp>
    <dsp:sp modelId="{412C7CE3-3185-4D15-8B07-BB0EE48A41D3}">
      <dsp:nvSpPr>
        <dsp:cNvPr id="0" name=""/>
        <dsp:cNvSpPr/>
      </dsp:nvSpPr>
      <dsp:spPr>
        <a:xfrm>
          <a:off x="5610231" y="65379"/>
          <a:ext cx="474697" cy="5553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5610231" y="176440"/>
        <a:ext cx="332288" cy="333184"/>
      </dsp:txXfrm>
    </dsp:sp>
    <dsp:sp modelId="{5F4700AF-75E0-4039-B646-487B108F5A2F}">
      <dsp:nvSpPr>
        <dsp:cNvPr id="0" name=""/>
        <dsp:cNvSpPr/>
      </dsp:nvSpPr>
      <dsp:spPr>
        <a:xfrm>
          <a:off x="6281973" y="0"/>
          <a:ext cx="2533026" cy="68606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9900">
                <a:hueOff val="7087515"/>
                <a:satOff val="0"/>
                <a:lumOff val="-7451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7087515"/>
                <a:satOff val="0"/>
                <a:lumOff val="-7451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7087515"/>
                <a:satOff val="0"/>
                <a:lumOff val="-745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ယေရှု ကြွလာတော်မူသည် (၁ကော ၁၅း၅၂)၊</a:t>
          </a:r>
          <a:endParaRPr lang="es-ES" sz="18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6302067" y="20094"/>
        <a:ext cx="2492838" cy="645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02384-72A4-4935-8A48-6F8B986B7089}">
      <dsp:nvSpPr>
        <dsp:cNvPr id="0" name=""/>
        <dsp:cNvSpPr/>
      </dsp:nvSpPr>
      <dsp:spPr>
        <a:xfrm>
          <a:off x="805940" y="25"/>
          <a:ext cx="2183928" cy="1747143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814346-0C8D-4889-A6D6-F49312A03524}">
      <dsp:nvSpPr>
        <dsp:cNvPr id="0" name=""/>
        <dsp:cNvSpPr/>
      </dsp:nvSpPr>
      <dsp:spPr>
        <a:xfrm>
          <a:off x="283967" y="1572453"/>
          <a:ext cx="3380749" cy="61150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ts val="2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“ဤလောက၌ အသက်ကိုပေးသောမုန့်” (ယော၊ ၆း၃၃)၊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3967" y="1572453"/>
        <a:ext cx="3380749" cy="611500"/>
      </dsp:txXfrm>
    </dsp:sp>
    <dsp:sp modelId="{3E844BE2-7F35-4E29-BDF6-498A1EB6F072}">
      <dsp:nvSpPr>
        <dsp:cNvPr id="0" name=""/>
        <dsp:cNvSpPr/>
      </dsp:nvSpPr>
      <dsp:spPr>
        <a:xfrm>
          <a:off x="4405082" y="25"/>
          <a:ext cx="2183928" cy="1747143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579619-A395-43F0-9B53-2F14AB6B0484}">
      <dsp:nvSpPr>
        <dsp:cNvPr id="0" name=""/>
        <dsp:cNvSpPr/>
      </dsp:nvSpPr>
      <dsp:spPr>
        <a:xfrm>
          <a:off x="3883109" y="1572453"/>
          <a:ext cx="3380749" cy="611500"/>
        </a:xfrm>
        <a:prstGeom prst="wedgeRectCallout">
          <a:avLst>
            <a:gd name="adj1" fmla="val 20250"/>
            <a:gd name="adj2" fmla="val -60700"/>
          </a:avLst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ကိုယ်တော်ကိုယုံကြည်ခြင်းအားဖြင့်ထာဝရ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အသက်ကို ရရှိကြသည် 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</a:t>
          </a: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(ယော၊ ၆း၃၅)၊</a:t>
          </a:r>
          <a:endParaRPr lang="es-E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83109" y="1572453"/>
        <a:ext cx="3380749" cy="611500"/>
      </dsp:txXfrm>
    </dsp:sp>
    <dsp:sp modelId="{325147BD-FB6B-458F-A6D6-154EBCB4E9D8}">
      <dsp:nvSpPr>
        <dsp:cNvPr id="0" name=""/>
        <dsp:cNvSpPr/>
      </dsp:nvSpPr>
      <dsp:spPr>
        <a:xfrm>
          <a:off x="8370562" y="25"/>
          <a:ext cx="2183928" cy="1747143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1D27988-EB14-4E35-8581-143186604E50}">
      <dsp:nvSpPr>
        <dsp:cNvPr id="0" name=""/>
        <dsp:cNvSpPr/>
      </dsp:nvSpPr>
      <dsp:spPr>
        <a:xfrm>
          <a:off x="7482251" y="1572453"/>
          <a:ext cx="4113425" cy="61150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ရှင်ပြန်ထမြောက်ခြင်းတွင် ထာဝရအသက်ကို ကျွန်ုပ်တို့ ရရှိလိမ့်မည် (ယော. ၆:၃၉-၄၀၊ ၄၄၊ ၅၄)၊</a:t>
          </a:r>
          <a:endParaRPr lang="es-E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82251" y="1572453"/>
        <a:ext cx="4113425" cy="611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58546-3E3F-425E-842F-EB21C1E48B8C}">
      <dsp:nvSpPr>
        <dsp:cNvPr id="0" name=""/>
        <dsp:cNvSpPr/>
      </dsp:nvSpPr>
      <dsp:spPr>
        <a:xfrm rot="5400000">
          <a:off x="6552476" y="-4171475"/>
          <a:ext cx="627092" cy="9103766"/>
        </a:xfrm>
        <a:prstGeom prst="round2Same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08000" rIns="108000" bIns="108000" numCol="1" spcCol="1270" anchor="ctr" anchorCtr="0">
          <a:noAutofit/>
        </a:bodyPr>
        <a:lstStyle/>
        <a:p>
          <a:pPr marL="0" lvl="1" indent="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/>
            <a:t>“နောက်ဆုံးတံပိုး” သည် အဖြစ်အပျက်ကို ကြေညာမည်ဖြစ်ပြီး ဘုရားသခင်ကိုယ်တော်တိုင်က လူသေများကို ခေါ်တော်မူမည်။ ဆူညံလွန်းတဲ့ လျှို့ဝှက်ဖြစ်ရပ်တစ်ခုပါ။</a:t>
          </a:r>
          <a:endParaRPr lang="es-ES" sz="1800" kern="1200" dirty="0"/>
        </a:p>
      </dsp:txBody>
      <dsp:txXfrm rot="-5400000">
        <a:off x="2314139" y="97474"/>
        <a:ext cx="9073154" cy="565868"/>
      </dsp:txXfrm>
    </dsp:sp>
    <dsp:sp modelId="{BE1A0FA4-548E-47D2-A7E7-57CC67B4FBA5}">
      <dsp:nvSpPr>
        <dsp:cNvPr id="0" name=""/>
        <dsp:cNvSpPr/>
      </dsp:nvSpPr>
      <dsp:spPr>
        <a:xfrm>
          <a:off x="157813" y="19"/>
          <a:ext cx="2148829" cy="78386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1Co. 15:52; 1Ts. 4:16</a:t>
          </a:r>
          <a:endParaRPr lang="es-ES" sz="1800" kern="1200" dirty="0"/>
        </a:p>
      </dsp:txBody>
      <dsp:txXfrm>
        <a:off x="196078" y="38284"/>
        <a:ext cx="2072299" cy="707335"/>
      </dsp:txXfrm>
    </dsp:sp>
    <dsp:sp modelId="{D131C595-145A-439E-B667-D6C280125D57}">
      <dsp:nvSpPr>
        <dsp:cNvPr id="0" name=""/>
        <dsp:cNvSpPr/>
      </dsp:nvSpPr>
      <dsp:spPr>
        <a:xfrm rot="5400000">
          <a:off x="6544980" y="-3336871"/>
          <a:ext cx="627092" cy="9103766"/>
        </a:xfrm>
        <a:prstGeom prst="round2Same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08000" rIns="108000" bIns="108000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2000" b="1" kern="1200" dirty="0"/>
            <a:t>အသက်ရှင်သောသူနှင့် ရှင်ပြန်ထမြောက်သူ နှစ်ဦးစလုံးမိုးကောင်းကင်သို့ ချီဆောင်ခြင်းကို ခံကြရလိမ့်မည်။</a:t>
          </a:r>
          <a:endParaRPr lang="es-ES" sz="2000" kern="1200" dirty="0"/>
        </a:p>
      </dsp:txBody>
      <dsp:txXfrm rot="-5400000">
        <a:off x="2306643" y="932078"/>
        <a:ext cx="9073154" cy="565868"/>
      </dsp:txXfrm>
    </dsp:sp>
    <dsp:sp modelId="{0E95BBCC-8F31-4823-A3F2-E13ECB609D9E}">
      <dsp:nvSpPr>
        <dsp:cNvPr id="0" name=""/>
        <dsp:cNvSpPr/>
      </dsp:nvSpPr>
      <dsp:spPr>
        <a:xfrm>
          <a:off x="157813" y="823078"/>
          <a:ext cx="2148829" cy="78386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1Ts. 4:16-17</a:t>
          </a:r>
          <a:endParaRPr lang="es-ES" sz="1800" kern="1200" dirty="0"/>
        </a:p>
      </dsp:txBody>
      <dsp:txXfrm>
        <a:off x="196078" y="861343"/>
        <a:ext cx="2072299" cy="707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5FB8C-0ED3-C72A-A0EA-20B75207A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E34FD-1FEE-0D32-96EE-0F8692E52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F97ED-AE81-992C-8B00-0A723633E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A419-FE79-4DCB-B2AD-916FCBAA4C0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C4BB6-FEF2-9662-8B93-E5D18F53A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37501-6611-CC5F-0518-CD92ABCD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FC21-5EEF-46C4-AED4-F9CCF12DB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1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F5AA5-FFBA-1B1F-78EE-3D316AA4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83150-5DA0-C438-E14C-4D37B565E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48992-F124-84DB-395E-3BA44F5C6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A419-FE79-4DCB-B2AD-916FCBAA4C0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68B80-A569-CE34-0150-7FD273E47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3BA38-EBE5-9104-6312-7AC164A4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FC21-5EEF-46C4-AED4-F9CCF12DB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8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8ECB31-FD48-B380-78AC-BF949249A4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2FE3BC-E3C2-269A-ACA5-60FBF5F1B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EDB24-B9FF-8238-0526-872F7F16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A419-FE79-4DCB-B2AD-916FCBAA4C0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1464F-5555-2CCD-2505-CBC0DC7C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DD52E-78D3-9E34-4331-B2DD9E14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FC21-5EEF-46C4-AED4-F9CCF12DB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1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DE1B-ADE2-59C8-74DC-9F3D8E68E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4D093-F1E4-8307-9C46-F15B401D6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990B8-F0DD-9173-F5F3-CE8043C46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A419-FE79-4DCB-B2AD-916FCBAA4C0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CFD64-8128-45D7-87FB-49080DF4D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7D06A-5DCE-F22A-2182-5C3C9BBFF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FC21-5EEF-46C4-AED4-F9CCF12DB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2D18-2812-0A15-4F7A-7EAF0B873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EAC32-5CE4-8436-185A-E9FA66599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15A4-7CC3-E79A-BAFE-8544ABD43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A419-FE79-4DCB-B2AD-916FCBAA4C0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C3057-59E5-EB63-1119-C294D7F1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81471-3955-A919-57D9-5562165F3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FC21-5EEF-46C4-AED4-F9CCF12DB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0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9A44A-7D8D-D47C-C179-2972E985A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AEE0F-BC4D-B5E0-DD8E-97E0C92C8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AA5C8-B652-E657-1FF5-56E4BF18F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0C9E7-E41F-5010-3FE5-F7F7AAAB1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A419-FE79-4DCB-B2AD-916FCBAA4C0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3289B-2F63-6438-30B4-F5CF7653E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EFF9E-E5D6-C7B3-DB4D-A8916E862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FC21-5EEF-46C4-AED4-F9CCF12DB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7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D1750-6BC0-4A73-844F-924B3521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AAC53-564F-F75A-4064-DC7BC0F9E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3309F-E646-E6A2-6FE3-F8A5BE4F4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EDC342-8C86-8ED9-6D4D-D4F3B52AFB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AD734D-0D1A-59AF-84F6-C459C25B38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35CD78-56B4-A312-A479-F58A29549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A419-FE79-4DCB-B2AD-916FCBAA4C0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086B1-05C1-D726-00B2-C6C9312D1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8947B4-5798-6DCD-81E9-20F30267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FC21-5EEF-46C4-AED4-F9CCF12DB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7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D8FB2-1617-B253-C6A6-EF1059C3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9BAD8C-7587-5B33-39F5-ACEF01FA2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A419-FE79-4DCB-B2AD-916FCBAA4C0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579223-75D8-F3B9-86CF-A87348CE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0408A-4003-5761-EEE7-CA9003A9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FC21-5EEF-46C4-AED4-F9CCF12DB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5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F0C16D-A549-13E0-7AD4-6D12645DD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A419-FE79-4DCB-B2AD-916FCBAA4C0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B28F86-EC57-74D7-5EA6-FBD2D656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C9DFF-CEB4-3BE1-6B2E-20D033E9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FC21-5EEF-46C4-AED4-F9CCF12DB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D6906-ED42-E0BC-DA80-E60C86CB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37630-08E0-F2AA-CBBC-2C4544DE4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3047E-B2DC-5DC7-F673-6E95BDB1E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6B9B2-8F9E-EF76-F704-0BB6EBE9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A419-FE79-4DCB-B2AD-916FCBAA4C0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FCB45-FD1E-E5C4-B8DC-1D7368814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D9551C-729B-2EB3-3BD6-6A626608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FC21-5EEF-46C4-AED4-F9CCF12DB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9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735E9-284D-D534-3D24-E2CC39489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97B5F4-4468-C52E-7410-6633ED5E6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10D7E-807E-928A-AE88-F0418ED5C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4D95F-71E8-96A2-5FFB-66712CABA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A419-FE79-4DCB-B2AD-916FCBAA4C0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85B6C-8861-09A2-8C81-C55E5EF9C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FCD9C-4E6D-7ACC-DBFF-69FD1179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FC21-5EEF-46C4-AED4-F9CCF12DB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2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E497E-47EB-88D8-F976-B9508A82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03786-6144-233D-4D62-6BCC02322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F2A39-DF18-E1C8-5770-8F93C0B60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DA419-FE79-4DCB-B2AD-916FCBAA4C0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AB5AB-61A7-73AA-4E7D-7A13A8937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1BBBB-E1B2-8B32-AE04-37AED2ACB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FC21-5EEF-46C4-AED4-F9CCF12DB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5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DD9A47-8DFD-2FFC-0B63-353841966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8"/>
          <a:stretch/>
        </p:blipFill>
        <p:spPr>
          <a:xfrm>
            <a:off x="191086" y="151220"/>
            <a:ext cx="5813197" cy="659378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21650C-2A24-4A1C-0E2E-FFF09C7496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7720" y="151221"/>
            <a:ext cx="5803987" cy="212491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61CC62C-ED8A-62DC-F3E2-D87D6988C5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5320" y="2448273"/>
            <a:ext cx="5786387" cy="383203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EC473BD-67BE-A47E-1010-86CE9F173BA9}"/>
              </a:ext>
            </a:extLst>
          </p:cNvPr>
          <p:cNvSpPr txBox="1"/>
          <p:nvPr/>
        </p:nvSpPr>
        <p:spPr>
          <a:xfrm>
            <a:off x="6087573" y="859736"/>
            <a:ext cx="600428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 </a:t>
            </a:r>
            <a:r>
              <a:rPr lang="my-MM" sz="4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ဓမ္မသစ်ကျမ်းမှမျှော်လင့်ချက်</a:t>
            </a:r>
            <a:endParaRPr lang="en-US" sz="4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6E147D-AC96-B4F3-1EF1-93BCA9E680A2}"/>
              </a:ext>
            </a:extLst>
          </p:cNvPr>
          <p:cNvSpPr txBox="1"/>
          <p:nvPr/>
        </p:nvSpPr>
        <p:spPr>
          <a:xfrm>
            <a:off x="6196928" y="6335915"/>
            <a:ext cx="579477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b="1" dirty="0" err="1"/>
              <a:t>Lesson</a:t>
            </a:r>
            <a:r>
              <a:rPr lang="es-ES" sz="2133" b="1" dirty="0"/>
              <a:t> 8 </a:t>
            </a:r>
            <a:r>
              <a:rPr lang="es-ES" sz="2133" b="1" dirty="0" err="1"/>
              <a:t>for</a:t>
            </a:r>
            <a:r>
              <a:rPr lang="es-ES" sz="2133" b="1" dirty="0"/>
              <a:t> </a:t>
            </a:r>
            <a:r>
              <a:rPr lang="es-ES" sz="2133" b="1" dirty="0" err="1"/>
              <a:t>November</a:t>
            </a:r>
            <a:r>
              <a:rPr lang="es-ES" sz="2133" b="1" dirty="0"/>
              <a:t> 19, 2022</a:t>
            </a:r>
          </a:p>
        </p:txBody>
      </p:sp>
    </p:spTree>
    <p:extLst>
      <p:ext uri="{BB962C8B-B14F-4D97-AF65-F5344CB8AC3E}">
        <p14:creationId xmlns:p14="http://schemas.microsoft.com/office/powerpoint/2010/main" val="299749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una sola esquina cortada 1">
            <a:extLst>
              <a:ext uri="{FF2B5EF4-FFF2-40B4-BE49-F238E27FC236}">
                <a16:creationId xmlns:a16="http://schemas.microsoft.com/office/drawing/2014/main" id="{05EF9B2D-2436-CEB6-E99E-A77874DD09C9}"/>
              </a:ext>
            </a:extLst>
          </p:cNvPr>
          <p:cNvSpPr/>
          <p:nvPr/>
        </p:nvSpPr>
        <p:spPr>
          <a:xfrm>
            <a:off x="6240544" y="2"/>
            <a:ext cx="5951456" cy="3447855"/>
          </a:xfrm>
          <a:custGeom>
            <a:avLst/>
            <a:gdLst>
              <a:gd name="connsiteX0" fmla="*/ 0 w 5951456"/>
              <a:gd name="connsiteY0" fmla="*/ 0 h 3429000"/>
              <a:gd name="connsiteX1" fmla="*/ 5951456 w 5951456"/>
              <a:gd name="connsiteY1" fmla="*/ 0 h 3429000"/>
              <a:gd name="connsiteX2" fmla="*/ 5951456 w 5951456"/>
              <a:gd name="connsiteY2" fmla="*/ 0 h 3429000"/>
              <a:gd name="connsiteX3" fmla="*/ 5951456 w 5951456"/>
              <a:gd name="connsiteY3" fmla="*/ 3429000 h 3429000"/>
              <a:gd name="connsiteX4" fmla="*/ 0 w 5951456"/>
              <a:gd name="connsiteY4" fmla="*/ 3429000 h 3429000"/>
              <a:gd name="connsiteX5" fmla="*/ 0 w 5951456"/>
              <a:gd name="connsiteY5" fmla="*/ 0 h 3429000"/>
              <a:gd name="connsiteX0" fmla="*/ 0 w 5951456"/>
              <a:gd name="connsiteY0" fmla="*/ 0 h 3447854"/>
              <a:gd name="connsiteX1" fmla="*/ 5951456 w 5951456"/>
              <a:gd name="connsiteY1" fmla="*/ 0 h 3447854"/>
              <a:gd name="connsiteX2" fmla="*/ 5951456 w 5951456"/>
              <a:gd name="connsiteY2" fmla="*/ 0 h 3447854"/>
              <a:gd name="connsiteX3" fmla="*/ 5951456 w 5951456"/>
              <a:gd name="connsiteY3" fmla="*/ 3429000 h 3447854"/>
              <a:gd name="connsiteX4" fmla="*/ 1536569 w 5951456"/>
              <a:gd name="connsiteY4" fmla="*/ 3447854 h 3447854"/>
              <a:gd name="connsiteX5" fmla="*/ 0 w 5951456"/>
              <a:gd name="connsiteY5" fmla="*/ 0 h 344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1456" h="3447854">
                <a:moveTo>
                  <a:pt x="0" y="0"/>
                </a:moveTo>
                <a:lnTo>
                  <a:pt x="5951456" y="0"/>
                </a:lnTo>
                <a:lnTo>
                  <a:pt x="5951456" y="0"/>
                </a:lnTo>
                <a:lnTo>
                  <a:pt x="5951456" y="3429000"/>
                </a:lnTo>
                <a:lnTo>
                  <a:pt x="1536569" y="3447854"/>
                </a:lnTo>
                <a:lnTo>
                  <a:pt x="0" y="0"/>
                </a:lnTo>
                <a:close/>
              </a:path>
            </a:pathLst>
          </a:custGeom>
          <a:solidFill>
            <a:srgbClr val="E8D9F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E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Imagen 2" descr="Grupo de personas en un escenario&#10;&#10;Descripción generada automáticamente con confianza media">
            <a:extLst>
              <a:ext uri="{FF2B5EF4-FFF2-40B4-BE49-F238E27FC236}">
                <a16:creationId xmlns:a16="http://schemas.microsoft.com/office/drawing/2014/main" id="{F05B8245-0418-BAF0-071D-66690DA8A4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4521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94CD26A-4517-CAA4-7215-0CBBB735F3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" y="11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4689D54-8F8B-BDD3-95F4-FA940F1CC39A}"/>
              </a:ext>
            </a:extLst>
          </p:cNvPr>
          <p:cNvSpPr txBox="1"/>
          <p:nvPr/>
        </p:nvSpPr>
        <p:spPr>
          <a:xfrm>
            <a:off x="7176054" y="19890"/>
            <a:ext cx="5015925" cy="31239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377">
              <a:spcBef>
                <a:spcPts val="600"/>
              </a:spcBef>
            </a:pPr>
            <a:r>
              <a:rPr lang="es-E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my-MM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သက်သေခံတော်မူချက်ဟူမူကား၊ဘုရားသခင်သည်ငါတို့အားထာဝရအသက်ကိုပေးတော်မူ၍၊ထိုအသက်သည်လည်းသားတော်၌ပါ၏။သားတော်ကိုရသောသူသည် အသက်ကိုရ၏။ဘုရားသခင်၏သားတော်ကိုမရသောသူမူကား အသက်ကိုမရ’’ 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       		</a:t>
            </a:r>
            <a:r>
              <a:rPr lang="my-MM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(၁ယော၊ ၅း၁၁၊၁၂)။</a:t>
            </a:r>
            <a:endParaRPr lang="en-US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defTabSz="914377">
              <a:spcBef>
                <a:spcPts val="600"/>
              </a:spcBef>
            </a:pPr>
            <a:r>
              <a:rPr lang="es-E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658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E376988-9706-9765-B81F-F262AC82FAA1}"/>
              </a:ext>
            </a:extLst>
          </p:cNvPr>
          <p:cNvSpPr txBox="1"/>
          <p:nvPr/>
        </p:nvSpPr>
        <p:spPr>
          <a:xfrm>
            <a:off x="173779" y="125912"/>
            <a:ext cx="75798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ပေါလုသည်ယေရှု၏ဒုတိယကြွလာခြင်းကို“မင်္ဂလာရှိသောမျှော်လင့်ချက်”အဖြစ်ရည်ညွှန်းခဲ့သည်(တိတု၂း၁၃)။ဓမ္မသစ်ကျမ်းတွင်ဤအဓိကဖြစ်ရပ်ကိုကိုးကားချက်များစွာရှိသည်။ဤမျှော်လင့်ချက်သည် ယေရှုနှင့်အတူ ရှင်ပြန်ထမြောက်ခြင်းနှင့် ထာဝရအသက်နှင့်ဆက်စပ်နေသည်။သို့သော်၊ဒုတိယအကြိမ်ကြွလာခြင်းနှင့်၎င်း၏အကျိုးဆက်များသည်ခရစ်ယာန်အချို့ကြားတွင်ဒုတိယဖြစ်လာသည်။ဤအကြောင်းအရာများနှင့်ပတ်သက်၍ သံသယဖြစ်လေ့ရှိသော အချို့ကို လေ့လာကြည့်ကြပါစို့။</a:t>
            </a:r>
            <a:endParaRPr lang="es-ES" sz="2400" b="1" dirty="0"/>
          </a:p>
        </p:txBody>
      </p:sp>
      <p:pic>
        <p:nvPicPr>
          <p:cNvPr id="7" name="Imagen 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B8636ED-611F-A68A-BC8E-01C8713C8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79" y="3538870"/>
            <a:ext cx="5183607" cy="318035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48EDC1A9-34D0-5C0D-5140-9DF2B8052D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9334">
            <a:off x="7845936" y="576443"/>
            <a:ext cx="3934584" cy="29030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83211A9-A888-E4A4-9801-E0AB67D721BE}"/>
              </a:ext>
            </a:extLst>
          </p:cNvPr>
          <p:cNvSpPr txBox="1"/>
          <p:nvPr/>
        </p:nvSpPr>
        <p:spPr>
          <a:xfrm>
            <a:off x="6096000" y="3731532"/>
            <a:ext cx="577881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600"/>
              </a:spcBef>
            </a:pPr>
            <a:r>
              <a:rPr lang="my-MM" sz="2400" b="1" dirty="0">
                <a:solidFill>
                  <a:srgbClr val="F16421"/>
                </a:solidFill>
              </a:rPr>
              <a:t>စိတ်ပျက်နေပြီလား?</a:t>
            </a:r>
            <a:endParaRPr lang="es-ES" sz="2400" b="1" dirty="0">
              <a:solidFill>
                <a:srgbClr val="F1642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DEEBD7C-1BFA-5348-E355-27FEADE800B8}"/>
              </a:ext>
            </a:extLst>
          </p:cNvPr>
          <p:cNvSpPr txBox="1"/>
          <p:nvPr/>
        </p:nvSpPr>
        <p:spPr>
          <a:xfrm>
            <a:off x="6413186" y="4299438"/>
            <a:ext cx="550127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>
              <a:spcBef>
                <a:spcPts val="1200"/>
              </a:spcBef>
              <a:defRPr b="1">
                <a:solidFill>
                  <a:srgbClr val="F16421"/>
                </a:solidFill>
              </a:defRPr>
            </a:lvl1pPr>
          </a:lstStyle>
          <a:p>
            <a:r>
              <a:rPr lang="my-MM" sz="2400" dirty="0">
                <a:solidFill>
                  <a:srgbClr val="869E1E"/>
                </a:solidFill>
              </a:rPr>
              <a:t>စောင့်ရတာ ပင်ပန်းနေပြီလား?</a:t>
            </a:r>
            <a:endParaRPr lang="es-ES" sz="2400" dirty="0">
              <a:solidFill>
                <a:srgbClr val="869E1E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776576-5CEC-03FE-90C2-59066DB852E1}"/>
              </a:ext>
            </a:extLst>
          </p:cNvPr>
          <p:cNvSpPr txBox="1"/>
          <p:nvPr/>
        </p:nvSpPr>
        <p:spPr>
          <a:xfrm>
            <a:off x="6986482" y="4961738"/>
            <a:ext cx="520551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>
              <a:spcBef>
                <a:spcPts val="1200"/>
              </a:spcBef>
              <a:defRPr b="1">
                <a:solidFill>
                  <a:srgbClr val="F16421"/>
                </a:solidFill>
              </a:defRPr>
            </a:lvl1pPr>
          </a:lstStyle>
          <a:p>
            <a:r>
              <a:rPr lang="my-MM" sz="2400" dirty="0">
                <a:solidFill>
                  <a:srgbClr val="00B0F0"/>
                </a:solidFill>
              </a:rPr>
              <a:t>ကျွန်ုပ်တို့က မသေနိုင်ဘူးလား?</a:t>
            </a:r>
            <a:endParaRPr lang="es-ES" sz="2400" dirty="0">
              <a:solidFill>
                <a:srgbClr val="00B0F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783A093-05EB-80DB-452A-B97339EDB4E3}"/>
              </a:ext>
            </a:extLst>
          </p:cNvPr>
          <p:cNvSpPr txBox="1"/>
          <p:nvPr/>
        </p:nvSpPr>
        <p:spPr>
          <a:xfrm>
            <a:off x="7269901" y="5605619"/>
            <a:ext cx="49221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>
              <a:spcBef>
                <a:spcPts val="1200"/>
              </a:spcBef>
              <a:defRPr b="1">
                <a:solidFill>
                  <a:srgbClr val="F16421"/>
                </a:solidFill>
              </a:defRPr>
            </a:lvl1pPr>
          </a:lstStyle>
          <a:p>
            <a:r>
              <a:rPr lang="my-MM" sz="2400" dirty="0">
                <a:solidFill>
                  <a:srgbClr val="B064AE"/>
                </a:solidFill>
              </a:rPr>
              <a:t>ရှင်ပြန်ထမြောက်ဖို့လိုသလား။</a:t>
            </a:r>
            <a:endParaRPr lang="es-ES" sz="2400" dirty="0">
              <a:solidFill>
                <a:srgbClr val="B064AE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11BBFA4-CCB3-D40F-33C3-E454A7824811}"/>
              </a:ext>
            </a:extLst>
          </p:cNvPr>
          <p:cNvSpPr txBox="1"/>
          <p:nvPr/>
        </p:nvSpPr>
        <p:spPr>
          <a:xfrm>
            <a:off x="6664588" y="6218721"/>
            <a:ext cx="573424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>
              <a:spcBef>
                <a:spcPts val="1200"/>
              </a:spcBef>
              <a:defRPr b="1">
                <a:solidFill>
                  <a:srgbClr val="F16421"/>
                </a:solidFill>
              </a:defRPr>
            </a:lvl1pPr>
          </a:lstStyle>
          <a:p>
            <a:r>
              <a:rPr lang="my-MM" sz="2400" dirty="0">
                <a:solidFill>
                  <a:schemeClr val="accent2">
                    <a:lumMod val="75000"/>
                  </a:schemeClr>
                </a:solidFill>
              </a:rPr>
              <a:t>ကျွန်ုပ်တို့တိတ်တဆိတ်ချီဆောင်သွားခံရမလား </a:t>
            </a:r>
            <a:endParaRPr lang="es-E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" name="Imagen 17" descr="Forma, Rectángulo&#10;&#10;Descripción generada automáticamente">
            <a:extLst>
              <a:ext uri="{FF2B5EF4-FFF2-40B4-BE49-F238E27FC236}">
                <a16:creationId xmlns:a16="http://schemas.microsoft.com/office/drawing/2014/main" id="{5B77E211-4A1E-59C2-7959-7683EE65DB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7798" y="6218721"/>
            <a:ext cx="1186790" cy="40410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Forma, Cuadrado&#10;&#10;Descripción generada automáticamente">
            <a:extLst>
              <a:ext uri="{FF2B5EF4-FFF2-40B4-BE49-F238E27FC236}">
                <a16:creationId xmlns:a16="http://schemas.microsoft.com/office/drawing/2014/main" id="{6D3F2EDD-9630-DFA8-7DF1-172AF631A8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97" b="-1"/>
          <a:stretch/>
        </p:blipFill>
        <p:spPr>
          <a:xfrm>
            <a:off x="5544457" y="4330029"/>
            <a:ext cx="704121" cy="35463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Forma, Rectángulo&#10;&#10;Descripción generada automáticamente">
            <a:extLst>
              <a:ext uri="{FF2B5EF4-FFF2-40B4-BE49-F238E27FC236}">
                <a16:creationId xmlns:a16="http://schemas.microsoft.com/office/drawing/2014/main" id="{EE2EF4DE-A33F-F401-41CC-A2B07A42EA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7" b="-1"/>
          <a:stretch/>
        </p:blipFill>
        <p:spPr>
          <a:xfrm>
            <a:off x="5544457" y="4989404"/>
            <a:ext cx="1001139" cy="3466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Forma, Rectángulo&#10;&#10;Descripción generada automáticamente">
            <a:extLst>
              <a:ext uri="{FF2B5EF4-FFF2-40B4-BE49-F238E27FC236}">
                <a16:creationId xmlns:a16="http://schemas.microsoft.com/office/drawing/2014/main" id="{222FA3AE-89D4-9F84-7F1F-B96756CDE3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2056" y="3734555"/>
            <a:ext cx="426585" cy="3457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Forma&#10;&#10;Descripción generada automáticamente">
            <a:extLst>
              <a:ext uri="{FF2B5EF4-FFF2-40B4-BE49-F238E27FC236}">
                <a16:creationId xmlns:a16="http://schemas.microsoft.com/office/drawing/2014/main" id="{1EE3A5EC-EBAB-4A12-C725-4C28247F101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0"/>
          <a:stretch/>
        </p:blipFill>
        <p:spPr>
          <a:xfrm>
            <a:off x="5555936" y="5624398"/>
            <a:ext cx="1278680" cy="3457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801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C75CEC-7B93-9FB1-1487-DA1080FE3808}"/>
              </a:ext>
            </a:extLst>
          </p:cNvPr>
          <p:cNvSpPr txBox="1"/>
          <p:nvPr/>
        </p:nvSpPr>
        <p:spPr>
          <a:xfrm>
            <a:off x="-91745" y="14928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4000" b="1" dirty="0"/>
              <a:t>စိတ်ပျက်နေပြီလား?</a:t>
            </a:r>
            <a:endParaRPr lang="es-ES" sz="5867" spc="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5DDF08-7370-5237-28E8-80B5400FAF55}"/>
              </a:ext>
            </a:extLst>
          </p:cNvPr>
          <p:cNvSpPr txBox="1"/>
          <p:nvPr/>
        </p:nvSpPr>
        <p:spPr>
          <a:xfrm>
            <a:off x="1013045" y="827529"/>
            <a:ext cx="10165908" cy="7487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133" b="1" dirty="0">
                <a:solidFill>
                  <a:srgbClr val="650092"/>
                </a:solidFill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rgbClr val="650092"/>
                </a:solidFill>
                <a:latin typeface="Comic Sans MS" panose="030F0702030302020204" pitchFamily="66" charset="0"/>
              </a:rPr>
              <a:t>ငါတို့သည် ခရစ်တော်ကိုအမီှဦပ၍ ယခုဘဝ၌သာ မြော်လင့်စရာရှိလျှင်၊ အခြားသောသူအပေါင်းတို့ထက်သာ၍ ဆင်းရဲသောသူဖြစ်ကြ၏။ </a:t>
            </a:r>
            <a:r>
              <a:rPr lang="es-ES" sz="2133" b="1" dirty="0">
                <a:solidFill>
                  <a:srgbClr val="650092"/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650092"/>
                </a:solidFill>
                <a:latin typeface="Comic Sans MS" panose="030F0702030302020204" pitchFamily="66" charset="0"/>
              </a:rPr>
              <a:t>(1 </a:t>
            </a:r>
            <a:r>
              <a:rPr lang="es-ES" sz="1600" b="1" dirty="0" err="1">
                <a:solidFill>
                  <a:srgbClr val="650092"/>
                </a:solidFill>
                <a:latin typeface="Comic Sans MS" panose="030F0702030302020204" pitchFamily="66" charset="0"/>
              </a:rPr>
              <a:t>Corinthians</a:t>
            </a:r>
            <a:r>
              <a:rPr lang="es-ES" sz="1600" b="1" dirty="0">
                <a:solidFill>
                  <a:srgbClr val="650092"/>
                </a:solidFill>
                <a:latin typeface="Comic Sans MS" panose="030F0702030302020204" pitchFamily="66" charset="0"/>
              </a:rPr>
              <a:t> 15:19 </a:t>
            </a:r>
            <a:r>
              <a:rPr lang="es-ES" sz="1400" b="1" dirty="0">
                <a:solidFill>
                  <a:srgbClr val="650092"/>
                </a:solidFill>
                <a:latin typeface="Comic Sans MS" panose="030F0702030302020204" pitchFamily="66" charset="0"/>
              </a:rPr>
              <a:t>NIV</a:t>
            </a:r>
            <a:r>
              <a:rPr lang="es-ES" sz="1600" b="1" dirty="0">
                <a:solidFill>
                  <a:srgbClr val="650092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2DC4D6-4204-E419-9848-F63225E41F21}"/>
              </a:ext>
            </a:extLst>
          </p:cNvPr>
          <p:cNvSpPr txBox="1"/>
          <p:nvPr/>
        </p:nvSpPr>
        <p:spPr>
          <a:xfrm>
            <a:off x="3020657" y="1607228"/>
            <a:ext cx="6122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ပေါလုသိခဲ့သော တစ်ခုတည်းသောနောက်ဘဝ သည်ရှင်ပြန်ထမြောက်ပြီးနောက်တွင်စတင်သည် ဟုသိခဲ့သည်။ထို့ကြောင့်ရှင်ပြန်ထမြောက်ခြင်းအ</a:t>
            </a:r>
            <a:r>
              <a:rPr lang="en-US" sz="2400" b="1" dirty="0"/>
              <a:t> </a:t>
            </a:r>
            <a:r>
              <a:rPr lang="my-MM" sz="2400" b="1" dirty="0"/>
              <a:t>စစ်အမှန်မဟုတ်ပါကသေလွန်သူများအတွက်မျှော်လင့်ချက်တစ်စုံတစ်ရာမရှိဟု သူသေချာသိခဲ့သည် (၁ကော ၁၅:၁၆၊ ၁၈)။</a:t>
            </a:r>
            <a:endParaRPr lang="es-ES" sz="2400" b="1" dirty="0"/>
          </a:p>
        </p:txBody>
      </p:sp>
      <p:pic>
        <p:nvPicPr>
          <p:cNvPr id="4" name="Imagen 3" descr="Imagen que contiene persona, hombre, niña, caballo&#10;&#10;Descripción generada automáticamente">
            <a:extLst>
              <a:ext uri="{FF2B5EF4-FFF2-40B4-BE49-F238E27FC236}">
                <a16:creationId xmlns:a16="http://schemas.microsoft.com/office/drawing/2014/main" id="{C36FCE3C-3C10-5D38-C0EE-583D8ABA3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933" y="1640315"/>
            <a:ext cx="2842321" cy="2131741"/>
          </a:xfrm>
          <a:prstGeom prst="roundRect">
            <a:avLst>
              <a:gd name="adj" fmla="val 1387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Imagen 7" descr="Un grupo de hombres jugando con un frisbee en la mano&#10;&#10;Descripción generada automáticamente con confianza baja">
            <a:extLst>
              <a:ext uri="{FF2B5EF4-FFF2-40B4-BE49-F238E27FC236}">
                <a16:creationId xmlns:a16="http://schemas.microsoft.com/office/drawing/2014/main" id="{57D16F43-ACEB-B399-0B24-E495E11BEA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19" y="1607228"/>
            <a:ext cx="2889247" cy="21317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Mujer sentada en un jardín&#10;&#10;Descripción generada automáticamente con confianza media">
            <a:extLst>
              <a:ext uri="{FF2B5EF4-FFF2-40B4-BE49-F238E27FC236}">
                <a16:creationId xmlns:a16="http://schemas.microsoft.com/office/drawing/2014/main" id="{AFDDA9A3-FC7A-6365-6AF3-972D078D4C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039" y="3943509"/>
            <a:ext cx="1670472" cy="20453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 descr="Imagen que contiene pasto, persona, ropa, hombre&#10;&#10;Descripción generada automáticamente">
            <a:extLst>
              <a:ext uri="{FF2B5EF4-FFF2-40B4-BE49-F238E27FC236}">
                <a16:creationId xmlns:a16="http://schemas.microsoft.com/office/drawing/2014/main" id="{20FA2E11-053F-EF1F-2102-0A086C26F1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190" y="4318634"/>
            <a:ext cx="2695877" cy="2021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0E3C7ED-235C-A3DE-32AF-01A042352D61}"/>
              </a:ext>
            </a:extLst>
          </p:cNvPr>
          <p:cNvSpPr txBox="1"/>
          <p:nvPr/>
        </p:nvSpPr>
        <p:spPr>
          <a:xfrm>
            <a:off x="2034953" y="3846307"/>
            <a:ext cx="100182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ကျွန်ုပ်တို့သေသောအခါ အရာအားလုံးပြီးဆုံးသွားသည်ဟု ကျွန်ုပ်တို့ယုံကြည်ပါက ကျွန်ုပ်တို့သည် “မျှော်လင့်ချက်မရှိသော အခြားသူများကဲ့သို့ပင်” ဖြစ်ကြပါသည်။ (၁တိ ၄:၁၃)</a:t>
            </a:r>
            <a:endParaRPr lang="es-ES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FB977E4-50DD-A235-5968-E4DDB8900A4D}"/>
              </a:ext>
            </a:extLst>
          </p:cNvPr>
          <p:cNvSpPr txBox="1"/>
          <p:nvPr/>
        </p:nvSpPr>
        <p:spPr>
          <a:xfrm>
            <a:off x="2034953" y="4693848"/>
            <a:ext cx="71581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ကျွန်ုပ်တို့ကိုယ်တိုင်ရှင်ပြန်ထမြောက်ခြင်းသည်ကိုယ်တော်နှင့်နီးကပ်စွာဆက်စပ်နေသောကြောင့်ယေရှုရှင်ပြန်ထမြောက်ကြောင်းကျွန်ုပ်တို့ငြင်းဆိုပါက အလားတူပင်ဖြစ်သည်။</a:t>
            </a:r>
            <a:r>
              <a:rPr lang="en-US" sz="2400" b="1" dirty="0"/>
              <a:t> (1Co. 15:14).</a:t>
            </a:r>
            <a:endParaRPr lang="es-ES" sz="24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15B28D7-394F-F3B3-CF77-A8EC567ECC55}"/>
              </a:ext>
            </a:extLst>
          </p:cNvPr>
          <p:cNvSpPr txBox="1"/>
          <p:nvPr/>
        </p:nvSpPr>
        <p:spPr>
          <a:xfrm>
            <a:off x="480741" y="5742510"/>
            <a:ext cx="11490325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en-US" sz="2000" b="1" dirty="0"/>
              <a:t>                         </a:t>
            </a:r>
            <a:r>
              <a:rPr lang="my-MM" sz="2000" b="1" dirty="0"/>
              <a:t>ကျွန်ုပ်တို့၏မျှော်လင့်ချက်သည်ဤတိုတောင်းသောဘဝပေါ်တွင်တည်</a:t>
            </a:r>
            <a:endParaRPr lang="en-US" sz="2000" b="1" dirty="0"/>
          </a:p>
          <a:p>
            <a:pPr>
              <a:spcBef>
                <a:spcPts val="800"/>
              </a:spcBef>
            </a:pPr>
            <a:r>
              <a:rPr lang="my-MM" sz="2000" b="1" dirty="0"/>
              <a:t>ဆောက်ထားခြင်းမဟုတ်ပါ။ သခင်ယေရှု၏ကျေးဇူးကြောင့် အပြစ်ကင်းသောထာဝရ</a:t>
            </a:r>
            <a:r>
              <a:rPr lang="en-US" sz="2000" b="1" dirty="0"/>
              <a:t> </a:t>
            </a:r>
            <a:r>
              <a:rPr lang="my-MM" sz="2000" b="1" dirty="0"/>
              <a:t>အသက်</a:t>
            </a:r>
            <a:r>
              <a:rPr lang="en-US" sz="2000" b="1" dirty="0"/>
              <a:t> </a:t>
            </a:r>
            <a:r>
              <a:rPr lang="my-MM" sz="2000" b="1" dirty="0"/>
              <a:t>ကိုစောင့်မျှော်နေပါသည်။ ဤအမှန်တရားကို မျက်ခြည်ပြတ်ပါက ကျွန်ုပ်တို့သည်  အရာအားလုံးဆုံးရှုံးသွားပါမည်။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60910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9FEE86-7EA8-76A0-D589-B194A949266C}"/>
              </a:ext>
            </a:extLst>
          </p:cNvPr>
          <p:cNvSpPr txBox="1"/>
          <p:nvPr/>
        </p:nvSpPr>
        <p:spPr>
          <a:xfrm>
            <a:off x="0" y="126949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4000" dirty="0">
                <a:solidFill>
                  <a:schemeClr val="bg1"/>
                </a:solidFill>
              </a:rPr>
              <a:t>စောင့်ရတာ ပင်ပန်းနေပြီလား?</a:t>
            </a:r>
            <a:endParaRPr lang="es-E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3EEA5A-08AA-BCD9-6782-C8BCD4A272E9}"/>
              </a:ext>
            </a:extLst>
          </p:cNvPr>
          <p:cNvSpPr txBox="1"/>
          <p:nvPr/>
        </p:nvSpPr>
        <p:spPr>
          <a:xfrm>
            <a:off x="1" y="834835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သခင်ဘုရားကြွလာမည်ဟူသောကတိတော်သည်အဘယ်မှာရှိသနည်း။ဘိုးဘေးများအိပ်ပျော်သည်နောက်ခပ်သိမ်းသောအရာတို့သည် ဖန်းဆင်းစကဖြစ်သကဲ့သို့ဖြစ်မြဲဖြစ်ကြ၏ဟုဆိုလျက် ကဲ့ရဲ့ခြင်းနှင့်တကွပေါ်လာကြလိမ့်မည်။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(2 Peter 3:4 NLV)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CD28DA-ED52-7187-18EE-CBA5223D1F3C}"/>
              </a:ext>
            </a:extLst>
          </p:cNvPr>
          <p:cNvSpPr txBox="1"/>
          <p:nvPr/>
        </p:nvSpPr>
        <p:spPr>
          <a:xfrm>
            <a:off x="67363" y="1865898"/>
            <a:ext cx="9459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100" b="1" dirty="0">
                <a:solidFill>
                  <a:schemeClr val="bg1"/>
                </a:solidFill>
              </a:rPr>
              <a:t>ကောင်းကင်ဘုံသို့မတက်မီတွင်ယေရှုသည်တစ်ဖန်ကြွလာမည်ဟုကတိပြုခဲ့သည်</a:t>
            </a:r>
            <a:r>
              <a:rPr lang="en-US" sz="2100" b="1" dirty="0">
                <a:solidFill>
                  <a:schemeClr val="bg1"/>
                </a:solidFill>
              </a:rPr>
              <a:t> </a:t>
            </a:r>
            <a:r>
              <a:rPr lang="my-MM" sz="2100" b="1" dirty="0">
                <a:solidFill>
                  <a:schemeClr val="bg1"/>
                </a:solidFill>
              </a:rPr>
              <a:t>(ယော၁၄း၁၃)။သမ္မာကျမ်းစာတွင်ရေးသားထားသောနောက်ဆုံးကတိတော်ဖြစ်သည် (ဗျာ၂၂း၂၀)။သို့သော်လည်းနှစ်ပေါင်းနှစ်ထောင်နီးပါးကြာခဲ့ပြီ။စောင့်ရတာ ပင်ပန်း</a:t>
            </a:r>
            <a:r>
              <a:rPr lang="en-US" sz="2100" b="1" dirty="0">
                <a:solidFill>
                  <a:schemeClr val="bg1"/>
                </a:solidFill>
              </a:rPr>
              <a:t> </a:t>
            </a:r>
            <a:r>
              <a:rPr lang="my-MM" sz="2100" b="1" dirty="0">
                <a:solidFill>
                  <a:schemeClr val="bg1"/>
                </a:solidFill>
              </a:rPr>
              <a:t>နေပြီလား?တကယ်တော့ဘယ်သူကမှနှစ်အနည်းငယ်ထက်ပိုမစောင့်ချင်ကြဘူး။</a:t>
            </a:r>
            <a:endParaRPr lang="es-ES" sz="21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EDBE3868-A41D-9CFD-327F-CDE389946B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4211684"/>
              </p:ext>
            </p:extLst>
          </p:nvPr>
        </p:nvGraphicFramePr>
        <p:xfrm>
          <a:off x="269524" y="3406914"/>
          <a:ext cx="8827384" cy="686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5376415-18ED-A45C-816E-E80601EFB382}"/>
              </a:ext>
            </a:extLst>
          </p:cNvPr>
          <p:cNvSpPr txBox="1"/>
          <p:nvPr/>
        </p:nvSpPr>
        <p:spPr>
          <a:xfrm>
            <a:off x="3639190" y="4372723"/>
            <a:ext cx="60766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သခင်ယေရှု ကြွလာသောအခါ၊ ငါတို့သေပြီးကတည်းက မျက်တောင်ခတ်သွားသလိုခံစားရလိမ့်မယ်။အာဒံနဲ့ဧဝအကြောင်း စဉ်းစားကြည့်ပါ။ သူတို့အတွက်၊ သခင်ယေရှု</a:t>
            </a:r>
            <a:r>
              <a:rPr lang="en-US" sz="2000" b="1" dirty="0"/>
              <a:t> </a:t>
            </a:r>
            <a:r>
              <a:rPr lang="my-MM" sz="2000" b="1" dirty="0"/>
              <a:t>သည် အချိန်ကုန်လွန်သွားသည်ကိုလောလောဆယ်မသိသော</a:t>
            </a:r>
            <a:r>
              <a:rPr lang="en-US" sz="2000" b="1" dirty="0"/>
              <a:t>    </a:t>
            </a:r>
            <a:r>
              <a:rPr lang="my-MM" sz="2000" b="1" dirty="0"/>
              <a:t>ကြောင့်နောင်အနှစ်ခြောက်ထောင်ကိုယူဆောင်ခြင်းမဟုတ်</a:t>
            </a:r>
            <a:r>
              <a:rPr lang="en-US" sz="2000" b="1" dirty="0"/>
              <a:t> </a:t>
            </a:r>
            <a:r>
              <a:rPr lang="my-MM" sz="2000" b="1" dirty="0"/>
              <a:t>ပါ။သူဘယ်တော့ပြန်လာမယ်ဆိုတာကျွန်တော်တို့မသိပေ</a:t>
            </a:r>
            <a:r>
              <a:rPr lang="en-US" sz="2000" b="1" dirty="0"/>
              <a:t> </a:t>
            </a:r>
            <a:r>
              <a:rPr lang="my-MM" sz="2000" b="1" dirty="0"/>
              <a:t>မယ့် သူလာမှာပါ။</a:t>
            </a:r>
            <a:endParaRPr lang="es-ES" sz="2000" b="1" dirty="0"/>
          </a:p>
        </p:txBody>
      </p:sp>
      <p:pic>
        <p:nvPicPr>
          <p:cNvPr id="4" name="Imagen 3" descr="Un 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D3A8CDC5-C16C-797C-EC1D-B4F2A4E617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068" y="1720763"/>
            <a:ext cx="2825569" cy="2124408"/>
          </a:xfrm>
          <a:prstGeom prst="roundRect">
            <a:avLst>
              <a:gd name="adj" fmla="val 1306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Imagen 9" descr="Imagen que contiene ropa, mujer, parado&#10;&#10;Descripción generada automáticamente">
            <a:extLst>
              <a:ext uri="{FF2B5EF4-FFF2-40B4-BE49-F238E27FC236}">
                <a16:creationId xmlns:a16="http://schemas.microsoft.com/office/drawing/2014/main" id="{2B1FAE4E-0956-A320-CC66-6AFDC0DC9AA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770" y="4361887"/>
            <a:ext cx="3497420" cy="1960029"/>
          </a:xfrm>
          <a:prstGeom prst="rect">
            <a:avLst/>
          </a:prstGeom>
          <a:ln w="190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3" name="Imagen 12" descr="Imagen que contiene pasto, parado, campo, mujer&#10;&#10;Descripción generada automáticamente">
            <a:extLst>
              <a:ext uri="{FF2B5EF4-FFF2-40B4-BE49-F238E27FC236}">
                <a16:creationId xmlns:a16="http://schemas.microsoft.com/office/drawing/2014/main" id="{95CB4CB8-7409-FE28-5852-C72EAD17B76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2931" y="4260623"/>
            <a:ext cx="2457300" cy="2025264"/>
          </a:xfrm>
          <a:prstGeom prst="rect">
            <a:avLst/>
          </a:prstGeom>
          <a:ln w="190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182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CE69A79-AC5B-4530-AA99-987B5B785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graphicEl>
                                              <a:dgm id="{5CE69A79-AC5B-4530-AA99-987B5B785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graphicEl>
                                              <a:dgm id="{5CE69A79-AC5B-4530-AA99-987B5B785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dgm id="{5CE69A79-AC5B-4530-AA99-987B5B785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659BDE7-1772-411F-A4BD-5521DF5B5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dgm id="{A659BDE7-1772-411F-A4BD-5521DF5B57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672DBA2-3473-4552-9CC5-1764D2A8F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graphicEl>
                                              <a:dgm id="{F672DBA2-3473-4552-9CC5-1764D2A8F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graphicEl>
                                              <a:dgm id="{F672DBA2-3473-4552-9CC5-1764D2A8F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F672DBA2-3473-4552-9CC5-1764D2A8F2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2C7CE3-3185-4D15-8B07-BB0EE48A4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412C7CE3-3185-4D15-8B07-BB0EE48A41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F4700AF-75E0-4039-B646-487B108F5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graphicEl>
                                              <a:dgm id="{5F4700AF-75E0-4039-B646-487B108F5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graphicEl>
                                              <a:dgm id="{5F4700AF-75E0-4039-B646-487B108F5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graphicEl>
                                              <a:dgm id="{5F4700AF-75E0-4039-B646-487B108F5A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Graphic spid="11" grpId="0" uiExpand="1">
        <p:bldSub>
          <a:bldDgm bld="one"/>
        </p:bldSub>
      </p:bldGraphic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0A87F6-E0D2-DF33-5908-31B9A252C675}"/>
              </a:ext>
            </a:extLst>
          </p:cNvPr>
          <p:cNvSpPr txBox="1"/>
          <p:nvPr/>
        </p:nvSpPr>
        <p:spPr>
          <a:xfrm>
            <a:off x="2213934" y="257057"/>
            <a:ext cx="7850815" cy="167231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w="69850" h="38100" prst="cross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my-MM" sz="4400" dirty="0">
                <a:solidFill>
                  <a:srgbClr val="FFFF00"/>
                </a:solidFill>
              </a:rPr>
              <a:t>ကျွန်ုပ်တို့က မသေနိုင်ဘူးလား?</a:t>
            </a:r>
            <a:endParaRPr lang="es-ES" sz="4400" dirty="0">
              <a:solidFill>
                <a:srgbClr val="FFFF00"/>
              </a:solidFill>
            </a:endParaRPr>
          </a:p>
          <a:p>
            <a:pPr algn="ctr"/>
            <a:endParaRPr lang="es-ES" sz="5867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F8D246-CD65-F89D-9B0D-0295708B997D}"/>
              </a:ext>
            </a:extLst>
          </p:cNvPr>
          <p:cNvSpPr txBox="1"/>
          <p:nvPr/>
        </p:nvSpPr>
        <p:spPr>
          <a:xfrm>
            <a:off x="2058140" y="856953"/>
            <a:ext cx="7945501" cy="10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133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ငါ၏အသားကိုစား၍ငါ၏အသွေးကိုလည်းသောက်သောသူသည်ထာဝရအသက်ကိုရ၏။ ထိုသူကိုနောက်ဆုံးသောနေ့၌ ငါထမြောက်စေမည်။ </a:t>
            </a:r>
            <a:r>
              <a:rPr lang="es-ES" sz="2133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                       							</a:t>
            </a:r>
            <a:r>
              <a:rPr lang="es-ES" sz="16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(John 6:54)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0DE334-B0D3-E70D-47EF-37A768FD1845}"/>
              </a:ext>
            </a:extLst>
          </p:cNvPr>
          <p:cNvSpPr txBox="1"/>
          <p:nvPr/>
        </p:nvSpPr>
        <p:spPr>
          <a:xfrm>
            <a:off x="0" y="182015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ယေရှုသည် ကပေရနောင်မြို့ရှိ တရားဇရပ်တွင် ထာဝရအသက်နှင့်ပတ်သက်သောအယူအဆသုံးခုကိုမီးမောင်းထိုးပြခဲ့သည်။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E76B3DD-A68D-C95E-A21E-8487607044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2098064"/>
              </p:ext>
            </p:extLst>
          </p:nvPr>
        </p:nvGraphicFramePr>
        <p:xfrm>
          <a:off x="130987" y="2258036"/>
          <a:ext cx="11879645" cy="218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4439839-CB60-A48A-2743-8976B49722E9}"/>
              </a:ext>
            </a:extLst>
          </p:cNvPr>
          <p:cNvSpPr txBox="1"/>
          <p:nvPr/>
        </p:nvSpPr>
        <p:spPr>
          <a:xfrm>
            <a:off x="0" y="4578921"/>
            <a:ext cx="8987823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100" b="1" dirty="0">
                <a:solidFill>
                  <a:srgbClr val="C00000"/>
                </a:solidFill>
              </a:rPr>
              <a:t>သခင်ယေရှုကို ယုံကြည်သူများ (ထာဝရအသက်) ရရှိသူများပင် သေခြင်းသို့ ရောက်ကြသည်။ ရှင်ပြန်ထမြောက်သောအခါ ကျွန်ုပ်တို့သည် မသေနိုင်သောအဖြစ်ကို ရရှိလိမ့်မည် (၁ကော ၁၅း၅၂-၅၃)။ </a:t>
            </a:r>
            <a:r>
              <a:rPr lang="my-MM" sz="2100" b="1" dirty="0">
                <a:solidFill>
                  <a:srgbClr val="0070C0"/>
                </a:solidFill>
              </a:rPr>
              <a:t>ထို့ကြောင့်၊သခင်ယေရှုကိုမယုံကြည်သောသူတို့သည် သေနိုင်၊</a:t>
            </a:r>
            <a:endParaRPr lang="en-US" sz="2100" b="1" dirty="0">
              <a:solidFill>
                <a:srgbClr val="0070C0"/>
              </a:solidFill>
            </a:endParaRPr>
          </a:p>
          <a:p>
            <a:pPr>
              <a:spcBef>
                <a:spcPts val="800"/>
              </a:spcBef>
            </a:pPr>
            <a:r>
              <a:rPr lang="my-MM" sz="2100" b="1" dirty="0">
                <a:solidFill>
                  <a:srgbClr val="7030A0"/>
                </a:solidFill>
              </a:rPr>
              <a:t>မသေနိုင်သော လက်ဆောင်သည် ယနေ့ “အသက်မုန့်” ကိုယူသောသူတို့အား လက်ဆောင်တစ်ခုဖြစ် သည် (ယော. ၆:၅၁)၊</a:t>
            </a:r>
            <a:endParaRPr lang="es-ES" sz="2100" b="1" dirty="0">
              <a:solidFill>
                <a:srgbClr val="7030A0"/>
              </a:solidFill>
            </a:endParaRPr>
          </a:p>
        </p:txBody>
      </p:sp>
      <p:pic>
        <p:nvPicPr>
          <p:cNvPr id="9" name="Imagen 8" descr="Una persona parada al lado de un árbol&#10;&#10;Descripción generada automáticamente con confianza media">
            <a:extLst>
              <a:ext uri="{FF2B5EF4-FFF2-40B4-BE49-F238E27FC236}">
                <a16:creationId xmlns:a16="http://schemas.microsoft.com/office/drawing/2014/main" id="{01DD28DA-0DA0-7434-B4ED-1E6FC3CA4F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8656" y="4553889"/>
            <a:ext cx="2911976" cy="2183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2">
                <a:lumMod val="75000"/>
              </a:schemeClr>
            </a:solidFill>
          </a:ln>
          <a:effectLst/>
        </p:spPr>
      </p:pic>
      <p:pic>
        <p:nvPicPr>
          <p:cNvPr id="11" name="Imagen 10" descr="Imagen que contiene edificio, interior, tabla, frente&#10;&#10;Descripción generada automáticamente">
            <a:extLst>
              <a:ext uri="{FF2B5EF4-FFF2-40B4-BE49-F238E27FC236}">
                <a16:creationId xmlns:a16="http://schemas.microsoft.com/office/drawing/2014/main" id="{E55FA57A-22FF-15D3-A704-EC269FBB83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4749" y="78215"/>
            <a:ext cx="1945884" cy="1617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Imagen 12" descr="Un hombre con los brazos extendidos&#10;&#10;Descripción generada automáticamente con confianza baja">
            <a:extLst>
              <a:ext uri="{FF2B5EF4-FFF2-40B4-BE49-F238E27FC236}">
                <a16:creationId xmlns:a16="http://schemas.microsoft.com/office/drawing/2014/main" id="{4E98F44D-F4B2-D3A3-98C0-F235FBBA18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367" y="88865"/>
            <a:ext cx="2032567" cy="1607284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704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202384-72A4-4935-8A48-6F8B986B7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D2202384-72A4-4935-8A48-6F8B986B7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D2202384-72A4-4935-8A48-6F8B986B7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D2202384-72A4-4935-8A48-6F8B986B70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D2202384-72A4-4935-8A48-6F8B986B7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D2202384-72A4-4935-8A48-6F8B986B7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814346-0C8D-4889-A6D6-F49312A03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A0814346-0C8D-4889-A6D6-F49312A03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A0814346-0C8D-4889-A6D6-F49312A03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A0814346-0C8D-4889-A6D6-F49312A03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0814346-0C8D-4889-A6D6-F49312A03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A0814346-0C8D-4889-A6D6-F49312A03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844BE2-7F35-4E29-BDF6-498A1EB6F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3E844BE2-7F35-4E29-BDF6-498A1EB6F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3E844BE2-7F35-4E29-BDF6-498A1EB6F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3E844BE2-7F35-4E29-BDF6-498A1EB6F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E844BE2-7F35-4E29-BDF6-498A1EB6F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3E844BE2-7F35-4E29-BDF6-498A1EB6F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79619-A395-43F0-9B53-2F14AB6B0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E579619-A395-43F0-9B53-2F14AB6B0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E579619-A395-43F0-9B53-2F14AB6B0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1E579619-A395-43F0-9B53-2F14AB6B0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E579619-A395-43F0-9B53-2F14AB6B0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1E579619-A395-43F0-9B53-2F14AB6B0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5147BD-FB6B-458F-A6D6-154EBCB4E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325147BD-FB6B-458F-A6D6-154EBCB4E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325147BD-FB6B-458F-A6D6-154EBCB4E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325147BD-FB6B-458F-A6D6-154EBCB4E9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325147BD-FB6B-458F-A6D6-154EBCB4E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325147BD-FB6B-458F-A6D6-154EBCB4E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D27988-EB14-4E35-8581-143186604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21D27988-EB14-4E35-8581-143186604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1D27988-EB14-4E35-8581-143186604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21D27988-EB14-4E35-8581-143186604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21D27988-EB14-4E35-8581-143186604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21D27988-EB14-4E35-8581-143186604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EAB53A-303B-CAEB-62C2-CF18C37B1BAB}"/>
              </a:ext>
            </a:extLst>
          </p:cNvPr>
          <p:cNvSpPr txBox="1"/>
          <p:nvPr/>
        </p:nvSpPr>
        <p:spPr>
          <a:xfrm>
            <a:off x="2970789" y="132973"/>
            <a:ext cx="8916411" cy="646331"/>
          </a:xfrm>
          <a:prstGeom prst="rect">
            <a:avLst/>
          </a:prstGeom>
          <a:noFill/>
          <a:scene3d>
            <a:camera prst="orthographicFront"/>
            <a:lightRig rig="chilly" dir="t"/>
          </a:scene3d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19050">
              <a:bevelT w="38100" h="38100"/>
              <a:contourClr>
                <a:schemeClr val="accent5"/>
              </a:contourClr>
            </a:sp3d>
          </a:bodyPr>
          <a:lstStyle/>
          <a:p>
            <a:pPr algn="ctr"/>
            <a:r>
              <a:rPr lang="my-MM" sz="3600" dirty="0">
                <a:solidFill>
                  <a:srgbClr val="B064AE"/>
                </a:solidFill>
              </a:rPr>
              <a:t>ရှင်ပြန်ထမြောက်ဖို့လိုသလား။</a:t>
            </a:r>
            <a:endParaRPr lang="es-ES" sz="3600" dirty="0">
              <a:solidFill>
                <a:srgbClr val="B064AE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1376CC-1E3A-9B26-1A80-501307B460B4}"/>
              </a:ext>
            </a:extLst>
          </p:cNvPr>
          <p:cNvSpPr txBox="1"/>
          <p:nvPr/>
        </p:nvSpPr>
        <p:spPr>
          <a:xfrm>
            <a:off x="3677264" y="806253"/>
            <a:ext cx="8113061" cy="10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133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ညီအစ်ကိုတို့၊ မြော်လင့်ခြင်းမရှိသော အခြားသူတို့သည်ဝမ်းနည်းသကဲ့သို့၊ သင်တို့သည် ဝမ်းမနည်းမည်အကြောင်း၊ အိပ်ပျော်သောသူတို့၏ အမူအရာကိုမသိဘဲနေစေခြင်းငှာ ငါတို့အလိုမရှိ။ </a:t>
            </a:r>
            <a:r>
              <a:rPr lang="es-E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s-E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Thessalonians</a:t>
            </a:r>
            <a:r>
              <a:rPr lang="es-E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4:13)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5973D1-F21B-071D-7714-209722B8ABA8}"/>
              </a:ext>
            </a:extLst>
          </p:cNvPr>
          <p:cNvSpPr txBox="1"/>
          <p:nvPr/>
        </p:nvSpPr>
        <p:spPr>
          <a:xfrm>
            <a:off x="189024" y="1928019"/>
            <a:ext cx="11813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ပေါလုသည် သက်သာလောနိတ်မြို့သားများအား “အိပ်ပျော်သွားသောသူတို့” နှင့်ပတ်သက်သော အမှန်တရားကို သိစေလိုသည်။ဝိညာဉ်၏မသေနိုင်သောအသက်တာကို ခုခံကာကွယ်သူများသည် “ယေရှု၌အိပ်ပျော်သောသူတို့ကို ဘုရားသခင်သည်သူနှင့်အတူဆောင်ခဲ့လိမ့်မည်”</a:t>
            </a:r>
            <a:r>
              <a:rPr lang="en-US" sz="2000" b="1" dirty="0"/>
              <a:t>(1Ts.4:14)</a:t>
            </a:r>
            <a:r>
              <a:rPr lang="my-MM" sz="2000" b="1" dirty="0"/>
              <a:t>ဟူသောအသုံးအနှုန်းကိုအသုံးပြုပြီးသေလွန်သူများ၏ဝိညာဉ်များသည် ၎င်းတို့၏ရုပ်ခန္ဓာကိုရရှိရန် ယေရှုနှင့်အတူလာမည်ဖြစ်ကြောင်း အတည်ပြုသည်။</a:t>
            </a:r>
            <a:endParaRPr lang="es-ES" sz="2000" b="1" dirty="0"/>
          </a:p>
        </p:txBody>
      </p:sp>
      <p:pic>
        <p:nvPicPr>
          <p:cNvPr id="4" name="Imagen 3" descr="Imagen que contiene tabla, naranja, árbol, sostener&#10;&#10;Descripción generada automáticamente">
            <a:extLst>
              <a:ext uri="{FF2B5EF4-FFF2-40B4-BE49-F238E27FC236}">
                <a16:creationId xmlns:a16="http://schemas.microsoft.com/office/drawing/2014/main" id="{8BBDB6FA-F202-5603-99CF-FB1A61964D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7443" y="3394712"/>
            <a:ext cx="5405532" cy="3294233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A7E089B-764E-F463-60B9-54C4AC85432E}"/>
              </a:ext>
            </a:extLst>
          </p:cNvPr>
          <p:cNvSpPr txBox="1"/>
          <p:nvPr/>
        </p:nvSpPr>
        <p:spPr>
          <a:xfrm>
            <a:off x="189023" y="3579119"/>
            <a:ext cx="640841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ဒါမှန်တယ်ဆိုရင်သူတို့ဘာကြောင့်ရှင်ပြန်ထမြောက်ဖို့လိုအပ်တာလဲ။ သူတို့သည် ယေရှုနှင့်အတူရှိနေပြီဆိုလျှင်၊ သူတို့သည်ရှင်ပြန်ထမြောက်ပြီးကိုယ်တော်နှင့်အတူရှိရန်ကောင်းကင်ဘုံသို့တက်ရန်မလိုအပ်ပါ(၁တိ၄း၁၆၁၇)။ရှင်ပြန်ထမြောက်ခြင်းမျှော်လင့်ချက်သည်အသေခံသူတို့</a:t>
            </a:r>
            <a:r>
              <a:rPr lang="en-US" sz="2200" b="1" dirty="0"/>
              <a:t> </a:t>
            </a:r>
            <a:r>
              <a:rPr lang="my-MM" sz="2200" b="1" dirty="0"/>
              <a:t>သည်ယေရှုနှင့်အတူနေပြီးသားဖြစ်မည်ဆိုလျှင်အသုံးမ</a:t>
            </a:r>
            <a:r>
              <a:rPr lang="en-US" sz="2200" b="1" dirty="0"/>
              <a:t> </a:t>
            </a:r>
            <a:r>
              <a:rPr lang="my-MM" sz="2200" b="1" dirty="0"/>
              <a:t>ဝင်တော့ပေ။ကျွန်ုပ်တို့၏နှစ်သိမ့်မှုသည် ရှင်ပြန်ထမြောက်ခြင်းတွင် တည်ရှိသည်။</a:t>
            </a:r>
            <a:endParaRPr lang="es-ES" sz="2200" b="1" dirty="0"/>
          </a:p>
        </p:txBody>
      </p:sp>
      <p:pic>
        <p:nvPicPr>
          <p:cNvPr id="10" name="Imagen 9" descr="Un hombre sentado en el pasto&#10;&#10;Descripción generada automáticamente con confianza baja">
            <a:extLst>
              <a:ext uri="{FF2B5EF4-FFF2-40B4-BE49-F238E27FC236}">
                <a16:creationId xmlns:a16="http://schemas.microsoft.com/office/drawing/2014/main" id="{93A36E1E-41B1-6BA6-6192-DA66493F4F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43" y="126919"/>
            <a:ext cx="3180847" cy="170303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762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8523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uild="p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EE546B-E437-4B84-EE09-A41C7D64FBAA}"/>
              </a:ext>
            </a:extLst>
          </p:cNvPr>
          <p:cNvSpPr txBox="1"/>
          <p:nvPr/>
        </p:nvSpPr>
        <p:spPr>
          <a:xfrm>
            <a:off x="1" y="-40304"/>
            <a:ext cx="12191999" cy="91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200" dirty="0">
                <a:solidFill>
                  <a:schemeClr val="bg1"/>
                </a:solidFill>
              </a:rPr>
              <a:t>ကျွန်ုပ်တို့တိတ်တဆိတ်ချီဆောင်သွားခံရမလား</a:t>
            </a:r>
            <a:r>
              <a:rPr lang="en-US" sz="5333" b="1" spc="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?</a:t>
            </a:r>
            <a:endParaRPr lang="es-ES" sz="5333" b="1" spc="40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rgbClr val="C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C4F9D8-2A36-069B-0ED0-1D2B6E250456}"/>
              </a:ext>
            </a:extLst>
          </p:cNvPr>
          <p:cNvSpPr txBox="1"/>
          <p:nvPr/>
        </p:nvSpPr>
        <p:spPr>
          <a:xfrm>
            <a:off x="36550" y="795264"/>
            <a:ext cx="6866034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133" b="1" dirty="0">
                <a:solidFill>
                  <a:srgbClr val="E6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rgbClr val="E6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ထိုအခါလယ်၌ရှိသောလူနှစ်ယောက်တို့တွင်တစ်ယောက်ကိုသိမ်းယူ၍ တစ်ယောက်မူကား၊ နေရစ်ရလတ့ံ။ </a:t>
            </a:r>
            <a:r>
              <a:rPr lang="es-ES" sz="1600" b="1" dirty="0">
                <a:solidFill>
                  <a:srgbClr val="E6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(Matthew 24:40)</a:t>
            </a:r>
            <a:endParaRPr lang="es-ES" sz="2133" b="1" dirty="0">
              <a:solidFill>
                <a:srgbClr val="E6DE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947633-7AA6-EAC0-F115-BD86AD5D8070}"/>
              </a:ext>
            </a:extLst>
          </p:cNvPr>
          <p:cNvSpPr txBox="1"/>
          <p:nvPr/>
        </p:nvSpPr>
        <p:spPr>
          <a:xfrm>
            <a:off x="141373" y="1574965"/>
            <a:ext cx="67304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ခရစ်ယာန်များစွာသည် ဒုတိယကြွလာခြင်း မတိုင်မီတွင် သစ္စာရှိသူများအသွင်ပြောင်းကာယေရှုထံခေါ်ဆောင်သွားမည်ဖြစ်ပြီးကျန်လူများကမ္ဘာမြေကြီးပေါ်တွင်ကျန်ရှိနေချိန်တွင်</a:t>
            </a:r>
            <a:r>
              <a:rPr lang="en-US" sz="2200" b="1" dirty="0"/>
              <a:t> </a:t>
            </a:r>
            <a:r>
              <a:rPr lang="my-MM" sz="2200" b="1" dirty="0"/>
              <a:t>ခရစ်ယာန်များစွာသည်“</a:t>
            </a:r>
            <a:r>
              <a:rPr lang="my-MM" dirty="0"/>
              <a:t>‘‘</a:t>
            </a:r>
            <a:r>
              <a:rPr lang="my-MM" sz="2200" b="1" dirty="0"/>
              <a:t>လျှို့ဝှက်စွာချီဆောင်ခံသွားရခြင်း’’ ကိုယုံကြည်ကြသည်။၎င်းသည်၁ကောရိန္သု၁၅:၅၁နှင့်အခြားကျမ်းချက်များအပေါ် အခြေခံထားသည်။သို့ရာတွင်၊ သေလွန်သောသူနှင့်အသက်ရှင်သောသန့်ရှင်းသူတို့သည်မည်သည့်အချိန်တွင်ပြောင်းလဲမည်ကိုပေါလုရှင်းရှင်းလင်းလင်းဖော်ပြခဲ့သည်။</a:t>
            </a:r>
            <a:endParaRPr lang="es-ES" sz="22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B80FAF5-8510-A225-ABF7-A68CC58409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1769736"/>
              </p:ext>
            </p:extLst>
          </p:nvPr>
        </p:nvGraphicFramePr>
        <p:xfrm>
          <a:off x="311888" y="4683419"/>
          <a:ext cx="11568224" cy="160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6058AFFF-FC55-5A8C-A59B-3A230DFCBF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2584" y="925028"/>
            <a:ext cx="2437899" cy="36574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3E491C8-BD0F-A17B-136A-67A0897501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39496" y="925028"/>
            <a:ext cx="2362472" cy="36574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52F5007-BEC1-0F52-D0DE-D6DFC88EADC9}"/>
              </a:ext>
            </a:extLst>
          </p:cNvPr>
          <p:cNvSpPr txBox="1"/>
          <p:nvPr/>
        </p:nvSpPr>
        <p:spPr>
          <a:xfrm>
            <a:off x="311889" y="6290385"/>
            <a:ext cx="108499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ဤအဖြစ်အပျက်ကို “ခရစ်ယာန်များစွာသည်“လျှို့ဝှက်စွာချီဆောင်ခံသွားရခြင်း’’ </a:t>
            </a:r>
            <a:r>
              <a:rPr lang="my-MM" sz="2000" dirty="0"/>
              <a:t>‘‘ </a:t>
            </a:r>
            <a:r>
              <a:rPr lang="my-MM" sz="2000" b="1" dirty="0"/>
              <a:t> ဟုခေါ်သည်မဟုတ်ဘဲ “သခင်ကြွလာတော်မူခြင်း” ဖြစ်သည်(၁တိ ၄း၁၅)။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02250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1A0FA4-548E-47D2-A7E7-57CC67B4F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BE1A0FA4-548E-47D2-A7E7-57CC67B4F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BE1A0FA4-548E-47D2-A7E7-57CC67B4F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BE1A0FA4-548E-47D2-A7E7-57CC67B4F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558546-3E3F-425E-842F-EB21C1E48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D7558546-3E3F-425E-842F-EB21C1E48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95BBCC-8F31-4823-A3F2-E13ECB609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0E95BBCC-8F31-4823-A3F2-E13ECB609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0E95BBCC-8F31-4823-A3F2-E13ECB609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0E95BBCC-8F31-4823-A3F2-E13ECB609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1C595-145A-439E-B667-D6C280125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D131C595-145A-439E-B667-D6C280125D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/>
      <p:bldGraphic spid="6" grpId="0" uiExpand="1">
        <p:bldSub>
          <a:bldDgm bld="one"/>
        </p:bldSub>
      </p:bldGraphic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C83BFDC-FD7D-F583-25B5-C95DFE8CEDCE}"/>
              </a:ext>
            </a:extLst>
          </p:cNvPr>
          <p:cNvSpPr txBox="1"/>
          <p:nvPr/>
        </p:nvSpPr>
        <p:spPr>
          <a:xfrm>
            <a:off x="42626" y="25825"/>
            <a:ext cx="12007351" cy="6129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my-MM" sz="2933" b="1" dirty="0">
                <a:latin typeface="Constantia" panose="02030602050306030303" pitchFamily="18" charset="0"/>
              </a:rPr>
              <a:t>“ခရစ်တော်သည် မိုဃ်းတိမ်များနှင့် ကြီးစွာသောဘုန်းအသရေနှင့်ကြွလာတော်မူ၏။ တောက်ပသောကောင်းကင်တမန်များအများအပြားသည်ကိုယ်တော်ထံချဉ်းကပ်ကြလိမ့်မည်။ သေလွန်သောသူတို့ကို ထမြောက်စေခြင်းငှာ ကြွလာတော်မူမည်၊ အသက်ရှင်သောသန့်ရှင်းသူတို့ကိုဘုန်းအသရေသို့ပြောင်းလဲစေခြင်းငှာကြွလာတော်မူမည်။ ငါတို့သည် ပြောင်းလဲခြင်းသို့ ရောက်ကြလိမ့်မည်။'—၁ ကောရိန္သု ၁၅:၅၂။ ခဏကြာတော့ ဘုရင်ကြီးရဲ့ အလှကို မြင်ရမှာပါ။ အချိန်အနည်းငယ်ကြာသည်နှင့် ကျွန်ုပ်တို့၏မျက်လုံးများမှမျက်ရည်အားလုံးကိုသုတ်တော်မူမည်။အချိန်အနည်း</a:t>
            </a:r>
            <a:r>
              <a:rPr lang="en-US" sz="2933" b="1">
                <a:latin typeface="Constantia" panose="02030602050306030303" pitchFamily="18" charset="0"/>
              </a:rPr>
              <a:t> </a:t>
            </a:r>
            <a:r>
              <a:rPr lang="my-MM" sz="2933" b="1">
                <a:latin typeface="Constantia" panose="02030602050306030303" pitchFamily="18" charset="0"/>
              </a:rPr>
              <a:t>ငယ</a:t>
            </a:r>
            <a:r>
              <a:rPr lang="my-MM" sz="2933" b="1" dirty="0">
                <a:latin typeface="Constantia" panose="02030602050306030303" pitchFamily="18" charset="0"/>
              </a:rPr>
              <a:t>်ကြာသည်နှင့် ကိုယ်တော်သည် ကျွန်ုပ်တို့အား ‘လွန်စွာဝမ်းမြောက်သောစိတ်နှင့် ဘုန်းတော်ရှေ့တော်၌ အပြစ်ကင်းစင်စေတော်မူမည်။’—ယုဒ ၁:၂၄။</a:t>
            </a:r>
            <a:endParaRPr lang="es-ES" sz="2933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283D504-F9BB-ADDB-8A71-4E64E09735DB}"/>
              </a:ext>
            </a:extLst>
          </p:cNvPr>
          <p:cNvSpPr txBox="1"/>
          <p:nvPr/>
        </p:nvSpPr>
        <p:spPr>
          <a:xfrm>
            <a:off x="6659130" y="6274621"/>
            <a:ext cx="503304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33" b="1" dirty="0"/>
              <a:t>E. G. W. (The Desire of Ages, cp. 69, p. 632)</a:t>
            </a:r>
            <a:endParaRPr lang="es-ES" sz="2133" b="1" dirty="0"/>
          </a:p>
        </p:txBody>
      </p:sp>
    </p:spTree>
    <p:extLst>
      <p:ext uri="{BB962C8B-B14F-4D97-AF65-F5344CB8AC3E}">
        <p14:creationId xmlns:p14="http://schemas.microsoft.com/office/powerpoint/2010/main" val="252758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3887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Constantia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9</cp:revision>
  <dcterms:created xsi:type="dcterms:W3CDTF">2022-11-02T04:37:20Z</dcterms:created>
  <dcterms:modified xsi:type="dcterms:W3CDTF">2022-11-02T13:05:00Z</dcterms:modified>
</cp:coreProperties>
</file>