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29" r:id="rId2"/>
    <p:sldId id="327" r:id="rId3"/>
    <p:sldId id="257" r:id="rId4"/>
    <p:sldId id="258" r:id="rId5"/>
    <p:sldId id="328" r:id="rId6"/>
    <p:sldId id="330" r:id="rId7"/>
    <p:sldId id="331" r:id="rId8"/>
    <p:sldId id="261" r:id="rId9"/>
    <p:sldId id="33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CF02BA-5EA0-46A3-99E4-929FE6F1D2FA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E837E3CF-F7C0-4A1D-9EE3-73B0316933FA}">
      <dgm:prSet custT="1"/>
      <dgm:spPr/>
      <dgm:t>
        <a:bodyPr/>
        <a:lstStyle/>
        <a:p>
          <a:r>
            <a:rPr lang="my-MM" sz="1800" b="1" dirty="0"/>
            <a:t>“[…] ငါဆိုသည်ကား၊ ယနေ့တွင် သင်သည် ငါနှင့်အတူရှိလိမ့်မည် […] သို့သော် နှစ်ရက်အကြာတွင် “ငါသည် ခမည်းတော်ထံသို့ မတက်သေး” ဟုမိန့်တော်မူခဲ့သည် (ယော၊ ၂၀း၁၇)။</a:t>
          </a:r>
          <a:endParaRPr lang="es-ES" sz="1800" dirty="0"/>
        </a:p>
      </dgm:t>
    </dgm:pt>
    <dgm:pt modelId="{AFCAC994-5FE0-4EB1-84D2-3E309186EB60}" type="parTrans" cxnId="{75AA89B5-B6CC-46CC-9322-4E30527FFF93}">
      <dgm:prSet/>
      <dgm:spPr/>
      <dgm:t>
        <a:bodyPr/>
        <a:lstStyle/>
        <a:p>
          <a:endParaRPr lang="es-ES"/>
        </a:p>
      </dgm:t>
    </dgm:pt>
    <dgm:pt modelId="{7A59B8AF-C325-4B51-A2B4-88BD0B481ECC}" type="sibTrans" cxnId="{75AA89B5-B6CC-46CC-9322-4E30527FFF93}">
      <dgm:prSet/>
      <dgm:spPr>
        <a:ln>
          <a:solidFill>
            <a:schemeClr val="accent1">
              <a:lumMod val="60000"/>
              <a:lumOff val="40000"/>
            </a:schemeClr>
          </a:solidFill>
        </a:ln>
      </dgm:spPr>
      <dgm:t>
        <a:bodyPr/>
        <a:lstStyle/>
        <a:p>
          <a:endParaRPr lang="es-ES"/>
        </a:p>
      </dgm:t>
    </dgm:pt>
    <dgm:pt modelId="{A3654C66-3A0D-47E2-B4E8-553BFEF04556}">
      <dgm:prSet custT="1"/>
      <dgm:spPr/>
      <dgm:t>
        <a:bodyPr/>
        <a:lstStyle/>
        <a:p>
          <a:r>
            <a:rPr lang="my-MM" sz="1800" b="1" dirty="0"/>
            <a:t>“[…] ဒီနေ့ မင်းကို ငါပြောမယ်၊ မင်း ငါနဲ့ အတူရှိမယ် […]” မှန်ပါသည် ။ သခင်ယေရှုက သူခိုးတောင်းသည့်အတိုင်း သူခိုးက သူ့နိုင်ငံတော်သို့ ပြန်ကြွလာသောအခါ သူ့ကို သတိရလိမ့်မည် (လု၊ ၂၃း၄၂)။</a:t>
          </a:r>
          <a:endParaRPr lang="es-ES" sz="1800" dirty="0"/>
        </a:p>
      </dgm:t>
    </dgm:pt>
    <dgm:pt modelId="{B8D5A2AF-168B-4270-992A-627A319E40DB}" type="parTrans" cxnId="{9EC55696-E943-4032-96A0-11E56D8F7967}">
      <dgm:prSet/>
      <dgm:spPr/>
      <dgm:t>
        <a:bodyPr/>
        <a:lstStyle/>
        <a:p>
          <a:endParaRPr lang="es-ES"/>
        </a:p>
      </dgm:t>
    </dgm:pt>
    <dgm:pt modelId="{0A0F8338-E021-43DE-8EEB-C03ECD06FA9F}" type="sibTrans" cxnId="{9EC55696-E943-4032-96A0-11E56D8F7967}">
      <dgm:prSet/>
      <dgm:spPr/>
      <dgm:t>
        <a:bodyPr/>
        <a:lstStyle/>
        <a:p>
          <a:endParaRPr lang="es-ES"/>
        </a:p>
      </dgm:t>
    </dgm:pt>
    <dgm:pt modelId="{8C342574-E7EE-4D03-B50E-D3E7951C4336}" type="pres">
      <dgm:prSet presAssocID="{08CF02BA-5EA0-46A3-99E4-929FE6F1D2FA}" presName="Name0" presStyleCnt="0">
        <dgm:presLayoutVars>
          <dgm:chMax val="7"/>
          <dgm:chPref val="7"/>
          <dgm:dir/>
        </dgm:presLayoutVars>
      </dgm:prSet>
      <dgm:spPr/>
    </dgm:pt>
    <dgm:pt modelId="{3F9FF387-CA28-477C-843F-F7036DAEC8EF}" type="pres">
      <dgm:prSet presAssocID="{08CF02BA-5EA0-46A3-99E4-929FE6F1D2FA}" presName="Name1" presStyleCnt="0"/>
      <dgm:spPr/>
    </dgm:pt>
    <dgm:pt modelId="{9D346487-5112-453F-A365-5F6E1D8FFA31}" type="pres">
      <dgm:prSet presAssocID="{08CF02BA-5EA0-46A3-99E4-929FE6F1D2FA}" presName="cycle" presStyleCnt="0"/>
      <dgm:spPr/>
    </dgm:pt>
    <dgm:pt modelId="{89FF55B9-327E-4DB6-B501-6CE0E565FD7F}" type="pres">
      <dgm:prSet presAssocID="{08CF02BA-5EA0-46A3-99E4-929FE6F1D2FA}" presName="srcNode" presStyleLbl="node1" presStyleIdx="0" presStyleCnt="2"/>
      <dgm:spPr/>
    </dgm:pt>
    <dgm:pt modelId="{4A657FF7-0535-415E-BAF6-66C935246E8A}" type="pres">
      <dgm:prSet presAssocID="{08CF02BA-5EA0-46A3-99E4-929FE6F1D2FA}" presName="conn" presStyleLbl="parChTrans1D2" presStyleIdx="0" presStyleCnt="1"/>
      <dgm:spPr/>
    </dgm:pt>
    <dgm:pt modelId="{3443A5E4-D368-4949-AD2E-F0929CAFDC4F}" type="pres">
      <dgm:prSet presAssocID="{08CF02BA-5EA0-46A3-99E4-929FE6F1D2FA}" presName="extraNode" presStyleLbl="node1" presStyleIdx="0" presStyleCnt="2"/>
      <dgm:spPr/>
    </dgm:pt>
    <dgm:pt modelId="{AFEFF455-C1E6-4C0E-85A9-CDF5B198C5C9}" type="pres">
      <dgm:prSet presAssocID="{08CF02BA-5EA0-46A3-99E4-929FE6F1D2FA}" presName="dstNode" presStyleLbl="node1" presStyleIdx="0" presStyleCnt="2"/>
      <dgm:spPr/>
    </dgm:pt>
    <dgm:pt modelId="{EFC71839-3850-4F4C-A022-450A652AB267}" type="pres">
      <dgm:prSet presAssocID="{E837E3CF-F7C0-4A1D-9EE3-73B0316933FA}" presName="text_1" presStyleLbl="node1" presStyleIdx="0" presStyleCnt="2" custScaleY="175412" custLinFactNeighborY="-13590">
        <dgm:presLayoutVars>
          <dgm:bulletEnabled val="1"/>
        </dgm:presLayoutVars>
      </dgm:prSet>
      <dgm:spPr/>
    </dgm:pt>
    <dgm:pt modelId="{A7CC6416-CB11-4D11-A0BA-46C728EFCEBF}" type="pres">
      <dgm:prSet presAssocID="{E837E3CF-F7C0-4A1D-9EE3-73B0316933FA}" presName="accent_1" presStyleCnt="0"/>
      <dgm:spPr/>
    </dgm:pt>
    <dgm:pt modelId="{25E1F94B-A32E-4069-B57B-3D3C2B40CA3A}" type="pres">
      <dgm:prSet presAssocID="{E837E3CF-F7C0-4A1D-9EE3-73B0316933FA}" presName="accentRepeatNode" presStyleLbl="solidFgAcc1" presStyleIdx="0" presStyleCnt="2"/>
      <dgm:spPr/>
    </dgm:pt>
    <dgm:pt modelId="{E958A777-CC8B-47A5-9B00-A9C415A9D245}" type="pres">
      <dgm:prSet presAssocID="{A3654C66-3A0D-47E2-B4E8-553BFEF04556}" presName="text_2" presStyleLbl="node1" presStyleIdx="1" presStyleCnt="2" custScaleY="179846">
        <dgm:presLayoutVars>
          <dgm:bulletEnabled val="1"/>
        </dgm:presLayoutVars>
      </dgm:prSet>
      <dgm:spPr/>
    </dgm:pt>
    <dgm:pt modelId="{37A2E228-B1F9-4587-8ED6-8BAE1CB0117C}" type="pres">
      <dgm:prSet presAssocID="{A3654C66-3A0D-47E2-B4E8-553BFEF04556}" presName="accent_2" presStyleCnt="0"/>
      <dgm:spPr/>
    </dgm:pt>
    <dgm:pt modelId="{42DB5817-E779-4E72-BB98-CE67EB43CE2C}" type="pres">
      <dgm:prSet presAssocID="{A3654C66-3A0D-47E2-B4E8-553BFEF04556}" presName="accentRepeatNode" presStyleLbl="solidFgAcc1" presStyleIdx="1" presStyleCnt="2"/>
      <dgm:spPr/>
    </dgm:pt>
  </dgm:ptLst>
  <dgm:cxnLst>
    <dgm:cxn modelId="{A28C4E02-0D4A-47DA-9145-23DF140A3AE6}" type="presOf" srcId="{7A59B8AF-C325-4B51-A2B4-88BD0B481ECC}" destId="{4A657FF7-0535-415E-BAF6-66C935246E8A}" srcOrd="0" destOrd="0" presId="urn:microsoft.com/office/officeart/2008/layout/VerticalCurvedList"/>
    <dgm:cxn modelId="{9182726C-A74F-4064-B4D7-24B5EF80884E}" type="presOf" srcId="{08CF02BA-5EA0-46A3-99E4-929FE6F1D2FA}" destId="{8C342574-E7EE-4D03-B50E-D3E7951C4336}" srcOrd="0" destOrd="0" presId="urn:microsoft.com/office/officeart/2008/layout/VerticalCurvedList"/>
    <dgm:cxn modelId="{BEAEA450-5723-4451-A1F4-208B8D6D906D}" type="presOf" srcId="{E837E3CF-F7C0-4A1D-9EE3-73B0316933FA}" destId="{EFC71839-3850-4F4C-A022-450A652AB267}" srcOrd="0" destOrd="0" presId="urn:microsoft.com/office/officeart/2008/layout/VerticalCurvedList"/>
    <dgm:cxn modelId="{9EC55696-E943-4032-96A0-11E56D8F7967}" srcId="{08CF02BA-5EA0-46A3-99E4-929FE6F1D2FA}" destId="{A3654C66-3A0D-47E2-B4E8-553BFEF04556}" srcOrd="1" destOrd="0" parTransId="{B8D5A2AF-168B-4270-992A-627A319E40DB}" sibTransId="{0A0F8338-E021-43DE-8EEB-C03ECD06FA9F}"/>
    <dgm:cxn modelId="{4C244FA2-1D99-450F-88D7-A153027FF7D4}" type="presOf" srcId="{A3654C66-3A0D-47E2-B4E8-553BFEF04556}" destId="{E958A777-CC8B-47A5-9B00-A9C415A9D245}" srcOrd="0" destOrd="0" presId="urn:microsoft.com/office/officeart/2008/layout/VerticalCurvedList"/>
    <dgm:cxn modelId="{75AA89B5-B6CC-46CC-9322-4E30527FFF93}" srcId="{08CF02BA-5EA0-46A3-99E4-929FE6F1D2FA}" destId="{E837E3CF-F7C0-4A1D-9EE3-73B0316933FA}" srcOrd="0" destOrd="0" parTransId="{AFCAC994-5FE0-4EB1-84D2-3E309186EB60}" sibTransId="{7A59B8AF-C325-4B51-A2B4-88BD0B481ECC}"/>
    <dgm:cxn modelId="{79D5F8AA-31EA-4548-ABCF-B22121053FD7}" type="presParOf" srcId="{8C342574-E7EE-4D03-B50E-D3E7951C4336}" destId="{3F9FF387-CA28-477C-843F-F7036DAEC8EF}" srcOrd="0" destOrd="0" presId="urn:microsoft.com/office/officeart/2008/layout/VerticalCurvedList"/>
    <dgm:cxn modelId="{0DF4DC13-C1EC-4D5C-8673-B9BD55F91672}" type="presParOf" srcId="{3F9FF387-CA28-477C-843F-F7036DAEC8EF}" destId="{9D346487-5112-453F-A365-5F6E1D8FFA31}" srcOrd="0" destOrd="0" presId="urn:microsoft.com/office/officeart/2008/layout/VerticalCurvedList"/>
    <dgm:cxn modelId="{84C08A6C-6750-498E-B42E-7B5ACE245D45}" type="presParOf" srcId="{9D346487-5112-453F-A365-5F6E1D8FFA31}" destId="{89FF55B9-327E-4DB6-B501-6CE0E565FD7F}" srcOrd="0" destOrd="0" presId="urn:microsoft.com/office/officeart/2008/layout/VerticalCurvedList"/>
    <dgm:cxn modelId="{B10B7318-5BC5-452A-BF46-70303691B648}" type="presParOf" srcId="{9D346487-5112-453F-A365-5F6E1D8FFA31}" destId="{4A657FF7-0535-415E-BAF6-66C935246E8A}" srcOrd="1" destOrd="0" presId="urn:microsoft.com/office/officeart/2008/layout/VerticalCurvedList"/>
    <dgm:cxn modelId="{CDDF383E-79EB-4092-8DFB-CFADC4500548}" type="presParOf" srcId="{9D346487-5112-453F-A365-5F6E1D8FFA31}" destId="{3443A5E4-D368-4949-AD2E-F0929CAFDC4F}" srcOrd="2" destOrd="0" presId="urn:microsoft.com/office/officeart/2008/layout/VerticalCurvedList"/>
    <dgm:cxn modelId="{AF5934A1-9907-47F5-B827-209D4B15D76D}" type="presParOf" srcId="{9D346487-5112-453F-A365-5F6E1D8FFA31}" destId="{AFEFF455-C1E6-4C0E-85A9-CDF5B198C5C9}" srcOrd="3" destOrd="0" presId="urn:microsoft.com/office/officeart/2008/layout/VerticalCurvedList"/>
    <dgm:cxn modelId="{B53079DD-7858-4CD9-8B9D-52A7E24AD551}" type="presParOf" srcId="{3F9FF387-CA28-477C-843F-F7036DAEC8EF}" destId="{EFC71839-3850-4F4C-A022-450A652AB267}" srcOrd="1" destOrd="0" presId="urn:microsoft.com/office/officeart/2008/layout/VerticalCurvedList"/>
    <dgm:cxn modelId="{F908762F-B0DA-49FA-8B37-113F1F25C917}" type="presParOf" srcId="{3F9FF387-CA28-477C-843F-F7036DAEC8EF}" destId="{A7CC6416-CB11-4D11-A0BA-46C728EFCEBF}" srcOrd="2" destOrd="0" presId="urn:microsoft.com/office/officeart/2008/layout/VerticalCurvedList"/>
    <dgm:cxn modelId="{976D69D9-2BA0-4C48-9FDE-B789522FF557}" type="presParOf" srcId="{A7CC6416-CB11-4D11-A0BA-46C728EFCEBF}" destId="{25E1F94B-A32E-4069-B57B-3D3C2B40CA3A}" srcOrd="0" destOrd="0" presId="urn:microsoft.com/office/officeart/2008/layout/VerticalCurvedList"/>
    <dgm:cxn modelId="{8E17F01F-45CA-448F-8C7C-CCBAA4CE30B0}" type="presParOf" srcId="{3F9FF387-CA28-477C-843F-F7036DAEC8EF}" destId="{E958A777-CC8B-47A5-9B00-A9C415A9D245}" srcOrd="3" destOrd="0" presId="urn:microsoft.com/office/officeart/2008/layout/VerticalCurvedList"/>
    <dgm:cxn modelId="{C3BDDB4F-F7BD-4AE2-A65A-994666C955D6}" type="presParOf" srcId="{3F9FF387-CA28-477C-843F-F7036DAEC8EF}" destId="{37A2E228-B1F9-4587-8ED6-8BAE1CB0117C}" srcOrd="4" destOrd="0" presId="urn:microsoft.com/office/officeart/2008/layout/VerticalCurvedList"/>
    <dgm:cxn modelId="{2FB8E006-0456-4EC2-98E3-7D1E76AFF996}" type="presParOf" srcId="{37A2E228-B1F9-4587-8ED6-8BAE1CB0117C}" destId="{42DB5817-E779-4E72-BB98-CE67EB43CE2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C06C02-D6C3-4EC8-943A-BC3392C8BDC8}" type="doc">
      <dgm:prSet loTypeId="urn:microsoft.com/office/officeart/2005/8/layout/pList1" loCatId="pictur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7F68D8EF-AB9F-44B2-9B7C-797481FE4A2A}">
      <dgm:prSet custT="1"/>
      <dgm:spPr/>
      <dgm:t>
        <a:bodyPr/>
        <a:lstStyle/>
        <a:p>
          <a:r>
            <a:rPr lang="my-MM" sz="1600" b="1" dirty="0"/>
            <a:t>ဤကျမ်းပိုဒ်တွင် ယဇ်ပလ္လင်သည် မီးရှို့ရာယဇ်ပလ္လင်ဖြစ်သည်။
</a:t>
          </a:r>
          <a:r>
            <a:rPr lang="en-US" sz="1600" b="1" dirty="0"/>
            <a:t>(Lv. 4:25)</a:t>
          </a:r>
          <a:endParaRPr lang="es-ES" sz="1600" dirty="0"/>
        </a:p>
      </dgm:t>
    </dgm:pt>
    <dgm:pt modelId="{CF307E39-2308-46CE-8F77-6BF35BB97955}" type="parTrans" cxnId="{52A10903-DBD3-4514-B3CF-AB7BF631D234}">
      <dgm:prSet/>
      <dgm:spPr/>
      <dgm:t>
        <a:bodyPr/>
        <a:lstStyle/>
        <a:p>
          <a:endParaRPr lang="es-ES" sz="1800"/>
        </a:p>
      </dgm:t>
    </dgm:pt>
    <dgm:pt modelId="{7C3209B1-B42B-4729-AAC8-168D34D11BCF}" type="sibTrans" cxnId="{52A10903-DBD3-4514-B3CF-AB7BF631D234}">
      <dgm:prSet/>
      <dgm:spPr/>
      <dgm:t>
        <a:bodyPr/>
        <a:lstStyle/>
        <a:p>
          <a:endParaRPr lang="es-ES" sz="1800"/>
        </a:p>
      </dgm:t>
    </dgm:pt>
    <dgm:pt modelId="{54EBE073-33E6-4493-80FF-308F1D628DC4}">
      <dgm:prSet custT="1"/>
      <dgm:spPr/>
      <dgm:t>
        <a:bodyPr/>
        <a:lstStyle/>
        <a:p>
          <a:r>
            <a:rPr lang="my-MM" sz="1600" b="1" dirty="0"/>
            <a:t>ကမ္ဘာမြေကို ကိုယ်စားပြုသော ဝင်းအတွင်း၌ တည်ရှိသည်။
(ဗျာ. ၁၁:၂)</a:t>
          </a:r>
          <a:endParaRPr lang="es-ES" sz="1600" dirty="0"/>
        </a:p>
      </dgm:t>
    </dgm:pt>
    <dgm:pt modelId="{0205F782-27F1-4359-87C3-ECC3255E45EB}" type="parTrans" cxnId="{52916D9A-AD84-4A2D-AAE1-5E89E79BCCBE}">
      <dgm:prSet/>
      <dgm:spPr/>
      <dgm:t>
        <a:bodyPr/>
        <a:lstStyle/>
        <a:p>
          <a:endParaRPr lang="es-ES" sz="1800"/>
        </a:p>
      </dgm:t>
    </dgm:pt>
    <dgm:pt modelId="{F9BC8357-28E6-47FD-91C0-885529FA8E56}" type="sibTrans" cxnId="{52916D9A-AD84-4A2D-AAE1-5E89E79BCCBE}">
      <dgm:prSet/>
      <dgm:spPr/>
      <dgm:t>
        <a:bodyPr/>
        <a:lstStyle/>
        <a:p>
          <a:endParaRPr lang="es-ES" sz="1800"/>
        </a:p>
      </dgm:t>
    </dgm:pt>
    <dgm:pt modelId="{CD746052-11F4-495E-996E-E7E13D035815}">
      <dgm:prSet custT="1"/>
      <dgm:spPr/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my-MM" sz="1600" b="1" dirty="0"/>
            <a:t>ဝိညာဉ်များသည်လူတို့ကို ကိုယ်စားပြုသည်။
(1</a:t>
          </a:r>
          <a:r>
            <a:rPr lang="en-US" sz="1600" b="1" dirty="0"/>
            <a:t>K. 15:29) </a:t>
          </a:r>
          <a:r>
            <a:rPr lang="my-MM" sz="1600" b="1" dirty="0"/>
            <a:t>ကမ္ဘာမြေပေါ်တွင် အသေခံခဲ့ကြသူများ</a:t>
          </a:r>
          <a:endParaRPr lang="es-ES" sz="1600" dirty="0"/>
        </a:p>
      </dgm:t>
    </dgm:pt>
    <dgm:pt modelId="{D11C5B7F-2DDE-4167-9B04-9D67F6A7489D}" type="parTrans" cxnId="{31287797-E139-4CE4-BAB4-BCC58646D587}">
      <dgm:prSet/>
      <dgm:spPr/>
      <dgm:t>
        <a:bodyPr/>
        <a:lstStyle/>
        <a:p>
          <a:endParaRPr lang="es-ES" sz="1800"/>
        </a:p>
      </dgm:t>
    </dgm:pt>
    <dgm:pt modelId="{7D800381-0D89-4D71-A3F1-518F21E25EE0}" type="sibTrans" cxnId="{31287797-E139-4CE4-BAB4-BCC58646D587}">
      <dgm:prSet/>
      <dgm:spPr/>
      <dgm:t>
        <a:bodyPr/>
        <a:lstStyle/>
        <a:p>
          <a:endParaRPr lang="es-ES" sz="1800"/>
        </a:p>
      </dgm:t>
    </dgm:pt>
    <dgm:pt modelId="{9CD43CA6-3FF5-47FD-ADC8-C85FAF2FC0E1}">
      <dgm:prSet custT="1"/>
      <dgm:spPr/>
      <dgm:t>
        <a:bodyPr/>
        <a:lstStyle/>
        <a:p>
          <a:r>
            <a:rPr lang="my-MM" sz="1600" b="1" dirty="0"/>
            <a:t>ကမ္ဘာဦး 4:10 တွင် အာဗေလ၏သွေးကဲ့သို့ အော်ဟစ်ခြင်းသည် သင်္ကေတတစ်ခုဖြစ်</a:t>
          </a:r>
          <a:r>
            <a:rPr lang="en-US" sz="1600" b="1" dirty="0"/>
            <a:t> </a:t>
          </a:r>
          <a:r>
            <a:rPr lang="my-MM" sz="1600" b="1" dirty="0"/>
            <a:t>သည်။</a:t>
          </a:r>
          <a:r>
            <a:rPr lang="en-US" sz="1600" b="1" dirty="0"/>
            <a:t> Genesis 4:10</a:t>
          </a:r>
          <a:endParaRPr lang="es-ES" sz="1600" dirty="0"/>
        </a:p>
      </dgm:t>
    </dgm:pt>
    <dgm:pt modelId="{83E2CF56-5B1A-47A1-8143-42E2E0F65146}" type="parTrans" cxnId="{6546D2C6-E3B4-4056-ACF1-CA7162859C6F}">
      <dgm:prSet/>
      <dgm:spPr/>
      <dgm:t>
        <a:bodyPr/>
        <a:lstStyle/>
        <a:p>
          <a:endParaRPr lang="es-ES" sz="1800"/>
        </a:p>
      </dgm:t>
    </dgm:pt>
    <dgm:pt modelId="{A78E311B-FBE1-40DE-A01F-F5613C2B297C}" type="sibTrans" cxnId="{6546D2C6-E3B4-4056-ACF1-CA7162859C6F}">
      <dgm:prSet/>
      <dgm:spPr/>
      <dgm:t>
        <a:bodyPr/>
        <a:lstStyle/>
        <a:p>
          <a:endParaRPr lang="es-ES" sz="1800"/>
        </a:p>
      </dgm:t>
    </dgm:pt>
    <dgm:pt modelId="{5BD2A346-6CBA-4D18-9CCC-B0CECA26121C}">
      <dgm:prSet custT="1"/>
      <dgm:spPr/>
      <dgm:t>
        <a:bodyPr/>
        <a:lstStyle/>
        <a:p>
          <a:pPr algn="l"/>
          <a:r>
            <a:rPr lang="my-MM" sz="1600" b="1" dirty="0"/>
            <a:t>“သူတို့၏ကျွန်ချင်းများ”အရေအတွက်ပြီးမြောက်သောအခါဒုတိယကြွလာချိန်အထိ၎င်းတို့</a:t>
          </a:r>
          <a:r>
            <a:rPr lang="en-US" sz="1600" b="1" dirty="0"/>
            <a:t> </a:t>
          </a:r>
          <a:r>
            <a:rPr lang="my-MM" sz="1600" b="1" dirty="0"/>
            <a:t>သည်မည်သည့်ဆုလာဘ်ကိုမျှရရှိမည်</a:t>
          </a:r>
          <a:r>
            <a:rPr lang="en-US" sz="1600" b="1" dirty="0"/>
            <a:t> </a:t>
          </a:r>
          <a:r>
            <a:rPr lang="my-MM" sz="1600" b="1" dirty="0"/>
            <a:t>မဟုတ်ပေ။(ဗျာ. ၇:၃-၄၊ ၁၄-၁၅)</a:t>
          </a:r>
          <a:endParaRPr lang="es-ES" sz="1600" dirty="0"/>
        </a:p>
      </dgm:t>
    </dgm:pt>
    <dgm:pt modelId="{BE84CEB2-EC1A-47B5-BF50-2F464F8AFA57}" type="parTrans" cxnId="{D37AFC98-0065-424C-8095-156AAB51D0BF}">
      <dgm:prSet/>
      <dgm:spPr/>
      <dgm:t>
        <a:bodyPr/>
        <a:lstStyle/>
        <a:p>
          <a:endParaRPr lang="es-ES" sz="1800"/>
        </a:p>
      </dgm:t>
    </dgm:pt>
    <dgm:pt modelId="{C7EDE0D2-D008-457B-9FBC-3B2A7D30E48B}" type="sibTrans" cxnId="{D37AFC98-0065-424C-8095-156AAB51D0BF}">
      <dgm:prSet/>
      <dgm:spPr/>
      <dgm:t>
        <a:bodyPr/>
        <a:lstStyle/>
        <a:p>
          <a:endParaRPr lang="es-ES" sz="1800"/>
        </a:p>
      </dgm:t>
    </dgm:pt>
    <dgm:pt modelId="{71E57817-F603-4709-A431-8FA09AEC5F34}" type="pres">
      <dgm:prSet presAssocID="{69C06C02-D6C3-4EC8-943A-BC3392C8BDC8}" presName="Name0" presStyleCnt="0">
        <dgm:presLayoutVars>
          <dgm:dir/>
          <dgm:resizeHandles val="exact"/>
        </dgm:presLayoutVars>
      </dgm:prSet>
      <dgm:spPr/>
    </dgm:pt>
    <dgm:pt modelId="{BE0D8DC0-C68A-40A3-B959-B5EF47913329}" type="pres">
      <dgm:prSet presAssocID="{7F68D8EF-AB9F-44B2-9B7C-797481FE4A2A}" presName="compNode" presStyleCnt="0"/>
      <dgm:spPr/>
    </dgm:pt>
    <dgm:pt modelId="{C6B8C6D0-EE03-413F-B2C6-A9CA06AAF582}" type="pres">
      <dgm:prSet presAssocID="{7F68D8EF-AB9F-44B2-9B7C-797481FE4A2A}" presName="pictRect" presStyleLbl="node1" presStyleIdx="0" presStyleCnt="5" custScaleX="100084" custScaleY="125511" custLinFactNeighborX="-3285" custLinFactNeighborY="-63705"/>
      <dgm:spPr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EFFC5AFC-F086-4925-80C9-D695F6994D7C}" type="pres">
      <dgm:prSet presAssocID="{7F68D8EF-AB9F-44B2-9B7C-797481FE4A2A}" presName="textRect" presStyleLbl="revTx" presStyleIdx="0" presStyleCnt="5" custLinFactNeighborX="748" custLinFactNeighborY="-67510">
        <dgm:presLayoutVars>
          <dgm:bulletEnabled val="1"/>
        </dgm:presLayoutVars>
      </dgm:prSet>
      <dgm:spPr/>
    </dgm:pt>
    <dgm:pt modelId="{80A32AB6-7C37-4D55-A002-764AFC96775E}" type="pres">
      <dgm:prSet presAssocID="{7C3209B1-B42B-4729-AAC8-168D34D11BCF}" presName="sibTrans" presStyleLbl="sibTrans2D1" presStyleIdx="0" presStyleCnt="0"/>
      <dgm:spPr/>
    </dgm:pt>
    <dgm:pt modelId="{5DDB68D7-0378-426F-BFD4-E2ABA505C4CC}" type="pres">
      <dgm:prSet presAssocID="{54EBE073-33E6-4493-80FF-308F1D628DC4}" presName="compNode" presStyleCnt="0"/>
      <dgm:spPr/>
    </dgm:pt>
    <dgm:pt modelId="{69109252-A2F7-4875-8E79-97FD477C57CF}" type="pres">
      <dgm:prSet presAssocID="{54EBE073-33E6-4493-80FF-308F1D628DC4}" presName="pictRect" presStyleLbl="node1" presStyleIdx="1" presStyleCnt="5" custScaleX="100084" custScaleY="125511" custLinFactNeighborY="-61611"/>
      <dgm:spPr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D2E05FA0-1927-4A88-8E2B-5220BE03EA75}" type="pres">
      <dgm:prSet presAssocID="{54EBE073-33E6-4493-80FF-308F1D628DC4}" presName="textRect" presStyleLbl="revTx" presStyleIdx="1" presStyleCnt="5" custLinFactY="-2095" custLinFactNeighborY="-100000">
        <dgm:presLayoutVars>
          <dgm:bulletEnabled val="1"/>
        </dgm:presLayoutVars>
      </dgm:prSet>
      <dgm:spPr/>
    </dgm:pt>
    <dgm:pt modelId="{740DF4B6-6C13-442D-BBE9-D4E347837D75}" type="pres">
      <dgm:prSet presAssocID="{F9BC8357-28E6-47FD-91C0-885529FA8E56}" presName="sibTrans" presStyleLbl="sibTrans2D1" presStyleIdx="0" presStyleCnt="0"/>
      <dgm:spPr/>
    </dgm:pt>
    <dgm:pt modelId="{73C77EBC-D754-46E0-8068-C45B158412EB}" type="pres">
      <dgm:prSet presAssocID="{CD746052-11F4-495E-996E-E7E13D035815}" presName="compNode" presStyleCnt="0"/>
      <dgm:spPr/>
    </dgm:pt>
    <dgm:pt modelId="{E0076C67-D86D-40A5-A601-531D52C3598E}" type="pres">
      <dgm:prSet presAssocID="{CD746052-11F4-495E-996E-E7E13D035815}" presName="pictRect" presStyleLbl="node1" presStyleIdx="2" presStyleCnt="5" custScaleX="100084" custScaleY="125511" custLinFactNeighborY="-61611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57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06804929-B022-458C-B2A6-D3EAFE4001EE}" type="pres">
      <dgm:prSet presAssocID="{CD746052-11F4-495E-996E-E7E13D035815}" presName="textRect" presStyleLbl="revTx" presStyleIdx="2" presStyleCnt="5" custLinFactY="-2095" custLinFactNeighborY="-100000">
        <dgm:presLayoutVars>
          <dgm:bulletEnabled val="1"/>
        </dgm:presLayoutVars>
      </dgm:prSet>
      <dgm:spPr/>
    </dgm:pt>
    <dgm:pt modelId="{3F7DC1A9-3BE6-433A-9194-C55AC2946076}" type="pres">
      <dgm:prSet presAssocID="{7D800381-0D89-4D71-A3F1-518F21E25EE0}" presName="sibTrans" presStyleLbl="sibTrans2D1" presStyleIdx="0" presStyleCnt="0"/>
      <dgm:spPr/>
    </dgm:pt>
    <dgm:pt modelId="{E641F799-E496-497C-94FD-B2EC6AA2FF57}" type="pres">
      <dgm:prSet presAssocID="{9CD43CA6-3FF5-47FD-ADC8-C85FAF2FC0E1}" presName="compNode" presStyleCnt="0"/>
      <dgm:spPr/>
    </dgm:pt>
    <dgm:pt modelId="{3C29953F-6820-4B65-BE12-36A3AF670089}" type="pres">
      <dgm:prSet presAssocID="{9CD43CA6-3FF5-47FD-ADC8-C85FAF2FC0E1}" presName="pictRect" presStyleLbl="node1" presStyleIdx="3" presStyleCnt="5" custScaleX="100084" custScaleY="125511" custLinFactNeighborY="-61611"/>
      <dgm:spPr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57" b="1146"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50D34B69-46BA-4B90-90F9-611756D343FC}" type="pres">
      <dgm:prSet presAssocID="{9CD43CA6-3FF5-47FD-ADC8-C85FAF2FC0E1}" presName="textRect" presStyleLbl="revTx" presStyleIdx="3" presStyleCnt="5" custLinFactY="-2095" custLinFactNeighborY="-100000">
        <dgm:presLayoutVars>
          <dgm:bulletEnabled val="1"/>
        </dgm:presLayoutVars>
      </dgm:prSet>
      <dgm:spPr/>
    </dgm:pt>
    <dgm:pt modelId="{A6C36F6A-0E0F-438C-9DE4-8EC3075A17E7}" type="pres">
      <dgm:prSet presAssocID="{A78E311B-FBE1-40DE-A01F-F5613C2B297C}" presName="sibTrans" presStyleLbl="sibTrans2D1" presStyleIdx="0" presStyleCnt="0"/>
      <dgm:spPr/>
    </dgm:pt>
    <dgm:pt modelId="{7E4246C9-52D7-4ABA-8AC4-90031D11675A}" type="pres">
      <dgm:prSet presAssocID="{5BD2A346-6CBA-4D18-9CCC-B0CECA26121C}" presName="compNode" presStyleCnt="0"/>
      <dgm:spPr/>
    </dgm:pt>
    <dgm:pt modelId="{BC6F3881-B538-45C6-AE2B-70DA42928EE1}" type="pres">
      <dgm:prSet presAssocID="{5BD2A346-6CBA-4D18-9CCC-B0CECA26121C}" presName="pictRect" presStyleLbl="node1" presStyleIdx="4" presStyleCnt="5" custScaleX="100084" custScaleY="125511" custLinFactNeighborY="-61611"/>
      <dgm:spPr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prst="relaxedInset"/>
        </a:sp3d>
      </dgm:spPr>
    </dgm:pt>
    <dgm:pt modelId="{DBE2E75F-482C-4A94-B6FF-37B17550A985}" type="pres">
      <dgm:prSet presAssocID="{5BD2A346-6CBA-4D18-9CCC-B0CECA26121C}" presName="textRect" presStyleLbl="revTx" presStyleIdx="4" presStyleCnt="5" custScaleX="129763" custLinFactY="-2095" custLinFactNeighborY="-100000">
        <dgm:presLayoutVars>
          <dgm:bulletEnabled val="1"/>
        </dgm:presLayoutVars>
      </dgm:prSet>
      <dgm:spPr/>
    </dgm:pt>
  </dgm:ptLst>
  <dgm:cxnLst>
    <dgm:cxn modelId="{52A10903-DBD3-4514-B3CF-AB7BF631D234}" srcId="{69C06C02-D6C3-4EC8-943A-BC3392C8BDC8}" destId="{7F68D8EF-AB9F-44B2-9B7C-797481FE4A2A}" srcOrd="0" destOrd="0" parTransId="{CF307E39-2308-46CE-8F77-6BF35BB97955}" sibTransId="{7C3209B1-B42B-4729-AAC8-168D34D11BCF}"/>
    <dgm:cxn modelId="{BC2E3329-24AE-4E52-8C34-D622DE84F7B8}" type="presOf" srcId="{9CD43CA6-3FF5-47FD-ADC8-C85FAF2FC0E1}" destId="{50D34B69-46BA-4B90-90F9-611756D343FC}" srcOrd="0" destOrd="0" presId="urn:microsoft.com/office/officeart/2005/8/layout/pList1"/>
    <dgm:cxn modelId="{E931F867-41E7-4620-8032-F4666201A06C}" type="presOf" srcId="{F9BC8357-28E6-47FD-91C0-885529FA8E56}" destId="{740DF4B6-6C13-442D-BBE9-D4E347837D75}" srcOrd="0" destOrd="0" presId="urn:microsoft.com/office/officeart/2005/8/layout/pList1"/>
    <dgm:cxn modelId="{D12E3368-FBD9-4594-9B09-BB0AD5FA01A3}" type="presOf" srcId="{69C06C02-D6C3-4EC8-943A-BC3392C8BDC8}" destId="{71E57817-F603-4709-A431-8FA09AEC5F34}" srcOrd="0" destOrd="0" presId="urn:microsoft.com/office/officeart/2005/8/layout/pList1"/>
    <dgm:cxn modelId="{33B1D54B-6E4F-458E-B53C-1327A4375F1C}" type="presOf" srcId="{7C3209B1-B42B-4729-AAC8-168D34D11BCF}" destId="{80A32AB6-7C37-4D55-A002-764AFC96775E}" srcOrd="0" destOrd="0" presId="urn:microsoft.com/office/officeart/2005/8/layout/pList1"/>
    <dgm:cxn modelId="{4D0CA477-DA9E-412F-B14B-EF58CD077696}" type="presOf" srcId="{54EBE073-33E6-4493-80FF-308F1D628DC4}" destId="{D2E05FA0-1927-4A88-8E2B-5220BE03EA75}" srcOrd="0" destOrd="0" presId="urn:microsoft.com/office/officeart/2005/8/layout/pList1"/>
    <dgm:cxn modelId="{D0F63491-3E71-49B5-8702-B54D1E74FB1B}" type="presOf" srcId="{5BD2A346-6CBA-4D18-9CCC-B0CECA26121C}" destId="{DBE2E75F-482C-4A94-B6FF-37B17550A985}" srcOrd="0" destOrd="0" presId="urn:microsoft.com/office/officeart/2005/8/layout/pList1"/>
    <dgm:cxn modelId="{31287797-E139-4CE4-BAB4-BCC58646D587}" srcId="{69C06C02-D6C3-4EC8-943A-BC3392C8BDC8}" destId="{CD746052-11F4-495E-996E-E7E13D035815}" srcOrd="2" destOrd="0" parTransId="{D11C5B7F-2DDE-4167-9B04-9D67F6A7489D}" sibTransId="{7D800381-0D89-4D71-A3F1-518F21E25EE0}"/>
    <dgm:cxn modelId="{D37AFC98-0065-424C-8095-156AAB51D0BF}" srcId="{69C06C02-D6C3-4EC8-943A-BC3392C8BDC8}" destId="{5BD2A346-6CBA-4D18-9CCC-B0CECA26121C}" srcOrd="4" destOrd="0" parTransId="{BE84CEB2-EC1A-47B5-BF50-2F464F8AFA57}" sibTransId="{C7EDE0D2-D008-457B-9FBC-3B2A7D30E48B}"/>
    <dgm:cxn modelId="{52916D9A-AD84-4A2D-AAE1-5E89E79BCCBE}" srcId="{69C06C02-D6C3-4EC8-943A-BC3392C8BDC8}" destId="{54EBE073-33E6-4493-80FF-308F1D628DC4}" srcOrd="1" destOrd="0" parTransId="{0205F782-27F1-4359-87C3-ECC3255E45EB}" sibTransId="{F9BC8357-28E6-47FD-91C0-885529FA8E56}"/>
    <dgm:cxn modelId="{680286C0-9348-40BC-88ED-42733C605770}" type="presOf" srcId="{7F68D8EF-AB9F-44B2-9B7C-797481FE4A2A}" destId="{EFFC5AFC-F086-4925-80C9-D695F6994D7C}" srcOrd="0" destOrd="0" presId="urn:microsoft.com/office/officeart/2005/8/layout/pList1"/>
    <dgm:cxn modelId="{F83D3BC3-936D-467C-83FE-77B26B22101E}" type="presOf" srcId="{CD746052-11F4-495E-996E-E7E13D035815}" destId="{06804929-B022-458C-B2A6-D3EAFE4001EE}" srcOrd="0" destOrd="0" presId="urn:microsoft.com/office/officeart/2005/8/layout/pList1"/>
    <dgm:cxn modelId="{6546D2C6-E3B4-4056-ACF1-CA7162859C6F}" srcId="{69C06C02-D6C3-4EC8-943A-BC3392C8BDC8}" destId="{9CD43CA6-3FF5-47FD-ADC8-C85FAF2FC0E1}" srcOrd="3" destOrd="0" parTransId="{83E2CF56-5B1A-47A1-8143-42E2E0F65146}" sibTransId="{A78E311B-FBE1-40DE-A01F-F5613C2B297C}"/>
    <dgm:cxn modelId="{F749B6E4-6979-441A-A382-B1982D570CD6}" type="presOf" srcId="{7D800381-0D89-4D71-A3F1-518F21E25EE0}" destId="{3F7DC1A9-3BE6-433A-9194-C55AC2946076}" srcOrd="0" destOrd="0" presId="urn:microsoft.com/office/officeart/2005/8/layout/pList1"/>
    <dgm:cxn modelId="{8B8E84F3-287F-4343-B029-D717ABF5C1FF}" type="presOf" srcId="{A78E311B-FBE1-40DE-A01F-F5613C2B297C}" destId="{A6C36F6A-0E0F-438C-9DE4-8EC3075A17E7}" srcOrd="0" destOrd="0" presId="urn:microsoft.com/office/officeart/2005/8/layout/pList1"/>
    <dgm:cxn modelId="{6DA4BC58-7923-42CB-A666-04250419FB18}" type="presParOf" srcId="{71E57817-F603-4709-A431-8FA09AEC5F34}" destId="{BE0D8DC0-C68A-40A3-B959-B5EF47913329}" srcOrd="0" destOrd="0" presId="urn:microsoft.com/office/officeart/2005/8/layout/pList1"/>
    <dgm:cxn modelId="{52A95335-9826-462F-8B22-6B27F4C05F46}" type="presParOf" srcId="{BE0D8DC0-C68A-40A3-B959-B5EF47913329}" destId="{C6B8C6D0-EE03-413F-B2C6-A9CA06AAF582}" srcOrd="0" destOrd="0" presId="urn:microsoft.com/office/officeart/2005/8/layout/pList1"/>
    <dgm:cxn modelId="{C8D834CC-39A7-4711-8DC8-5C584480766D}" type="presParOf" srcId="{BE0D8DC0-C68A-40A3-B959-B5EF47913329}" destId="{EFFC5AFC-F086-4925-80C9-D695F6994D7C}" srcOrd="1" destOrd="0" presId="urn:microsoft.com/office/officeart/2005/8/layout/pList1"/>
    <dgm:cxn modelId="{11C75648-9BA9-4241-8230-676228CFF74A}" type="presParOf" srcId="{71E57817-F603-4709-A431-8FA09AEC5F34}" destId="{80A32AB6-7C37-4D55-A002-764AFC96775E}" srcOrd="1" destOrd="0" presId="urn:microsoft.com/office/officeart/2005/8/layout/pList1"/>
    <dgm:cxn modelId="{BEF66C9F-5D22-435C-BB41-83C24D1C2CE8}" type="presParOf" srcId="{71E57817-F603-4709-A431-8FA09AEC5F34}" destId="{5DDB68D7-0378-426F-BFD4-E2ABA505C4CC}" srcOrd="2" destOrd="0" presId="urn:microsoft.com/office/officeart/2005/8/layout/pList1"/>
    <dgm:cxn modelId="{BA54ECDB-6A5D-4641-86D1-3642B139A80D}" type="presParOf" srcId="{5DDB68D7-0378-426F-BFD4-E2ABA505C4CC}" destId="{69109252-A2F7-4875-8E79-97FD477C57CF}" srcOrd="0" destOrd="0" presId="urn:microsoft.com/office/officeart/2005/8/layout/pList1"/>
    <dgm:cxn modelId="{B59237FD-CDA1-4D5E-9772-CE37FB21A46F}" type="presParOf" srcId="{5DDB68D7-0378-426F-BFD4-E2ABA505C4CC}" destId="{D2E05FA0-1927-4A88-8E2B-5220BE03EA75}" srcOrd="1" destOrd="0" presId="urn:microsoft.com/office/officeart/2005/8/layout/pList1"/>
    <dgm:cxn modelId="{F8B3E2F0-E9C5-4798-9EAE-A33C20F39408}" type="presParOf" srcId="{71E57817-F603-4709-A431-8FA09AEC5F34}" destId="{740DF4B6-6C13-442D-BBE9-D4E347837D75}" srcOrd="3" destOrd="0" presId="urn:microsoft.com/office/officeart/2005/8/layout/pList1"/>
    <dgm:cxn modelId="{BF9013E7-528E-436D-AB11-844350BBFE34}" type="presParOf" srcId="{71E57817-F603-4709-A431-8FA09AEC5F34}" destId="{73C77EBC-D754-46E0-8068-C45B158412EB}" srcOrd="4" destOrd="0" presId="urn:microsoft.com/office/officeart/2005/8/layout/pList1"/>
    <dgm:cxn modelId="{CCEF22BA-C003-403F-9833-1CBAB7877009}" type="presParOf" srcId="{73C77EBC-D754-46E0-8068-C45B158412EB}" destId="{E0076C67-D86D-40A5-A601-531D52C3598E}" srcOrd="0" destOrd="0" presId="urn:microsoft.com/office/officeart/2005/8/layout/pList1"/>
    <dgm:cxn modelId="{33004453-C661-4BFF-AB6A-7D2BCED03FB7}" type="presParOf" srcId="{73C77EBC-D754-46E0-8068-C45B158412EB}" destId="{06804929-B022-458C-B2A6-D3EAFE4001EE}" srcOrd="1" destOrd="0" presId="urn:microsoft.com/office/officeart/2005/8/layout/pList1"/>
    <dgm:cxn modelId="{F69C9133-4FF8-4803-B23E-E48068C639B5}" type="presParOf" srcId="{71E57817-F603-4709-A431-8FA09AEC5F34}" destId="{3F7DC1A9-3BE6-433A-9194-C55AC2946076}" srcOrd="5" destOrd="0" presId="urn:microsoft.com/office/officeart/2005/8/layout/pList1"/>
    <dgm:cxn modelId="{DAAC6B86-6B7E-4A15-AD46-CB3940BB03D6}" type="presParOf" srcId="{71E57817-F603-4709-A431-8FA09AEC5F34}" destId="{E641F799-E496-497C-94FD-B2EC6AA2FF57}" srcOrd="6" destOrd="0" presId="urn:microsoft.com/office/officeart/2005/8/layout/pList1"/>
    <dgm:cxn modelId="{75D93A99-988C-4262-9253-69635D10BE07}" type="presParOf" srcId="{E641F799-E496-497C-94FD-B2EC6AA2FF57}" destId="{3C29953F-6820-4B65-BE12-36A3AF670089}" srcOrd="0" destOrd="0" presId="urn:microsoft.com/office/officeart/2005/8/layout/pList1"/>
    <dgm:cxn modelId="{4E0883EA-2118-4928-A49D-7E9BC0793B4C}" type="presParOf" srcId="{E641F799-E496-497C-94FD-B2EC6AA2FF57}" destId="{50D34B69-46BA-4B90-90F9-611756D343FC}" srcOrd="1" destOrd="0" presId="urn:microsoft.com/office/officeart/2005/8/layout/pList1"/>
    <dgm:cxn modelId="{7B8EC9E0-5960-4C54-AFA5-3DC3AB0753B5}" type="presParOf" srcId="{71E57817-F603-4709-A431-8FA09AEC5F34}" destId="{A6C36F6A-0E0F-438C-9DE4-8EC3075A17E7}" srcOrd="7" destOrd="0" presId="urn:microsoft.com/office/officeart/2005/8/layout/pList1"/>
    <dgm:cxn modelId="{562B78B2-C1E5-4A8B-9FC5-790AF788F59F}" type="presParOf" srcId="{71E57817-F603-4709-A431-8FA09AEC5F34}" destId="{7E4246C9-52D7-4ABA-8AC4-90031D11675A}" srcOrd="8" destOrd="0" presId="urn:microsoft.com/office/officeart/2005/8/layout/pList1"/>
    <dgm:cxn modelId="{968E277B-A65E-45B5-94BD-69C596B762BE}" type="presParOf" srcId="{7E4246C9-52D7-4ABA-8AC4-90031D11675A}" destId="{BC6F3881-B538-45C6-AE2B-70DA42928EE1}" srcOrd="0" destOrd="0" presId="urn:microsoft.com/office/officeart/2005/8/layout/pList1"/>
    <dgm:cxn modelId="{7015ABB7-0B78-4C9A-87F4-CB712A1C5BD8}" type="presParOf" srcId="{7E4246C9-52D7-4ABA-8AC4-90031D11675A}" destId="{DBE2E75F-482C-4A94-B6FF-37B17550A98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657FF7-0535-415E-BAF6-66C935246E8A}">
      <dsp:nvSpPr>
        <dsp:cNvPr id="0" name=""/>
        <dsp:cNvSpPr/>
      </dsp:nvSpPr>
      <dsp:spPr>
        <a:xfrm>
          <a:off x="-2599721" y="-403506"/>
          <a:ext cx="3121588" cy="3121588"/>
        </a:xfrm>
        <a:prstGeom prst="blockArc">
          <a:avLst>
            <a:gd name="adj1" fmla="val 18900000"/>
            <a:gd name="adj2" fmla="val 2700000"/>
            <a:gd name="adj3" fmla="val 692"/>
          </a:avLst>
        </a:prstGeom>
        <a:noFill/>
        <a:ln w="12700" cap="flat" cmpd="sng" algn="ctr">
          <a:solidFill>
            <a:schemeClr val="accent1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C71839-3850-4F4C-A022-450A652AB267}">
      <dsp:nvSpPr>
        <dsp:cNvPr id="0" name=""/>
        <dsp:cNvSpPr/>
      </dsp:nvSpPr>
      <dsp:spPr>
        <a:xfrm>
          <a:off x="425476" y="0"/>
          <a:ext cx="11331712" cy="11598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85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“[…] ငါဆိုသည်ကား၊ ယနေ့တွင် သင်သည် ငါနှင့်အတူရှိလိမ့်မည် […] သို့သော် နှစ်ရက်အကြာတွင် “ငါသည် ခမည်းတော်ထံသို့ မတက်သေး” ဟုမိန့်တော်မူခဲ့သည် (ယော၊ ၂၀း၁၇)။</a:t>
          </a:r>
          <a:endParaRPr lang="es-ES" sz="1800" kern="1200" dirty="0"/>
        </a:p>
      </dsp:txBody>
      <dsp:txXfrm>
        <a:off x="425476" y="0"/>
        <a:ext cx="11331712" cy="1159872"/>
      </dsp:txXfrm>
    </dsp:sp>
    <dsp:sp modelId="{25E1F94B-A32E-4069-B57B-3D3C2B40CA3A}">
      <dsp:nvSpPr>
        <dsp:cNvPr id="0" name=""/>
        <dsp:cNvSpPr/>
      </dsp:nvSpPr>
      <dsp:spPr>
        <a:xfrm>
          <a:off x="12209" y="248006"/>
          <a:ext cx="826534" cy="826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58A777-CC8B-47A5-9B00-A9C415A9D245}">
      <dsp:nvSpPr>
        <dsp:cNvPr id="0" name=""/>
        <dsp:cNvSpPr/>
      </dsp:nvSpPr>
      <dsp:spPr>
        <a:xfrm>
          <a:off x="425476" y="1058705"/>
          <a:ext cx="11331712" cy="118919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4850" tIns="45720" rIns="45720" bIns="4572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kern="1200" dirty="0"/>
            <a:t>“[…] ဒီနေ့ မင်းကို ငါပြောမယ်၊ မင်း ငါနဲ့ အတူရှိမယ် […]” မှန်ပါသည် ။ သခင်ယေရှုက သူခိုးတောင်းသည့်အတိုင်း သူခိုးက သူ့နိုင်ငံတော်သို့ ပြန်ကြွလာသောအခါ သူ့ကို သတိရလိမ့်မည် (လု၊ ၂၃း၄၂)။</a:t>
          </a:r>
          <a:endParaRPr lang="es-ES" sz="1800" kern="1200" dirty="0"/>
        </a:p>
      </dsp:txBody>
      <dsp:txXfrm>
        <a:off x="425476" y="1058705"/>
        <a:ext cx="11331712" cy="1189191"/>
      </dsp:txXfrm>
    </dsp:sp>
    <dsp:sp modelId="{42DB5817-E779-4E72-BB98-CE67EB43CE2C}">
      <dsp:nvSpPr>
        <dsp:cNvPr id="0" name=""/>
        <dsp:cNvSpPr/>
      </dsp:nvSpPr>
      <dsp:spPr>
        <a:xfrm>
          <a:off x="12209" y="1240033"/>
          <a:ext cx="826534" cy="82653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B8C6D0-EE03-413F-B2C6-A9CA06AAF582}">
      <dsp:nvSpPr>
        <dsp:cNvPr id="0" name=""/>
        <dsp:cNvSpPr/>
      </dsp:nvSpPr>
      <dsp:spPr>
        <a:xfrm>
          <a:off x="0" y="17092"/>
          <a:ext cx="2083374" cy="1800128"/>
        </a:xfrm>
        <a:prstGeom prst="roundRect">
          <a:avLst/>
        </a:prstGeom>
        <a:blipFill dpi="0" rotWithShape="1"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FFC5AFC-F086-4925-80C9-D695F6994D7C}">
      <dsp:nvSpPr>
        <dsp:cNvPr id="0" name=""/>
        <dsp:cNvSpPr/>
      </dsp:nvSpPr>
      <dsp:spPr>
        <a:xfrm>
          <a:off x="22662" y="2026590"/>
          <a:ext cx="2081625" cy="77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ဤကျမ်းပိုဒ်တွင် ယဇ်ပလ္လင်သည် မီးရှို့ရာယဇ်ပလ္လင်ဖြစ်သည်။
</a:t>
          </a:r>
          <a:r>
            <a:rPr lang="en-US" sz="1600" b="1" kern="1200" dirty="0"/>
            <a:t>(Lv. 4:25)</a:t>
          </a:r>
          <a:endParaRPr lang="es-ES" sz="1600" kern="1200" dirty="0"/>
        </a:p>
      </dsp:txBody>
      <dsp:txXfrm>
        <a:off x="22662" y="2026590"/>
        <a:ext cx="2081625" cy="772283"/>
      </dsp:txXfrm>
    </dsp:sp>
    <dsp:sp modelId="{69109252-A2F7-4875-8E79-97FD477C57CF}">
      <dsp:nvSpPr>
        <dsp:cNvPr id="0" name=""/>
        <dsp:cNvSpPr/>
      </dsp:nvSpPr>
      <dsp:spPr>
        <a:xfrm>
          <a:off x="2297842" y="47125"/>
          <a:ext cx="2083374" cy="1800128"/>
        </a:xfrm>
        <a:prstGeom prst="roundRect">
          <a:avLst/>
        </a:prstGeom>
        <a:blipFill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2E05FA0-1927-4A88-8E2B-5220BE03EA75}">
      <dsp:nvSpPr>
        <dsp:cNvPr id="0" name=""/>
        <dsp:cNvSpPr/>
      </dsp:nvSpPr>
      <dsp:spPr>
        <a:xfrm>
          <a:off x="2298716" y="1759496"/>
          <a:ext cx="2081625" cy="77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ကမ္ဘာမြေကို ကိုယ်စားပြုသော ဝင်းအတွင်း၌ တည်ရှိသည်။
(ဗျာ. ၁၁:၂)</a:t>
          </a:r>
          <a:endParaRPr lang="es-ES" sz="1600" kern="1200" dirty="0"/>
        </a:p>
      </dsp:txBody>
      <dsp:txXfrm>
        <a:off x="2298716" y="1759496"/>
        <a:ext cx="2081625" cy="772283"/>
      </dsp:txXfrm>
    </dsp:sp>
    <dsp:sp modelId="{E0076C67-D86D-40A5-A601-531D52C3598E}">
      <dsp:nvSpPr>
        <dsp:cNvPr id="0" name=""/>
        <dsp:cNvSpPr/>
      </dsp:nvSpPr>
      <dsp:spPr>
        <a:xfrm>
          <a:off x="4589466" y="47125"/>
          <a:ext cx="2083374" cy="1800128"/>
        </a:xfrm>
        <a:prstGeom prst="roundRect">
          <a:avLst/>
        </a:prstGeom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57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6804929-B022-458C-B2A6-D3EAFE4001EE}">
      <dsp:nvSpPr>
        <dsp:cNvPr id="0" name=""/>
        <dsp:cNvSpPr/>
      </dsp:nvSpPr>
      <dsp:spPr>
        <a:xfrm>
          <a:off x="4590340" y="1759496"/>
          <a:ext cx="2081625" cy="77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/>
            <a:t>ဝိညာဉ်များသည်လူတို့ကို ကိုယ်စားပြုသည်။
(1</a:t>
          </a:r>
          <a:r>
            <a:rPr lang="en-US" sz="1600" b="1" kern="1200" dirty="0"/>
            <a:t>K. 15:29) </a:t>
          </a:r>
          <a:r>
            <a:rPr lang="my-MM" sz="1600" b="1" kern="1200" dirty="0"/>
            <a:t>ကမ္ဘာမြေပေါ်တွင် အသေခံခဲ့ကြသူများ</a:t>
          </a:r>
          <a:endParaRPr lang="es-ES" sz="1600" kern="1200" dirty="0"/>
        </a:p>
      </dsp:txBody>
      <dsp:txXfrm>
        <a:off x="4590340" y="1759496"/>
        <a:ext cx="2081625" cy="772283"/>
      </dsp:txXfrm>
    </dsp:sp>
    <dsp:sp modelId="{3C29953F-6820-4B65-BE12-36A3AF670089}">
      <dsp:nvSpPr>
        <dsp:cNvPr id="0" name=""/>
        <dsp:cNvSpPr/>
      </dsp:nvSpPr>
      <dsp:spPr>
        <a:xfrm>
          <a:off x="6881090" y="47125"/>
          <a:ext cx="2083374" cy="1800128"/>
        </a:xfrm>
        <a:prstGeom prst="roundRect">
          <a:avLst/>
        </a:prstGeom>
        <a:blipFill dpi="0" rotWithShape="1"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57" b="1146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D34B69-46BA-4B90-90F9-611756D343FC}">
      <dsp:nvSpPr>
        <dsp:cNvPr id="0" name=""/>
        <dsp:cNvSpPr/>
      </dsp:nvSpPr>
      <dsp:spPr>
        <a:xfrm>
          <a:off x="6881964" y="1759496"/>
          <a:ext cx="2081625" cy="77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ကမ္ဘာဦး 4:10 တွင် အာဗေလ၏သွေးကဲ့သို့ အော်ဟစ်ခြင်းသည် သင်္ကေတတစ်ခုဖြစ်</a:t>
          </a:r>
          <a:r>
            <a:rPr lang="en-US" sz="1600" b="1" kern="1200" dirty="0"/>
            <a:t> </a:t>
          </a:r>
          <a:r>
            <a:rPr lang="my-MM" sz="1600" b="1" kern="1200" dirty="0"/>
            <a:t>သည်။</a:t>
          </a:r>
          <a:r>
            <a:rPr lang="en-US" sz="1600" b="1" kern="1200" dirty="0"/>
            <a:t> Genesis 4:10</a:t>
          </a:r>
          <a:endParaRPr lang="es-ES" sz="1600" kern="1200" dirty="0"/>
        </a:p>
      </dsp:txBody>
      <dsp:txXfrm>
        <a:off x="6881964" y="1759496"/>
        <a:ext cx="2081625" cy="772283"/>
      </dsp:txXfrm>
    </dsp:sp>
    <dsp:sp modelId="{BC6F3881-B538-45C6-AE2B-70DA42928EE1}">
      <dsp:nvSpPr>
        <dsp:cNvPr id="0" name=""/>
        <dsp:cNvSpPr/>
      </dsp:nvSpPr>
      <dsp:spPr>
        <a:xfrm>
          <a:off x="9481617" y="47125"/>
          <a:ext cx="2083374" cy="1800128"/>
        </a:xfrm>
        <a:prstGeom prst="roundRect">
          <a:avLst/>
        </a:prstGeom>
        <a:blipFill rotWithShape="1"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relaxedInset"/>
        </a:sp3d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BE2E75F-482C-4A94-B6FF-37B17550A985}">
      <dsp:nvSpPr>
        <dsp:cNvPr id="0" name=""/>
        <dsp:cNvSpPr/>
      </dsp:nvSpPr>
      <dsp:spPr>
        <a:xfrm>
          <a:off x="9172714" y="1759496"/>
          <a:ext cx="2701179" cy="7722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kern="1200" dirty="0"/>
            <a:t>“သူတို့၏ကျွန်ချင်းများ”အရေအတွက်ပြီးမြောက်သောအခါဒုတိယကြွလာချိန်အထိ၎င်းတို့</a:t>
          </a:r>
          <a:r>
            <a:rPr lang="en-US" sz="1600" b="1" kern="1200" dirty="0"/>
            <a:t> </a:t>
          </a:r>
          <a:r>
            <a:rPr lang="my-MM" sz="1600" b="1" kern="1200" dirty="0"/>
            <a:t>သည်မည်သည့်ဆုလာဘ်ကိုမျှရရှိမည်</a:t>
          </a:r>
          <a:r>
            <a:rPr lang="en-US" sz="1600" b="1" kern="1200" dirty="0"/>
            <a:t> </a:t>
          </a:r>
          <a:r>
            <a:rPr lang="my-MM" sz="1600" b="1" kern="1200" dirty="0"/>
            <a:t>မဟုတ်ပေ။(ဗျာ. ၇:၃-၄၊ ၁၄-၁၅)</a:t>
          </a:r>
          <a:endParaRPr lang="es-ES" sz="1600" kern="1200" dirty="0"/>
        </a:p>
      </dsp:txBody>
      <dsp:txXfrm>
        <a:off x="9172714" y="1759496"/>
        <a:ext cx="2701179" cy="7722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02F4F-7652-E6B5-0362-43927071A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EC55BD7-8AEE-D0F7-57B1-82D47F2DD4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F183BA-17F8-5BD6-4BC5-1B2ED01B1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9325A8-28CC-4AAB-7582-DAF4448C6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C19EE-1ECA-2E77-0248-D3E250455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875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55DBF-C144-68F3-87E2-B67F9A7EC5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A2BFE1-2508-B327-E4A8-1D295A037F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40ECF6-90E2-743F-B80C-D1A3BD7EC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FAEFD5-6BBB-BAE2-3503-6A1926E8B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01E49-B36D-84DE-F3D3-920BE1F19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71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F69D4F-62FE-4566-3B71-E069F8DA9C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18DA04-E48A-5F03-8646-C2AFA055DBB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CC2CD9-E03C-EC40-C9A1-CD1117E126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A1E2D-FC6D-413E-6773-7810657924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149A78-EA09-00B3-A93C-6E90BA981F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60F3A-1EFC-E591-7EBD-29E239C026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581E7-F2DF-6892-7792-ECDB64269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5355BF-7451-CFD8-5A6C-F9E426FEC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1EDA4-0301-BD59-CAD3-D9BC42A9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592C9-0CDD-349A-3ECC-55C27C186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8620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3386B-04C5-1410-8EAE-BADDA58F72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6FEBB0-BF4F-BC1C-8070-665FB7FCD3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4875D-46C2-7952-0223-51889AAB7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CBB585-B6B3-C917-CDF2-BF33C63E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7C41C-83AF-7DEF-7B74-8D7B3A2B7C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39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01678-7658-3CED-9E90-51EAE6BFD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0D6FF-4017-15B8-2B7F-502EE04B3D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FEB8BE-E511-21EA-CE68-AEF291AF6B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CFADB-4746-2F0B-C347-A94DD8BCB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D67D19-B494-9F62-EAB9-29DE0A1A2B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D57940-44FD-F8CA-9216-054811D75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145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6563C-8416-3776-8509-97CB35F34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E42A1-9D6D-A85A-9D98-B10A7964E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9C4AE-CA04-24BA-C1EC-954AC696F8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45C5815-8139-C4AA-0B61-460AD7F947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9EB2B7-75E2-E4A3-EFEC-AA16CEC19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7D6440-BF9E-2D49-4FC0-5F665325A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19E328-827C-9C44-B65A-0FAE2C34C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FB5ADBF-A48B-5DDA-DB98-17D300218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32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4B41C9-B729-F101-31A3-157A80E40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508CA0-3B98-AD01-6CDF-638270D5A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F90291C-870F-1DA3-EB12-17A8710E88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9462D0-F764-DB14-9706-F0FC085EA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233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226402-7A22-BA45-8610-8F383F7CE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EE6D5A-FA39-6F68-830F-336A190E5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8CA998-ED53-D664-3BAD-4D266F0AB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356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31DB8-C6D3-0DFD-99B4-5A2813493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3FD6BA-BB3D-B968-76D4-BEB9E8EC3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86487E-DDB2-EE85-9056-84DF938204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18B8CD-0BB1-04C9-D1D6-562D4C7F4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F7EF51-A1C1-9772-FEE5-9090F485B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9E2D5F-FC22-2BD1-4DA3-7C10D4FB5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7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86BDD-12BE-AFDF-9F32-B22A36DBF9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295479-7888-CB3A-FD09-1B5129CB11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2682E-FB1E-B7A8-6D49-00708003D9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73A4CB-7D60-AF5B-1D69-34C8665F74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662E5D-D0CB-776B-E97E-37D5EF1333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4DEC5-F3A5-D821-CD76-6ACA5F5E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400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F12254-A60C-F377-768E-168C22960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2AAED9-1FE1-8AC0-912D-B1C343917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6D4D-455B-149F-74A8-2C1E781F7C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8F80F-3484-4832-8C60-65D1E0C29D8F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B3A7AF-A423-0FD4-4D63-FA8C0D4D33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46EB48-12E0-EAFC-F6C2-27EC11B6BA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E4C72-F137-44D4-B459-16AFB665F5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841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6.svg"/><Relationship Id="rId3" Type="http://schemas.openxmlformats.org/officeDocument/2006/relationships/diagramLayout" Target="../diagrams/layout1.xml"/><Relationship Id="rId7" Type="http://schemas.openxmlformats.org/officeDocument/2006/relationships/image" Target="../media/image21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4.sv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8E2136D-0F86-280D-125B-FB37C3FEBA65}"/>
              </a:ext>
            </a:extLst>
          </p:cNvPr>
          <p:cNvSpPr/>
          <p:nvPr/>
        </p:nvSpPr>
        <p:spPr>
          <a:xfrm>
            <a:off x="-28066" y="0"/>
            <a:ext cx="12135869" cy="957111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n 5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39BA00D4-2C1F-741F-9475-7EFF7F3ACD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56131" y="957111"/>
            <a:ext cx="12192000" cy="5900889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6B88802-63D2-4328-7998-9759FC0858AD}"/>
              </a:ext>
            </a:extLst>
          </p:cNvPr>
          <p:cNvSpPr txBox="1"/>
          <p:nvPr/>
        </p:nvSpPr>
        <p:spPr>
          <a:xfrm>
            <a:off x="9412566" y="5985945"/>
            <a:ext cx="272330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133" b="1">
                <a:solidFill>
                  <a:srgbClr val="F6D9A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Lesson 9 for November 26, 2022</a:t>
            </a:r>
            <a:endParaRPr lang="es-ES" sz="2133" b="1" dirty="0">
              <a:solidFill>
                <a:srgbClr val="F6D9A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CFACFC-6979-2E9A-A16E-8BFD3E162C46}"/>
              </a:ext>
            </a:extLst>
          </p:cNvPr>
          <p:cNvSpPr/>
          <p:nvPr/>
        </p:nvSpPr>
        <p:spPr>
          <a:xfrm>
            <a:off x="2923289" y="123260"/>
            <a:ext cx="64892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my-MM" sz="5400" b="0" cap="none" spc="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ဆန့်ကျင်သောအဆိုများ</a:t>
            </a:r>
            <a:endParaRPr lang="en-US" sz="5400" b="0" cap="none" spc="0" dirty="0">
              <a:ln w="0"/>
              <a:solidFill>
                <a:sysClr val="windowText" lastClr="0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07107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2708C6B-899B-BEB0-0788-DCFE1A882779}"/>
              </a:ext>
            </a:extLst>
          </p:cNvPr>
          <p:cNvSpPr txBox="1"/>
          <p:nvPr/>
        </p:nvSpPr>
        <p:spPr>
          <a:xfrm>
            <a:off x="65314" y="356559"/>
            <a:ext cx="12061371" cy="59253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sz="3200" b="1" dirty="0">
                <a:latin typeface="Constantia" panose="02030602050306030303" pitchFamily="18" charset="0"/>
              </a:rPr>
              <a:t>“</a:t>
            </a:r>
            <a:r>
              <a:rPr lang="my-MM" sz="3200" b="1" dirty="0">
                <a:latin typeface="Constantia" panose="02030602050306030303" pitchFamily="18" charset="0"/>
              </a:rPr>
              <a:t>သေလွန်သူများ၏အခြေအနေနှင့်ပတ်သက်၍'ကျမ်းဂန်စကား'ကိုမှန်ကန်သောနားလည်မှုသည်ဤအချိန်အတွက်မဖြစ်လိုအပ်သည်။သေလွန်သောသူတို့သည်အဘယ်အရာကိုမျှမသိ၊၎င်းတို့၏မုန်းတီးမှုနှင့်ချစ်ခြင်းမေတ္တာတို့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my-MM" sz="3200" b="1" dirty="0">
                <a:latin typeface="Constantia" panose="02030602050306030303" pitchFamily="18" charset="0"/>
              </a:rPr>
              <a:t>သည်ပျောက်ပျက်သွားကြောင်းသမ္မာကျမ်းစာက ဖော်ပြသည်။ ကျွန်ုပ်တို့သည်သမ္မာတရား၌အမြစ်တွယ်ခြင်းမရှိပါက၊ကျွန်ုပ်တို့သည်စာတန်၏လှည့်စားသောကျော့ကွင်းများဖြင့်မျောပါသွားမည်ဖြစ်သည်။ကျွန်ုပ်တို့</a:t>
            </a:r>
            <a:r>
              <a:rPr lang="en-US" sz="3200" b="1" dirty="0">
                <a:latin typeface="Constantia" panose="02030602050306030303" pitchFamily="18" charset="0"/>
              </a:rPr>
              <a:t> </a:t>
            </a:r>
            <a:r>
              <a:rPr lang="my-MM" sz="3200" b="1" dirty="0">
                <a:latin typeface="Constantia" panose="02030602050306030303" pitchFamily="18" charset="0"/>
              </a:rPr>
              <a:t>သည်ကျွန်ုပ်တို့၏ကျမ်းစာများကို မှီဝဲရပေမည်။”</a:t>
            </a:r>
            <a:endParaRPr lang="es-ES" sz="3200" b="1" dirty="0">
              <a:latin typeface="Constantia" panose="02030602050306030303" pitchFamily="18" charset="0"/>
            </a:endParaRPr>
          </a:p>
          <a:p>
            <a:pPr>
              <a:lnSpc>
                <a:spcPct val="150000"/>
              </a:lnSpc>
            </a:pPr>
            <a:endParaRPr lang="es-ES" sz="3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8B69DE2-645C-0D6D-DDED-D35CF25D4372}"/>
              </a:ext>
            </a:extLst>
          </p:cNvPr>
          <p:cNvSpPr txBox="1"/>
          <p:nvPr/>
        </p:nvSpPr>
        <p:spPr>
          <a:xfrm>
            <a:off x="7109865" y="6071617"/>
            <a:ext cx="4060086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2133" b="1" dirty="0"/>
              <a:t>E. G. W. (</a:t>
            </a:r>
            <a:r>
              <a:rPr lang="es-ES" sz="2133" b="1" dirty="0" err="1"/>
              <a:t>Evangelism</a:t>
            </a:r>
            <a:r>
              <a:rPr lang="es-ES" sz="2133" b="1" dirty="0"/>
              <a:t>, cp. 8, p. 249)</a:t>
            </a:r>
          </a:p>
        </p:txBody>
      </p:sp>
    </p:spTree>
    <p:extLst>
      <p:ext uri="{BB962C8B-B14F-4D97-AF65-F5344CB8AC3E}">
        <p14:creationId xmlns:p14="http://schemas.microsoft.com/office/powerpoint/2010/main" val="2297316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E98B88-FE72-4A22-BB40-6F1258D20E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00"/>
          <a:stretch/>
        </p:blipFill>
        <p:spPr>
          <a:xfrm>
            <a:off x="4948189" y="2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CB7E7982-E6B2-E0AA-3D32-9D29802EF26C}"/>
              </a:ext>
            </a:extLst>
          </p:cNvPr>
          <p:cNvSpPr txBox="1"/>
          <p:nvPr/>
        </p:nvSpPr>
        <p:spPr>
          <a:xfrm>
            <a:off x="323543" y="809807"/>
            <a:ext cx="4349743" cy="452431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defTabSz="914377">
              <a:spcBef>
                <a:spcPts val="1200"/>
              </a:spcBef>
            </a:pPr>
            <a:r>
              <a:rPr lang="en-US" sz="3600" dirty="0">
                <a:effectLst/>
                <a:latin typeface="Myanmar Text" panose="020B0502040204020203" pitchFamily="34" charset="0"/>
                <a:ea typeface="DengXian" panose="02010600030101010101" pitchFamily="2" charset="-122"/>
                <a:cs typeface="Arial" panose="020B0604020202020204" pitchFamily="34" charset="0"/>
              </a:rPr>
              <a:t>‘‘</a:t>
            </a:r>
            <a:r>
              <a:rPr lang="my-MM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ကျမ်းစာအားဖြင့်ထာဝရအသက်ကိုရမည်ဟု</a:t>
            </a:r>
            <a:r>
              <a:rPr 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စိတ်ထင်နှင့်သင်တို့</a:t>
            </a:r>
            <a:r>
              <a:rPr lang="en-US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 </a:t>
            </a:r>
            <a:r>
              <a:rPr lang="my-MM" sz="3600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Myanmar Text" panose="020B0502040204020203" pitchFamily="34" charset="0"/>
              </a:rPr>
              <a:t>သည်ကျမ်းစာကိုစေ့စေ့ကြည့်ရှုကြ၏။ ထိုကျမ်းစာပင် ငါ၏ သက်သေ ဖြစ်၏’’ (ယောဟန်၊ ၅း၃၉)။</a:t>
            </a:r>
            <a:endParaRPr lang="en-US" sz="3600" dirty="0">
              <a:effectLst/>
              <a:latin typeface="Calibri" panose="020F0502020204030204" pitchFamily="34" charset="0"/>
              <a:ea typeface="DengXian" panose="02010600030101010101" pitchFamily="2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112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 descr="Imagen que contiene agua, estrella&#10;&#10;Descripción generada automáticamente">
            <a:extLst>
              <a:ext uri="{FF2B5EF4-FFF2-40B4-BE49-F238E27FC236}">
                <a16:creationId xmlns:a16="http://schemas.microsoft.com/office/drawing/2014/main" id="{5A96A60C-2F64-EF71-5FF7-ED74D05004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56210" y="1814481"/>
            <a:ext cx="2402212" cy="23801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A9F7F94-A3E9-3F2C-327C-8E53FC885D49}"/>
              </a:ext>
            </a:extLst>
          </p:cNvPr>
          <p:cNvSpPr txBox="1"/>
          <p:nvPr/>
        </p:nvSpPr>
        <p:spPr>
          <a:xfrm>
            <a:off x="5608372" y="3339340"/>
            <a:ext cx="6746914" cy="31495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800"/>
              </a:spcBef>
            </a:pPr>
            <a:r>
              <a:rPr lang="es-ES" sz="2400" b="1" dirty="0"/>
              <a:t>Luke 16:19-31: </a:t>
            </a:r>
            <a:r>
              <a:rPr lang="my-MM" sz="2400" b="1" dirty="0"/>
              <a:t>ပုံဥပမာ </a:t>
            </a:r>
            <a:r>
              <a:rPr lang="my-MM" sz="2400" b="1" dirty="0">
                <a:solidFill>
                  <a:srgbClr val="FF0000"/>
                </a:solidFill>
              </a:rPr>
              <a:t>သို့မဟုတ် လက်တွေ့? </a:t>
            </a:r>
            <a:endParaRPr lang="es-ES" sz="2400" b="1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es-ES" sz="2400" b="1" dirty="0"/>
              <a:t>Luke 23:43: </a:t>
            </a:r>
            <a:r>
              <a:rPr lang="my-MM" sz="2400" b="1" dirty="0"/>
              <a:t>ပြဿနာရှိသော</a:t>
            </a:r>
            <a:r>
              <a:rPr lang="my-MM" sz="2400" b="1" dirty="0">
                <a:solidFill>
                  <a:srgbClr val="FF0000"/>
                </a:solidFill>
              </a:rPr>
              <a:t>ကော်မာ</a:t>
            </a:r>
            <a:r>
              <a:rPr lang="en-US" sz="2400" b="1" dirty="0">
                <a:solidFill>
                  <a:srgbClr val="FF0000"/>
                </a:solidFill>
              </a:rPr>
              <a:t>  [</a:t>
            </a:r>
            <a:r>
              <a:rPr lang="en-US" sz="2800" b="1" dirty="0">
                <a:solidFill>
                  <a:srgbClr val="FF0000"/>
                </a:solidFill>
              </a:rPr>
              <a:t>,</a:t>
            </a:r>
            <a:r>
              <a:rPr lang="en-US" sz="2400" b="1" dirty="0">
                <a:solidFill>
                  <a:srgbClr val="FF0000"/>
                </a:solidFill>
              </a:rPr>
              <a:t>]</a:t>
            </a:r>
            <a:endParaRPr lang="en-US" sz="2400" dirty="0">
              <a:solidFill>
                <a:srgbClr val="FF0000"/>
              </a:solidFill>
            </a:endParaRPr>
          </a:p>
          <a:p>
            <a:pPr>
              <a:spcBef>
                <a:spcPts val="800"/>
              </a:spcBef>
            </a:pPr>
            <a:r>
              <a:rPr lang="my-MM" sz="2400" b="1" dirty="0"/>
              <a:t> </a:t>
            </a:r>
            <a:r>
              <a:rPr lang="es-ES" sz="2300" b="1" dirty="0" err="1"/>
              <a:t>Philippians</a:t>
            </a:r>
            <a:r>
              <a:rPr lang="es-ES" sz="2300" b="1" dirty="0"/>
              <a:t> 1:21-24: </a:t>
            </a:r>
            <a:r>
              <a:rPr lang="my-MM" sz="2300" b="1" dirty="0"/>
              <a:t>အသေခံပြီးယေရှုနှင့်အတူ</a:t>
            </a:r>
            <a:r>
              <a:rPr lang="en-US" sz="2300" b="1" dirty="0"/>
              <a:t> </a:t>
            </a:r>
            <a:r>
              <a:rPr lang="my-MM" sz="2300" b="1" dirty="0"/>
              <a:t>ရှိနေခြင်း။</a:t>
            </a:r>
            <a:endParaRPr lang="es-ES" sz="2300" b="1" dirty="0">
              <a:solidFill>
                <a:srgbClr val="F68903"/>
              </a:solidFill>
            </a:endParaRPr>
          </a:p>
          <a:p>
            <a:pPr>
              <a:spcBef>
                <a:spcPts val="800"/>
              </a:spcBef>
            </a:pPr>
            <a:r>
              <a:rPr lang="es-ES" sz="2300" b="1" dirty="0"/>
              <a:t>1 Peter 3:13-20:</a:t>
            </a:r>
            <a:r>
              <a:rPr lang="my-MM" sz="2300" b="1" dirty="0"/>
              <a:t>ထောင်ထဲတွင်ရှိသောဝိညာဉ်များ</a:t>
            </a:r>
            <a:r>
              <a:rPr lang="en-US" sz="2300" b="1" dirty="0"/>
              <a:t> </a:t>
            </a:r>
            <a:r>
              <a:rPr lang="my-MM" sz="2300" b="1" dirty="0"/>
              <a:t>လား? </a:t>
            </a:r>
            <a:endParaRPr lang="es-ES" sz="2300" b="1" dirty="0">
              <a:solidFill>
                <a:srgbClr val="1264A3"/>
              </a:solidFill>
            </a:endParaRPr>
          </a:p>
          <a:p>
            <a:pPr>
              <a:spcBef>
                <a:spcPts val="800"/>
              </a:spcBef>
            </a:pPr>
            <a:r>
              <a:rPr lang="es-ES" sz="2300" b="1" dirty="0" err="1"/>
              <a:t>Revelation</a:t>
            </a:r>
            <a:r>
              <a:rPr lang="es-ES" sz="2300" b="1" dirty="0"/>
              <a:t> 6:9-11: </a:t>
            </a:r>
            <a:r>
              <a:rPr lang="my-MM" sz="2300" b="1" dirty="0"/>
              <a:t>တရားမျှတမှုအတွက် ဝိညာဉ်များ အော်ဟစ်ကြသည်။ </a:t>
            </a:r>
            <a:endParaRPr lang="es-ES" sz="2300" b="1" dirty="0">
              <a:solidFill>
                <a:srgbClr val="CA3B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64CDC91-FC36-0CA3-AD8C-78AA6DF673A0}"/>
              </a:ext>
            </a:extLst>
          </p:cNvPr>
          <p:cNvSpPr txBox="1"/>
          <p:nvPr/>
        </p:nvSpPr>
        <p:spPr>
          <a:xfrm>
            <a:off x="133579" y="83676"/>
            <a:ext cx="7381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ဓမ္မသစ်ကျမ်းတွင် </a:t>
            </a:r>
            <a:r>
              <a:rPr lang="my-MM" sz="2400" b="1" dirty="0">
                <a:solidFill>
                  <a:srgbClr val="FF0000"/>
                </a:solidFill>
              </a:rPr>
              <a:t>မသေနိုင်သောဝိညာဉ်များ </a:t>
            </a:r>
            <a:r>
              <a:rPr lang="my-MM" sz="2400" b="1" dirty="0"/>
              <a:t>သို့မဟုတ် </a:t>
            </a:r>
            <a:r>
              <a:rPr lang="my-MM" sz="2400" b="1" dirty="0">
                <a:solidFill>
                  <a:srgbClr val="FF0000"/>
                </a:solidFill>
              </a:rPr>
              <a:t>ဝိညာဉ်များရှိကြောင်း</a:t>
            </a:r>
            <a:r>
              <a:rPr lang="my-MM" sz="2400" b="1" dirty="0"/>
              <a:t>၊သို့မဟုတ်</a:t>
            </a:r>
            <a:r>
              <a:rPr lang="my-MM" sz="2400" b="1" dirty="0">
                <a:solidFill>
                  <a:srgbClr val="FF0000"/>
                </a:solidFill>
              </a:rPr>
              <a:t>လူဆိုးများထာဝစဉ်လောင်ကျွမ်းနေသည့်မီးငရဲရှိနေသည</a:t>
            </a:r>
            <a:r>
              <a:rPr lang="my-MM" sz="2400" b="1" dirty="0"/>
              <a:t>်ဟုယူဆနိုင်သောကျမ်းပိုဒ်အချို့ရှိသည်။သို့သော်၊ သူတို့သည် အမှန်တကယ် မဆိုလိုပါ။ သူတို့ရဲ့အကြောင်းအရာတွေကို လေ့လာပြီး ကျမ်းစာထဲက တခြားကျမ်းပိုဒ်တွေနဲ့ ချိတ်ဆက်တဲ့အခါ၊သူတို့ဟာကျမ်းစာရဲ့ ကျန်တဲ့ကျမ်းချက်တွေနဲ့ အတူတူပါပဲ- သေခြင်းဆိုတာ ရှင်ပြန်ထမြောက်တဲ့အထိ</a:t>
            </a:r>
            <a:r>
              <a:rPr lang="my-MM" sz="2400" b="1" dirty="0">
                <a:solidFill>
                  <a:srgbClr val="FF0000"/>
                </a:solidFill>
              </a:rPr>
              <a:t>အသိစိတ်ကင်းမဲ့</a:t>
            </a:r>
            <a:r>
              <a:rPr lang="my-MM" sz="2400" b="1" dirty="0"/>
              <a:t>တဲ့အခြေအနေတစ်ခုပါပဲ။</a:t>
            </a:r>
            <a:endParaRPr lang="es-ES" sz="2400" b="1" dirty="0"/>
          </a:p>
        </p:txBody>
      </p:sp>
      <p:pic>
        <p:nvPicPr>
          <p:cNvPr id="5" name="Imagen 4" descr="Imagen que contiene pasto, persona, niño, papalote&#10;&#10;Descripción generada automáticamente">
            <a:extLst>
              <a:ext uri="{FF2B5EF4-FFF2-40B4-BE49-F238E27FC236}">
                <a16:creationId xmlns:a16="http://schemas.microsoft.com/office/drawing/2014/main" id="{A9A7B38D-8691-674C-65C1-99BFA9B59B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579" y="3815907"/>
            <a:ext cx="5226997" cy="2853069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Imagen que contiene exterior, fuego, humo, borroso&#10;&#10;Descripción generada automáticamente">
            <a:extLst>
              <a:ext uri="{FF2B5EF4-FFF2-40B4-BE49-F238E27FC236}">
                <a16:creationId xmlns:a16="http://schemas.microsoft.com/office/drawing/2014/main" id="{1803694B-E8A5-F505-3B4C-9DF0BA5AE84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3797" y="215681"/>
            <a:ext cx="3682953" cy="27622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Imagen 30" descr="Icono&#10;&#10;Descripción generada automáticamente">
            <a:extLst>
              <a:ext uri="{FF2B5EF4-FFF2-40B4-BE49-F238E27FC236}">
                <a16:creationId xmlns:a16="http://schemas.microsoft.com/office/drawing/2014/main" id="{5AF38930-E543-2035-1B9D-EA379FB6A2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1284" y="6065036"/>
            <a:ext cx="230909" cy="229809"/>
          </a:xfrm>
          <a:prstGeom prst="rect">
            <a:avLst/>
          </a:prstGeom>
        </p:spPr>
      </p:pic>
      <p:pic>
        <p:nvPicPr>
          <p:cNvPr id="32" name="Imagen 31" descr="Icono&#10;&#10;Descripción generada automáticamente">
            <a:extLst>
              <a:ext uri="{FF2B5EF4-FFF2-40B4-BE49-F238E27FC236}">
                <a16:creationId xmlns:a16="http://schemas.microsoft.com/office/drawing/2014/main" id="{BECED7DE-23C9-B536-AA34-B9D714EF468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406" y="4483868"/>
            <a:ext cx="231020" cy="229809"/>
          </a:xfrm>
          <a:prstGeom prst="rect">
            <a:avLst/>
          </a:prstGeom>
        </p:spPr>
      </p:pic>
      <p:pic>
        <p:nvPicPr>
          <p:cNvPr id="35" name="Imagen 34" descr="Icono&#10;&#10;Descripción generada automáticamente">
            <a:extLst>
              <a:ext uri="{FF2B5EF4-FFF2-40B4-BE49-F238E27FC236}">
                <a16:creationId xmlns:a16="http://schemas.microsoft.com/office/drawing/2014/main" id="{A28E5765-CF29-C6C9-3833-525A268B17F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6755" y="3934480"/>
            <a:ext cx="230909" cy="229809"/>
          </a:xfrm>
          <a:prstGeom prst="rect">
            <a:avLst/>
          </a:prstGeom>
        </p:spPr>
      </p:pic>
      <p:pic>
        <p:nvPicPr>
          <p:cNvPr id="36" name="Imagen 35" descr="Icono&#10;&#10;Descripción generada automáticamente">
            <a:extLst>
              <a:ext uri="{FF2B5EF4-FFF2-40B4-BE49-F238E27FC236}">
                <a16:creationId xmlns:a16="http://schemas.microsoft.com/office/drawing/2014/main" id="{847DB8E7-294F-8B35-C6BC-1BF6123780D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42680" y="5239977"/>
            <a:ext cx="230909" cy="229809"/>
          </a:xfrm>
          <a:prstGeom prst="rect">
            <a:avLst/>
          </a:prstGeom>
        </p:spPr>
      </p:pic>
      <p:pic>
        <p:nvPicPr>
          <p:cNvPr id="38" name="Imagen 37" descr="Icono&#10;&#10;Descripción generada automáticamente">
            <a:extLst>
              <a:ext uri="{FF2B5EF4-FFF2-40B4-BE49-F238E27FC236}">
                <a16:creationId xmlns:a16="http://schemas.microsoft.com/office/drawing/2014/main" id="{3095082E-553E-F3AA-5819-A9217C95D6E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92472" y="3429000"/>
            <a:ext cx="230909" cy="229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121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9430731C-7808-FD97-694B-0B8069DBA62E}"/>
              </a:ext>
            </a:extLst>
          </p:cNvPr>
          <p:cNvSpPr txBox="1"/>
          <p:nvPr/>
        </p:nvSpPr>
        <p:spPr>
          <a:xfrm>
            <a:off x="1" y="85392"/>
            <a:ext cx="78829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ပုံဥပမာ သို့မဟုတ် လက်တွေ့? </a:t>
            </a:r>
            <a:endParaRPr lang="es-ES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822B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B15733CD-C83C-EAED-CBEE-5C27C36406CE}"/>
              </a:ext>
            </a:extLst>
          </p:cNvPr>
          <p:cNvSpPr txBox="1"/>
          <p:nvPr/>
        </p:nvSpPr>
        <p:spPr>
          <a:xfrm>
            <a:off x="330788" y="830347"/>
            <a:ext cx="7044267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my-MM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မရဏာနိုင်ငံ၌ပြင်းစွာသောဝေဒနကြီုခံရလျက် မျှော်ကြည့်၍၊ အာဗြံဟံကိုလည်းကောင်း၊အာဗြံဟံ၏ရင်ခွင်၌လာဇရုကိုလည်းကောင်း အဝေးကမြင်လျှင်၊ </a:t>
            </a:r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(Luke 16:23)</a:t>
            </a:r>
            <a:endParaRPr lang="es-ES" sz="2133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4FFE05-C40A-28BA-466E-4EF51B9C1F8A}"/>
              </a:ext>
            </a:extLst>
          </p:cNvPr>
          <p:cNvSpPr txBox="1"/>
          <p:nvPr/>
        </p:nvSpPr>
        <p:spPr>
          <a:xfrm>
            <a:off x="175972" y="1867195"/>
            <a:ext cx="7792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သူဌေးနှင့်လာဇရုတို့၏ဇာတ်လမ်းသည်အဖြစ်မှန်ကိုရှင်းပြရန်မဟုတ်ဘဲ တစ်စုံတစ်ခုကို သွန်သင်ရန် ရည်ရွယ်သည့် ပုံဥပမာဖြစ်သည်</a:t>
            </a:r>
            <a:r>
              <a:rPr lang="my-MM" sz="2400" b="1" dirty="0">
                <a:solidFill>
                  <a:srgbClr val="FFC000"/>
                </a:solidFill>
              </a:rPr>
              <a:t>။</a:t>
            </a:r>
            <a:r>
              <a:rPr lang="en-US" sz="2400" b="1" dirty="0">
                <a:solidFill>
                  <a:srgbClr val="FFC000"/>
                </a:solidFill>
              </a:rPr>
              <a:t>       </a:t>
            </a:r>
            <a:r>
              <a:rPr lang="my-MM" sz="2400" b="1" dirty="0">
                <a:solidFill>
                  <a:srgbClr val="FFC000"/>
                </a:solidFill>
              </a:rPr>
              <a:t>အကယ်၍အစစ်အမှန်တစ်ခုခုဖြစ်ခဲ့လျှင်-</a:t>
            </a:r>
            <a:endParaRPr lang="es-ES" sz="2400" b="1" dirty="0">
              <a:solidFill>
                <a:srgbClr val="FFC00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D55C302-6F09-DD84-98CE-33A041074E75}"/>
              </a:ext>
            </a:extLst>
          </p:cNvPr>
          <p:cNvSpPr txBox="1"/>
          <p:nvPr/>
        </p:nvSpPr>
        <p:spPr>
          <a:xfrm>
            <a:off x="3617955" y="3005883"/>
            <a:ext cx="849732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y-MM" sz="2000" b="1" dirty="0"/>
              <a:t>ကောင်းကင်နှင့်ငရဲသည် အလွန်နီးကပ်နေသဖြင့် ၎င်းတို့ရှိလူများသည် အချင်းချင်း စကားပြောနိုင်သော်လည်း တွင်းနက်ကြီးတစ်ခုဖြင့် ခြားသွားသည် (း၂၆ </a:t>
            </a:r>
            <a:r>
              <a:rPr lang="en-US" sz="2000" b="1" dirty="0"/>
              <a:t>NIV)</a:t>
            </a:r>
            <a:r>
              <a:rPr lang="my-MM" sz="2000" b="1" dirty="0"/>
              <a:t>။</a:t>
            </a:r>
            <a:endParaRPr lang="es-ES" sz="2000" b="1" dirty="0"/>
          </a:p>
          <a:p>
            <a:r>
              <a:rPr lang="my-MM" sz="2000" b="1" dirty="0"/>
              <a:t>သေပြီးနောက် စိတ်ဝိညာဉ်သည် သတိရှိ၍ မျက်စိ၊ လက်ချောင်း၊ လျှာရှိ၍ ရေငတ်နိုင်သည် (း၂၃-၂၄)။</a:t>
            </a:r>
            <a:endParaRPr lang="es-ES" sz="2000" b="1" dirty="0"/>
          </a:p>
          <a:p>
            <a:r>
              <a:rPr lang="my-MM" sz="2000" b="1" dirty="0"/>
              <a:t>သန့်ရှင်းသူတို့သည် ဆိုးသွမ်းသူတို့မည်ကဲ့သို့ ဒုက္ခရောက်နေကြသည်ကို (မိမိတို့သားသမီးများပင်) စောင့်ကြည့်နေကြသော်လည်း သူတို့ကို ကူညီရန် ဘာမှမတတ်နိုင် (း၂၅)။</a:t>
            </a:r>
            <a:endParaRPr lang="es-ES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A28F2C47-C936-DE77-DBA8-8543C5674FAE}"/>
              </a:ext>
            </a:extLst>
          </p:cNvPr>
          <p:cNvSpPr txBox="1"/>
          <p:nvPr/>
        </p:nvSpPr>
        <p:spPr>
          <a:xfrm>
            <a:off x="94462" y="5475529"/>
            <a:ext cx="96840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ကျွန်ုပ်တို့၏အနာဂတ်ဆုလာဘ်သည် ကျွန်ုပ်တို့၏လက်ရှိစည်းစိမ်ဥစ္စာပေါ်တွင်မမူတည်ကြောင်း၊ ကျွန်ုပ်တို့၏နောက်ဆုံးကံကြမ္မာကိုဤဘဝတွင်ဆုံးဖြတ်ကြောင်း၊သမ္မာကျမ်းစာသည်ကယ်တင်ခြင်းအစီအစဥ်အကြောင်းလေ့လာရန် ကျွန်ုပ်တို့၏ဖတ်စာအုပ်ဖြစ်ကြောင်း ယေရှုသွန်သင်လိုသည်။</a:t>
            </a:r>
            <a:endParaRPr lang="es-ES" sz="2000" b="1" dirty="0"/>
          </a:p>
        </p:txBody>
      </p:sp>
      <p:pic>
        <p:nvPicPr>
          <p:cNvPr id="4" name="Imagen 3" descr="Imagen que contiene edificio, perro, parado, hombre&#10;&#10;Descripción generada automáticamente">
            <a:extLst>
              <a:ext uri="{FF2B5EF4-FFF2-40B4-BE49-F238E27FC236}">
                <a16:creationId xmlns:a16="http://schemas.microsoft.com/office/drawing/2014/main" id="{40A2BEFE-E1B3-3AF3-38C9-B03E5835F19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82957" y="148838"/>
            <a:ext cx="1996217" cy="2643996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n 5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1C839B5F-0347-FA06-BCE5-B085060BCB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5972" y="3166148"/>
            <a:ext cx="2953899" cy="2212939"/>
          </a:xfrm>
          <a:prstGeom prst="roundRect">
            <a:avLst>
              <a:gd name="adj" fmla="val 347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Imagen 11" descr="Un 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41366607-906E-428D-7443-551E63AC132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0082370" y="153030"/>
            <a:ext cx="1996217" cy="264624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tela, tabla, hombre, foto&#10;&#10;Descripción generada automáticamente">
            <a:extLst>
              <a:ext uri="{FF2B5EF4-FFF2-40B4-BE49-F238E27FC236}">
                <a16:creationId xmlns:a16="http://schemas.microsoft.com/office/drawing/2014/main" id="{B3AA1960-8EF3-FBB1-E1E5-CA2F3E421F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4887" y="5430982"/>
            <a:ext cx="2167372" cy="13320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8575" cap="sq">
            <a:solidFill>
              <a:srgbClr val="C00000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7" name="Imagen 16" descr="Icono&#10;&#10;Descripción generada automáticamente">
            <a:extLst>
              <a:ext uri="{FF2B5EF4-FFF2-40B4-BE49-F238E27FC236}">
                <a16:creationId xmlns:a16="http://schemas.microsoft.com/office/drawing/2014/main" id="{C89D3B6D-1E95-A4BE-79F1-375320FD0F6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63" y="4266453"/>
            <a:ext cx="384000" cy="304401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Descripción generada automáticamente">
            <a:extLst>
              <a:ext uri="{FF2B5EF4-FFF2-40B4-BE49-F238E27FC236}">
                <a16:creationId xmlns:a16="http://schemas.microsoft.com/office/drawing/2014/main" id="{D26F4550-2D6E-2CA9-05F5-C6DB523D3C1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63" y="3106436"/>
            <a:ext cx="384000" cy="30442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Forma&#10;&#10;Descripción generada automáticamente">
            <a:extLst>
              <a:ext uri="{FF2B5EF4-FFF2-40B4-BE49-F238E27FC236}">
                <a16:creationId xmlns:a16="http://schemas.microsoft.com/office/drawing/2014/main" id="{1CDDCD4C-C80E-0061-68B7-FCF5AF512FD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9063" y="3623912"/>
            <a:ext cx="384000" cy="30452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851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4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 uiExpand="1" build="p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454FFE05-C40A-28BA-466E-4EF51B9C1F8A}"/>
              </a:ext>
            </a:extLst>
          </p:cNvPr>
          <p:cNvSpPr txBox="1"/>
          <p:nvPr/>
        </p:nvSpPr>
        <p:spPr>
          <a:xfrm>
            <a:off x="177095" y="1676215"/>
            <a:ext cx="8260543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100" b="1" dirty="0"/>
              <a:t>ဂရိဘာသာဖြင့် သူဌေးဒုက္ခရောက်နေသည့်နေရာကို “</a:t>
            </a:r>
            <a:r>
              <a:rPr lang="en-US" sz="2100" b="1" dirty="0"/>
              <a:t>Hades” </a:t>
            </a:r>
            <a:r>
              <a:rPr lang="my-MM" sz="2100" b="1" dirty="0"/>
              <a:t>ဟုခေါ်သည်။ ၎င်းသည် ဟေဗြဲစကားလုံး “</a:t>
            </a:r>
            <a:r>
              <a:rPr lang="en-US" sz="2100" b="1" dirty="0" err="1"/>
              <a:t>Seol</a:t>
            </a:r>
            <a:r>
              <a:rPr lang="en-US" sz="2100" b="1" dirty="0"/>
              <a:t>” </a:t>
            </a:r>
            <a:r>
              <a:rPr lang="my-MM" sz="2100" b="1" dirty="0"/>
              <a:t>နှင့် ညီမျှသည်။ တမန်တော် ၂:၂၇ တွင် ပေတရု၏ ဆာလံ ၁၆:၁၀ ကို ဘာသာပြန်ချက်တွင် ယင်းကို ထင်ရှားသည်။</a:t>
            </a:r>
            <a:r>
              <a:rPr lang="en-US" sz="2100" b="1" dirty="0"/>
              <a:t>.</a:t>
            </a:r>
            <a:endParaRPr lang="es-ES" sz="2100" b="1" dirty="0"/>
          </a:p>
        </p:txBody>
      </p:sp>
      <p:pic>
        <p:nvPicPr>
          <p:cNvPr id="9" name="Imagen 8" descr="Un dibujo de una persona con una pintura&#10;&#10;Descripción generada automáticamente con confianza media">
            <a:extLst>
              <a:ext uri="{FF2B5EF4-FFF2-40B4-BE49-F238E27FC236}">
                <a16:creationId xmlns:a16="http://schemas.microsoft.com/office/drawing/2014/main" id="{AFD16DBB-2DA7-F27E-05D2-CD07500A4F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801" y="1685926"/>
            <a:ext cx="3573915" cy="4940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F720D0D0-422B-1F4C-F6A4-60D8630DE612}"/>
              </a:ext>
            </a:extLst>
          </p:cNvPr>
          <p:cNvSpPr txBox="1"/>
          <p:nvPr/>
        </p:nvSpPr>
        <p:spPr>
          <a:xfrm>
            <a:off x="0" y="70954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ပုံဥပမာ သို့မဟုတ် လက်တွေ့?</a:t>
            </a:r>
            <a:endParaRPr lang="es-ES" sz="5867" b="1" dirty="0">
              <a:ln w="9525">
                <a:solidFill>
                  <a:schemeClr val="bg1"/>
                </a:solidFill>
                <a:prstDash val="solid"/>
              </a:ln>
              <a:solidFill>
                <a:srgbClr val="822B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9216336-B912-1534-682E-8AC6FB03DF9E}"/>
              </a:ext>
            </a:extLst>
          </p:cNvPr>
          <p:cNvSpPr txBox="1"/>
          <p:nvPr/>
        </p:nvSpPr>
        <p:spPr>
          <a:xfrm>
            <a:off x="1281590" y="811935"/>
            <a:ext cx="9628820" cy="74879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““</a:t>
            </a:r>
            <a:r>
              <a:rPr lang="my-MM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မရဏာနိုင်ငံ၌ပြင်းစွာသောဝေဒနကြီုခံရလျက်မျှော်ကြည့်၍၊အာဗြံဟံကိုလည်းကောင်း၊အာဗြံဟံ၏ရင်ခွင်၌လာဇရုကိုလည်းကောင်း အဝေးကမြင်လျှင်၊ </a:t>
            </a:r>
            <a:r>
              <a:rPr lang="es-ES" sz="2133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</a:t>
            </a:r>
            <a:r>
              <a:rPr lang="es-ES" sz="1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(Luke 16:23)</a:t>
            </a:r>
            <a:endParaRPr lang="es-ES" sz="2133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7F7D901-54A1-1E58-B462-BFB3887EEEA0}"/>
              </a:ext>
            </a:extLst>
          </p:cNvPr>
          <p:cNvSpPr txBox="1"/>
          <p:nvPr/>
        </p:nvSpPr>
        <p:spPr>
          <a:xfrm>
            <a:off x="2206173" y="2853529"/>
            <a:ext cx="6231465" cy="3749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100" b="1" dirty="0"/>
              <a:t>ဤပုံဥပမာကိုကျွန်ုပ်တို့သည်သေခြင်းမှလူတို့ဖြစ်ပျက်သွားသည်ကို သက်သေအဖြစ်လက်ခံမည်ဆိုလျှင်၊ကျွန်ုပ်တို့သည် စိတ်ကူးမယဉ်နိုင်သောအရာတစ်ခုကိုလက်ခံရပေလိမ့်မည်- ယေရှုသည်လည်း ထိုနေရာ၌ နှိပ်စက်ညှဉ်းပန်းခံခဲ့ရသည် (အကြောင်းမှာပေတရုသည်ရှင်ပြန်ထမြောက်ခြင်းမပြုမီယေရှုအသေခံခြင်းကိုရည်ညွှန်းရန် ဆာလံ ၁၆:၁၀ ကိုအသုံးပြုသောကြောင့်၊</a:t>
            </a:r>
            <a:r>
              <a:rPr lang="en-US" sz="2000" b="1" dirty="0"/>
              <a:t> )</a:t>
            </a:r>
            <a:r>
              <a:rPr lang="my-MM" sz="2100" b="1" dirty="0"/>
              <a:t> </a:t>
            </a:r>
            <a:endParaRPr lang="en-US" sz="2100" b="1" dirty="0"/>
          </a:p>
          <a:p>
            <a:pPr>
              <a:spcBef>
                <a:spcPts val="800"/>
              </a:spcBef>
            </a:pPr>
            <a:r>
              <a:rPr lang="my-MM" sz="2100" b="1" dirty="0"/>
              <a:t>ပုံဥပမာ၏ ပကတိအနက်ကို အဓိပ္ပာယ်ဖွင့်ဆိုပါက သူသည် “မျက်ရည်ရှိသမျှကို သုတ်ပေးမည်” နှင့် “သေခြင်း၊ ဝမ်းနည်းခြင်း၊ငိုကြွေးခြင်းမရှိစေရ”ဟူသောဘုရားသခင်၏ကတိကို ဖျက်ပစ်မည်ဖြစ်သည်။ (ဗျာ. ၂၁:၄)</a:t>
            </a:r>
            <a:endParaRPr lang="es-ES" sz="2100" b="1" dirty="0"/>
          </a:p>
        </p:txBody>
      </p:sp>
      <p:pic>
        <p:nvPicPr>
          <p:cNvPr id="15" name="Imagen 14" descr="Imagen que contiene persona, hombre, gente, parado&#10;&#10;Descripción generada automáticamente">
            <a:extLst>
              <a:ext uri="{FF2B5EF4-FFF2-40B4-BE49-F238E27FC236}">
                <a16:creationId xmlns:a16="http://schemas.microsoft.com/office/drawing/2014/main" id="{C52DFBFE-8F87-81BD-39CD-F64391541B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429" y="3162293"/>
            <a:ext cx="1830409" cy="1372807"/>
          </a:xfrm>
          <a:prstGeom prst="rect">
            <a:avLst/>
          </a:prstGeom>
          <a:ln w="88900" cap="sq" cmpd="thickThin">
            <a:solidFill>
              <a:schemeClr val="accent5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256D6C6C-D948-A678-76B0-D3E265020DC8}"/>
              </a:ext>
            </a:extLst>
          </p:cNvPr>
          <p:cNvGrpSpPr/>
          <p:nvPr/>
        </p:nvGrpSpPr>
        <p:grpSpPr>
          <a:xfrm>
            <a:off x="224721" y="4724400"/>
            <a:ext cx="1933825" cy="1956243"/>
            <a:chOff x="168540" y="3543300"/>
            <a:chExt cx="1450369" cy="1467182"/>
          </a:xfrm>
        </p:grpSpPr>
        <p:pic>
          <p:nvPicPr>
            <p:cNvPr id="19" name="Imagen 18" descr="Imagen que contiene persona, hombre, ropa, viendo&#10;&#10;Descripción generada automáticamente">
              <a:extLst>
                <a:ext uri="{FF2B5EF4-FFF2-40B4-BE49-F238E27FC236}">
                  <a16:creationId xmlns:a16="http://schemas.microsoft.com/office/drawing/2014/main" id="{4EAAC27E-1A78-88F9-0E51-88E2388061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68540" y="3543300"/>
              <a:ext cx="1450369" cy="1467182"/>
            </a:xfrm>
            <a:prstGeom prst="rect">
              <a:avLst/>
            </a:prstGeom>
          </p:spPr>
        </p:pic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5539C443-8A68-D6E7-D832-1DF814DC9A15}"/>
                </a:ext>
              </a:extLst>
            </p:cNvPr>
            <p:cNvSpPr/>
            <p:nvPr/>
          </p:nvSpPr>
          <p:spPr>
            <a:xfrm>
              <a:off x="168541" y="3543300"/>
              <a:ext cx="1411587" cy="1467182"/>
            </a:xfrm>
            <a:prstGeom prst="rect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2400"/>
            </a:p>
          </p:txBody>
        </p:sp>
      </p:grpSp>
    </p:spTree>
    <p:extLst>
      <p:ext uri="{BB962C8B-B14F-4D97-AF65-F5344CB8AC3E}">
        <p14:creationId xmlns:p14="http://schemas.microsoft.com/office/powerpoint/2010/main" val="3407211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3932A14-7CBB-229B-E75E-0A4AB6C1CBDA}"/>
              </a:ext>
            </a:extLst>
          </p:cNvPr>
          <p:cNvSpPr txBox="1"/>
          <p:nvPr/>
        </p:nvSpPr>
        <p:spPr>
          <a:xfrm>
            <a:off x="0" y="-160124"/>
            <a:ext cx="1047078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ပြဿနာရှိသောကော်မာ</a:t>
            </a:r>
            <a:r>
              <a:rPr lang="en-US" sz="3600" b="1" dirty="0"/>
              <a:t>  </a:t>
            </a:r>
            <a:r>
              <a:rPr lang="en-US" sz="6000" b="1" dirty="0"/>
              <a:t>[</a:t>
            </a:r>
            <a:r>
              <a:rPr lang="en-US" sz="6600" b="1" dirty="0"/>
              <a:t>,</a:t>
            </a:r>
            <a:r>
              <a:rPr lang="en-US" sz="6000" b="1" dirty="0"/>
              <a:t>] </a:t>
            </a:r>
            <a:endParaRPr lang="es-ES" sz="5867" b="1" spc="67" dirty="0">
              <a:ln w="0"/>
              <a:solidFill>
                <a:srgbClr val="FF9A4C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A5E765-2F1C-137A-4F81-A83CF6EE41F9}"/>
              </a:ext>
            </a:extLst>
          </p:cNvPr>
          <p:cNvSpPr txBox="1"/>
          <p:nvPr/>
        </p:nvSpPr>
        <p:spPr>
          <a:xfrm>
            <a:off x="5118419" y="954300"/>
            <a:ext cx="5073336" cy="10770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my-MM" sz="2133" b="1" dirty="0">
                <a:latin typeface="Comic Sans MS" panose="030F0702030302020204" pitchFamily="66" charset="0"/>
              </a:rPr>
              <a:t>“ယေရှုကလည်း၊ ငါအမှန်ဆိုသည်ကား၊ ယနေ့ သင်သည် ငါနှင့်အတူ ပရဒိသုဘုံ၌ရှိလိမ့်မည်” (လုကာ ၂၃:၄၃)။</a:t>
            </a:r>
            <a:endParaRPr lang="es-ES" sz="16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BCA9025-CCE8-27C4-0C8A-C0A4CA226A3E}"/>
              </a:ext>
            </a:extLst>
          </p:cNvPr>
          <p:cNvSpPr txBox="1"/>
          <p:nvPr/>
        </p:nvSpPr>
        <p:spPr>
          <a:xfrm>
            <a:off x="4799500" y="2001069"/>
            <a:ext cx="7264619" cy="2410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400" b="1" dirty="0"/>
              <a:t>ဤကျမ်းပိုဒ်၏ဘာသာပြန်အများစုတွင်၊ ယေရှုနှင့် “သူခိုးကောင်း” သည် သေပြီးနောက် ထိုနေ့တွင် ပရဒိသုဘုံ၌ရှိလိမ့်မည်ထင်သည်။</a:t>
            </a:r>
            <a:endParaRPr lang="en-US" sz="2400" b="1" dirty="0"/>
          </a:p>
          <a:p>
            <a:pPr>
              <a:spcBef>
                <a:spcPts val="800"/>
              </a:spcBef>
            </a:pPr>
            <a:r>
              <a:rPr lang="my-MM" sz="2400" b="1" dirty="0"/>
              <a:t>သို့သော် မူရင်းဂရိစာသားတွင် ကော်မာကို အသုံးမပြုပါ။ ထို့ကြောင့်၊ ကော်မာ၏ အနေအထားပေါ် မူတည်၍ ဤဝါကျကို ဘာသာပြန်ရန် နည်းလမ်းနှစ်ခုရှိသည်။</a:t>
            </a:r>
            <a:endParaRPr lang="es-ES" sz="24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42FAA35-8F35-4481-B0B3-3847939EB16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30411152"/>
              </p:ext>
            </p:extLst>
          </p:nvPr>
        </p:nvGraphicFramePr>
        <p:xfrm>
          <a:off x="248443" y="4504329"/>
          <a:ext cx="11769399" cy="231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 descr="Imagen que contiene persona, hombre, interior, parado&#10;&#10;Descripción generada automáticamente">
            <a:extLst>
              <a:ext uri="{FF2B5EF4-FFF2-40B4-BE49-F238E27FC236}">
                <a16:creationId xmlns:a16="http://schemas.microsoft.com/office/drawing/2014/main" id="{394FA73D-70B5-E59D-937D-62C82BD7805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697" y="1025922"/>
            <a:ext cx="4540187" cy="3413548"/>
          </a:xfrm>
          <a:prstGeom prst="roundRect">
            <a:avLst>
              <a:gd name="adj" fmla="val 2994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FD3CD1-02D5-4DE1-5F37-81BED42681F7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70780" y="114301"/>
            <a:ext cx="1450379" cy="188676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Gráfico 10" descr="Marca de insignia1 con relleno sólido">
            <a:extLst>
              <a:ext uri="{FF2B5EF4-FFF2-40B4-BE49-F238E27FC236}">
                <a16:creationId xmlns:a16="http://schemas.microsoft.com/office/drawing/2014/main" id="{A50FAB46-A7C2-7042-7DC2-BA8FF4BCC10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31748" y="5703567"/>
            <a:ext cx="892203" cy="892203"/>
          </a:xfrm>
          <a:prstGeom prst="rect">
            <a:avLst/>
          </a:prstGeom>
        </p:spPr>
      </p:pic>
      <p:pic>
        <p:nvPicPr>
          <p:cNvPr id="12" name="Gráfico 11" descr="Insignia de cruz con relleno sólido">
            <a:extLst>
              <a:ext uri="{FF2B5EF4-FFF2-40B4-BE49-F238E27FC236}">
                <a16:creationId xmlns:a16="http://schemas.microsoft.com/office/drawing/2014/main" id="{352534B8-3EC0-88CB-AA5D-761EABA5DA4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31903" y="4725123"/>
            <a:ext cx="892203" cy="892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0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657FF7-0535-415E-BAF6-66C935246E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4A657FF7-0535-415E-BAF6-66C935246E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5E1F94B-A32E-4069-B57B-3D3C2B40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graphicEl>
                                              <a:dgm id="{25E1F94B-A32E-4069-B57B-3D3C2B40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25E1F94B-A32E-4069-B57B-3D3C2B40CA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graphicEl>
                                              <a:dgm id="{25E1F94B-A32E-4069-B57B-3D3C2B40CA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C71839-3850-4F4C-A022-450A652AB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EFC71839-3850-4F4C-A022-450A652AB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2DB5817-E779-4E72-BB98-CE67EB43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42DB5817-E779-4E72-BB98-CE67EB43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42DB5817-E779-4E72-BB98-CE67EB43C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42DB5817-E779-4E72-BB98-CE67EB43C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958A777-CC8B-47A5-9B00-A9C415A9D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E958A777-CC8B-47A5-9B00-A9C415A9D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uiExpand="1" build="p"/>
      <p:bldGraphic spid="2" grpId="0" uiExpand="1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46746C1-8370-F60F-A41C-1338EBAFF93B}"/>
              </a:ext>
            </a:extLst>
          </p:cNvPr>
          <p:cNvSpPr txBox="1"/>
          <p:nvPr/>
        </p:nvSpPr>
        <p:spPr>
          <a:xfrm>
            <a:off x="-1" y="117535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အသေခံပြီးယေရှုနှင့်အတူ</a:t>
            </a:r>
            <a:r>
              <a:rPr lang="en-US" sz="3600" b="1" dirty="0"/>
              <a:t> </a:t>
            </a:r>
            <a:r>
              <a:rPr lang="my-MM" sz="3600" b="1" dirty="0"/>
              <a:t>ရှိနေခြင်း။</a:t>
            </a:r>
            <a:endParaRPr lang="es-ES" sz="3600" b="1" dirty="0">
              <a:ln w="1270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8F6F4C8-396E-03FB-ACD6-A86B6EB0D015}"/>
              </a:ext>
            </a:extLst>
          </p:cNvPr>
          <p:cNvSpPr txBox="1"/>
          <p:nvPr/>
        </p:nvSpPr>
        <p:spPr>
          <a:xfrm>
            <a:off x="0" y="733897"/>
            <a:ext cx="120924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ငါအသက်ရှင်သည်အရာမှာခရစ်တော်ဖြစ်၏။သေလျှင်မူကား၊သာ၍အကျိုးရှိ၏။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[…]</a:t>
            </a:r>
            <a:r>
              <a:rPr lang="my-MM" sz="2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စုတေ့၍ခရစ်တော်နှင့်အတူနေခြင်းငှာ တောင့်တလိုချင်သောစိတ်ရှိ၏။ သာ၍အလွန်ထူးမြတ်သောအကျိုးဖြစ်၏။ </a:t>
            </a:r>
            <a:r>
              <a:rPr lang="es-ES" sz="2000" b="1" dirty="0" err="1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Philippians</a:t>
            </a:r>
            <a:r>
              <a:rPr lang="es-ES" sz="2000" b="1" dirty="0">
                <a:solidFill>
                  <a:schemeClr val="accent6">
                    <a:lumMod val="75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Comic Sans MS" panose="030F0702030302020204" pitchFamily="66" charset="0"/>
              </a:rPr>
              <a:t> 1:21, 23)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5755FEC-6E09-76BE-6174-2C757F7E14D2}"/>
              </a:ext>
            </a:extLst>
          </p:cNvPr>
          <p:cNvSpPr txBox="1"/>
          <p:nvPr/>
        </p:nvSpPr>
        <p:spPr>
          <a:xfrm>
            <a:off x="3299993" y="1540899"/>
            <a:ext cx="664716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ပေါလုသည် တုံ့ဆိုင်းနေသည်။ အသင်းတော်နှင့် ဧဝံဂေလိတရား၏မျက်နှာသာဖြင့် အသက်ရှင်ပြီး အလုပ်လုပ်ခြင်းသည် သာ၍ကောင်းမည်လော (ဖိ ၁:၂၂၊ ၂၄) သို့မဟုတ် ခက်ခဲကြမ်းတမ်းသောအလုပ်မှ အနားယူပြီး ယေရှုနှင့်အတူသေရခြင်းသည်သာ၍ကောင်းမည်လော။</a:t>
            </a:r>
            <a:r>
              <a:rPr lang="my-MM" sz="2400" b="1" dirty="0"/>
              <a:t>(</a:t>
            </a:r>
            <a:r>
              <a:rPr lang="my-MM" sz="2000" b="1" dirty="0"/>
              <a:t>ဖိ ၁:</a:t>
            </a:r>
            <a:r>
              <a:rPr lang="en-US" sz="2000" b="1" dirty="0"/>
              <a:t>၂၃)?</a:t>
            </a:r>
            <a:endParaRPr lang="es-ES" sz="2000" b="1" dirty="0"/>
          </a:p>
        </p:txBody>
      </p:sp>
      <p:pic>
        <p:nvPicPr>
          <p:cNvPr id="8" name="Imagen 7" descr="Un par de personas de pie&#10;&#10;Descripción generada automáticamente con confianza media">
            <a:extLst>
              <a:ext uri="{FF2B5EF4-FFF2-40B4-BE49-F238E27FC236}">
                <a16:creationId xmlns:a16="http://schemas.microsoft.com/office/drawing/2014/main" id="{250DF455-5A9D-E114-AC0C-DC4FDB1FADB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96696" y="3248023"/>
            <a:ext cx="2795709" cy="343852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Imagen 9" descr="Imagen que contiene edificio, persona, hombre, frente&#10;&#10;Descripción generada automáticamente">
            <a:extLst>
              <a:ext uri="{FF2B5EF4-FFF2-40B4-BE49-F238E27FC236}">
                <a16:creationId xmlns:a16="http://schemas.microsoft.com/office/drawing/2014/main" id="{B85C7A93-BFA2-8785-17AE-55ED2602E6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47162" y="1539673"/>
            <a:ext cx="2145244" cy="160019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Dibujo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690E621-3698-5921-ED78-5EAF60DC627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592" y="1532249"/>
            <a:ext cx="3200400" cy="16002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5356ECF-FF1C-AA0D-32B5-B4EE07D0FFD9}"/>
              </a:ext>
            </a:extLst>
          </p:cNvPr>
          <p:cNvSpPr txBox="1"/>
          <p:nvPr/>
        </p:nvSpPr>
        <p:spPr>
          <a:xfrm>
            <a:off x="99591" y="3274463"/>
            <a:ext cx="904958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100" b="1" dirty="0"/>
              <a:t>အသေခံပြီးယေရှုနဲ့အတူရှိနေတာလား။ရှင်ပေါလုသည်သခင်ယေရှု၏ဒုတိယကြွလာ</a:t>
            </a:r>
            <a:r>
              <a:rPr lang="en-US" sz="2100" b="1" dirty="0"/>
              <a:t> </a:t>
            </a:r>
            <a:r>
              <a:rPr lang="my-MM" sz="2100" b="1" dirty="0"/>
              <a:t>ချိန်အထိ သန့်ရှင်းသူများ အိပ်ပျော်နေကြောင်းကို ပေါလုသွန်သင်ခဲ့သည် (၁သက် ၄း၁၃-၁၅)။ နောင်အခိုက်အတန့်အထိ သူ၏သရဖူကို ခံယူရန် မမျှော်လင့်ခဲ့ပေ။ (၂တိ ၄း၈)။ သူ့ကိုယ်သူ ဆန့်ကျင်နေတာ မဟုတ်ဘူးလား?</a:t>
            </a:r>
            <a:endParaRPr lang="es-ES" sz="21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E941DF2B-D59B-1D74-FF9C-62F849EBF160}"/>
              </a:ext>
            </a:extLst>
          </p:cNvPr>
          <p:cNvSpPr txBox="1"/>
          <p:nvPr/>
        </p:nvSpPr>
        <p:spPr>
          <a:xfrm>
            <a:off x="2195928" y="4801473"/>
            <a:ext cx="7024272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သေလွန်သောသူတို့သည် သတိလစ်ကြသည် (ယောဘ ၁၄:၁၀-၁၂;ဆာ၁၄၆:၄;ဒေသနာ၉:၁၀)။ထို့ကြောင့်၊ပေါလုသေဆုံးပြီးနောက်၊ သူမြင်ရမည့်အရာသည် ရှင်ပြန်ထမြောက်ပြီးနောက် “သခင်ဘုရားနှင့်အတူရှိခြင်း” (1</a:t>
            </a:r>
            <a:r>
              <a:rPr lang="en-US" sz="2200" b="1" dirty="0" err="1"/>
              <a:t>Ths</a:t>
            </a:r>
            <a:r>
              <a:rPr lang="en-US" sz="2200" b="1" dirty="0"/>
              <a:t>. 4:17) </a:t>
            </a:r>
            <a:r>
              <a:rPr lang="my-MM" sz="2200" b="1" dirty="0"/>
              <a:t>တွင် ယေရှု၏မျက်နှာကို မြင်ရမည်ဖြစ်သည်</a:t>
            </a:r>
            <a:endParaRPr lang="es-ES" sz="2200" b="1" dirty="0"/>
          </a:p>
        </p:txBody>
      </p:sp>
      <p:pic>
        <p:nvPicPr>
          <p:cNvPr id="20" name="Imagen 19" descr="Dibujo de una persona con un disco volador en el pasto&#10;&#10;Descripción generada automáticamente con confianza baja">
            <a:extLst>
              <a:ext uri="{FF2B5EF4-FFF2-40B4-BE49-F238E27FC236}">
                <a16:creationId xmlns:a16="http://schemas.microsoft.com/office/drawing/2014/main" id="{879DFA6A-1D22-15E5-DC22-E7706C62176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9591" y="4801473"/>
            <a:ext cx="2019840" cy="1969771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5715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00935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 build="p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6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65CBDE6-3E77-0C78-D2CE-E01E61B41A24}"/>
              </a:ext>
            </a:extLst>
          </p:cNvPr>
          <p:cNvSpPr txBox="1"/>
          <p:nvPr/>
        </p:nvSpPr>
        <p:spPr>
          <a:xfrm>
            <a:off x="47627" y="126465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ထောင်ထဲတွင်ရှိသောဝိညာဉ်များတွေလား? </a:t>
            </a:r>
            <a:endParaRPr lang="es-ES" sz="5867" b="1" spc="67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9BC1E80-D0CA-5C7E-746B-0581E536375C}"/>
              </a:ext>
            </a:extLst>
          </p:cNvPr>
          <p:cNvSpPr txBox="1"/>
          <p:nvPr/>
        </p:nvSpPr>
        <p:spPr>
          <a:xfrm>
            <a:off x="53313" y="809219"/>
            <a:ext cx="1209106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67" b="1" dirty="0">
                <a:solidFill>
                  <a:srgbClr val="ADE0EE"/>
                </a:solidFill>
                <a:effectLst>
                  <a:glow rad="63500">
                    <a:srgbClr val="BE0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r>
              <a:rPr lang="en-US" sz="1867" b="1" dirty="0">
                <a:solidFill>
                  <a:srgbClr val="ADE0EE"/>
                </a:solidFill>
                <a:effectLst>
                  <a:glow rad="63500">
                    <a:srgbClr val="BE0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[…] </a:t>
            </a:r>
            <a:r>
              <a:rPr lang="my-MM" sz="1867" b="1" dirty="0">
                <a:solidFill>
                  <a:srgbClr val="ADE0EE"/>
                </a:solidFill>
                <a:effectLst>
                  <a:glow rad="63500">
                    <a:srgbClr val="BE0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ဝိညာဉ်တော်အားဖြင့် အသက်ရှင်ခြင်းသို့ရောက်တော်မူသည်ဖြစ်၍ထိုဝိညာဉ်တော်အားဖြင့်လည်း ကြွသွားတော်မူ၍၊ ယခုထောင်ထဲမှာ လှောင်ထားသောဝိညာဉ်တို့အား တရားဟောတော်မူ၏။</a:t>
            </a:r>
            <a:r>
              <a:rPr lang="es-ES" sz="1867" b="1" dirty="0">
                <a:solidFill>
                  <a:srgbClr val="ADE0EE"/>
                </a:solidFill>
                <a:effectLst>
                  <a:glow rad="63500">
                    <a:srgbClr val="BE0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</a:t>
            </a:r>
            <a:r>
              <a:rPr lang="en-US" sz="1867" b="1" dirty="0">
                <a:solidFill>
                  <a:srgbClr val="ADE0EE"/>
                </a:solidFill>
                <a:effectLst>
                  <a:glow rad="63500">
                    <a:srgbClr val="BE0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es-ES" sz="1467" b="1" dirty="0">
                <a:solidFill>
                  <a:srgbClr val="ADE0EE"/>
                </a:solidFill>
                <a:effectLst>
                  <a:glow rad="63500">
                    <a:srgbClr val="BE0E7B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(1 Peter 3:18-19)</a:t>
            </a:r>
            <a:endParaRPr lang="es-ES" sz="2133" b="1" dirty="0">
              <a:solidFill>
                <a:srgbClr val="ADE0EE"/>
              </a:solidFill>
              <a:effectLst>
                <a:glow rad="63500">
                  <a:srgbClr val="BE0E7B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9590E2D3-C06F-3CB1-A397-008476854A9C}"/>
              </a:ext>
            </a:extLst>
          </p:cNvPr>
          <p:cNvSpPr txBox="1"/>
          <p:nvPr/>
        </p:nvSpPr>
        <p:spPr>
          <a:xfrm>
            <a:off x="47627" y="1435674"/>
            <a:ext cx="119729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သခင်ယေရှုက “ဝိညာဉ်တော်အားဖြင့်” တရားဟောခဲ့တဲ့ ထောင်ထဲမှာရှိနေတဲ့ ဝိညာဉ်တွေက ဘယ်သူတွေလဲ။ (1</a:t>
            </a:r>
            <a:r>
              <a:rPr lang="en-US" sz="2000" b="1" dirty="0"/>
              <a:t>P. 3:18)</a:t>
            </a:r>
            <a:endParaRPr lang="es-ES" sz="2000" b="1" dirty="0"/>
          </a:p>
        </p:txBody>
      </p:sp>
      <p:pic>
        <p:nvPicPr>
          <p:cNvPr id="4" name="Imagen 3" descr="Una pintura de unas personas&#10;&#10;Descripción generada automáticamente con confianza media">
            <a:extLst>
              <a:ext uri="{FF2B5EF4-FFF2-40B4-BE49-F238E27FC236}">
                <a16:creationId xmlns:a16="http://schemas.microsoft.com/office/drawing/2014/main" id="{35A68E86-70D1-0543-BBA9-99FA50450A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9953" y="1988640"/>
            <a:ext cx="4571544" cy="3356093"/>
          </a:xfrm>
          <a:prstGeom prst="rect">
            <a:avLst/>
          </a:prstGeom>
          <a:ln w="76200" cap="sq">
            <a:solidFill>
              <a:srgbClr val="00518E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171450" h="152400" prst="hardEdge"/>
            <a:extrusionClr>
              <a:srgbClr val="000000"/>
            </a:extrusionClr>
          </a:sp3d>
        </p:spPr>
      </p:pic>
      <p:pic>
        <p:nvPicPr>
          <p:cNvPr id="8" name="Imagen 7" descr="Imagen que contiene pasto, exterior, parado, raíz&#10;&#10;Descripción generada automáticamente">
            <a:extLst>
              <a:ext uri="{FF2B5EF4-FFF2-40B4-BE49-F238E27FC236}">
                <a16:creationId xmlns:a16="http://schemas.microsoft.com/office/drawing/2014/main" id="{2BBF0AEC-E5ED-67DA-5020-8434962BE0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79" y="1988172"/>
            <a:ext cx="1667707" cy="1270451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D51FD61B-A271-7955-2900-900707BBC6F7}"/>
              </a:ext>
            </a:extLst>
          </p:cNvPr>
          <p:cNvSpPr txBox="1"/>
          <p:nvPr/>
        </p:nvSpPr>
        <p:spPr>
          <a:xfrm>
            <a:off x="2037671" y="1935184"/>
            <a:ext cx="54487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၂ပေတရု၂:၄နှင့်ယုဒ၆တို့ကိုအခြေခံ၍ကျဆုံးသွားသောကောင်းကင်တမန်များဖြစ်သည်ဟုလူအချို့ကပြောကြသည်။ သို့သော် နောင်တမရတော့မည့်သူများကို အဘယ်ကြောင့် သူဟောပြောရမည်နည်း။</a:t>
            </a:r>
            <a:r>
              <a:rPr lang="en-US" sz="2000" b="1" dirty="0"/>
              <a:t>?</a:t>
            </a:r>
            <a:endParaRPr lang="es-ES" sz="20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99E65A6-4627-A79A-F1DF-78F69C6FF848}"/>
              </a:ext>
            </a:extLst>
          </p:cNvPr>
          <p:cNvSpPr txBox="1"/>
          <p:nvPr/>
        </p:nvSpPr>
        <p:spPr>
          <a:xfrm>
            <a:off x="152402" y="3479782"/>
            <a:ext cx="7445827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ပေတရုက ၎င်းတို့သည် နောဧ၏ ဟောပြောချက်ကို ကြားနာခဲ့သော </a:t>
            </a:r>
            <a:r>
              <a:rPr lang="my-MM" b="1" dirty="0"/>
              <a:t>ရေလွှမ်းမိုးခြင်းမတိုင်မီကာလ</a:t>
            </a:r>
            <a:r>
              <a:rPr lang="my-MM" sz="2000" b="1" dirty="0"/>
              <a:t>ပုန်ကန်သောဆန့်ကျင်ဘက်လူများဖြစ်ကြောင်းရှင်းရှင်းလင်းလင်းဖော်ပြထားသည်(၁ပေ၃း၂၀)။နောဧသည်အခြားသောပရောဖက်များကဲ့သို့ခရစ်တော်၏ဝိညာဉ်တော်နှင့်စကားပြောဆိုခဲ့ပြီးသူ၏</a:t>
            </a:r>
            <a:r>
              <a:rPr lang="en-US" sz="2000" b="1" dirty="0"/>
              <a:t> </a:t>
            </a:r>
            <a:r>
              <a:rPr lang="my-MM" sz="2000" b="1" dirty="0"/>
              <a:t>တစ်ခေတ်တည်းသားများကို ကယ်တင်ခဲ့ခြင်း (1</a:t>
            </a:r>
            <a:r>
              <a:rPr lang="en-US" sz="2000" b="1" dirty="0"/>
              <a:t>P. 1:10-11)</a:t>
            </a:r>
            <a:r>
              <a:rPr lang="my-MM" sz="2000" b="1" dirty="0"/>
              <a:t>။</a:t>
            </a:r>
            <a:endParaRPr lang="es-ES" sz="20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7453B8EF-F2FB-A4F0-9022-BC34AA732F33}"/>
              </a:ext>
            </a:extLst>
          </p:cNvPr>
          <p:cNvSpPr txBox="1"/>
          <p:nvPr/>
        </p:nvSpPr>
        <p:spPr>
          <a:xfrm>
            <a:off x="5857874" y="5471409"/>
            <a:ext cx="628650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800"/>
              </a:spcBef>
            </a:pPr>
            <a:r>
              <a:rPr lang="my-MM" sz="2200" b="1" dirty="0"/>
              <a:t>ပေတရုသည်အပြစ်တရား၏ကျွန်ခံသူများကိုရည်ညွှန်း</a:t>
            </a:r>
            <a:r>
              <a:rPr lang="en-US" sz="2200" b="1" dirty="0"/>
              <a:t> </a:t>
            </a:r>
            <a:r>
              <a:rPr lang="my-MM" sz="2200" b="1" dirty="0"/>
              <a:t>ရန်“ထောင်ထဲတွင်ရှိသောဝိညာဉ်များ”ဟူသောအသုံး</a:t>
            </a:r>
            <a:r>
              <a:rPr lang="en-US" sz="2200" b="1" dirty="0"/>
              <a:t> </a:t>
            </a:r>
            <a:r>
              <a:rPr lang="my-MM" sz="2200" b="1" dirty="0"/>
              <a:t>အနှုန်းကိုအသုံးပြုခဲ့သည် (ယော ၈း၃၄)။</a:t>
            </a:r>
            <a:endParaRPr lang="es-ES" sz="2200" b="1" dirty="0"/>
          </a:p>
        </p:txBody>
      </p:sp>
      <p:pic>
        <p:nvPicPr>
          <p:cNvPr id="18" name="Imagen 17" descr="Imagen que contiene persona, tabla, mujer, comida&#10;&#10;Descripción generada automáticamente">
            <a:extLst>
              <a:ext uri="{FF2B5EF4-FFF2-40B4-BE49-F238E27FC236}">
                <a16:creationId xmlns:a16="http://schemas.microsoft.com/office/drawing/2014/main" id="{FEE8CF31-FB0E-259B-4517-EB6D5518243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1225" y="5332157"/>
            <a:ext cx="2520828" cy="1419227"/>
          </a:xfrm>
          <a:prstGeom prst="round2DiagRect">
            <a:avLst>
              <a:gd name="adj1" fmla="val 16667"/>
              <a:gd name="adj2" fmla="val 19090"/>
            </a:avLst>
          </a:prstGeom>
          <a:ln w="28575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  <p:pic>
        <p:nvPicPr>
          <p:cNvPr id="20" name="Imagen 19" descr="Un grupo de personas de pie sobre pasto&#10;&#10;Descripción generada automáticamente con confianza media">
            <a:extLst>
              <a:ext uri="{FF2B5EF4-FFF2-40B4-BE49-F238E27FC236}">
                <a16:creationId xmlns:a16="http://schemas.microsoft.com/office/drawing/2014/main" id="{EF74096D-7DBC-CCB9-6BF1-600BFED902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9" y="5345045"/>
            <a:ext cx="2500160" cy="1406340"/>
          </a:xfrm>
          <a:prstGeom prst="round2DiagRect">
            <a:avLst>
              <a:gd name="adj1" fmla="val 16667"/>
              <a:gd name="adj2" fmla="val 20641"/>
            </a:avLst>
          </a:prstGeom>
          <a:ln w="28575" cap="sq">
            <a:solidFill>
              <a:schemeClr val="bg2">
                <a:lumMod val="9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</p:pic>
    </p:spTree>
    <p:extLst>
      <p:ext uri="{BB962C8B-B14F-4D97-AF65-F5344CB8AC3E}">
        <p14:creationId xmlns:p14="http://schemas.microsoft.com/office/powerpoint/2010/main" val="1530597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AF5CD22-C0E1-E219-9E5E-3F16B9CB851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88803" y="156081"/>
            <a:ext cx="1722589" cy="193882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Rectángulo 13">
            <a:extLst>
              <a:ext uri="{FF2B5EF4-FFF2-40B4-BE49-F238E27FC236}">
                <a16:creationId xmlns:a16="http://schemas.microsoft.com/office/drawing/2014/main" id="{F9662474-CA4F-CD8D-8A70-D9BA8159AD21}"/>
              </a:ext>
            </a:extLst>
          </p:cNvPr>
          <p:cNvSpPr/>
          <p:nvPr/>
        </p:nvSpPr>
        <p:spPr>
          <a:xfrm>
            <a:off x="9405259" y="3880152"/>
            <a:ext cx="2605760" cy="245039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D7EC369-7DED-2CEB-1193-06F775CFD02F}"/>
              </a:ext>
            </a:extLst>
          </p:cNvPr>
          <p:cNvSpPr/>
          <p:nvPr/>
        </p:nvSpPr>
        <p:spPr>
          <a:xfrm>
            <a:off x="7024358" y="3862763"/>
            <a:ext cx="2084941" cy="24503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C5DF51A-ECCD-952F-8FD2-D523919EC88A}"/>
              </a:ext>
            </a:extLst>
          </p:cNvPr>
          <p:cNvSpPr/>
          <p:nvPr/>
        </p:nvSpPr>
        <p:spPr>
          <a:xfrm>
            <a:off x="4726540" y="3862763"/>
            <a:ext cx="2084941" cy="24503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BC46CBD8-CB20-BF3D-C5CF-0A53EF24E02A}"/>
              </a:ext>
            </a:extLst>
          </p:cNvPr>
          <p:cNvSpPr/>
          <p:nvPr/>
        </p:nvSpPr>
        <p:spPr>
          <a:xfrm>
            <a:off x="2448077" y="3862763"/>
            <a:ext cx="2084940" cy="245039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046E53C7-9B70-3F93-6D64-F071C32CA22E}"/>
              </a:ext>
            </a:extLst>
          </p:cNvPr>
          <p:cNvSpPr/>
          <p:nvPr/>
        </p:nvSpPr>
        <p:spPr>
          <a:xfrm>
            <a:off x="130907" y="3880152"/>
            <a:ext cx="2084941" cy="245039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8DF8C99-AD15-79DF-D44B-554CA9D56E0B}"/>
              </a:ext>
            </a:extLst>
          </p:cNvPr>
          <p:cNvSpPr txBox="1"/>
          <p:nvPr/>
        </p:nvSpPr>
        <p:spPr>
          <a:xfrm>
            <a:off x="130907" y="70727"/>
            <a:ext cx="1018880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y-MM" sz="3600" b="1" dirty="0"/>
              <a:t>တရားမျှတမှုအတွက် ဝိညာဉ်များ အော်ဟစ်ကြသည်။ </a:t>
            </a:r>
            <a:endParaRPr lang="es-ES" sz="36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F5255CE-9C48-BDC2-9454-A2EC01FD51CC}"/>
              </a:ext>
            </a:extLst>
          </p:cNvPr>
          <p:cNvSpPr txBox="1"/>
          <p:nvPr/>
        </p:nvSpPr>
        <p:spPr>
          <a:xfrm>
            <a:off x="130907" y="717058"/>
            <a:ext cx="1103783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s-ES" sz="2000" b="1" dirty="0">
                <a:latin typeface="Comic Sans MS" panose="030F0702030302020204" pitchFamily="66" charset="0"/>
              </a:rPr>
              <a:t>“</a:t>
            </a:r>
            <a:r>
              <a:rPr lang="my-MM" sz="2000" b="1" dirty="0">
                <a:latin typeface="Comic Sans MS" panose="030F0702030302020204" pitchFamily="66" charset="0"/>
              </a:rPr>
              <a:t>ပဉ္စမတံဆိပ်ကိုဖွင့်သောအခါ၊ဘုရားသခင်၏နှုတ်ကပတ်တော်ကြောင့်အသေခံခဲ့ကြသောသူတို့၏ဝိညာဉ်များနှင့်၎င်းတို့ကိုင်ဆောင်ထားသည့်သက်သေခံချက်အတွက်ယဇ်ပလ္လင်အောက်တွင် ငါမြင်ခဲ့ရသည်။ (ဗျာဒိတ် ၆:၉)</a:t>
            </a:r>
            <a:endParaRPr lang="es-ES" sz="2000" b="1" dirty="0"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86AABDD-2047-8F4B-B42F-A7338C86041B}"/>
              </a:ext>
            </a:extLst>
          </p:cNvPr>
          <p:cNvSpPr txBox="1"/>
          <p:nvPr/>
        </p:nvSpPr>
        <p:spPr>
          <a:xfrm>
            <a:off x="200781" y="1491797"/>
            <a:ext cx="10188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ကောင်းကင်ဘုံမှာ ဘုရားသခင်နဲ့ စကားပြောနေတဲ့ အာဇာနည်တွေရဲ့ ဝိညာဉ်တွေကို ယောဟန် မြင်ခဲ့ပါသလား။</a:t>
            </a:r>
            <a:endParaRPr lang="es-ES" sz="2000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36F38B2C-B26D-0059-3DF3-6B0A3817A79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8859672"/>
              </p:ext>
            </p:extLst>
          </p:nvPr>
        </p:nvGraphicFramePr>
        <p:xfrm>
          <a:off x="130907" y="2289085"/>
          <a:ext cx="11880112" cy="42510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6E470E63-F30B-3034-7B09-90222050819E}"/>
              </a:ext>
            </a:extLst>
          </p:cNvPr>
          <p:cNvSpPr txBox="1"/>
          <p:nvPr/>
        </p:nvSpPr>
        <p:spPr>
          <a:xfrm>
            <a:off x="311885" y="6330545"/>
            <a:ext cx="11880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800"/>
              </a:spcBef>
            </a:pPr>
            <a:r>
              <a:rPr lang="my-MM" sz="2000" b="1" dirty="0"/>
              <a:t>ရှင်ယောဟန်</a:t>
            </a:r>
            <a:r>
              <a:rPr lang="my-MM" sz="2400" b="1" dirty="0"/>
              <a:t>သည်</a:t>
            </a:r>
            <a:r>
              <a:rPr lang="my-MM" dirty="0"/>
              <a:t> </a:t>
            </a:r>
            <a:r>
              <a:rPr lang="my-MM" sz="2000" b="1" dirty="0"/>
              <a:t>မာတုရသေခြင်းနှင့်</a:t>
            </a:r>
            <a:r>
              <a:rPr lang="my-MM" dirty="0"/>
              <a:t> </a:t>
            </a:r>
            <a:r>
              <a:rPr lang="my-MM" sz="2000" b="1" dirty="0"/>
              <a:t>အသေသတ်ခံခဲ့ ရသော သန့်ရှင်းသူများ၏သမိုင်းဝင်အချိန်ကိုရူပါရုံ၌မြင်ခဲ့သည်။ </a:t>
            </a:r>
            <a:endParaRPr lang="es-ES" sz="2000" b="1" dirty="0"/>
          </a:p>
        </p:txBody>
      </p:sp>
    </p:spTree>
    <p:extLst>
      <p:ext uri="{BB962C8B-B14F-4D97-AF65-F5344CB8AC3E}">
        <p14:creationId xmlns:p14="http://schemas.microsoft.com/office/powerpoint/2010/main" val="23622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6B8C6D0-EE03-413F-B2C6-A9CA06AA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graphicEl>
                                              <a:dgm id="{C6B8C6D0-EE03-413F-B2C6-A9CA06AA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6B8C6D0-EE03-413F-B2C6-A9CA06AAF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C6B8C6D0-EE03-413F-B2C6-A9CA06AAF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FFC5AFC-F086-4925-80C9-D695F699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EFFC5AFC-F086-4925-80C9-D695F699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EFFC5AFC-F086-4925-80C9-D695F699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EFFC5AFC-F086-4925-80C9-D695F699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EFFC5AFC-F086-4925-80C9-D695F6994D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9109252-A2F7-4875-8E79-97FD477C5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69109252-A2F7-4875-8E79-97FD477C5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69109252-A2F7-4875-8E79-97FD477C57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">
                                            <p:graphicEl>
                                              <a:dgm id="{69109252-A2F7-4875-8E79-97FD477C57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E05FA0-1927-4A88-8E2B-5220BE03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D2E05FA0-1927-4A88-8E2B-5220BE03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D2E05FA0-1927-4A88-8E2B-5220BE03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D2E05FA0-1927-4A88-8E2B-5220BE03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D2E05FA0-1927-4A88-8E2B-5220BE03EA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0076C67-D86D-40A5-A601-531D52C35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E0076C67-D86D-40A5-A601-531D52C35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E0076C67-D86D-40A5-A601-531D52C359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E0076C67-D86D-40A5-A601-531D52C359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6804929-B022-458C-B2A6-D3EAFE40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06804929-B022-458C-B2A6-D3EAFE40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06804929-B022-458C-B2A6-D3EAFE40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06804929-B022-458C-B2A6-D3EAFE40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06804929-B022-458C-B2A6-D3EAFE4001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29953F-6820-4B65-BE12-36A3AF670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3C29953F-6820-4B65-BE12-36A3AF670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3C29953F-6820-4B65-BE12-36A3AF670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">
                                            <p:graphicEl>
                                              <a:dgm id="{3C29953F-6820-4B65-BE12-36A3AF6700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"/>
                            </p:stCondLst>
                            <p:childTnLst>
                              <p:par>
                                <p:cTn id="10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0D34B69-46BA-4B90-90F9-611756D3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50D34B69-46BA-4B90-90F9-611756D3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50D34B69-46BA-4B90-90F9-611756D3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50D34B69-46BA-4B90-90F9-611756D3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50D34B69-46BA-4B90-90F9-611756D343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6F3881-B538-45C6-AE2B-70DA4292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2">
                                            <p:graphicEl>
                                              <a:dgm id="{BC6F3881-B538-45C6-AE2B-70DA4292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2">
                                            <p:graphicEl>
                                              <a:dgm id="{BC6F3881-B538-45C6-AE2B-70DA42928E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2">
                                            <p:graphicEl>
                                              <a:dgm id="{BC6F3881-B538-45C6-AE2B-70DA42928E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500"/>
                            </p:stCondLst>
                            <p:childTnLst>
                              <p:par>
                                <p:cTn id="12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BE2E75F-482C-4A94-B6FF-37B17550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">
                                            <p:graphicEl>
                                              <a:dgm id="{DBE2E75F-482C-4A94-B6FF-37B17550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">
                                            <p:graphicEl>
                                              <a:dgm id="{DBE2E75F-482C-4A94-B6FF-37B17550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">
                                            <p:graphicEl>
                                              <a:dgm id="{DBE2E75F-482C-4A94-B6FF-37B17550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">
                                            <p:graphicEl>
                                              <a:dgm id="{DBE2E75F-482C-4A94-B6FF-37B17550A9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3" grpId="0" animBg="1"/>
      <p:bldP spid="12" grpId="0" animBg="1"/>
      <p:bldP spid="11" grpId="0" animBg="1"/>
      <p:bldP spid="10" grpId="0" animBg="1"/>
      <p:bldP spid="3" grpId="0"/>
      <p:bldP spid="5" grpId="0"/>
      <p:bldP spid="6" grpId="0"/>
      <p:bldGraphic spid="2" grpId="0" uiExpand="1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804</TotalTime>
  <Words>4206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Constantia</vt:lpstr>
      <vt:lpstr>Myanmar Text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saw tinmaungkyi</dc:creator>
  <cp:lastModifiedBy>saw tinmaungkyi</cp:lastModifiedBy>
  <cp:revision>18</cp:revision>
  <dcterms:created xsi:type="dcterms:W3CDTF">2022-11-09T12:32:02Z</dcterms:created>
  <dcterms:modified xsi:type="dcterms:W3CDTF">2022-11-13T15:52:17Z</dcterms:modified>
</cp:coreProperties>
</file>