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6" r:id="rId3"/>
    <p:sldId id="282" r:id="rId4"/>
    <p:sldId id="287" r:id="rId5"/>
    <p:sldId id="288" r:id="rId6"/>
    <p:sldId id="289" r:id="rId7"/>
    <p:sldId id="291" r:id="rId8"/>
    <p:sldId id="292" r:id="rId9"/>
    <p:sldId id="294" r:id="rId10"/>
    <p:sldId id="29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4916E-401D-4D14-B6B0-F72AF7C681A4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E5BB10-F962-4D77-A3F9-E60DAF1909A8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endParaRPr lang="my-MM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2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လှူဒါန်းသူသည် ၎င်းတို့၏ လှူဒါန်းမှုရလဒ်များကို ကြည့်ရှုနိုင်သည်- ဘုရားကျောင်းအတွက် အဆောက်အဦအသစ်၊
တက္ကသိုလ်တွင် ပညာသင်ကြားနေသော လူငယ်တစ်ဦး၊ သတင်းကောင်း ဟောကြားခြင်းတစ်ခု...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017B1-F84E-45BD-98A9-00DE3617FF63}" type="parTrans" cxnId="{0F001FE8-789E-4BF8-BD57-56AB2D5149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6971AF-6BFA-4242-8E54-08DD4B2F04A4}" type="sibTrans" cxnId="{0F001FE8-789E-4BF8-BD57-56AB2D5149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C50A1D-ED9D-48CE-9DB1-CDC017C5C85E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လိုအပ်မှုပိုများလာသောအခါ လက်ခံရရှိသူ သို့မဟုတ် အမှုဆောင်လုပ်ငန်းသည် ယနေ့တွင် အကျိုးရှိနိုင်သည်။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06DD6-A38C-452B-AC10-607E7CD29346}" type="parTrans" cxnId="{66AA7C4D-6E92-4ED3-B19D-9CD4026171D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7A057-A70A-425B-9BB1-243FB88075EA}" type="sibTrans" cxnId="{66AA7C4D-6E92-4ED3-B19D-9CD4026171D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7471E-D74A-4A90-BF4C-C8DF5A5040F9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ရက်ရောမှုနှင့် အခြားသူများကို ချစ်ခြင်း၏ ပုံသက်သေကောင်းကို ပေးသည်။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EAAD52-E915-4988-B88F-05F58DB19FA5}" type="parTrans" cxnId="{E8CBA548-321F-4092-BCAB-8DFE8AB1E5A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2E0CB-817E-4628-B684-AB60F98E1F4B}" type="sibTrans" cxnId="{E8CBA548-321F-4092-BCAB-8DFE8AB1E5A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A8F7F-8E10-4737-AE0B-33E70B618B35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ဓနခွန်၏ သက်ရောက်မှုကို လျော့နည်းစေသည်။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0705B-38E2-4445-A34A-73633A9FEA69}" type="parTrans" cxnId="{F85BE201-98D0-4F8A-8889-B608C80B7D1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FF98C-92EA-460E-B284-4E779C48C1DC}" type="sibTrans" cxnId="{F85BE201-98D0-4F8A-8889-B608C80B7D1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A3177-E483-434F-BC8B-8D02A4A95B75}">
      <dgm:prSet custT="1"/>
      <dgm:spPr>
        <a:solidFill>
          <a:srgbClr val="24B640"/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endParaRPr lang="my-MM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2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တရားရုံးမရှိသည့်အတွက်အလှူငွေသည်မှန်ကန်သောအဖွဲ့အစည်းထံ ရောက်သွားကြောင်း အာမခံပါသည်။
သို့မဟုတ် မကျေနပ်သော ဆွေမျိုးများမပါဝင်ကြသည်အတွက်။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EF3A1-4B77-4CC6-AB0E-D229FDF1365A}" type="parTrans" cxnId="{4425B0B0-7D7B-4A70-8870-2D8D52A6EFC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37E46-0423-4CB4-8304-7753A49C9434}" type="sibTrans" cxnId="{4425B0B0-7D7B-4A70-8870-2D8D52A6EFC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3BD35-B635-49A3-BCA5-F6FB81DE880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ပေးလှူသူ၏စိတ်နှလုံးသည် တစ်ကိုယ်ကောင်းဆန်ခြင်းမှ စေတနာရှိခြင်းသို့ ကူးပြောင်းကြောင်းပြသသည်။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F4DB8C-9253-4ADB-A3A7-F8C60B4F9F12}" type="parTrans" cxnId="{31E9611C-4184-4363-8506-3A9534C9DE9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34D7F-B52C-4BCF-97FF-869ADC53E903}" type="sibTrans" cxnId="{31E9611C-4184-4363-8506-3A9534C9DE9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0D1C4-63C5-4E2F-A73B-7973F6A3860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B66A4-9967-4429-A85A-7116585E5198}" type="parTrans" cxnId="{F5EB9876-FF8C-4137-A22E-FA4056AD2B6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C2871-30D5-463A-95E3-EEA37A221AEF}" type="sibTrans" cxnId="{F5EB9876-FF8C-4137-A22E-FA4056AD2B6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07CDA8-5845-4BC6-B003-C761D3502664}" type="pres">
      <dgm:prSet presAssocID="{BB94916E-401D-4D14-B6B0-F72AF7C681A4}" presName="Name0" presStyleCnt="0">
        <dgm:presLayoutVars>
          <dgm:dir/>
          <dgm:animLvl val="lvl"/>
          <dgm:resizeHandles val="exact"/>
        </dgm:presLayoutVars>
      </dgm:prSet>
      <dgm:spPr/>
    </dgm:pt>
    <dgm:pt modelId="{610EA8F3-418C-48C9-9182-DB8DE0821447}" type="pres">
      <dgm:prSet presAssocID="{D0E5BB10-F962-4D77-A3F9-E60DAF1909A8}" presName="linNode" presStyleCnt="0"/>
      <dgm:spPr/>
    </dgm:pt>
    <dgm:pt modelId="{CC948536-68AB-4BAC-8D24-3AE6DB0C6D97}" type="pres">
      <dgm:prSet presAssocID="{D0E5BB10-F962-4D77-A3F9-E60DAF1909A8}" presName="parentText" presStyleLbl="node1" presStyleIdx="0" presStyleCnt="7" custScaleX="277778" custScaleY="152315">
        <dgm:presLayoutVars>
          <dgm:chMax val="1"/>
          <dgm:bulletEnabled val="1"/>
        </dgm:presLayoutVars>
      </dgm:prSet>
      <dgm:spPr/>
    </dgm:pt>
    <dgm:pt modelId="{22D9E157-E9DE-435B-AA08-54CFD0CD5FB1}" type="pres">
      <dgm:prSet presAssocID="{3D6971AF-6BFA-4242-8E54-08DD4B2F04A4}" presName="sp" presStyleCnt="0"/>
      <dgm:spPr/>
    </dgm:pt>
    <dgm:pt modelId="{E8F57C87-D2C5-4DFB-931C-AE4F53515C1D}" type="pres">
      <dgm:prSet presAssocID="{7FC50A1D-ED9D-48CE-9DB1-CDC017C5C85E}" presName="linNode" presStyleCnt="0"/>
      <dgm:spPr/>
    </dgm:pt>
    <dgm:pt modelId="{ADC06F61-BB3A-4674-A405-0B9D526B12BC}" type="pres">
      <dgm:prSet presAssocID="{7FC50A1D-ED9D-48CE-9DB1-CDC017C5C85E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568861CE-23A7-4651-8672-601187290E77}" type="pres">
      <dgm:prSet presAssocID="{E987A057-A70A-425B-9BB1-243FB88075EA}" presName="sp" presStyleCnt="0"/>
      <dgm:spPr/>
    </dgm:pt>
    <dgm:pt modelId="{8A9B3D5D-FAB7-4423-8B48-52699AF1F29F}" type="pres">
      <dgm:prSet presAssocID="{0337471E-D74A-4A90-BF4C-C8DF5A5040F9}" presName="linNode" presStyleCnt="0"/>
      <dgm:spPr/>
    </dgm:pt>
    <dgm:pt modelId="{3E83D93E-E7E1-45BC-9668-4874A4FD6BA9}" type="pres">
      <dgm:prSet presAssocID="{0337471E-D74A-4A90-BF4C-C8DF5A5040F9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A9122652-CDB9-401A-956C-BBDCA78F4373}" type="pres">
      <dgm:prSet presAssocID="{5A82E0CB-817E-4628-B684-AB60F98E1F4B}" presName="sp" presStyleCnt="0"/>
      <dgm:spPr/>
    </dgm:pt>
    <dgm:pt modelId="{6EE18074-421B-4FAE-B923-87489F58DEE8}" type="pres">
      <dgm:prSet presAssocID="{46FA8F7F-8E10-4737-AE0B-33E70B618B35}" presName="linNode" presStyleCnt="0"/>
      <dgm:spPr/>
    </dgm:pt>
    <dgm:pt modelId="{9EA7024B-F4AE-4846-965D-123282B52C9A}" type="pres">
      <dgm:prSet presAssocID="{46FA8F7F-8E10-4737-AE0B-33E70B618B35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1DD882DF-FB34-4FC5-8852-A8C37CFB6BBA}" type="pres">
      <dgm:prSet presAssocID="{095FF98C-92EA-460E-B284-4E779C48C1DC}" presName="sp" presStyleCnt="0"/>
      <dgm:spPr/>
    </dgm:pt>
    <dgm:pt modelId="{8A67EC25-E66D-4A13-A6D3-8C0476C795CE}" type="pres">
      <dgm:prSet presAssocID="{E43A3177-E483-434F-BC8B-8D02A4A95B75}" presName="linNode" presStyleCnt="0"/>
      <dgm:spPr/>
    </dgm:pt>
    <dgm:pt modelId="{96EB8232-0DB1-43F8-B479-89FD03436FD5}" type="pres">
      <dgm:prSet presAssocID="{E43A3177-E483-434F-BC8B-8D02A4A95B75}" presName="parentText" presStyleLbl="node1" presStyleIdx="4" presStyleCnt="7" custScaleX="277778" custScaleY="152315">
        <dgm:presLayoutVars>
          <dgm:chMax val="1"/>
          <dgm:bulletEnabled val="1"/>
        </dgm:presLayoutVars>
      </dgm:prSet>
      <dgm:spPr/>
    </dgm:pt>
    <dgm:pt modelId="{69D940BF-1A27-42A8-B827-4C4F6BB0AC94}" type="pres">
      <dgm:prSet presAssocID="{36637E46-0423-4CB4-8304-7753A49C9434}" presName="sp" presStyleCnt="0"/>
      <dgm:spPr/>
    </dgm:pt>
    <dgm:pt modelId="{1C6004DF-993B-4B2B-8B53-71D9FE8B25D8}" type="pres">
      <dgm:prSet presAssocID="{5F73BD35-B635-49A3-BCA5-F6FB81DE8807}" presName="linNode" presStyleCnt="0"/>
      <dgm:spPr/>
    </dgm:pt>
    <dgm:pt modelId="{AD87AFC5-3B32-41C2-830A-28598D8C0860}" type="pres">
      <dgm:prSet presAssocID="{5F73BD35-B635-49A3-BCA5-F6FB81DE8807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C39060C4-E3F9-4979-A7BD-534369260A0E}" type="pres">
      <dgm:prSet presAssocID="{78234D7F-B52C-4BCF-97FF-869ADC53E903}" presName="sp" presStyleCnt="0"/>
      <dgm:spPr/>
    </dgm:pt>
    <dgm:pt modelId="{393015AB-AF51-495A-95C7-02575ADBB711}" type="pres">
      <dgm:prSet presAssocID="{F540D1C4-63C5-4E2F-A73B-7973F6A3860C}" presName="linNode" presStyleCnt="0"/>
      <dgm:spPr/>
    </dgm:pt>
    <dgm:pt modelId="{CE82E11C-5BF0-458C-96A3-468262355E61}" type="pres">
      <dgm:prSet presAssocID="{F540D1C4-63C5-4E2F-A73B-7973F6A3860C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F85BE201-98D0-4F8A-8889-B608C80B7D18}" srcId="{BB94916E-401D-4D14-B6B0-F72AF7C681A4}" destId="{46FA8F7F-8E10-4737-AE0B-33E70B618B35}" srcOrd="3" destOrd="0" parTransId="{D9D0705B-38E2-4445-A34A-73633A9FEA69}" sibTransId="{095FF98C-92EA-460E-B284-4E779C48C1DC}"/>
    <dgm:cxn modelId="{31E9611C-4184-4363-8506-3A9534C9DE92}" srcId="{BB94916E-401D-4D14-B6B0-F72AF7C681A4}" destId="{5F73BD35-B635-49A3-BCA5-F6FB81DE8807}" srcOrd="5" destOrd="0" parTransId="{A5F4DB8C-9253-4ADB-A3A7-F8C60B4F9F12}" sibTransId="{78234D7F-B52C-4BCF-97FF-869ADC53E903}"/>
    <dgm:cxn modelId="{8A626329-5CCC-4CCF-B927-9A83D6271262}" type="presOf" srcId="{F540D1C4-63C5-4E2F-A73B-7973F6A3860C}" destId="{CE82E11C-5BF0-458C-96A3-468262355E61}" srcOrd="0" destOrd="0" presId="urn:microsoft.com/office/officeart/2005/8/layout/vList5"/>
    <dgm:cxn modelId="{8670F032-1144-45F3-BAB7-EADC5B5C0DCD}" type="presOf" srcId="{46FA8F7F-8E10-4737-AE0B-33E70B618B35}" destId="{9EA7024B-F4AE-4846-965D-123282B52C9A}" srcOrd="0" destOrd="0" presId="urn:microsoft.com/office/officeart/2005/8/layout/vList5"/>
    <dgm:cxn modelId="{5913A53E-9B9A-4D74-B4EC-F0E4731607A9}" type="presOf" srcId="{BB94916E-401D-4D14-B6B0-F72AF7C681A4}" destId="{5B07CDA8-5845-4BC6-B003-C761D3502664}" srcOrd="0" destOrd="0" presId="urn:microsoft.com/office/officeart/2005/8/layout/vList5"/>
    <dgm:cxn modelId="{E8CBA548-321F-4092-BCAB-8DFE8AB1E5A1}" srcId="{BB94916E-401D-4D14-B6B0-F72AF7C681A4}" destId="{0337471E-D74A-4A90-BF4C-C8DF5A5040F9}" srcOrd="2" destOrd="0" parTransId="{22EAAD52-E915-4988-B88F-05F58DB19FA5}" sibTransId="{5A82E0CB-817E-4628-B684-AB60F98E1F4B}"/>
    <dgm:cxn modelId="{66AA7C4D-6E92-4ED3-B19D-9CD4026171DA}" srcId="{BB94916E-401D-4D14-B6B0-F72AF7C681A4}" destId="{7FC50A1D-ED9D-48CE-9DB1-CDC017C5C85E}" srcOrd="1" destOrd="0" parTransId="{76E06DD6-A38C-452B-AC10-607E7CD29346}" sibTransId="{E987A057-A70A-425B-9BB1-243FB88075EA}"/>
    <dgm:cxn modelId="{F5EB9876-FF8C-4137-A22E-FA4056AD2B65}" srcId="{BB94916E-401D-4D14-B6B0-F72AF7C681A4}" destId="{F540D1C4-63C5-4E2F-A73B-7973F6A3860C}" srcOrd="6" destOrd="0" parTransId="{48BB66A4-9967-4429-A85A-7116585E5198}" sibTransId="{896C2871-30D5-463A-95E3-EEA37A221AEF}"/>
    <dgm:cxn modelId="{622E887C-DB3C-4AEE-A188-B798A7906BCA}" type="presOf" srcId="{0337471E-D74A-4A90-BF4C-C8DF5A5040F9}" destId="{3E83D93E-E7E1-45BC-9668-4874A4FD6BA9}" srcOrd="0" destOrd="0" presId="urn:microsoft.com/office/officeart/2005/8/layout/vList5"/>
    <dgm:cxn modelId="{0E1A89A5-80CC-4CA6-8BDD-89FB0684D3A4}" type="presOf" srcId="{7FC50A1D-ED9D-48CE-9DB1-CDC017C5C85E}" destId="{ADC06F61-BB3A-4674-A405-0B9D526B12BC}" srcOrd="0" destOrd="0" presId="urn:microsoft.com/office/officeart/2005/8/layout/vList5"/>
    <dgm:cxn modelId="{4425B0B0-7D7B-4A70-8870-2D8D52A6EFCE}" srcId="{BB94916E-401D-4D14-B6B0-F72AF7C681A4}" destId="{E43A3177-E483-434F-BC8B-8D02A4A95B75}" srcOrd="4" destOrd="0" parTransId="{68DEF3A1-4B77-4CC6-AB0E-D229FDF1365A}" sibTransId="{36637E46-0423-4CB4-8304-7753A49C9434}"/>
    <dgm:cxn modelId="{41D8AFE3-679D-4B5D-9944-52E20FCC6B93}" type="presOf" srcId="{5F73BD35-B635-49A3-BCA5-F6FB81DE8807}" destId="{AD87AFC5-3B32-41C2-830A-28598D8C0860}" srcOrd="0" destOrd="0" presId="urn:microsoft.com/office/officeart/2005/8/layout/vList5"/>
    <dgm:cxn modelId="{0F001FE8-789E-4BF8-BD57-56AB2D514994}" srcId="{BB94916E-401D-4D14-B6B0-F72AF7C681A4}" destId="{D0E5BB10-F962-4D77-A3F9-E60DAF1909A8}" srcOrd="0" destOrd="0" parTransId="{302017B1-F84E-45BD-98A9-00DE3617FF63}" sibTransId="{3D6971AF-6BFA-4242-8E54-08DD4B2F04A4}"/>
    <dgm:cxn modelId="{AFED68EB-9BB6-4CFB-8208-E29E705DDA09}" type="presOf" srcId="{E43A3177-E483-434F-BC8B-8D02A4A95B75}" destId="{96EB8232-0DB1-43F8-B479-89FD03436FD5}" srcOrd="0" destOrd="0" presId="urn:microsoft.com/office/officeart/2005/8/layout/vList5"/>
    <dgm:cxn modelId="{B17442FB-E4D4-4E7F-920C-901B98588895}" type="presOf" srcId="{D0E5BB10-F962-4D77-A3F9-E60DAF1909A8}" destId="{CC948536-68AB-4BAC-8D24-3AE6DB0C6D97}" srcOrd="0" destOrd="0" presId="urn:microsoft.com/office/officeart/2005/8/layout/vList5"/>
    <dgm:cxn modelId="{7637E668-82D1-49E2-99AB-627AE6AAF11C}" type="presParOf" srcId="{5B07CDA8-5845-4BC6-B003-C761D3502664}" destId="{610EA8F3-418C-48C9-9182-DB8DE0821447}" srcOrd="0" destOrd="0" presId="urn:microsoft.com/office/officeart/2005/8/layout/vList5"/>
    <dgm:cxn modelId="{F1246DEF-EC2E-4999-BC46-236F90CCD868}" type="presParOf" srcId="{610EA8F3-418C-48C9-9182-DB8DE0821447}" destId="{CC948536-68AB-4BAC-8D24-3AE6DB0C6D97}" srcOrd="0" destOrd="0" presId="urn:microsoft.com/office/officeart/2005/8/layout/vList5"/>
    <dgm:cxn modelId="{EF6EBE12-9C6F-488B-8F37-5DAE3BE792D6}" type="presParOf" srcId="{5B07CDA8-5845-4BC6-B003-C761D3502664}" destId="{22D9E157-E9DE-435B-AA08-54CFD0CD5FB1}" srcOrd="1" destOrd="0" presId="urn:microsoft.com/office/officeart/2005/8/layout/vList5"/>
    <dgm:cxn modelId="{C95194E8-1DBE-4186-B399-66CE175E2A31}" type="presParOf" srcId="{5B07CDA8-5845-4BC6-B003-C761D3502664}" destId="{E8F57C87-D2C5-4DFB-931C-AE4F53515C1D}" srcOrd="2" destOrd="0" presId="urn:microsoft.com/office/officeart/2005/8/layout/vList5"/>
    <dgm:cxn modelId="{6C8AA0DB-A369-4887-B07C-D74BFEF07CB9}" type="presParOf" srcId="{E8F57C87-D2C5-4DFB-931C-AE4F53515C1D}" destId="{ADC06F61-BB3A-4674-A405-0B9D526B12BC}" srcOrd="0" destOrd="0" presId="urn:microsoft.com/office/officeart/2005/8/layout/vList5"/>
    <dgm:cxn modelId="{C314ED14-E560-458E-9E68-65776D3859C0}" type="presParOf" srcId="{5B07CDA8-5845-4BC6-B003-C761D3502664}" destId="{568861CE-23A7-4651-8672-601187290E77}" srcOrd="3" destOrd="0" presId="urn:microsoft.com/office/officeart/2005/8/layout/vList5"/>
    <dgm:cxn modelId="{0FBB8181-891E-414F-B73E-8922D022DE91}" type="presParOf" srcId="{5B07CDA8-5845-4BC6-B003-C761D3502664}" destId="{8A9B3D5D-FAB7-4423-8B48-52699AF1F29F}" srcOrd="4" destOrd="0" presId="urn:microsoft.com/office/officeart/2005/8/layout/vList5"/>
    <dgm:cxn modelId="{0EB134F3-D8A5-4824-97E7-877790815A0F}" type="presParOf" srcId="{8A9B3D5D-FAB7-4423-8B48-52699AF1F29F}" destId="{3E83D93E-E7E1-45BC-9668-4874A4FD6BA9}" srcOrd="0" destOrd="0" presId="urn:microsoft.com/office/officeart/2005/8/layout/vList5"/>
    <dgm:cxn modelId="{5259D253-FCA0-4BD3-9DF9-1D3104E1A6A3}" type="presParOf" srcId="{5B07CDA8-5845-4BC6-B003-C761D3502664}" destId="{A9122652-CDB9-401A-956C-BBDCA78F4373}" srcOrd="5" destOrd="0" presId="urn:microsoft.com/office/officeart/2005/8/layout/vList5"/>
    <dgm:cxn modelId="{37BC5256-A2C7-4692-A494-3F478C4E1C0D}" type="presParOf" srcId="{5B07CDA8-5845-4BC6-B003-C761D3502664}" destId="{6EE18074-421B-4FAE-B923-87489F58DEE8}" srcOrd="6" destOrd="0" presId="urn:microsoft.com/office/officeart/2005/8/layout/vList5"/>
    <dgm:cxn modelId="{C2108C52-70F3-4867-A2E1-416CCBB8E09C}" type="presParOf" srcId="{6EE18074-421B-4FAE-B923-87489F58DEE8}" destId="{9EA7024B-F4AE-4846-965D-123282B52C9A}" srcOrd="0" destOrd="0" presId="urn:microsoft.com/office/officeart/2005/8/layout/vList5"/>
    <dgm:cxn modelId="{8D3F214B-E21B-42FB-9FAC-B0ADBBD89EEB}" type="presParOf" srcId="{5B07CDA8-5845-4BC6-B003-C761D3502664}" destId="{1DD882DF-FB34-4FC5-8852-A8C37CFB6BBA}" srcOrd="7" destOrd="0" presId="urn:microsoft.com/office/officeart/2005/8/layout/vList5"/>
    <dgm:cxn modelId="{8ADF7D5F-4301-428A-B36B-8C95B62E02E5}" type="presParOf" srcId="{5B07CDA8-5845-4BC6-B003-C761D3502664}" destId="{8A67EC25-E66D-4A13-A6D3-8C0476C795CE}" srcOrd="8" destOrd="0" presId="urn:microsoft.com/office/officeart/2005/8/layout/vList5"/>
    <dgm:cxn modelId="{8E366A13-986C-41AD-87D8-5570410126E8}" type="presParOf" srcId="{8A67EC25-E66D-4A13-A6D3-8C0476C795CE}" destId="{96EB8232-0DB1-43F8-B479-89FD03436FD5}" srcOrd="0" destOrd="0" presId="urn:microsoft.com/office/officeart/2005/8/layout/vList5"/>
    <dgm:cxn modelId="{B3681568-FCF4-4407-90EC-A2B71D28D317}" type="presParOf" srcId="{5B07CDA8-5845-4BC6-B003-C761D3502664}" destId="{69D940BF-1A27-42A8-B827-4C4F6BB0AC94}" srcOrd="9" destOrd="0" presId="urn:microsoft.com/office/officeart/2005/8/layout/vList5"/>
    <dgm:cxn modelId="{AAB6495B-F92A-4E79-AF66-32CEB1374CAA}" type="presParOf" srcId="{5B07CDA8-5845-4BC6-B003-C761D3502664}" destId="{1C6004DF-993B-4B2B-8B53-71D9FE8B25D8}" srcOrd="10" destOrd="0" presId="urn:microsoft.com/office/officeart/2005/8/layout/vList5"/>
    <dgm:cxn modelId="{A35D3C78-F910-4DCD-8073-B2826FEE7B5B}" type="presParOf" srcId="{1C6004DF-993B-4B2B-8B53-71D9FE8B25D8}" destId="{AD87AFC5-3B32-41C2-830A-28598D8C0860}" srcOrd="0" destOrd="0" presId="urn:microsoft.com/office/officeart/2005/8/layout/vList5"/>
    <dgm:cxn modelId="{DC8AB044-B498-48F3-B3D2-5A3E53173F6B}" type="presParOf" srcId="{5B07CDA8-5845-4BC6-B003-C761D3502664}" destId="{C39060C4-E3F9-4979-A7BD-534369260A0E}" srcOrd="11" destOrd="0" presId="urn:microsoft.com/office/officeart/2005/8/layout/vList5"/>
    <dgm:cxn modelId="{48FD66D0-A66A-41F6-AE91-9CC37BF68BA4}" type="presParOf" srcId="{5B07CDA8-5845-4BC6-B003-C761D3502664}" destId="{393015AB-AF51-495A-95C7-02575ADBB711}" srcOrd="12" destOrd="0" presId="urn:microsoft.com/office/officeart/2005/8/layout/vList5"/>
    <dgm:cxn modelId="{8C7D1D91-AEA5-4803-968C-6A45E7960811}" type="presParOf" srcId="{393015AB-AF51-495A-95C7-02575ADBB711}" destId="{CE82E11C-5BF0-458C-96A3-468262355E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48536-68AB-4BAC-8D24-3AE6DB0C6D97}">
      <dsp:nvSpPr>
        <dsp:cNvPr id="0" name=""/>
        <dsp:cNvSpPr/>
      </dsp:nvSpPr>
      <dsp:spPr>
        <a:xfrm>
          <a:off x="5708" y="971"/>
          <a:ext cx="11689123" cy="6783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လှူဒါန်းသူသည် ၎င်းတို့၏ လှူဒါန်းမှုရလဒ်များကို ကြည့်ရှုနိုင်သည်- ဘုရားကျောင်းအတွက် အဆောက်အဦအသစ်၊
တက္ကသိုလ်တွင် ပညာသင်ကြားနေသော လူငယ်တစ်ဦး၊ သတင်းကောင်း ဟောကြားခြင်းတစ်ခု...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23" y="34086"/>
        <a:ext cx="11622893" cy="612136"/>
      </dsp:txXfrm>
    </dsp:sp>
    <dsp:sp modelId="{ADC06F61-BB3A-4674-A405-0B9D526B12BC}">
      <dsp:nvSpPr>
        <dsp:cNvPr id="0" name=""/>
        <dsp:cNvSpPr/>
      </dsp:nvSpPr>
      <dsp:spPr>
        <a:xfrm>
          <a:off x="5708" y="701606"/>
          <a:ext cx="11689123" cy="445370"/>
        </a:xfrm>
        <a:prstGeom prst="roundRect">
          <a:avLst/>
        </a:prstGeom>
        <a:gradFill rotWithShape="0">
          <a:gsLst>
            <a:gs pos="0">
              <a:schemeClr val="accent3">
                <a:hueOff val="-2212506"/>
                <a:satOff val="0"/>
                <a:lumOff val="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212506"/>
                <a:satOff val="0"/>
                <a:lumOff val="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212506"/>
                <a:satOff val="0"/>
                <a:lumOff val="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လိုအပ်မှုပိုများလာသောအခါ လက်ခံရရှိသူ သို့မဟုတ် အမှုဆောင်လုပ်ငန်းသည် ယနေ့တွင် အကျိုးရှိနိုင်သည်။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9" y="723347"/>
        <a:ext cx="11645641" cy="401888"/>
      </dsp:txXfrm>
    </dsp:sp>
    <dsp:sp modelId="{3E83D93E-E7E1-45BC-9668-4874A4FD6BA9}">
      <dsp:nvSpPr>
        <dsp:cNvPr id="0" name=""/>
        <dsp:cNvSpPr/>
      </dsp:nvSpPr>
      <dsp:spPr>
        <a:xfrm>
          <a:off x="5708" y="1169245"/>
          <a:ext cx="11689123" cy="445370"/>
        </a:xfrm>
        <a:prstGeom prst="roundRect">
          <a:avLst/>
        </a:prstGeom>
        <a:gradFill rotWithShape="0">
          <a:gsLst>
            <a:gs pos="0">
              <a:schemeClr val="accent3">
                <a:hueOff val="-4425012"/>
                <a:satOff val="0"/>
                <a:lumOff val="83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4425012"/>
                <a:satOff val="0"/>
                <a:lumOff val="83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4425012"/>
                <a:satOff val="0"/>
                <a:lumOff val="83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ရက်ရောမှုနှင့် အခြားသူများကို ချစ်ခြင်း၏ ပုံသက်သေကောင်းကို ပေးသည်။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9" y="1190986"/>
        <a:ext cx="11645641" cy="401888"/>
      </dsp:txXfrm>
    </dsp:sp>
    <dsp:sp modelId="{9EA7024B-F4AE-4846-965D-123282B52C9A}">
      <dsp:nvSpPr>
        <dsp:cNvPr id="0" name=""/>
        <dsp:cNvSpPr/>
      </dsp:nvSpPr>
      <dsp:spPr>
        <a:xfrm>
          <a:off x="5708" y="1636884"/>
          <a:ext cx="11689123" cy="445370"/>
        </a:xfrm>
        <a:prstGeom prst="roundRect">
          <a:avLst/>
        </a:prstGeom>
        <a:gradFill rotWithShape="0">
          <a:gsLst>
            <a:gs pos="0">
              <a:schemeClr val="accent3">
                <a:hueOff val="-6637518"/>
                <a:satOff val="0"/>
                <a:lumOff val="1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637518"/>
                <a:satOff val="0"/>
                <a:lumOff val="1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637518"/>
                <a:satOff val="0"/>
                <a:lumOff val="1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ဓနခွန်၏ သက်ရောက်မှုကို လျော့နည်းစေသည်။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9" y="1658625"/>
        <a:ext cx="11645641" cy="401888"/>
      </dsp:txXfrm>
    </dsp:sp>
    <dsp:sp modelId="{96EB8232-0DB1-43F8-B479-89FD03436FD5}">
      <dsp:nvSpPr>
        <dsp:cNvPr id="0" name=""/>
        <dsp:cNvSpPr/>
      </dsp:nvSpPr>
      <dsp:spPr>
        <a:xfrm>
          <a:off x="5708" y="2104523"/>
          <a:ext cx="11689123" cy="678366"/>
        </a:xfrm>
        <a:prstGeom prst="roundRect">
          <a:avLst/>
        </a:prstGeom>
        <a:solidFill>
          <a:srgbClr val="24B64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တရားရုံးမရှိသည့်အတွက်အလှူငွေသည်မှန်ကန်သောအဖွဲ့အစည်းထံ ရောက်သွားကြောင်း အာမခံပါသည်။
သို့မဟုတ် မကျေနပ်သော ဆွေမျိုးများမပါဝင်ကြသည်အတွက်။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23" y="2137638"/>
        <a:ext cx="11622893" cy="612136"/>
      </dsp:txXfrm>
    </dsp:sp>
    <dsp:sp modelId="{AD87AFC5-3B32-41C2-830A-28598D8C0860}">
      <dsp:nvSpPr>
        <dsp:cNvPr id="0" name=""/>
        <dsp:cNvSpPr/>
      </dsp:nvSpPr>
      <dsp:spPr>
        <a:xfrm>
          <a:off x="5708" y="2805158"/>
          <a:ext cx="11689123" cy="44537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ပေးလှူသူ၏စိတ်နှလုံးသည် တစ်ကိုယ်ကောင်းဆန်ခြင်းမှ စေတနာရှိခြင်းသို့ ကူးပြောင်းကြောင်းပြသသည်။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9" y="2826899"/>
        <a:ext cx="11645641" cy="401888"/>
      </dsp:txXfrm>
    </dsp:sp>
    <dsp:sp modelId="{CE82E11C-5BF0-458C-96A3-468262355E61}">
      <dsp:nvSpPr>
        <dsp:cNvPr id="0" name=""/>
        <dsp:cNvSpPr/>
      </dsp:nvSpPr>
      <dsp:spPr>
        <a:xfrm>
          <a:off x="5708" y="3272797"/>
          <a:ext cx="11689123" cy="44537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9" y="3294538"/>
        <a:ext cx="11645641" cy="401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1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07CF-3FD5-086B-3BB2-D5309767D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C9247-A99C-8366-3187-BC5458D4B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24B9D-E7E1-92FC-8A43-27D790CA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825C5E-C585-712B-33A2-1E512010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BDCAF-3EB9-1348-E658-909E3AA5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8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CC304-0B40-80FD-BB8F-F6377C4F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23221-B5C4-9D2F-4B7C-FE0BAD87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2DFF3-7382-6EC1-FBDC-02304945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5E7D1-81A7-C50F-3B37-F3EC11F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A62C4-BF96-7C3A-3DBE-78AB177D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8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FCDDD-CC1A-F74A-BFD9-49974FD7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FF7FC0-3D7F-2061-942E-F6B5445B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5AAB2-BD6D-9413-9F78-68A298B1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B7F20-FD80-9A74-28E9-6DB56035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96E2A-CED4-04DA-7DE6-D108F8BF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07253-D87C-24FA-76F6-25672B05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04A8E-815F-BD05-05D1-E397FA85F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B26FC6-4BF8-3CFF-4B3A-E7411739C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74705-9016-19F8-ECB1-CB962A03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7AEBB-1317-E502-5EB4-D00D52B5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61A8C2-3A4B-E01E-407F-C2F41346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738D6-6E87-AAF5-B64A-06C5F378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FDF6B-ECFA-D59C-917C-5A47C5C2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0FC4C2-4F6A-B1C9-162E-6876EA93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4F60AC-9401-0AE7-94A1-0A9EFF8B1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7AB201-920F-D234-1CAC-53AEF49F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B6F78F-9CC1-C023-58FE-13478D41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3F6FD6-1791-AB18-1FC9-D8D6F6E6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5722F0-1AF9-506D-D12F-AEC3FFD8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1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D782-D8AB-A9F8-BF78-C3E60349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61117-3EC4-8B40-039D-FDB6F6B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687619-270E-6CBE-AEB9-4F2F9B16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9F7854-32F5-7997-15BE-D73BF14D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5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F461AB-5343-67E8-5D6E-FEEF7C04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57E06A-8223-2607-C51C-AD923A24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7B35FD-30BF-BB17-3DB6-C19F9098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9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5E100-8458-DB4A-DDB3-33B8C16F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B71F1-3B60-351C-B6F5-0F98FDAF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72823-3199-2528-1551-C25897FA4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67766-425F-EAA3-A476-D2F1A9BC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46895-F20F-3563-C29F-B7509BD9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5241DC-58BA-788B-A667-29DD8F84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5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5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F3088-E9C9-D526-7F7F-88AF686F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06CA39-41A3-300B-5922-5A00AC383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C333D0-4051-D3D9-C140-743331CC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AE187-09D8-DF3E-920B-261CDA81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A0612D-0C07-B8BE-79B3-2901DBF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3280B-C8EE-D0CA-1ED7-9B1E9F46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2E835-E9CD-C576-3C19-771E7603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6A6EC9-6C14-EA3B-B21F-E74E9D2D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12499-55DC-B58C-1E63-078ECFC4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04A2-43A7-C4EB-7D09-24B6223B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03480-6F94-575D-28B5-75DF16F7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1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D2023A-8512-D485-48DC-BB06BEA5E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70F4C-F110-3A87-501D-363526B2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5D392-270C-F407-3C29-1B0B6F0B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108A9-E93D-B8DF-9F68-575E3C0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FB0B5-0D86-B8E6-D9D5-CCA4CBBF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2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6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7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6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3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2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32E4-83EA-48D7-BE7B-80197DD6AD56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1B07-7900-44D6-902E-6C48D5827B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0635E0-0347-ED50-18D0-4E459C64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4C0C4-4A9C-20B6-91A9-2E40B09A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13238-B14B-8EE0-A9EA-6376E7CCC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CDC9-C2D7-436A-99AA-38D37030999A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F7DB0-0800-E886-0B13-EE95BDB9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73796-5F2B-60D9-D775-7E55F48F9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7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29CBD3-47C3-F52B-FA1F-2855934034FB}"/>
              </a:ext>
            </a:extLst>
          </p:cNvPr>
          <p:cNvSpPr txBox="1"/>
          <p:nvPr/>
        </p:nvSpPr>
        <p:spPr>
          <a:xfrm>
            <a:off x="2999875" y="224281"/>
            <a:ext cx="5978956" cy="9814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5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ပြန်လည်ပေးခြင်း</a:t>
            </a:r>
            <a:endParaRPr lang="en-US" sz="5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5244C3-9170-B44D-CE6D-19D7CD619D52}"/>
              </a:ext>
            </a:extLst>
          </p:cNvPr>
          <p:cNvSpPr txBox="1"/>
          <p:nvPr/>
        </p:nvSpPr>
        <p:spPr>
          <a:xfrm>
            <a:off x="0" y="6447631"/>
            <a:ext cx="3088666" cy="37965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F9C22E"/>
                </a:solidFill>
                <a:effectLst>
                  <a:glow rad="127000">
                    <a:srgbClr val="422930"/>
                  </a:glow>
                </a:effectLst>
                <a:latin typeface="Calibri" panose="020F0502020204030204"/>
              </a:rPr>
              <a:t>Lesson 10 for March 11, 2023</a:t>
            </a:r>
            <a:endParaRPr lang="es-ES" sz="1867" b="1" dirty="0">
              <a:solidFill>
                <a:srgbClr val="F9C22E"/>
              </a:solidFill>
              <a:effectLst>
                <a:glow rad="127000">
                  <a:srgbClr val="422930"/>
                </a:glo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8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423BA9-346C-80E1-F894-5C1817930A7F}"/>
              </a:ext>
            </a:extLst>
          </p:cNvPr>
          <p:cNvSpPr txBox="1"/>
          <p:nvPr/>
        </p:nvSpPr>
        <p:spPr>
          <a:xfrm>
            <a:off x="154095" y="420433"/>
            <a:ext cx="11883810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spcBef>
                <a:spcPts val="800"/>
              </a:spcBef>
            </a:pP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သူတို့[အသက်အရွယ်ကြီးရင့်သူများ]သည်၎င်းတို့အားဘုရားသခင်ပေးမည့်အခွင့်အရာကိုရယူမည်ဆိုပါက၎င်းတို့၏နောက်ဆုံးနေ့ရက်များသည်၎င်းတို့၏အကောင်းဆုံးနှင့်အပျော်ရွှင်ဆုံးဖြစ်ပေမည်။ရိုးသား၍တရားမျှတသောစီမံခန့်ခွဲမှုဖြင့်သားသမီးရှိသူများသည်သားသမီးများကိုပျော်ရွှင်စေသင့်သည်။ထိုသို့မလုပ်ပါကစာတန်သည်၎င်းတို့၏စိတ်ပိုင်းဆိုင်ရာခွန်အားမရှိမှုကိုအခွင့်ကောင်းယူကာ၎င်းတို့အတွက်စီမံသွားလိမ့်မည်ဖြစ် သည်။ပူပင်သောကများနှင့်ဝန်ထုပ်ဝန်ပိုးများကိုဘေးဖယ်ထားကာ၎င်းတို့၏အချိန်များကိုတတ်နိုင်သမျှပျော်ရွှင်စွာနေထိုင်လျက်ကောင်းကင်ဘုံသို့သွားရန်အကောင်းဆုံးပြင်ဆင်နေထိုင်သွားသင့်သည်။”</a:t>
            </a:r>
            <a:endParaRPr lang="es-ES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4E394B-E50B-6B95-6D57-C0D2C029ED71}"/>
              </a:ext>
            </a:extLst>
          </p:cNvPr>
          <p:cNvSpPr txBox="1"/>
          <p:nvPr/>
        </p:nvSpPr>
        <p:spPr>
          <a:xfrm>
            <a:off x="4034866" y="5505037"/>
            <a:ext cx="769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E. G. W. (Testimonies for the Church, book 1, cp. 77, p. 423)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9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9CD41F-A8E7-177B-0336-6E3CEF341DFE}"/>
              </a:ext>
            </a:extLst>
          </p:cNvPr>
          <p:cNvSpPr txBox="1"/>
          <p:nvPr/>
        </p:nvSpPr>
        <p:spPr>
          <a:xfrm>
            <a:off x="398391" y="70523"/>
            <a:ext cx="11395220" cy="10802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‘‘တစ်ဖန်တုံ၊ကောင်းကင်အသံကား၊ယခုမှစ၍သခင်ဘုရား၌သေသောသူတို့သည်မင်္ဂလာရှိကြ၏ဟု ရေးထားလော့ဟု ပြောဆိုသည်ကိုငါကြား၏။ဝိညာဉ်တော်ကလည်းထိုသို့မှန်ပေ၏။ထိုသူတို့သည်ပင်ပန်းခြင်းငြိမ်းမည်အကြောင်းရှိ၍၊ သူတို့၏အကျင့်တို့ သည်လည်း သူတို့နှင့်အတူလိုက်ကြ၏ဟုမိန့်တော်မူ၏’’ (ဗျာဒိတ်၊ ၁၄း၁၃)။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42C531-E441-AB9F-C0CC-045D8ABA219C}"/>
              </a:ext>
            </a:extLst>
          </p:cNvPr>
          <p:cNvSpPr txBox="1"/>
          <p:nvPr/>
        </p:nvSpPr>
        <p:spPr>
          <a:xfrm>
            <a:off x="4664377" y="4113800"/>
            <a:ext cx="5339907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ဘုရားသခင်ပိုင်သောအရာကို ပြန်ပေးသည်</a:t>
            </a:r>
            <a:r>
              <a:rPr lang="my-MM" sz="2400" b="1" dirty="0">
                <a:solidFill>
                  <a:prstClr val="black"/>
                </a:solidFill>
              </a:rPr>
              <a:t>။ 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အနာဂတ်အတွက် ပြင်ဆင်နေပါတယ်။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ကျွန်ုပ်တို့၏ကောင်းချီးများ၌ပျော်မွေ့ပါ။ 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ဘယ်အချိန်မှာ ပြန်ပေးရမလဲ။ </a:t>
            </a:r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my-MM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 	 ပြန်ပေးဖို့နောက်ကျတယ်။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000" b="1" dirty="0">
                <a:solidFill>
                  <a:prstClr val="black"/>
                </a:solidFill>
              </a:rPr>
              <a:t> "ယခု" ၏အားသာချက်များ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8ECD69-813F-A0CD-71E3-276540D069E6}"/>
              </a:ext>
            </a:extLst>
          </p:cNvPr>
          <p:cNvSpPr txBox="1"/>
          <p:nvPr/>
        </p:nvSpPr>
        <p:spPr>
          <a:xfrm>
            <a:off x="0" y="0"/>
            <a:ext cx="9155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ကျွန်ုပ်တို့သည် ကျွန်ုပ်တို့၏ဝင်ငွေနှစ်များကုန်ဆုံးခါနီးတွင်၊ ကျွန်ုပ်တို့၏ လတ်တလောအနာဂတ်အတွက် ကျွန်ုပ်တို့ စိုးရိမ်နေပေမည်။ </a:t>
            </a:r>
            <a:r>
              <a:rPr lang="en-US" sz="2400" b="1" dirty="0">
                <a:solidFill>
                  <a:prstClr val="black"/>
                </a:solidFill>
              </a:rPr>
              <a:t>Ellen G. White</a:t>
            </a:r>
            <a:r>
              <a:rPr lang="my-MM" sz="2400" b="1" dirty="0">
                <a:solidFill>
                  <a:prstClr val="black"/>
                </a:solidFill>
              </a:rPr>
              <a:t>သည်ဤအကြံဉာဏ်ကိုကျွန်ုပ်တို့အားထားခဲ့သည်- "သူတို့သည် စိုးရိမ်ပူပန်မှုနှင့်ဝန်ထုပ်ဝန်ပိုးများကိုဘေးဖယ်ထားကာ၎င်းတို့၏အချိန်များကိုကောင်းကင်ဘုံသို့ရောက်ရှိချိန်ထိတတ်နိုင်သမျှပျော်ရွှင်စွာနေထိုင်သွားသင့် သည်။" (</a:t>
            </a:r>
            <a:r>
              <a:rPr lang="en-US" sz="2400" b="1" dirty="0">
                <a:solidFill>
                  <a:prstClr val="black"/>
                </a:solidFill>
              </a:rPr>
              <a:t>TC1, p </a:t>
            </a:r>
            <a:r>
              <a:rPr lang="my-MM" sz="2400" b="1" dirty="0">
                <a:solidFill>
                  <a:prstClr val="black"/>
                </a:solidFill>
              </a:rPr>
              <a:t>။ 424) 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Hombre y mujer sentados en una banca de madera&#10;&#10;Descripción generada automáticamente">
            <a:extLst>
              <a:ext uri="{FF2B5EF4-FFF2-40B4-BE49-F238E27FC236}">
                <a16:creationId xmlns:a16="http://schemas.microsoft.com/office/drawing/2014/main" id="{8C20E629-CD3A-BB11-9EBF-963E34BB3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886" y="71177"/>
            <a:ext cx="2908300" cy="3873500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61313A4-300B-5D40-2007-B85B7015B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91" y="2177696"/>
            <a:ext cx="2814408" cy="455228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03A1C0-2EE2-19F8-31B1-2A2CB9D7BD4B}"/>
              </a:ext>
            </a:extLst>
          </p:cNvPr>
          <p:cNvSpPr txBox="1"/>
          <p:nvPr/>
        </p:nvSpPr>
        <p:spPr>
          <a:xfrm>
            <a:off x="3036508" y="2219908"/>
            <a:ext cx="60250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ကျွန်ုပ်တို့သည်ကျွန်ုပ်တို့မွေးဖွားစဉ်ကထက်ပိုင်ဆိုင်မှုအရင်းအမြစ်များစွာဖြင့်ဤဘဝအဆင့်သို့ ရောက်ရှိလေ့ရှိပါသည်။ထိုအရာတို့နဲ့ငါတို့ဘာလုပ်သင့်လဲ။ဘဏ္ဍာစိုးများအနေဖြင့်၎င်းတို့ကိုပိုင်ရှင်ထံမည်သို့ပြန်ပေးသင့်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Imagen que contiene monitor, pantalla, reloj, computadora&#10;&#10;Descripción generada automáticamente">
            <a:extLst>
              <a:ext uri="{FF2B5EF4-FFF2-40B4-BE49-F238E27FC236}">
                <a16:creationId xmlns:a16="http://schemas.microsoft.com/office/drawing/2014/main" id="{2CDE332F-FB04-78F9-8276-78F8318E5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30" y="4966376"/>
            <a:ext cx="709647" cy="279427"/>
          </a:xfrm>
          <a:prstGeom prst="rect">
            <a:avLst/>
          </a:prstGeom>
        </p:spPr>
      </p:pic>
      <p:pic>
        <p:nvPicPr>
          <p:cNvPr id="15" name="Imagen 14" descr="Forma, Flecha&#10;&#10;Descripción generada automáticamente">
            <a:extLst>
              <a:ext uri="{FF2B5EF4-FFF2-40B4-BE49-F238E27FC236}">
                <a16:creationId xmlns:a16="http://schemas.microsoft.com/office/drawing/2014/main" id="{EC89BCE0-9BBA-25E1-5FE3-E04B829A2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71" y="4574290"/>
            <a:ext cx="709647" cy="279427"/>
          </a:xfrm>
          <a:prstGeom prst="rect">
            <a:avLst/>
          </a:prstGeom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BD98011C-B606-0FCA-3D2B-A19C03485D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815" y="5421290"/>
            <a:ext cx="709647" cy="279427"/>
          </a:xfrm>
          <a:prstGeom prst="rect">
            <a:avLst/>
          </a:prstGeom>
        </p:spPr>
      </p:pic>
      <p:pic>
        <p:nvPicPr>
          <p:cNvPr id="18" name="Imagen 17" descr="Pantalla azul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D196B818-E040-6CC6-C23D-676147F68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72" y="4106379"/>
            <a:ext cx="709647" cy="279427"/>
          </a:xfrm>
          <a:prstGeom prst="rect">
            <a:avLst/>
          </a:prstGeom>
        </p:spPr>
      </p:pic>
      <p:pic>
        <p:nvPicPr>
          <p:cNvPr id="23" name="Imagen 22" descr="Forma, Icono&#10;&#10;Descripción generada automáticamente">
            <a:extLst>
              <a:ext uri="{FF2B5EF4-FFF2-40B4-BE49-F238E27FC236}">
                <a16:creationId xmlns:a16="http://schemas.microsoft.com/office/drawing/2014/main" id="{C66B99D8-C0BF-2BF0-4569-EC02B6ADD7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11122" y="5780868"/>
            <a:ext cx="235700" cy="367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C22A636F-9B7C-59F0-BFDF-D1017192BB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5581" y="6119703"/>
            <a:ext cx="235700" cy="367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ntura de una persona con una corona de flores&#10;&#10;Descripción generada automáticamente con confianza media">
            <a:extLst>
              <a:ext uri="{FF2B5EF4-FFF2-40B4-BE49-F238E27FC236}">
                <a16:creationId xmlns:a16="http://schemas.microsoft.com/office/drawing/2014/main" id="{074B2294-4473-B34F-CFBB-C11BA3403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565" y="1459727"/>
            <a:ext cx="4252940" cy="534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118EB4-1974-09C2-8E0A-77A0E4B40097}"/>
              </a:ext>
            </a:extLst>
          </p:cNvPr>
          <p:cNvSpPr txBox="1"/>
          <p:nvPr/>
        </p:nvSpPr>
        <p:spPr>
          <a:xfrm>
            <a:off x="2121921" y="10977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600" b="1" dirty="0">
                <a:solidFill>
                  <a:schemeClr val="bg1"/>
                </a:solidFill>
              </a:rPr>
              <a:t>ဘုရားသခင်ပိုင်သောအရာကို ပြန်ပေးသည်။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0F2854-941B-4046-0BAC-ED367B2BB5F6}"/>
              </a:ext>
            </a:extLst>
          </p:cNvPr>
          <p:cNvSpPr txBox="1"/>
          <p:nvPr/>
        </p:nvSpPr>
        <p:spPr>
          <a:xfrm>
            <a:off x="147427" y="674883"/>
            <a:ext cx="12064078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သို့ကြံစဉ်တွင်ဘုရားသခင်က၊အချင်းလူမိုက်၊ယနေ့ညဉ့်ပင်သင်၏ဝိညာဉ်ကိုရုပ်သိမ်းရာအချိန်ရောက်လိမ့်မည်။သို့ဖြစ်၍သင်သည်ပြင်ဆင်သိုထားသောဥစ္စာကိုအဘယ်သူပိုင်မည်နည်းဟု သူဌေးအားမိန့်တော်မူ၏။ </a:t>
            </a:r>
            <a:r>
              <a:rPr lang="es-ES" sz="2133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FFFF0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(Luke 12:20)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A969A-330B-9C76-3D33-EA7BADA59C66}"/>
              </a:ext>
            </a:extLst>
          </p:cNvPr>
          <p:cNvSpPr txBox="1"/>
          <p:nvPr/>
        </p:nvSpPr>
        <p:spPr>
          <a:xfrm>
            <a:off x="114853" y="1528651"/>
            <a:ext cx="8237410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ူဌေးတစ်ယောက်ရဲ့ဥစ္စာတွေတိုးလာတယ်။ပိုကြီးတဲ့စပါးကျီတွေဆောက်ပြီးကျေနပ်တယ်။သူ့နောင်ရေးကလုံခြုံသွားပြီလို့ထင်တယ်။(လု ၁၂း၁၃-၂၁)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ဤဇာတ်လမ်းတွင်အဘယ်အရာမှားယွင်းသနည်း။ကိုယ့်လုပ်ရပ်က မမှားပါဘူး။ယေရှုညွှန်ပြသည့်အတိုင်း၊ပြဿနာမှာထိုသူသည်လောဘကြီးသူဖြစ်သည်။သူသည်ဘုရားသခင်ပေးသောအရာကိုအခြားသူများထံဝေငှရန်ဆန္ဒမရှိခဲ့(လု၊ ၁၂း၁၅)။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034076-80A2-EA38-CEC2-3E4BF1C6E09C}"/>
              </a:ext>
            </a:extLst>
          </p:cNvPr>
          <p:cNvSpPr txBox="1"/>
          <p:nvPr/>
        </p:nvSpPr>
        <p:spPr>
          <a:xfrm>
            <a:off x="2779435" y="4501455"/>
            <a:ext cx="54529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သည်ရုပ်ပိုင်းဆိုင်ရာနှင့်စိတ်ပိုင်းဆိုင်ရာကျန်းမာရေးကောင်းမွန်နေသရွေ့ဘုရာသခင်သည်ကျွန်ုပ်တို့၏လက်၌အပ်ထားသမျှအရာအားလုံးကိုမှန်ကန်စွာလုပ်ဆောင်ရမည် ဖြစ်သည်- ခွန်အားအရည်အချင်းများ၊အရင်းအမြစ်များ...ဤအရာများအားလုံးကို၎င်း၏ပိုင်ရှင်ထံ ပြန်လည်ပေးအပ်ရမည်။ ဘယ်လိုလဲ?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Imagen que contiene persona, tabla, interior, frente&#10;&#10;Descripción generada automáticamente">
            <a:extLst>
              <a:ext uri="{FF2B5EF4-FFF2-40B4-BE49-F238E27FC236}">
                <a16:creationId xmlns:a16="http://schemas.microsoft.com/office/drawing/2014/main" id="{633781ED-8899-298B-F26B-E37D763C20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26" y="4192469"/>
            <a:ext cx="2905825" cy="255575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38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A3EEA1-3243-6D19-2F1C-9A8972E62F38}"/>
              </a:ext>
            </a:extLst>
          </p:cNvPr>
          <p:cNvSpPr txBox="1"/>
          <p:nvPr/>
        </p:nvSpPr>
        <p:spPr>
          <a:xfrm>
            <a:off x="2667001" y="247851"/>
            <a:ext cx="109547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rgbClr val="7030A0"/>
              </a:contourClr>
            </a:sp3d>
          </a:bodyPr>
          <a:lstStyle/>
          <a:p>
            <a:pPr defTabSz="609585">
              <a:spcBef>
                <a:spcPts val="800"/>
              </a:spcBef>
            </a:pPr>
            <a:r>
              <a:rPr lang="my-MM" sz="3600" b="1" dirty="0"/>
              <a:t>အနာဂတ်အတွက် ပြင်ဆင်နေပါတယ်။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E3E2C1-C4D6-3616-6D40-5F0C224A389D}"/>
              </a:ext>
            </a:extLst>
          </p:cNvPr>
          <p:cNvSpPr txBox="1"/>
          <p:nvPr/>
        </p:nvSpPr>
        <p:spPr>
          <a:xfrm>
            <a:off x="186376" y="800220"/>
            <a:ext cx="1055458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prstClr val="white"/>
                </a:solidFill>
                <a:effectLst>
                  <a:glow rad="88900">
                    <a:srgbClr val="79356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prstClr val="white"/>
                </a:solidFill>
                <a:effectLst>
                  <a:glow rad="88900">
                    <a:srgbClr val="79356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သူတော်ကောင်းသည် သားမြေးတို့အဖို့ အမွေဥစ္စာကိုချန်ထားတတ်၏။ </a:t>
            </a:r>
            <a:r>
              <a:rPr lang="es-ES" sz="1600" b="1" dirty="0">
                <a:solidFill>
                  <a:prstClr val="white"/>
                </a:solidFill>
                <a:effectLst>
                  <a:glow rad="88900">
                    <a:srgbClr val="79356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prstClr val="white"/>
                </a:solidFill>
                <a:effectLst>
                  <a:glow rad="88900">
                    <a:srgbClr val="79356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Proverbs</a:t>
            </a:r>
            <a:r>
              <a:rPr lang="es-ES" sz="1600" b="1" dirty="0">
                <a:solidFill>
                  <a:prstClr val="white"/>
                </a:solidFill>
                <a:effectLst>
                  <a:glow rad="88900">
                    <a:srgbClr val="79356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4C1D96-699F-C940-6378-1FFD0E188BBA}"/>
              </a:ext>
            </a:extLst>
          </p:cNvPr>
          <p:cNvSpPr txBox="1"/>
          <p:nvPr/>
        </p:nvSpPr>
        <p:spPr>
          <a:xfrm>
            <a:off x="4253327" y="1332527"/>
            <a:ext cx="7607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ကျွန်ုပ်တို့၏အနာဂတ်သည် ရှင်းရှင်းလင်းလင်းဖြစ်သည်– ငါတို့သည် ဤလောကသို့ အဘယ်အရာကိုမျှ မဆောင်ခဲ့ဘဲ အဘယ်အမှုကိုမျှ မဆောင်ကြဉ်းနိုင်ဟု သေချာသည်” (၁တိ ၆း၇)။ ချန်ထားခဲ့ရမယ့် အရာတွေကို ဘာလုပ်သင့်လဲ။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83A694-4860-97EE-57CB-4082A856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639" y="4739804"/>
            <a:ext cx="3492351" cy="1969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4CFA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10A9CD-5958-D422-8B7C-EADD4AFA4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425" y="1489825"/>
            <a:ext cx="4120795" cy="305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B557A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10B7F7-730D-B5C4-E954-632C4A2C74B3}"/>
              </a:ext>
            </a:extLst>
          </p:cNvPr>
          <p:cNvSpPr txBox="1"/>
          <p:nvPr/>
        </p:nvSpPr>
        <p:spPr>
          <a:xfrm>
            <a:off x="0" y="4965648"/>
            <a:ext cx="79219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အချို့နိုင်ငံများတွင်အမွေကိုသားသမီးများထံအလိုအလျောက် လွှဲပြောင်းပေးသည်။သင့်နိုင်ငံရှိအမွေဆက်ခံခြင်းဥပဒေများ သည်သင့်အစီအစဉ်များနှင့်မကိုက်ညီပါကသင့်အမွေကိုမှန်ကန်သောလူများထံချန်ထားခဲ့စေရန်အလိုဆန္ဒသို့မဟုတ်သေတမ်းစာရေးထားသင့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0BDBDF-B52F-280C-49DF-827040B0E386}"/>
              </a:ext>
            </a:extLst>
          </p:cNvPr>
          <p:cNvSpPr txBox="1"/>
          <p:nvPr/>
        </p:nvSpPr>
        <p:spPr>
          <a:xfrm>
            <a:off x="4253326" y="2875096"/>
            <a:ext cx="67013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မည်မျှပင်ရှိပါစေ၊ဘုရားသခင်နှင့်သက်ဆိုင်နေဆဲဖြစ်သည်။ ကျွန်ုပ်တို့၏သားသမီးများနှင့် ဆွေမျိုးများထံ အုပ်စိုးမှုလွှဲပြောင်းရန် သမ္မာကျမ်းစာက ကျွန်ုပ်တို့အား တိုက်တွန်းထားသည်။ (</a:t>
            </a:r>
            <a:r>
              <a:rPr lang="en-US" sz="2400" b="1" dirty="0">
                <a:solidFill>
                  <a:prstClr val="black"/>
                </a:solidFill>
              </a:rPr>
              <a:t>Pr. 13:22; 1Tim. 5:8)</a:t>
            </a:r>
            <a:r>
              <a:rPr lang="my-MM" sz="2400" b="1" dirty="0">
                <a:solidFill>
                  <a:prstClr val="black"/>
                </a:solidFill>
              </a:rPr>
              <a:t>။ အမွေဆက်ခံသူမရှိရင်အသင်းတော်မှာထားခဲ့သင့်တယ်။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Casa en frente de una iglesia&#10;&#10;Descripción generada automáticamente con confianza media">
            <a:extLst>
              <a:ext uri="{FF2B5EF4-FFF2-40B4-BE49-F238E27FC236}">
                <a16:creationId xmlns:a16="http://schemas.microsoft.com/office/drawing/2014/main" id="{C86D6C74-1D4D-FA70-C467-BFF9D726B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2556" y="2936574"/>
            <a:ext cx="1076915" cy="143758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0CBB16-E221-5E56-AA88-8AE941506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716" y="75277"/>
            <a:ext cx="1104755" cy="11373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82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CD1A35-9C25-EE1D-DB8A-8F6C84F981B6}"/>
              </a:ext>
            </a:extLst>
          </p:cNvPr>
          <p:cNvSpPr txBox="1"/>
          <p:nvPr/>
        </p:nvSpPr>
        <p:spPr>
          <a:xfrm>
            <a:off x="2836505" y="10096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>
              <a:spcBef>
                <a:spcPts val="800"/>
              </a:spcBef>
            </a:pPr>
            <a:r>
              <a:rPr lang="my-MM" sz="3600" b="1" dirty="0">
                <a:solidFill>
                  <a:prstClr val="black"/>
                </a:solidFill>
              </a:rPr>
              <a:t>ကျွန်ုပ်တို့၏ကောင်းချီးများ၌ပျော်မွေ့ပါ။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27F06-CCE2-C4F6-49E0-C360F70A2E2D}"/>
              </a:ext>
            </a:extLst>
          </p:cNvPr>
          <p:cNvSpPr txBox="1"/>
          <p:nvPr/>
        </p:nvSpPr>
        <p:spPr>
          <a:xfrm>
            <a:off x="0" y="741699"/>
            <a:ext cx="12192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1867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စည်းစိမ်သည် အမြဲမတည်တတ်။ ရှင်ဘုရင်၏စည်းစိမ်သော်လည်း၊ လူမျိုးအစဉ်အဆက် မတည်တတ်။</a:t>
            </a:r>
            <a:r>
              <a:rPr lang="es-ES" sz="1467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Proverbs</a:t>
            </a:r>
            <a:r>
              <a:rPr lang="es-ES" sz="1467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27:24 </a:t>
            </a:r>
            <a:r>
              <a:rPr lang="es-ES" sz="1333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s-ES" sz="1467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rgbClr val="FFFF0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17E744-188F-00BB-5B9D-2CA1A329CDFE}"/>
              </a:ext>
            </a:extLst>
          </p:cNvPr>
          <p:cNvSpPr txBox="1"/>
          <p:nvPr/>
        </p:nvSpPr>
        <p:spPr>
          <a:xfrm>
            <a:off x="180711" y="1312380"/>
            <a:ext cx="1193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ဘုရားသခင်ထံမှကောင်းချီးများသင်ရရှိခဲ့ပါသလား။ပျော်မွေ့ပါ။မဖြုန်းတီးပါနှင့်၊ပညာရှိစွာအသုံးချပါ(</a:t>
            </a:r>
            <a:r>
              <a:rPr lang="en-US" sz="2000" b="1" dirty="0">
                <a:solidFill>
                  <a:prstClr val="black"/>
                </a:solidFill>
              </a:rPr>
              <a:t>Pr.27:23)</a:t>
            </a:r>
            <a:r>
              <a:rPr lang="my-MM" sz="2000" b="1" dirty="0">
                <a:solidFill>
                  <a:prstClr val="black"/>
                </a:solidFill>
              </a:rPr>
              <a:t>။ဆယ်ဖို့တစ်ဖို့နဲ့ပူဇော်သက္ကာတွေကိုဘုရားသခင်ကိုပေးပါ။ (</a:t>
            </a:r>
            <a:r>
              <a:rPr lang="en-US" sz="2000" b="1" dirty="0">
                <a:solidFill>
                  <a:prstClr val="black"/>
                </a:solidFill>
              </a:rPr>
              <a:t>Dt. 12:11)</a:t>
            </a:r>
            <a:r>
              <a:rPr lang="my-MM" sz="2000" b="1" dirty="0">
                <a:solidFill>
                  <a:prstClr val="black"/>
                </a:solidFill>
              </a:rPr>
              <a:t>။ သင့်အိမ်ထောင်စု၏လိုအပ်ချက်များကို ဖြည့်ဆည်းပါ (</a:t>
            </a:r>
            <a:r>
              <a:rPr lang="en-US" sz="2000" b="1" dirty="0">
                <a:solidFill>
                  <a:prstClr val="black"/>
                </a:solidFill>
              </a:rPr>
              <a:t>Pr. 27:27)</a:t>
            </a:r>
            <a:r>
              <a:rPr lang="my-MM" sz="2000" b="1" dirty="0">
                <a:solidFill>
                  <a:prstClr val="black"/>
                </a:solidFill>
              </a:rPr>
              <a:t>။ လိုအပ်သူများအကြောင်း မမေ့ပါနှင့် (ယာ ၁း၂၇)။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06CD96-11E0-2B4F-E44C-7D12F02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5591" y="2447387"/>
            <a:ext cx="2502524" cy="23189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450123-CC9B-4EF3-5C97-1B864EBB39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01031" y="2447387"/>
            <a:ext cx="3452775" cy="23189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8917E0-163F-EB1C-CB9B-C334121171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197" y="2447387"/>
            <a:ext cx="2604211" cy="23189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62E6D0D-3DCC-3FD3-B06F-D06CB24F126B}"/>
              </a:ext>
            </a:extLst>
          </p:cNvPr>
          <p:cNvSpPr txBox="1"/>
          <p:nvPr/>
        </p:nvSpPr>
        <p:spPr>
          <a:xfrm>
            <a:off x="126797" y="4901612"/>
            <a:ext cx="11938405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ကျွန်ုပ်တို့ရရှိထားသည့်အရာသည် အခြားသူများအတွက် ကောင်းချီးမင်္ဂလာဖြစ်စေရန်နှင့် ဘုရားသခင်၏အမှုတော်ကို ပိုမိုတိုးတက်စေရန်အတွက် ယခုအချိန်တွင် စီမံဆောင်ရွက်ပေးရန်မှာ ကျွန်ုပ်တို့အပေါ်တွင် မူတည်ပါသည်။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“သေဆုံးသွားသော အမွေအနှစ်များသည် စေတနာဖြင့် အသက်ရှင်နေထိုင်ခြင်းအတွက် ဝမ်းနည်းဖွယ် အစားထိုးမှုတစ်ခုဖြစ်သည်။ ဘုရားသခင်၏ကျေးကျွန်များသည် ကောင်းသောအကျင့်၊ စေတနာဖြင့် ဘုရားသခင်အား စေတနာဖြင့် ပူဇော်သက္ကာများ နေ့တိုင်း မိမိတို့၏အလိုဆန္ဒကို ဆောင်ကြဉ်းသင့်သည်။” (</a:t>
            </a:r>
            <a:r>
              <a:rPr lang="en-US" sz="2000" b="1" dirty="0">
                <a:solidFill>
                  <a:prstClr val="black"/>
                </a:solidFill>
              </a:rPr>
              <a:t>Counsels on Stewardship, p. 326)</a:t>
            </a:r>
            <a:r>
              <a:rPr lang="my-MM" sz="2000" b="1" dirty="0">
                <a:solidFill>
                  <a:prstClr val="black"/>
                </a:solidFill>
              </a:rPr>
              <a:t>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CF1382-3401-26FA-FFF4-299DB97EDB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3912" y="2447388"/>
            <a:ext cx="2846136" cy="23189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6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20F1EE-7863-32B6-AB4C-24F656F8EB55}"/>
              </a:ext>
            </a:extLst>
          </p:cNvPr>
          <p:cNvSpPr txBox="1"/>
          <p:nvPr/>
        </p:nvSpPr>
        <p:spPr>
          <a:xfrm>
            <a:off x="816430" y="3105031"/>
            <a:ext cx="11571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5400" b="1" dirty="0">
                <a:solidFill>
                  <a:prstClr val="black"/>
                </a:solidFill>
              </a:rPr>
              <a:t>ဘယ်အချိန်မှာပြန်ပေးရမလဲ။</a:t>
            </a:r>
            <a:endParaRPr lang="es-ES" sz="5400" b="1" dirty="0">
              <a:ln w="12700" cmpd="sng">
                <a:solidFill>
                  <a:srgbClr val="FFFF01"/>
                </a:solidFill>
                <a:prstDash val="solid"/>
              </a:ln>
              <a:gradFill>
                <a:gsLst>
                  <a:gs pos="0">
                    <a:srgbClr val="FFFF01"/>
                  </a:gs>
                  <a:gs pos="4000">
                    <a:srgbClr val="FFFF01">
                      <a:lumMod val="60000"/>
                      <a:lumOff val="40000"/>
                    </a:srgbClr>
                  </a:gs>
                  <a:gs pos="87000">
                    <a:srgbClr val="FFFF01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10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9D75E57-50EF-5A5D-34B4-3DACAC2EFD8B}"/>
              </a:ext>
            </a:extLst>
          </p:cNvPr>
          <p:cNvSpPr txBox="1"/>
          <p:nvPr/>
        </p:nvSpPr>
        <p:spPr>
          <a:xfrm>
            <a:off x="3352800" y="166778"/>
            <a:ext cx="587828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>
              <a:spcBef>
                <a:spcPts val="800"/>
              </a:spcBef>
            </a:pPr>
            <a:r>
              <a:rPr lang="my-MM" sz="4000" b="1" dirty="0">
                <a:solidFill>
                  <a:prstClr val="black"/>
                </a:solidFill>
              </a:rPr>
              <a:t>ပြန်ပေးဖို့နောက်ကျတယ်။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524853-75F3-3A9A-6B0C-9607DFC5D100}"/>
              </a:ext>
            </a:extLst>
          </p:cNvPr>
          <p:cNvSpPr txBox="1"/>
          <p:nvPr/>
        </p:nvSpPr>
        <p:spPr>
          <a:xfrm>
            <a:off x="0" y="78758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latin typeface="Comic Sans MS" panose="030F0702030302020204" pitchFamily="66" charset="0"/>
              </a:rPr>
              <a:t>မထင်ရှားသောအရာတို့သည်အစဉ်အမြဲတည်ကြောင်းကိုငါတို့သည်ထောက်လျက်၊ထင်ရှားသောအရာတို့ကိုမကြည့်မမှတ်ဘဲ၊မထင်ရှားသောအရာတို့ကိုကြည့်မှတ်ကြစဉ်အခါ၊ယခုခဏခံရ၍ပေါ့ပါးသောဆင်းရဲခြင်းဒုက္ခသည်အတိုင်းထက်အလွန်ကြီး မြတ်လေးလံသောနိစ္စထာဝရဘုန်းအသရေကိုငါတို့အဖို့ဖြစ်စေတတ်၏။ </a:t>
            </a:r>
            <a:r>
              <a:rPr lang="es-ES" sz="2000" b="1" dirty="0">
                <a:latin typeface="Comic Sans MS" panose="030F0702030302020204" pitchFamily="66" charset="0"/>
              </a:rPr>
              <a:t>(2 </a:t>
            </a:r>
            <a:r>
              <a:rPr lang="es-ES" sz="2000" b="1" dirty="0" err="1">
                <a:latin typeface="Comic Sans MS" panose="030F0702030302020204" pitchFamily="66" charset="0"/>
              </a:rPr>
              <a:t>Corinthians</a:t>
            </a:r>
            <a:r>
              <a:rPr lang="es-ES" sz="2000" b="1" dirty="0">
                <a:latin typeface="Comic Sans MS" panose="030F0702030302020204" pitchFamily="66" charset="0"/>
              </a:rPr>
              <a:t> 4:18)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F82BFA-6FFC-8F8B-C4F0-6526A44E1D9E}"/>
              </a:ext>
            </a:extLst>
          </p:cNvPr>
          <p:cNvSpPr txBox="1"/>
          <p:nvPr/>
        </p:nvSpPr>
        <p:spPr>
          <a:xfrm>
            <a:off x="2088424" y="2122983"/>
            <a:ext cx="8105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သက်ကြီးလာသည်နှင့်အမျှကျွန်ုပ်တို့သည်ကျွန်ုပ်တို့၏ဥစ္စာပစ္စည်းများကိုတွယ်ကပ်လာတတ်သည်။ဘယ်တော့မှမလုံလောက်ပါဘူး၊ ချမ်းသာလေလေသင်ပိုချမ်းသာချင်လေလေဖြစ်ပါသည် (ဒေ. ၅:၁၀)။ဤအရာသည်ကျွန်ုပ်တို့အားဘုရားသခင်ထံမှဝေးကွာသွားစေရန်အတွက်စာတန်၏ထောင်ချောက်ဖြစ်သည်။စည်းစိမ်ဥစ္စာ၌မျှော်လင့်ချက်ကိုဘယ်သောအခါမျှမထားရှိရန်သမ္မာကျမ်းစာကကျွန်ုပ်တို့အား တိုက်တွန်းထားသည်။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Imagen que contiene persona, hombre, mayor, viejo&#10;&#10;Descripción generada automáticamente">
            <a:extLst>
              <a:ext uri="{FF2B5EF4-FFF2-40B4-BE49-F238E27FC236}">
                <a16:creationId xmlns:a16="http://schemas.microsoft.com/office/drawing/2014/main" id="{D514A685-65D4-B3A1-1649-9D30F8859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241517" y="1863672"/>
            <a:ext cx="1756735" cy="2727321"/>
          </a:xfrm>
          <a:prstGeom prst="roundRect">
            <a:avLst>
              <a:gd name="adj" fmla="val 118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Imagen que contiene persona, interior, cesta, contenedor&#10;&#10;Descripción generada automáticamente">
            <a:extLst>
              <a:ext uri="{FF2B5EF4-FFF2-40B4-BE49-F238E27FC236}">
                <a16:creationId xmlns:a16="http://schemas.microsoft.com/office/drawing/2014/main" id="{03432C4F-0122-9506-E95B-220664226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7" y="4763960"/>
            <a:ext cx="3740071" cy="1969771"/>
          </a:xfrm>
          <a:prstGeom prst="roundRect">
            <a:avLst>
              <a:gd name="adj" fmla="val 1169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BEB156B-976D-6DCF-D428-56F66A33AC78}"/>
              </a:ext>
            </a:extLst>
          </p:cNvPr>
          <p:cNvSpPr txBox="1"/>
          <p:nvPr/>
        </p:nvSpPr>
        <p:spPr>
          <a:xfrm>
            <a:off x="4207615" y="4752230"/>
            <a:ext cx="77752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အချို့သောသူတို့သည်အသက်ကြီးလာသောအခါ၌မလုံလောက်မည်ကိုစိုးရိမ်သောကြောင့်ယနေ့တတ်နိုင်သမျှဘုရားသခင်ထံ ပြန်မပေးကြပေ။ကျွန်ုပ်တို့သည်လူများကို၎င်းတို့ရရှိနိုင်သည့် ကောင်းချီးများကိုဆုံးရှုံးစေပြီးကျွန်ုပ်တို့၏ကိုယ်ပိုင်ကောင်းချီးများကိုကျွန်ုပ်တို့ဆုံးရှုံးနေပါသည်။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390C440E-D4C8-5689-7E50-CFE2661067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49" y="1845340"/>
            <a:ext cx="1828800" cy="2727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0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D507856-1FA1-E024-EB9E-73A5147DD93A}"/>
              </a:ext>
            </a:extLst>
          </p:cNvPr>
          <p:cNvSpPr/>
          <p:nvPr/>
        </p:nvSpPr>
        <p:spPr>
          <a:xfrm>
            <a:off x="0" y="0"/>
            <a:ext cx="12192000" cy="1491828"/>
          </a:xfrm>
          <a:prstGeom prst="rect">
            <a:avLst/>
          </a:prstGeom>
          <a:solidFill>
            <a:srgbClr val="4F1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69D2B0-657F-2C96-6EC7-CD80307AEB60}"/>
              </a:ext>
            </a:extLst>
          </p:cNvPr>
          <p:cNvSpPr txBox="1"/>
          <p:nvPr/>
        </p:nvSpPr>
        <p:spPr>
          <a:xfrm>
            <a:off x="292985" y="75550"/>
            <a:ext cx="9073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"ယခု" ၏အားသာချက်များ</a:t>
            </a:r>
            <a:endParaRPr lang="es-ES" sz="3600" b="1" spc="400" dirty="0">
              <a:ln w="9525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>
                <a:glow rad="88900">
                  <a:srgbClr val="4F1000"/>
                </a:glow>
                <a:outerShdw blurRad="12700" dist="38100" dir="2700000" algn="tl" rotWithShape="0">
                  <a:srgbClr val="993300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C5A6BB-D27D-7963-F5A4-81FE89265EDB}"/>
              </a:ext>
            </a:extLst>
          </p:cNvPr>
          <p:cNvSpPr txBox="1"/>
          <p:nvPr/>
        </p:nvSpPr>
        <p:spPr>
          <a:xfrm>
            <a:off x="108651" y="721881"/>
            <a:ext cx="9688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င်၏ဘုရားသခင်ထာဝရဘုရားကိုသာအောက်မေ့ရမည်။အကြောင်းမူကား၊သင်၏ဘိုးဘေးတို့အားကျိန်ဆိုတော်မူသောပဋိညာဉ်တရားတော်ကိုယနေ့ကဲ့သို့တည်စေလိုသောငှာ၊ စည်းစိမ်ရတတ်သော အစွမ်းသတ္တိကိုဘုရားသခင်ပေးတော်မူ၏။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Deuteronomy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8:18 NIV)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994914-D7B0-D1B8-3908-34ED11F11793}"/>
              </a:ext>
            </a:extLst>
          </p:cNvPr>
          <p:cNvSpPr txBox="1"/>
          <p:nvPr/>
        </p:nvSpPr>
        <p:spPr>
          <a:xfrm>
            <a:off x="292985" y="1759710"/>
            <a:ext cx="8780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chemeClr val="bg1"/>
                </a:solidFill>
              </a:rPr>
              <a:t>ဘုရားသခင်သည် ကျွန်ုပ်တို့၌ရှိသမျှကို ပိုင်ဆိုင်သည် (ဆာ ၂၄း၁၊ ဟေဗြဲ ၃း၄)။ ကျွန်ုပ်တို့၌ရှိသောအရာများကိုရယူရန်ခွန်အားကိုကိုယ်တော်ပေးတော်မူသည်။ကျွန်ုပ်တို့ အသက်ရှင်နေချိန်တွင် ဘုရားသခင်ထံ ပြန်လည်ပေးအပ်ခြင်း၏ အကျိုးကျေးဇူးကား အဘယ်နည်း။</a:t>
            </a:r>
            <a:endParaRPr lang="es-ES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D191A7-53D6-42C4-CE91-8DD82FA85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988240"/>
              </p:ext>
            </p:extLst>
          </p:nvPr>
        </p:nvGraphicFramePr>
        <p:xfrm>
          <a:off x="245731" y="3062631"/>
          <a:ext cx="11700540" cy="37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3" descr="Imagen que contiene tabla, alimentos, azul, puesto&#10;&#10;Descripción generada automáticamente">
            <a:extLst>
              <a:ext uri="{FF2B5EF4-FFF2-40B4-BE49-F238E27FC236}">
                <a16:creationId xmlns:a16="http://schemas.microsoft.com/office/drawing/2014/main" id="{09746DFE-6D00-7492-3171-FE4AF4971F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43" y="91414"/>
            <a:ext cx="2311138" cy="2314329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41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948536-68AB-4BAC-8D24-3AE6DB0C6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CC948536-68AB-4BAC-8D24-3AE6DB0C6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CC948536-68AB-4BAC-8D24-3AE6DB0C6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C948536-68AB-4BAC-8D24-3AE6DB0C6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C948536-68AB-4BAC-8D24-3AE6DB0C6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C948536-68AB-4BAC-8D24-3AE6DB0C6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06F61-BB3A-4674-A405-0B9D526B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DC06F61-BB3A-4674-A405-0B9D526B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DC06F61-BB3A-4674-A405-0B9D526B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ADC06F61-BB3A-4674-A405-0B9D526B1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DC06F61-BB3A-4674-A405-0B9D526B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DC06F61-BB3A-4674-A405-0B9D526B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3D93E-E7E1-45BC-9668-4874A4FD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E83D93E-E7E1-45BC-9668-4874A4FD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E83D93E-E7E1-45BC-9668-4874A4FD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3E83D93E-E7E1-45BC-9668-4874A4FD6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E83D93E-E7E1-45BC-9668-4874A4FD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E83D93E-E7E1-45BC-9668-4874A4FD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A7024B-F4AE-4846-965D-123282B5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EA7024B-F4AE-4846-965D-123282B5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EA7024B-F4AE-4846-965D-123282B5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EA7024B-F4AE-4846-965D-123282B52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EA7024B-F4AE-4846-965D-123282B5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EA7024B-F4AE-4846-965D-123282B5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EB8232-0DB1-43F8-B479-89FD0343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96EB8232-0DB1-43F8-B479-89FD0343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6EB8232-0DB1-43F8-B479-89FD0343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6EB8232-0DB1-43F8-B479-89FD03436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6EB8232-0DB1-43F8-B479-89FD0343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6EB8232-0DB1-43F8-B479-89FD0343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7AFC5-3B32-41C2-830A-28598D8C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D87AFC5-3B32-41C2-830A-28598D8C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AD87AFC5-3B32-41C2-830A-28598D8C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AD87AFC5-3B32-41C2-830A-28598D8C0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AD87AFC5-3B32-41C2-830A-28598D8C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D87AFC5-3B32-41C2-830A-28598D8C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2E11C-5BF0-458C-96A3-46826235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E82E11C-5BF0-458C-96A3-46826235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E82E11C-5BF0-458C-96A3-46826235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CE82E11C-5BF0-458C-96A3-468262355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E82E11C-5BF0-458C-96A3-46826235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E82E11C-5BF0-458C-96A3-46826235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3985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2023-02-16T03:55:35Z</dcterms:created>
  <dcterms:modified xsi:type="dcterms:W3CDTF">2023-02-19T16:17:34Z</dcterms:modified>
</cp:coreProperties>
</file>