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57" r:id="rId4"/>
    <p:sldId id="258" r:id="rId5"/>
    <p:sldId id="273" r:id="rId6"/>
    <p:sldId id="265" r:id="rId7"/>
    <p:sldId id="274" r:id="rId8"/>
    <p:sldId id="261" r:id="rId9"/>
    <p:sldId id="27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631AC-91DA-495E-A085-AF701ECD963A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88187A6-B694-4A87-90D0-B5C91D772C4F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ကောင်းကင်နှင့်မြေကြီး၌ရှိသမျှသည် သင်၏ဥစ္စာဖြစ်၏” (၁၁)</a:t>
          </a:r>
          <a:endParaRPr lang="es-ES" sz="1600" dirty="0">
            <a:solidFill>
              <a:schemeClr val="tx1"/>
            </a:solidFill>
          </a:endParaRPr>
        </a:p>
      </dgm:t>
    </dgm:pt>
    <dgm:pt modelId="{B8C63EC1-3294-44F9-8D59-CE6A90D482D4}" type="parTrans" cxnId="{B8003BA9-81CC-43CC-87AE-D6CE4E30C67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2B70611-3B9E-4884-943D-582CEC15F0C8}" type="sibTrans" cxnId="{B8003BA9-81CC-43CC-87AE-D6CE4E30C670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E3175FD-233F-4C1B-A20B-10E1EAAE4937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“</a:t>
          </a:r>
          <a:r>
            <a:rPr lang="my-MM" sz="1600" b="1" dirty="0">
              <a:solidFill>
                <a:schemeClr val="tx1"/>
              </a:solidFill>
            </a:rPr>
            <a:t>စည်းစိမ်​နှင့်​ဂုဏ်​အသရေ​သည် သင့်​ထံ​မှ​လာ​သည်” (၁၂)။</a:t>
          </a:r>
          <a:endParaRPr lang="es-ES" sz="1600" dirty="0">
            <a:solidFill>
              <a:schemeClr val="tx1"/>
            </a:solidFill>
          </a:endParaRPr>
        </a:p>
      </dgm:t>
    </dgm:pt>
    <dgm:pt modelId="{4FC68906-B167-4CF2-8057-62CD61CF74BA}" type="parTrans" cxnId="{00CF6872-2927-4FDB-B33E-8878F35483C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5589A87-B2CE-41A7-8C99-7EEBA5408C53}" type="sibTrans" cxnId="{00CF6872-2927-4FDB-B33E-8878F35483C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7B7A0B7-CE37-4993-9902-E58E458E13DD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“အရာရာက သင့်ဆီကနေ လာတာ” (၁၄)</a:t>
          </a:r>
          <a:endParaRPr lang="es-ES" sz="1600" dirty="0">
            <a:solidFill>
              <a:schemeClr val="tx1"/>
            </a:solidFill>
          </a:endParaRPr>
        </a:p>
      </dgm:t>
    </dgm:pt>
    <dgm:pt modelId="{BF70E5B5-5449-4E94-8A62-FF53CA9EDF26}" type="parTrans" cxnId="{C993182B-6E4B-4656-9008-DBE396A7536F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65EF907-77BF-46E7-9461-1AD677B57409}" type="sibTrans" cxnId="{C993182B-6E4B-4656-9008-DBE396A7536F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6F9EA05-1696-4BD5-BAA3-1FC10789790D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“</a:t>
          </a:r>
          <a:r>
            <a:rPr lang="my-MM" sz="1600" b="1" dirty="0">
              <a:solidFill>
                <a:schemeClr val="tx1"/>
              </a:solidFill>
            </a:rPr>
            <a:t>လက်​တော်​မှ​ထွက်​လာ​သော​အ​ရာ​များ​ကို အ​ကျွန်ုပ်​တို့​အား​ပေး​တော်​မူ​ပါ​၏'' (း၁၄)။</a:t>
          </a:r>
          <a:endParaRPr lang="es-ES" sz="1600" dirty="0">
            <a:solidFill>
              <a:schemeClr val="tx1"/>
            </a:solidFill>
          </a:endParaRPr>
        </a:p>
      </dgm:t>
    </dgm:pt>
    <dgm:pt modelId="{CB6BE6CD-689A-496F-813D-41CD7992626C}" type="parTrans" cxnId="{EE1F2465-F41F-458C-92FA-82C4EB13284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B7C4B44-2B74-44C7-BAD6-B6C9E6627738}" type="sibTrans" cxnId="{EE1F2465-F41F-458C-92FA-82C4EB13284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5218D2D-11E3-4164-8A25-4BCCA4538B6F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“</a:t>
          </a:r>
          <a:r>
            <a:rPr lang="my-MM" sz="1600" b="1" dirty="0">
              <a:solidFill>
                <a:schemeClr val="tx1"/>
              </a:solidFill>
            </a:rPr>
            <a:t>ဤစည်းစိမ်ဥစ္စာရှိသမျှသည် ကိုယ်တော်၏လက်မှ လာပါသည်” (၁၆)။</a:t>
          </a:r>
          <a:endParaRPr lang="es-ES" sz="1600" dirty="0">
            <a:solidFill>
              <a:schemeClr val="tx1"/>
            </a:solidFill>
          </a:endParaRPr>
        </a:p>
      </dgm:t>
    </dgm:pt>
    <dgm:pt modelId="{CA484499-302C-45AA-BD01-D0ECEAA1FB35}" type="parTrans" cxnId="{53F352C4-EAE8-4BF7-BA14-DA07E1810B7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001EC3A-F9A0-4B77-BF78-5CE4A53D53ED}" type="sibTrans" cxnId="{53F352C4-EAE8-4BF7-BA14-DA07E1810B7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E8027AB-71CE-41C4-A63B-5C732B45A223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“</a:t>
          </a:r>
          <a:r>
            <a:rPr lang="my-MM" sz="1600" b="1" dirty="0">
              <a:solidFill>
                <a:schemeClr val="tx1"/>
              </a:solidFill>
            </a:rPr>
            <a:t>ဤအရာများအားလုံး သင်ပိုင်တယ်” (၁၆)</a:t>
          </a:r>
          <a:endParaRPr lang="es-ES" sz="1600" dirty="0">
            <a:solidFill>
              <a:schemeClr val="tx1"/>
            </a:solidFill>
          </a:endParaRPr>
        </a:p>
      </dgm:t>
    </dgm:pt>
    <dgm:pt modelId="{B4BFF326-2EAD-4736-8621-E82AE0E6A8EC}" type="parTrans" cxnId="{55102DDA-27BB-4C46-8EE9-9FC016DEECB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2601B835-615C-4E46-8F04-C98C681ED27B}" type="sibTrans" cxnId="{55102DDA-27BB-4C46-8EE9-9FC016DEECB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A51B01C-8134-4915-ADD6-FA3028F075FF}" type="pres">
      <dgm:prSet presAssocID="{8A2631AC-91DA-495E-A085-AF701ECD963A}" presName="Name0" presStyleCnt="0">
        <dgm:presLayoutVars>
          <dgm:chMax val="7"/>
          <dgm:chPref val="7"/>
          <dgm:dir/>
        </dgm:presLayoutVars>
      </dgm:prSet>
      <dgm:spPr/>
    </dgm:pt>
    <dgm:pt modelId="{E88E9959-9600-4219-AB85-89C824F90FF0}" type="pres">
      <dgm:prSet presAssocID="{8A2631AC-91DA-495E-A085-AF701ECD963A}" presName="Name1" presStyleCnt="0"/>
      <dgm:spPr/>
    </dgm:pt>
    <dgm:pt modelId="{6F45F4FD-EC08-487E-9BA8-FFBAF11A0388}" type="pres">
      <dgm:prSet presAssocID="{8A2631AC-91DA-495E-A085-AF701ECD963A}" presName="cycle" presStyleCnt="0"/>
      <dgm:spPr/>
    </dgm:pt>
    <dgm:pt modelId="{E8EA279B-2B9C-4DA5-85F6-52549DC18151}" type="pres">
      <dgm:prSet presAssocID="{8A2631AC-91DA-495E-A085-AF701ECD963A}" presName="srcNode" presStyleLbl="node1" presStyleIdx="0" presStyleCnt="6"/>
      <dgm:spPr/>
    </dgm:pt>
    <dgm:pt modelId="{0FE2179B-AA48-4769-A376-621F50674DD6}" type="pres">
      <dgm:prSet presAssocID="{8A2631AC-91DA-495E-A085-AF701ECD963A}" presName="conn" presStyleLbl="parChTrans1D2" presStyleIdx="0" presStyleCnt="1" custScaleX="85958" custLinFactNeighborX="-283"/>
      <dgm:spPr/>
    </dgm:pt>
    <dgm:pt modelId="{F8C6B147-653F-4DB4-A9A1-5AB9F82D137B}" type="pres">
      <dgm:prSet presAssocID="{8A2631AC-91DA-495E-A085-AF701ECD963A}" presName="extraNode" presStyleLbl="node1" presStyleIdx="0" presStyleCnt="6"/>
      <dgm:spPr/>
    </dgm:pt>
    <dgm:pt modelId="{8D419B99-24AD-40F1-BFB5-C92466FCEDCD}" type="pres">
      <dgm:prSet presAssocID="{8A2631AC-91DA-495E-A085-AF701ECD963A}" presName="dstNode" presStyleLbl="node1" presStyleIdx="0" presStyleCnt="6"/>
      <dgm:spPr/>
    </dgm:pt>
    <dgm:pt modelId="{C4BB07C2-E1DE-490C-A877-EEE59BF4CE8A}" type="pres">
      <dgm:prSet presAssocID="{388187A6-B694-4A87-90D0-B5C91D772C4F}" presName="text_1" presStyleLbl="node1" presStyleIdx="0" presStyleCnt="6" custScaleY="139440">
        <dgm:presLayoutVars>
          <dgm:bulletEnabled val="1"/>
        </dgm:presLayoutVars>
      </dgm:prSet>
      <dgm:spPr/>
    </dgm:pt>
    <dgm:pt modelId="{57A714E7-D44B-43D1-918D-50C80AE30D66}" type="pres">
      <dgm:prSet presAssocID="{388187A6-B694-4A87-90D0-B5C91D772C4F}" presName="accent_1" presStyleCnt="0"/>
      <dgm:spPr/>
    </dgm:pt>
    <dgm:pt modelId="{2D69F05D-910A-45FA-8C59-D8D4C3914E9B}" type="pres">
      <dgm:prSet presAssocID="{388187A6-B694-4A87-90D0-B5C91D772C4F}" presName="accentRepeatNode" presStyleLbl="solidFgAcc1" presStyleIdx="0" presStyleCnt="6"/>
      <dgm:spPr>
        <a:solidFill>
          <a:srgbClr val="C3DAEF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973E7288-4624-4C7B-9984-20DB5EDBF1B3}" type="pres">
      <dgm:prSet presAssocID="{0E3175FD-233F-4C1B-A20B-10E1EAAE4937}" presName="text_2" presStyleLbl="node1" presStyleIdx="1" presStyleCnt="6" custScaleY="139440">
        <dgm:presLayoutVars>
          <dgm:bulletEnabled val="1"/>
        </dgm:presLayoutVars>
      </dgm:prSet>
      <dgm:spPr/>
    </dgm:pt>
    <dgm:pt modelId="{4998567C-EF52-43DF-93C4-4C6A79544018}" type="pres">
      <dgm:prSet presAssocID="{0E3175FD-233F-4C1B-A20B-10E1EAAE4937}" presName="accent_2" presStyleCnt="0"/>
      <dgm:spPr/>
    </dgm:pt>
    <dgm:pt modelId="{DDC24DAB-8E37-44C8-8CB8-AAFD1CFB7A42}" type="pres">
      <dgm:prSet presAssocID="{0E3175FD-233F-4C1B-A20B-10E1EAAE4937}" presName="accentRepeatNode" presStyleLbl="solidFgAcc1" presStyleIdx="1" presStyleCnt="6"/>
      <dgm:spPr>
        <a:xfrm>
          <a:off x="197661" y="375020"/>
          <a:ext cx="250013" cy="250013"/>
        </a:xfrm>
        <a:prstGeom prst="ellipse">
          <a:avLst/>
        </a:prstGeom>
        <a:solidFill>
          <a:srgbClr val="B7E6EB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gm:spPr>
    </dgm:pt>
    <dgm:pt modelId="{2D6E81D3-058F-4E59-8FFB-0CD9A9E09FD9}" type="pres">
      <dgm:prSet presAssocID="{57B7A0B7-CE37-4993-9902-E58E458E13DD}" presName="text_3" presStyleLbl="node1" presStyleIdx="2" presStyleCnt="6" custScaleY="139440">
        <dgm:presLayoutVars>
          <dgm:bulletEnabled val="1"/>
        </dgm:presLayoutVars>
      </dgm:prSet>
      <dgm:spPr/>
    </dgm:pt>
    <dgm:pt modelId="{60CE1B5E-858F-476D-B207-C3115F69CAD7}" type="pres">
      <dgm:prSet presAssocID="{57B7A0B7-CE37-4993-9902-E58E458E13DD}" presName="accent_3" presStyleCnt="0"/>
      <dgm:spPr/>
    </dgm:pt>
    <dgm:pt modelId="{6DBDAA62-5B63-47E3-AA0F-0F99B2F7ED04}" type="pres">
      <dgm:prSet presAssocID="{57B7A0B7-CE37-4993-9902-E58E458E13DD}" presName="accentRepeatNode" presStyleLbl="solidFgAcc1" presStyleIdx="2" presStyleCnt="6"/>
      <dgm:spPr>
        <a:xfrm>
          <a:off x="272893" y="674998"/>
          <a:ext cx="250013" cy="250013"/>
        </a:xfrm>
        <a:prstGeom prst="ellipse">
          <a:avLst/>
        </a:prstGeom>
        <a:solidFill>
          <a:srgbClr val="B6E8DA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gm:spPr>
    </dgm:pt>
    <dgm:pt modelId="{1D1C8CBB-BC95-4568-B2F7-692B305272A6}" type="pres">
      <dgm:prSet presAssocID="{46F9EA05-1696-4BD5-BAA3-1FC10789790D}" presName="text_4" presStyleLbl="node1" presStyleIdx="3" presStyleCnt="6" custScaleY="139440">
        <dgm:presLayoutVars>
          <dgm:bulletEnabled val="1"/>
        </dgm:presLayoutVars>
      </dgm:prSet>
      <dgm:spPr/>
    </dgm:pt>
    <dgm:pt modelId="{6D82B051-CCBD-40C7-A9A3-BD121FC10B34}" type="pres">
      <dgm:prSet presAssocID="{46F9EA05-1696-4BD5-BAA3-1FC10789790D}" presName="accent_4" presStyleCnt="0"/>
      <dgm:spPr/>
    </dgm:pt>
    <dgm:pt modelId="{85B042CB-7318-48B8-9334-69E31C8034B3}" type="pres">
      <dgm:prSet presAssocID="{46F9EA05-1696-4BD5-BAA3-1FC10789790D}" presName="accentRepeatNode" presStyleLbl="solidFgAcc1" presStyleIdx="3" presStyleCnt="6"/>
      <dgm:spPr>
        <a:xfrm>
          <a:off x="272893" y="974787"/>
          <a:ext cx="250013" cy="250013"/>
        </a:xfrm>
        <a:prstGeom prst="ellipse">
          <a:avLst/>
        </a:prstGeom>
        <a:solidFill>
          <a:srgbClr val="B6E8C8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gm:spPr>
    </dgm:pt>
    <dgm:pt modelId="{1A6C9AB7-6576-4C00-8F00-2A01B025E9E0}" type="pres">
      <dgm:prSet presAssocID="{75218D2D-11E3-4164-8A25-4BCCA4538B6F}" presName="text_5" presStyleLbl="node1" presStyleIdx="4" presStyleCnt="6" custScaleY="139440">
        <dgm:presLayoutVars>
          <dgm:bulletEnabled val="1"/>
        </dgm:presLayoutVars>
      </dgm:prSet>
      <dgm:spPr/>
    </dgm:pt>
    <dgm:pt modelId="{7259D5D2-D21C-4790-BC4D-686FD5133125}" type="pres">
      <dgm:prSet presAssocID="{75218D2D-11E3-4164-8A25-4BCCA4538B6F}" presName="accent_5" presStyleCnt="0"/>
      <dgm:spPr/>
    </dgm:pt>
    <dgm:pt modelId="{7DEC0CC2-6F38-41B8-957E-C0DD7FDF6106}" type="pres">
      <dgm:prSet presAssocID="{75218D2D-11E3-4164-8A25-4BCCA4538B6F}" presName="accentRepeatNode" presStyleLbl="solidFgAcc1" presStyleIdx="4" presStyleCnt="6"/>
      <dgm:spPr>
        <a:xfrm>
          <a:off x="197661" y="1274765"/>
          <a:ext cx="250013" cy="250013"/>
        </a:xfrm>
        <a:prstGeom prst="ellipse">
          <a:avLst/>
        </a:prstGeom>
        <a:solidFill>
          <a:srgbClr val="B7E8B6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gm:spPr>
    </dgm:pt>
    <dgm:pt modelId="{05F5403B-E9C6-42AB-942D-EF9232175F8F}" type="pres">
      <dgm:prSet presAssocID="{3E8027AB-71CE-41C4-A63B-5C732B45A223}" presName="text_6" presStyleLbl="node1" presStyleIdx="5" presStyleCnt="6" custScaleY="139440">
        <dgm:presLayoutVars>
          <dgm:bulletEnabled val="1"/>
        </dgm:presLayoutVars>
      </dgm:prSet>
      <dgm:spPr/>
    </dgm:pt>
    <dgm:pt modelId="{AAFAE1BF-C129-4EAF-A5FE-FB3256A1318E}" type="pres">
      <dgm:prSet presAssocID="{3E8027AB-71CE-41C4-A63B-5C732B45A223}" presName="accent_6" presStyleCnt="0"/>
      <dgm:spPr/>
    </dgm:pt>
    <dgm:pt modelId="{96F24950-BD9B-4E2E-8DF0-7775A0C41A4B}" type="pres">
      <dgm:prSet presAssocID="{3E8027AB-71CE-41C4-A63B-5C732B45A223}" presName="accentRepeatNode" presStyleLbl="solidFgAcc1" presStyleIdx="5" presStyleCnt="6"/>
      <dgm:spPr>
        <a:xfrm>
          <a:off x="33138" y="1574744"/>
          <a:ext cx="250013" cy="250013"/>
        </a:xfrm>
        <a:prstGeom prst="ellipse">
          <a:avLst/>
        </a:prstGeom>
        <a:solidFill>
          <a:srgbClr val="C4E3AF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gm:spPr>
    </dgm:pt>
  </dgm:ptLst>
  <dgm:cxnLst>
    <dgm:cxn modelId="{C993182B-6E4B-4656-9008-DBE396A7536F}" srcId="{8A2631AC-91DA-495E-A085-AF701ECD963A}" destId="{57B7A0B7-CE37-4993-9902-E58E458E13DD}" srcOrd="2" destOrd="0" parTransId="{BF70E5B5-5449-4E94-8A62-FF53CA9EDF26}" sibTransId="{365EF907-77BF-46E7-9461-1AD677B57409}"/>
    <dgm:cxn modelId="{7E31502C-3326-443B-8E47-C0FFA3ADE857}" type="presOf" srcId="{75218D2D-11E3-4164-8A25-4BCCA4538B6F}" destId="{1A6C9AB7-6576-4C00-8F00-2A01B025E9E0}" srcOrd="0" destOrd="0" presId="urn:microsoft.com/office/officeart/2008/layout/VerticalCurvedList"/>
    <dgm:cxn modelId="{692D092F-18E2-40C1-8950-616384174FD4}" type="presOf" srcId="{388187A6-B694-4A87-90D0-B5C91D772C4F}" destId="{C4BB07C2-E1DE-490C-A877-EEE59BF4CE8A}" srcOrd="0" destOrd="0" presId="urn:microsoft.com/office/officeart/2008/layout/VerticalCurvedList"/>
    <dgm:cxn modelId="{6F81362F-49A2-4661-B7C8-AB987275800E}" type="presOf" srcId="{E2B70611-3B9E-4884-943D-582CEC15F0C8}" destId="{0FE2179B-AA48-4769-A376-621F50674DD6}" srcOrd="0" destOrd="0" presId="urn:microsoft.com/office/officeart/2008/layout/VerticalCurvedList"/>
    <dgm:cxn modelId="{3367453C-7F29-42D8-8080-FB3306F7D7FE}" type="presOf" srcId="{8A2631AC-91DA-495E-A085-AF701ECD963A}" destId="{AA51B01C-8134-4915-ADD6-FA3028F075FF}" srcOrd="0" destOrd="0" presId="urn:microsoft.com/office/officeart/2008/layout/VerticalCurvedList"/>
    <dgm:cxn modelId="{EE1F2465-F41F-458C-92FA-82C4EB13284B}" srcId="{8A2631AC-91DA-495E-A085-AF701ECD963A}" destId="{46F9EA05-1696-4BD5-BAA3-1FC10789790D}" srcOrd="3" destOrd="0" parTransId="{CB6BE6CD-689A-496F-813D-41CD7992626C}" sibTransId="{EB7C4B44-2B74-44C7-BAD6-B6C9E6627738}"/>
    <dgm:cxn modelId="{F21F8C48-16E6-4FA8-A5AC-E414C454377C}" type="presOf" srcId="{46F9EA05-1696-4BD5-BAA3-1FC10789790D}" destId="{1D1C8CBB-BC95-4568-B2F7-692B305272A6}" srcOrd="0" destOrd="0" presId="urn:microsoft.com/office/officeart/2008/layout/VerticalCurvedList"/>
    <dgm:cxn modelId="{00CF6872-2927-4FDB-B33E-8878F35483C1}" srcId="{8A2631AC-91DA-495E-A085-AF701ECD963A}" destId="{0E3175FD-233F-4C1B-A20B-10E1EAAE4937}" srcOrd="1" destOrd="0" parTransId="{4FC68906-B167-4CF2-8057-62CD61CF74BA}" sibTransId="{55589A87-B2CE-41A7-8C99-7EEBA5408C53}"/>
    <dgm:cxn modelId="{D07EAA90-EB43-4751-B3A6-1882405BEB8A}" type="presOf" srcId="{3E8027AB-71CE-41C4-A63B-5C732B45A223}" destId="{05F5403B-E9C6-42AB-942D-EF9232175F8F}" srcOrd="0" destOrd="0" presId="urn:microsoft.com/office/officeart/2008/layout/VerticalCurvedList"/>
    <dgm:cxn modelId="{E235E097-9FCC-4753-996C-AC01201B8C48}" type="presOf" srcId="{0E3175FD-233F-4C1B-A20B-10E1EAAE4937}" destId="{973E7288-4624-4C7B-9984-20DB5EDBF1B3}" srcOrd="0" destOrd="0" presId="urn:microsoft.com/office/officeart/2008/layout/VerticalCurvedList"/>
    <dgm:cxn modelId="{B8003BA9-81CC-43CC-87AE-D6CE4E30C670}" srcId="{8A2631AC-91DA-495E-A085-AF701ECD963A}" destId="{388187A6-B694-4A87-90D0-B5C91D772C4F}" srcOrd="0" destOrd="0" parTransId="{B8C63EC1-3294-44F9-8D59-CE6A90D482D4}" sibTransId="{E2B70611-3B9E-4884-943D-582CEC15F0C8}"/>
    <dgm:cxn modelId="{53F352C4-EAE8-4BF7-BA14-DA07E1810B76}" srcId="{8A2631AC-91DA-495E-A085-AF701ECD963A}" destId="{75218D2D-11E3-4164-8A25-4BCCA4538B6F}" srcOrd="4" destOrd="0" parTransId="{CA484499-302C-45AA-BD01-D0ECEAA1FB35}" sibTransId="{7001EC3A-F9A0-4B77-BF78-5CE4A53D53ED}"/>
    <dgm:cxn modelId="{A40D59D8-B04A-4891-A750-141595FDB411}" type="presOf" srcId="{57B7A0B7-CE37-4993-9902-E58E458E13DD}" destId="{2D6E81D3-058F-4E59-8FFB-0CD9A9E09FD9}" srcOrd="0" destOrd="0" presId="urn:microsoft.com/office/officeart/2008/layout/VerticalCurvedList"/>
    <dgm:cxn modelId="{55102DDA-27BB-4C46-8EE9-9FC016DEECBA}" srcId="{8A2631AC-91DA-495E-A085-AF701ECD963A}" destId="{3E8027AB-71CE-41C4-A63B-5C732B45A223}" srcOrd="5" destOrd="0" parTransId="{B4BFF326-2EAD-4736-8621-E82AE0E6A8EC}" sibTransId="{2601B835-615C-4E46-8F04-C98C681ED27B}"/>
    <dgm:cxn modelId="{A2C25175-94FE-4D82-8586-81FB2AC51023}" type="presParOf" srcId="{AA51B01C-8134-4915-ADD6-FA3028F075FF}" destId="{E88E9959-9600-4219-AB85-89C824F90FF0}" srcOrd="0" destOrd="0" presId="urn:microsoft.com/office/officeart/2008/layout/VerticalCurvedList"/>
    <dgm:cxn modelId="{B831F4BC-B99D-469F-BF92-3479C329D3A1}" type="presParOf" srcId="{E88E9959-9600-4219-AB85-89C824F90FF0}" destId="{6F45F4FD-EC08-487E-9BA8-FFBAF11A0388}" srcOrd="0" destOrd="0" presId="urn:microsoft.com/office/officeart/2008/layout/VerticalCurvedList"/>
    <dgm:cxn modelId="{37315E47-9EF1-4921-9AD6-86E68EA5FA7C}" type="presParOf" srcId="{6F45F4FD-EC08-487E-9BA8-FFBAF11A0388}" destId="{E8EA279B-2B9C-4DA5-85F6-52549DC18151}" srcOrd="0" destOrd="0" presId="urn:microsoft.com/office/officeart/2008/layout/VerticalCurvedList"/>
    <dgm:cxn modelId="{E424C6B4-E49E-4792-A8AE-6524DD6FBE22}" type="presParOf" srcId="{6F45F4FD-EC08-487E-9BA8-FFBAF11A0388}" destId="{0FE2179B-AA48-4769-A376-621F50674DD6}" srcOrd="1" destOrd="0" presId="urn:microsoft.com/office/officeart/2008/layout/VerticalCurvedList"/>
    <dgm:cxn modelId="{CE1FA6F6-4210-40DD-8368-04D41AD1490E}" type="presParOf" srcId="{6F45F4FD-EC08-487E-9BA8-FFBAF11A0388}" destId="{F8C6B147-653F-4DB4-A9A1-5AB9F82D137B}" srcOrd="2" destOrd="0" presId="urn:microsoft.com/office/officeart/2008/layout/VerticalCurvedList"/>
    <dgm:cxn modelId="{A96241BA-FDEF-40F1-A504-63F23F5B4998}" type="presParOf" srcId="{6F45F4FD-EC08-487E-9BA8-FFBAF11A0388}" destId="{8D419B99-24AD-40F1-BFB5-C92466FCEDCD}" srcOrd="3" destOrd="0" presId="urn:microsoft.com/office/officeart/2008/layout/VerticalCurvedList"/>
    <dgm:cxn modelId="{6DA6605E-70A5-47F6-8015-191B4A9BDAAC}" type="presParOf" srcId="{E88E9959-9600-4219-AB85-89C824F90FF0}" destId="{C4BB07C2-E1DE-490C-A877-EEE59BF4CE8A}" srcOrd="1" destOrd="0" presId="urn:microsoft.com/office/officeart/2008/layout/VerticalCurvedList"/>
    <dgm:cxn modelId="{D9D4FE7F-3902-47F7-9354-47D2D904A601}" type="presParOf" srcId="{E88E9959-9600-4219-AB85-89C824F90FF0}" destId="{57A714E7-D44B-43D1-918D-50C80AE30D66}" srcOrd="2" destOrd="0" presId="urn:microsoft.com/office/officeart/2008/layout/VerticalCurvedList"/>
    <dgm:cxn modelId="{7C6307D8-0143-4106-9E64-CDDCD535367B}" type="presParOf" srcId="{57A714E7-D44B-43D1-918D-50C80AE30D66}" destId="{2D69F05D-910A-45FA-8C59-D8D4C3914E9B}" srcOrd="0" destOrd="0" presId="urn:microsoft.com/office/officeart/2008/layout/VerticalCurvedList"/>
    <dgm:cxn modelId="{3D74FF40-A100-4B53-9C1E-E21364991F1A}" type="presParOf" srcId="{E88E9959-9600-4219-AB85-89C824F90FF0}" destId="{973E7288-4624-4C7B-9984-20DB5EDBF1B3}" srcOrd="3" destOrd="0" presId="urn:microsoft.com/office/officeart/2008/layout/VerticalCurvedList"/>
    <dgm:cxn modelId="{93D65477-FDB0-439B-8D12-166E4645D276}" type="presParOf" srcId="{E88E9959-9600-4219-AB85-89C824F90FF0}" destId="{4998567C-EF52-43DF-93C4-4C6A79544018}" srcOrd="4" destOrd="0" presId="urn:microsoft.com/office/officeart/2008/layout/VerticalCurvedList"/>
    <dgm:cxn modelId="{AA95A96B-2983-4CE8-AB37-A73A06546CD4}" type="presParOf" srcId="{4998567C-EF52-43DF-93C4-4C6A79544018}" destId="{DDC24DAB-8E37-44C8-8CB8-AAFD1CFB7A42}" srcOrd="0" destOrd="0" presId="urn:microsoft.com/office/officeart/2008/layout/VerticalCurvedList"/>
    <dgm:cxn modelId="{47D9AEAC-EE69-4CCE-807F-46E87457E68A}" type="presParOf" srcId="{E88E9959-9600-4219-AB85-89C824F90FF0}" destId="{2D6E81D3-058F-4E59-8FFB-0CD9A9E09FD9}" srcOrd="5" destOrd="0" presId="urn:microsoft.com/office/officeart/2008/layout/VerticalCurvedList"/>
    <dgm:cxn modelId="{8E62AE0A-DD58-4005-8204-EE26146E1B42}" type="presParOf" srcId="{E88E9959-9600-4219-AB85-89C824F90FF0}" destId="{60CE1B5E-858F-476D-B207-C3115F69CAD7}" srcOrd="6" destOrd="0" presId="urn:microsoft.com/office/officeart/2008/layout/VerticalCurvedList"/>
    <dgm:cxn modelId="{549575E9-2463-46EE-ADE4-632968A379BB}" type="presParOf" srcId="{60CE1B5E-858F-476D-B207-C3115F69CAD7}" destId="{6DBDAA62-5B63-47E3-AA0F-0F99B2F7ED04}" srcOrd="0" destOrd="0" presId="urn:microsoft.com/office/officeart/2008/layout/VerticalCurvedList"/>
    <dgm:cxn modelId="{29357102-B585-42B3-A6C5-E6E18EF66FCE}" type="presParOf" srcId="{E88E9959-9600-4219-AB85-89C824F90FF0}" destId="{1D1C8CBB-BC95-4568-B2F7-692B305272A6}" srcOrd="7" destOrd="0" presId="urn:microsoft.com/office/officeart/2008/layout/VerticalCurvedList"/>
    <dgm:cxn modelId="{38744F73-C7C8-4562-AEF8-D3342BBB382D}" type="presParOf" srcId="{E88E9959-9600-4219-AB85-89C824F90FF0}" destId="{6D82B051-CCBD-40C7-A9A3-BD121FC10B34}" srcOrd="8" destOrd="0" presId="urn:microsoft.com/office/officeart/2008/layout/VerticalCurvedList"/>
    <dgm:cxn modelId="{8BFC6280-D9FD-4458-A442-EF24E7723E5D}" type="presParOf" srcId="{6D82B051-CCBD-40C7-A9A3-BD121FC10B34}" destId="{85B042CB-7318-48B8-9334-69E31C8034B3}" srcOrd="0" destOrd="0" presId="urn:microsoft.com/office/officeart/2008/layout/VerticalCurvedList"/>
    <dgm:cxn modelId="{9495AECB-8F58-4445-8097-EC18B895FCE9}" type="presParOf" srcId="{E88E9959-9600-4219-AB85-89C824F90FF0}" destId="{1A6C9AB7-6576-4C00-8F00-2A01B025E9E0}" srcOrd="9" destOrd="0" presId="urn:microsoft.com/office/officeart/2008/layout/VerticalCurvedList"/>
    <dgm:cxn modelId="{CA050C8A-5339-4667-94D6-E8617BD2152F}" type="presParOf" srcId="{E88E9959-9600-4219-AB85-89C824F90FF0}" destId="{7259D5D2-D21C-4790-BC4D-686FD5133125}" srcOrd="10" destOrd="0" presId="urn:microsoft.com/office/officeart/2008/layout/VerticalCurvedList"/>
    <dgm:cxn modelId="{2658D3A5-598F-4EF3-9D8B-97D93054D506}" type="presParOf" srcId="{7259D5D2-D21C-4790-BC4D-686FD5133125}" destId="{7DEC0CC2-6F38-41B8-957E-C0DD7FDF6106}" srcOrd="0" destOrd="0" presId="urn:microsoft.com/office/officeart/2008/layout/VerticalCurvedList"/>
    <dgm:cxn modelId="{30FA8881-E4BA-41C8-BA7E-1999C62A6478}" type="presParOf" srcId="{E88E9959-9600-4219-AB85-89C824F90FF0}" destId="{05F5403B-E9C6-42AB-942D-EF9232175F8F}" srcOrd="11" destOrd="0" presId="urn:microsoft.com/office/officeart/2008/layout/VerticalCurvedList"/>
    <dgm:cxn modelId="{6B26BD17-3FE4-4249-B038-08750395DEFA}" type="presParOf" srcId="{E88E9959-9600-4219-AB85-89C824F90FF0}" destId="{AAFAE1BF-C129-4EAF-A5FE-FB3256A1318E}" srcOrd="12" destOrd="0" presId="urn:microsoft.com/office/officeart/2008/layout/VerticalCurvedList"/>
    <dgm:cxn modelId="{654DA68B-E89C-4769-BFF4-609196BF1FBD}" type="presParOf" srcId="{AAFAE1BF-C129-4EAF-A5FE-FB3256A1318E}" destId="{96F24950-BD9B-4E2E-8DF0-7775A0C41A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DA84F-0A87-40B4-81A3-D7F36A073572}" type="doc">
      <dgm:prSet loTypeId="urn:microsoft.com/office/officeart/2005/8/layout/pList1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32A890-830D-4EF3-9697-689511CB888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 lIns="36000" tIns="36000" rIns="36000"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my-MM" sz="1600" b="1" dirty="0"/>
            <a:t>တည်ရှိမှု</a:t>
          </a:r>
          <a:br>
            <a:rPr lang="en-US" sz="1600" b="1" dirty="0"/>
          </a:br>
          <a:r>
            <a:rPr lang="en-US" sz="1600" b="1" dirty="0"/>
            <a:t>(Acts 17:25)</a:t>
          </a:r>
          <a:endParaRPr lang="es-ES" sz="1600" b="1" dirty="0"/>
        </a:p>
      </dgm:t>
    </dgm:pt>
    <dgm:pt modelId="{02F241DA-35F0-431D-BCE0-4B41FCC30066}" type="parTrans" cxnId="{CC4D7F33-3C62-4A36-BD3C-81ABAB06260B}">
      <dgm:prSet/>
      <dgm:spPr/>
      <dgm:t>
        <a:bodyPr/>
        <a:lstStyle/>
        <a:p>
          <a:endParaRPr lang="es-ES" sz="1600" b="1"/>
        </a:p>
      </dgm:t>
    </dgm:pt>
    <dgm:pt modelId="{A7D55F20-BACA-4A96-A1E6-366C3D299A00}" type="sibTrans" cxnId="{CC4D7F33-3C62-4A36-BD3C-81ABAB06260B}">
      <dgm:prSet/>
      <dgm:spPr/>
      <dgm:t>
        <a:bodyPr/>
        <a:lstStyle/>
        <a:p>
          <a:endParaRPr lang="es-ES" sz="1600" b="1"/>
        </a:p>
      </dgm:t>
    </dgm:pt>
    <dgm:pt modelId="{C57E778B-2B26-46AA-8F03-F66C23328795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lIns="36000" tIns="36000" rIns="36000" anchor="ctr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my-MM" sz="1600" b="1" dirty="0"/>
            <a:t>ကယ်တင်ခြင်း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600" b="1" dirty="0"/>
            <a:t>(1P. 1:5)</a:t>
          </a:r>
        </a:p>
      </dgm:t>
    </dgm:pt>
    <dgm:pt modelId="{4082F089-9A6F-465B-830C-AAC3E4903DCC}" type="parTrans" cxnId="{D5BFA61F-431A-44B8-A388-82F0B84D2E81}">
      <dgm:prSet/>
      <dgm:spPr/>
      <dgm:t>
        <a:bodyPr/>
        <a:lstStyle/>
        <a:p>
          <a:endParaRPr lang="es-ES" sz="1600" b="1"/>
        </a:p>
      </dgm:t>
    </dgm:pt>
    <dgm:pt modelId="{3317E3C6-9773-41B2-9736-680ACBEED09A}" type="sibTrans" cxnId="{D5BFA61F-431A-44B8-A388-82F0B84D2E81}">
      <dgm:prSet/>
      <dgm:spPr/>
      <dgm:t>
        <a:bodyPr/>
        <a:lstStyle/>
        <a:p>
          <a:endParaRPr lang="es-ES" sz="1600" b="1"/>
        </a:p>
      </dgm:t>
    </dgm:pt>
    <dgm:pt modelId="{6FC80CC1-5A59-4FB4-AC80-DECDAD61308B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lIns="36000" tIns="36000" rIns="36000" anchor="ctr" anchorCtr="0"/>
        <a:lstStyle/>
        <a:p>
          <a:r>
            <a:rPr lang="my-MM" sz="1600" b="1" dirty="0"/>
            <a:t>သန့်ရှင်းသောဝိညာဉ်တော်</a:t>
          </a:r>
          <a:r>
            <a:rPr lang="es-ES" sz="1600" b="1" dirty="0"/>
            <a:t>(</a:t>
          </a:r>
          <a:r>
            <a:rPr lang="es-ES" sz="1600" b="1" dirty="0" err="1"/>
            <a:t>Lk</a:t>
          </a:r>
          <a:r>
            <a:rPr lang="es-ES" sz="1600" b="1" dirty="0"/>
            <a:t>. 11:13)</a:t>
          </a:r>
        </a:p>
      </dgm:t>
    </dgm:pt>
    <dgm:pt modelId="{7D67C3E0-6EED-4682-9F06-C8A44EAE66D9}" type="parTrans" cxnId="{F55D39D4-8D51-4F76-A9AD-F97EE27F0E0F}">
      <dgm:prSet/>
      <dgm:spPr/>
      <dgm:t>
        <a:bodyPr/>
        <a:lstStyle/>
        <a:p>
          <a:endParaRPr lang="es-ES" sz="1600" b="1"/>
        </a:p>
      </dgm:t>
    </dgm:pt>
    <dgm:pt modelId="{AC23F5AA-1CC0-40DD-8E5B-C3CE530CCA67}" type="sibTrans" cxnId="{F55D39D4-8D51-4F76-A9AD-F97EE27F0E0F}">
      <dgm:prSet/>
      <dgm:spPr/>
      <dgm:t>
        <a:bodyPr/>
        <a:lstStyle/>
        <a:p>
          <a:endParaRPr lang="es-ES" sz="1600" b="1"/>
        </a:p>
      </dgm:t>
    </dgm:pt>
    <dgm:pt modelId="{E2D3FBFF-975B-4A83-8D20-7C5FBEB090D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 lIns="36000" tIns="36000" rIns="36000" anchor="ctr" anchorCtr="0"/>
        <a:lstStyle/>
        <a:p>
          <a:r>
            <a:rPr lang="my-MM" sz="1600" b="1" dirty="0"/>
            <a:t>ဝိညာဉ်ဆုကျေးဇူးများ</a:t>
          </a:r>
          <a:br>
            <a:rPr lang="es-ES" sz="1600" b="1" dirty="0"/>
          </a:br>
          <a:r>
            <a:rPr lang="es-ES" sz="1600" b="1" dirty="0"/>
            <a:t>(1Co. 12:7-11)</a:t>
          </a:r>
        </a:p>
      </dgm:t>
    </dgm:pt>
    <dgm:pt modelId="{19D0F89F-D793-4F93-8FF8-BE16A604F81C}" type="parTrans" cxnId="{6052F6B3-BBE8-4BC8-AAB9-17774ACF9580}">
      <dgm:prSet/>
      <dgm:spPr/>
      <dgm:t>
        <a:bodyPr/>
        <a:lstStyle/>
        <a:p>
          <a:endParaRPr lang="es-ES" sz="1600" b="1"/>
        </a:p>
      </dgm:t>
    </dgm:pt>
    <dgm:pt modelId="{2477B49B-CCDA-410D-B9BE-8B8BB9E6443A}" type="sibTrans" cxnId="{6052F6B3-BBE8-4BC8-AAB9-17774ACF9580}">
      <dgm:prSet/>
      <dgm:spPr/>
      <dgm:t>
        <a:bodyPr/>
        <a:lstStyle/>
        <a:p>
          <a:endParaRPr lang="es-ES" sz="1600" b="1"/>
        </a:p>
      </dgm:t>
    </dgm:pt>
    <dgm:pt modelId="{8B11A21A-EB8C-4BE5-8E3B-9D6C7B53FA8E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rgbClr val="9F5FCF"/>
            </a:gs>
            <a:gs pos="50000">
              <a:srgbClr val="AA72D4"/>
            </a:gs>
            <a:gs pos="0">
              <a:srgbClr val="BF95DF"/>
            </a:gs>
          </a:gsLst>
        </a:gradFill>
      </dgm:spPr>
      <dgm:t>
        <a:bodyPr lIns="36000" tIns="36000" rIns="36000" anchor="ctr" anchorCtr="0"/>
        <a:lstStyle/>
        <a:p>
          <a:r>
            <a:rPr lang="my-MM" sz="1600" b="1" dirty="0"/>
            <a:t>ပစ္စည်းကောင်းချီးများ</a:t>
          </a:r>
          <a:br>
            <a:rPr lang="es-ES" sz="1600" b="1" dirty="0"/>
          </a:br>
          <a:r>
            <a:rPr lang="es-ES" sz="1600" b="1" dirty="0"/>
            <a:t>(Mt. 6:31-33)</a:t>
          </a:r>
        </a:p>
      </dgm:t>
    </dgm:pt>
    <dgm:pt modelId="{1248834E-8D36-424E-B0EB-6EF044A8D35B}" type="parTrans" cxnId="{60FF5BF6-522D-4503-98E7-186DA533BAA3}">
      <dgm:prSet/>
      <dgm:spPr/>
      <dgm:t>
        <a:bodyPr/>
        <a:lstStyle/>
        <a:p>
          <a:endParaRPr lang="es-ES" sz="1600" b="1"/>
        </a:p>
      </dgm:t>
    </dgm:pt>
    <dgm:pt modelId="{016FA948-22B0-4DC3-85F7-18C005BC6CFC}" type="sibTrans" cxnId="{60FF5BF6-522D-4503-98E7-186DA533BAA3}">
      <dgm:prSet/>
      <dgm:spPr/>
      <dgm:t>
        <a:bodyPr/>
        <a:lstStyle/>
        <a:p>
          <a:endParaRPr lang="es-ES" sz="1600" b="1"/>
        </a:p>
      </dgm:t>
    </dgm:pt>
    <dgm:pt modelId="{E40F59AE-B2BE-4E0F-88A2-EF19D9FE7344}" type="pres">
      <dgm:prSet presAssocID="{F0ADA84F-0A87-40B4-81A3-D7F36A073572}" presName="Name0" presStyleCnt="0">
        <dgm:presLayoutVars>
          <dgm:dir/>
          <dgm:resizeHandles val="exact"/>
        </dgm:presLayoutVars>
      </dgm:prSet>
      <dgm:spPr/>
    </dgm:pt>
    <dgm:pt modelId="{C03DCC11-2222-4F5A-A1A6-AAB7017F2822}" type="pres">
      <dgm:prSet presAssocID="{4D32A890-830D-4EF3-9697-689511CB8880}" presName="compNode" presStyleCnt="0"/>
      <dgm:spPr/>
    </dgm:pt>
    <dgm:pt modelId="{E7D75A73-66D1-4A28-B2E1-E807650ECDFE}" type="pres">
      <dgm:prSet presAssocID="{4D32A890-830D-4EF3-9697-689511CB8880}" presName="pictRect" presStyleLbl="node1" presStyleIdx="0" presStyleCnt="5" custLinFactNeighborY="63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C227F52-A95B-4E20-AAC8-E70F2572ABA7}" type="pres">
      <dgm:prSet presAssocID="{4D32A890-830D-4EF3-9697-689511CB8880}" presName="textRect" presStyleLbl="revTx" presStyleIdx="0" presStyleCnt="5" custScaleY="141176" custLinFactNeighborY="27048">
        <dgm:presLayoutVars>
          <dgm:bulletEnabled val="1"/>
        </dgm:presLayoutVars>
      </dgm:prSet>
      <dgm:spPr>
        <a:prstGeom prst="roundRect">
          <a:avLst/>
        </a:prstGeom>
      </dgm:spPr>
    </dgm:pt>
    <dgm:pt modelId="{97A00256-688A-40F2-B4D9-99E97FEB902B}" type="pres">
      <dgm:prSet presAssocID="{A7D55F20-BACA-4A96-A1E6-366C3D299A00}" presName="sibTrans" presStyleLbl="sibTrans2D1" presStyleIdx="0" presStyleCnt="0"/>
      <dgm:spPr/>
    </dgm:pt>
    <dgm:pt modelId="{2C4EE1FF-3BC8-48F2-9A3D-FD463A26E749}" type="pres">
      <dgm:prSet presAssocID="{C57E778B-2B26-46AA-8F03-F66C23328795}" presName="compNode" presStyleCnt="0"/>
      <dgm:spPr/>
    </dgm:pt>
    <dgm:pt modelId="{C119BB5F-C7F8-4A4E-B96A-3F6A8872EC12}" type="pres">
      <dgm:prSet presAssocID="{C57E778B-2B26-46AA-8F03-F66C23328795}" presName="pictRect" presStyleLbl="node1" presStyleIdx="1" presStyleCnt="5" custLinFactNeighborY="63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36201DB-7285-4F0E-87A0-4E1F6CFF32C7}" type="pres">
      <dgm:prSet presAssocID="{C57E778B-2B26-46AA-8F03-F66C23328795}" presName="textRect" presStyleLbl="revTx" presStyleIdx="1" presStyleCnt="5" custScaleY="141176" custLinFactNeighborY="27048">
        <dgm:presLayoutVars>
          <dgm:bulletEnabled val="1"/>
        </dgm:presLayoutVars>
      </dgm:prSet>
      <dgm:spPr>
        <a:prstGeom prst="roundRect">
          <a:avLst/>
        </a:prstGeom>
      </dgm:spPr>
    </dgm:pt>
    <dgm:pt modelId="{2674E884-F435-4E6C-97C6-70AE054F86C0}" type="pres">
      <dgm:prSet presAssocID="{3317E3C6-9773-41B2-9736-680ACBEED09A}" presName="sibTrans" presStyleLbl="sibTrans2D1" presStyleIdx="0" presStyleCnt="0"/>
      <dgm:spPr/>
    </dgm:pt>
    <dgm:pt modelId="{5CEF0FB5-6815-4EB1-BD30-B1D4E46EF4C1}" type="pres">
      <dgm:prSet presAssocID="{6FC80CC1-5A59-4FB4-AC80-DECDAD61308B}" presName="compNode" presStyleCnt="0"/>
      <dgm:spPr/>
    </dgm:pt>
    <dgm:pt modelId="{71A9325E-CFFD-4622-8B1E-51FA08A6C353}" type="pres">
      <dgm:prSet presAssocID="{6FC80CC1-5A59-4FB4-AC80-DECDAD61308B}" presName="pictRect" presStyleLbl="node1" presStyleIdx="2" presStyleCnt="5" custLinFactNeighborY="63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B6445CA-C3D7-481F-97EC-EFF9999ED3E8}" type="pres">
      <dgm:prSet presAssocID="{6FC80CC1-5A59-4FB4-AC80-DECDAD61308B}" presName="textRect" presStyleLbl="revTx" presStyleIdx="2" presStyleCnt="5" custScaleY="141176" custLinFactNeighborY="27048">
        <dgm:presLayoutVars>
          <dgm:bulletEnabled val="1"/>
        </dgm:presLayoutVars>
      </dgm:prSet>
      <dgm:spPr>
        <a:prstGeom prst="roundRect">
          <a:avLst/>
        </a:prstGeom>
      </dgm:spPr>
    </dgm:pt>
    <dgm:pt modelId="{D4A52314-23DA-47E5-91FF-9930A45D4166}" type="pres">
      <dgm:prSet presAssocID="{AC23F5AA-1CC0-40DD-8E5B-C3CE530CCA67}" presName="sibTrans" presStyleLbl="sibTrans2D1" presStyleIdx="0" presStyleCnt="0"/>
      <dgm:spPr/>
    </dgm:pt>
    <dgm:pt modelId="{8CCCE12F-3311-495B-B394-6591EA6B2578}" type="pres">
      <dgm:prSet presAssocID="{E2D3FBFF-975B-4A83-8D20-7C5FBEB090D2}" presName="compNode" presStyleCnt="0"/>
      <dgm:spPr/>
    </dgm:pt>
    <dgm:pt modelId="{5979D355-D85D-4DFB-A90E-FD67B7027553}" type="pres">
      <dgm:prSet presAssocID="{E2D3FBFF-975B-4A83-8D20-7C5FBEB090D2}" presName="pictRect" presStyleLbl="node1" presStyleIdx="3" presStyleCnt="5" custLinFactNeighborY="633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436"/>
          </a:stretch>
        </a:blipFill>
      </dgm:spPr>
    </dgm:pt>
    <dgm:pt modelId="{25F02974-7547-4DA5-BA61-8A7459082739}" type="pres">
      <dgm:prSet presAssocID="{E2D3FBFF-975B-4A83-8D20-7C5FBEB090D2}" presName="textRect" presStyleLbl="revTx" presStyleIdx="3" presStyleCnt="5" custScaleY="141176" custLinFactNeighborY="27048">
        <dgm:presLayoutVars>
          <dgm:bulletEnabled val="1"/>
        </dgm:presLayoutVars>
      </dgm:prSet>
      <dgm:spPr>
        <a:prstGeom prst="roundRect">
          <a:avLst/>
        </a:prstGeom>
      </dgm:spPr>
    </dgm:pt>
    <dgm:pt modelId="{A4675DC0-646C-4901-B315-E2B6CA242067}" type="pres">
      <dgm:prSet presAssocID="{2477B49B-CCDA-410D-B9BE-8B8BB9E6443A}" presName="sibTrans" presStyleLbl="sibTrans2D1" presStyleIdx="0" presStyleCnt="0"/>
      <dgm:spPr/>
    </dgm:pt>
    <dgm:pt modelId="{73992405-42C9-4C0D-9CCA-8BBEBF569889}" type="pres">
      <dgm:prSet presAssocID="{8B11A21A-EB8C-4BE5-8E3B-9D6C7B53FA8E}" presName="compNode" presStyleCnt="0"/>
      <dgm:spPr/>
    </dgm:pt>
    <dgm:pt modelId="{C6630F0A-573E-4F7B-8515-B8615277FD3F}" type="pres">
      <dgm:prSet presAssocID="{8B11A21A-EB8C-4BE5-8E3B-9D6C7B53FA8E}" presName="pictRect" presStyleLbl="node1" presStyleIdx="4" presStyleCnt="5" custLinFactNeighborY="633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A1B4F8A-14AA-4F13-96F3-2B4264801315}" type="pres">
      <dgm:prSet presAssocID="{8B11A21A-EB8C-4BE5-8E3B-9D6C7B53FA8E}" presName="textRect" presStyleLbl="revTx" presStyleIdx="4" presStyleCnt="5" custScaleY="141176" custLinFactNeighborY="2704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1BB3F18-5062-4A1A-824B-33B4A9D1D9D2}" type="presOf" srcId="{AC23F5AA-1CC0-40DD-8E5B-C3CE530CCA67}" destId="{D4A52314-23DA-47E5-91FF-9930A45D4166}" srcOrd="0" destOrd="0" presId="urn:microsoft.com/office/officeart/2005/8/layout/pList1"/>
    <dgm:cxn modelId="{9D55AB1B-4D65-46FB-8948-F93AB9EB259A}" type="presOf" srcId="{F0ADA84F-0A87-40B4-81A3-D7F36A073572}" destId="{E40F59AE-B2BE-4E0F-88A2-EF19D9FE7344}" srcOrd="0" destOrd="0" presId="urn:microsoft.com/office/officeart/2005/8/layout/pList1"/>
    <dgm:cxn modelId="{D5BFA61F-431A-44B8-A388-82F0B84D2E81}" srcId="{F0ADA84F-0A87-40B4-81A3-D7F36A073572}" destId="{C57E778B-2B26-46AA-8F03-F66C23328795}" srcOrd="1" destOrd="0" parTransId="{4082F089-9A6F-465B-830C-AAC3E4903DCC}" sibTransId="{3317E3C6-9773-41B2-9736-680ACBEED09A}"/>
    <dgm:cxn modelId="{A36D1133-469B-4159-ADCB-E61E662BAE60}" type="presOf" srcId="{A7D55F20-BACA-4A96-A1E6-366C3D299A00}" destId="{97A00256-688A-40F2-B4D9-99E97FEB902B}" srcOrd="0" destOrd="0" presId="urn:microsoft.com/office/officeart/2005/8/layout/pList1"/>
    <dgm:cxn modelId="{CC4D7F33-3C62-4A36-BD3C-81ABAB06260B}" srcId="{F0ADA84F-0A87-40B4-81A3-D7F36A073572}" destId="{4D32A890-830D-4EF3-9697-689511CB8880}" srcOrd="0" destOrd="0" parTransId="{02F241DA-35F0-431D-BCE0-4B41FCC30066}" sibTransId="{A7D55F20-BACA-4A96-A1E6-366C3D299A00}"/>
    <dgm:cxn modelId="{312F8562-E71F-4009-9AD4-07ABC89D5E35}" type="presOf" srcId="{C57E778B-2B26-46AA-8F03-F66C23328795}" destId="{E36201DB-7285-4F0E-87A0-4E1F6CFF32C7}" srcOrd="0" destOrd="0" presId="urn:microsoft.com/office/officeart/2005/8/layout/pList1"/>
    <dgm:cxn modelId="{66703F4F-0F7B-4B67-BD49-06C86C4C8C47}" type="presOf" srcId="{8B11A21A-EB8C-4BE5-8E3B-9D6C7B53FA8E}" destId="{3A1B4F8A-14AA-4F13-96F3-2B4264801315}" srcOrd="0" destOrd="0" presId="urn:microsoft.com/office/officeart/2005/8/layout/pList1"/>
    <dgm:cxn modelId="{01BBF47D-DCED-461F-8347-56BC3AEDC6D7}" type="presOf" srcId="{4D32A890-830D-4EF3-9697-689511CB8880}" destId="{FC227F52-A95B-4E20-AAC8-E70F2572ABA7}" srcOrd="0" destOrd="0" presId="urn:microsoft.com/office/officeart/2005/8/layout/pList1"/>
    <dgm:cxn modelId="{043AE892-E616-41C0-876D-08490BF129E1}" type="presOf" srcId="{6FC80CC1-5A59-4FB4-AC80-DECDAD61308B}" destId="{8B6445CA-C3D7-481F-97EC-EFF9999ED3E8}" srcOrd="0" destOrd="0" presId="urn:microsoft.com/office/officeart/2005/8/layout/pList1"/>
    <dgm:cxn modelId="{A9402194-9660-4E64-9DEB-C834B2F0D9FB}" type="presOf" srcId="{2477B49B-CCDA-410D-B9BE-8B8BB9E6443A}" destId="{A4675DC0-646C-4901-B315-E2B6CA242067}" srcOrd="0" destOrd="0" presId="urn:microsoft.com/office/officeart/2005/8/layout/pList1"/>
    <dgm:cxn modelId="{F5D284A2-B931-48E2-ACAA-DA5E867234EA}" type="presOf" srcId="{3317E3C6-9773-41B2-9736-680ACBEED09A}" destId="{2674E884-F435-4E6C-97C6-70AE054F86C0}" srcOrd="0" destOrd="0" presId="urn:microsoft.com/office/officeart/2005/8/layout/pList1"/>
    <dgm:cxn modelId="{6052F6B3-BBE8-4BC8-AAB9-17774ACF9580}" srcId="{F0ADA84F-0A87-40B4-81A3-D7F36A073572}" destId="{E2D3FBFF-975B-4A83-8D20-7C5FBEB090D2}" srcOrd="3" destOrd="0" parTransId="{19D0F89F-D793-4F93-8FF8-BE16A604F81C}" sibTransId="{2477B49B-CCDA-410D-B9BE-8B8BB9E6443A}"/>
    <dgm:cxn modelId="{F55D39D4-8D51-4F76-A9AD-F97EE27F0E0F}" srcId="{F0ADA84F-0A87-40B4-81A3-D7F36A073572}" destId="{6FC80CC1-5A59-4FB4-AC80-DECDAD61308B}" srcOrd="2" destOrd="0" parTransId="{7D67C3E0-6EED-4682-9F06-C8A44EAE66D9}" sibTransId="{AC23F5AA-1CC0-40DD-8E5B-C3CE530CCA67}"/>
    <dgm:cxn modelId="{33E678EF-3366-4417-9A18-1F27CB42EA91}" type="presOf" srcId="{E2D3FBFF-975B-4A83-8D20-7C5FBEB090D2}" destId="{25F02974-7547-4DA5-BA61-8A7459082739}" srcOrd="0" destOrd="0" presId="urn:microsoft.com/office/officeart/2005/8/layout/pList1"/>
    <dgm:cxn modelId="{60FF5BF6-522D-4503-98E7-186DA533BAA3}" srcId="{F0ADA84F-0A87-40B4-81A3-D7F36A073572}" destId="{8B11A21A-EB8C-4BE5-8E3B-9D6C7B53FA8E}" srcOrd="4" destOrd="0" parTransId="{1248834E-8D36-424E-B0EB-6EF044A8D35B}" sibTransId="{016FA948-22B0-4DC3-85F7-18C005BC6CFC}"/>
    <dgm:cxn modelId="{0B3F6600-015E-4CB5-87F7-8C37F474E1D6}" type="presParOf" srcId="{E40F59AE-B2BE-4E0F-88A2-EF19D9FE7344}" destId="{C03DCC11-2222-4F5A-A1A6-AAB7017F2822}" srcOrd="0" destOrd="0" presId="urn:microsoft.com/office/officeart/2005/8/layout/pList1"/>
    <dgm:cxn modelId="{B88B80DE-3D8A-42C5-A56B-4ACECCB949BC}" type="presParOf" srcId="{C03DCC11-2222-4F5A-A1A6-AAB7017F2822}" destId="{E7D75A73-66D1-4A28-B2E1-E807650ECDFE}" srcOrd="0" destOrd="0" presId="urn:microsoft.com/office/officeart/2005/8/layout/pList1"/>
    <dgm:cxn modelId="{F5AAD680-9453-48AF-BCCC-0512FE5868A2}" type="presParOf" srcId="{C03DCC11-2222-4F5A-A1A6-AAB7017F2822}" destId="{FC227F52-A95B-4E20-AAC8-E70F2572ABA7}" srcOrd="1" destOrd="0" presId="urn:microsoft.com/office/officeart/2005/8/layout/pList1"/>
    <dgm:cxn modelId="{F6F42499-9318-4DB9-A9B4-DE345080BE45}" type="presParOf" srcId="{E40F59AE-B2BE-4E0F-88A2-EF19D9FE7344}" destId="{97A00256-688A-40F2-B4D9-99E97FEB902B}" srcOrd="1" destOrd="0" presId="urn:microsoft.com/office/officeart/2005/8/layout/pList1"/>
    <dgm:cxn modelId="{F8783261-2683-4792-AAF1-43DFF911E918}" type="presParOf" srcId="{E40F59AE-B2BE-4E0F-88A2-EF19D9FE7344}" destId="{2C4EE1FF-3BC8-48F2-9A3D-FD463A26E749}" srcOrd="2" destOrd="0" presId="urn:microsoft.com/office/officeart/2005/8/layout/pList1"/>
    <dgm:cxn modelId="{E2975E51-3F4B-424C-AE18-DAD6A74DCEAB}" type="presParOf" srcId="{2C4EE1FF-3BC8-48F2-9A3D-FD463A26E749}" destId="{C119BB5F-C7F8-4A4E-B96A-3F6A8872EC12}" srcOrd="0" destOrd="0" presId="urn:microsoft.com/office/officeart/2005/8/layout/pList1"/>
    <dgm:cxn modelId="{C67CABC3-54E9-4F49-89F6-D1A07A79BB20}" type="presParOf" srcId="{2C4EE1FF-3BC8-48F2-9A3D-FD463A26E749}" destId="{E36201DB-7285-4F0E-87A0-4E1F6CFF32C7}" srcOrd="1" destOrd="0" presId="urn:microsoft.com/office/officeart/2005/8/layout/pList1"/>
    <dgm:cxn modelId="{37408273-CF99-42DD-A192-CDD66F1F5EB5}" type="presParOf" srcId="{E40F59AE-B2BE-4E0F-88A2-EF19D9FE7344}" destId="{2674E884-F435-4E6C-97C6-70AE054F86C0}" srcOrd="3" destOrd="0" presId="urn:microsoft.com/office/officeart/2005/8/layout/pList1"/>
    <dgm:cxn modelId="{DBE29B86-8695-4DFC-85C0-1EBAAC79B746}" type="presParOf" srcId="{E40F59AE-B2BE-4E0F-88A2-EF19D9FE7344}" destId="{5CEF0FB5-6815-4EB1-BD30-B1D4E46EF4C1}" srcOrd="4" destOrd="0" presId="urn:microsoft.com/office/officeart/2005/8/layout/pList1"/>
    <dgm:cxn modelId="{E14DB215-FAEC-42D2-8353-E5BB4B2BDF78}" type="presParOf" srcId="{5CEF0FB5-6815-4EB1-BD30-B1D4E46EF4C1}" destId="{71A9325E-CFFD-4622-8B1E-51FA08A6C353}" srcOrd="0" destOrd="0" presId="urn:microsoft.com/office/officeart/2005/8/layout/pList1"/>
    <dgm:cxn modelId="{8D504E73-7176-40D7-A9F4-6639494BC394}" type="presParOf" srcId="{5CEF0FB5-6815-4EB1-BD30-B1D4E46EF4C1}" destId="{8B6445CA-C3D7-481F-97EC-EFF9999ED3E8}" srcOrd="1" destOrd="0" presId="urn:microsoft.com/office/officeart/2005/8/layout/pList1"/>
    <dgm:cxn modelId="{3E6C6113-0EF3-4A4E-A7A7-8AA9CAC86582}" type="presParOf" srcId="{E40F59AE-B2BE-4E0F-88A2-EF19D9FE7344}" destId="{D4A52314-23DA-47E5-91FF-9930A45D4166}" srcOrd="5" destOrd="0" presId="urn:microsoft.com/office/officeart/2005/8/layout/pList1"/>
    <dgm:cxn modelId="{2F58DCAD-63B7-420F-81F6-6B91EFA492A9}" type="presParOf" srcId="{E40F59AE-B2BE-4E0F-88A2-EF19D9FE7344}" destId="{8CCCE12F-3311-495B-B394-6591EA6B2578}" srcOrd="6" destOrd="0" presId="urn:microsoft.com/office/officeart/2005/8/layout/pList1"/>
    <dgm:cxn modelId="{C5A8A912-1BDF-4838-B9A8-F47F9DCFB360}" type="presParOf" srcId="{8CCCE12F-3311-495B-B394-6591EA6B2578}" destId="{5979D355-D85D-4DFB-A90E-FD67B7027553}" srcOrd="0" destOrd="0" presId="urn:microsoft.com/office/officeart/2005/8/layout/pList1"/>
    <dgm:cxn modelId="{36ED0BFC-F746-44CD-B3D9-358F58F86503}" type="presParOf" srcId="{8CCCE12F-3311-495B-B394-6591EA6B2578}" destId="{25F02974-7547-4DA5-BA61-8A7459082739}" srcOrd="1" destOrd="0" presId="urn:microsoft.com/office/officeart/2005/8/layout/pList1"/>
    <dgm:cxn modelId="{0F28C589-A0BE-4B63-8879-26A8FCBDA89E}" type="presParOf" srcId="{E40F59AE-B2BE-4E0F-88A2-EF19D9FE7344}" destId="{A4675DC0-646C-4901-B315-E2B6CA242067}" srcOrd="7" destOrd="0" presId="urn:microsoft.com/office/officeart/2005/8/layout/pList1"/>
    <dgm:cxn modelId="{D65AE595-6BE6-4E8C-8AF4-C6C707A28C83}" type="presParOf" srcId="{E40F59AE-B2BE-4E0F-88A2-EF19D9FE7344}" destId="{73992405-42C9-4C0D-9CCA-8BBEBF569889}" srcOrd="8" destOrd="0" presId="urn:microsoft.com/office/officeart/2005/8/layout/pList1"/>
    <dgm:cxn modelId="{6DE4E4CF-5F48-48F2-9D11-40562BAD2C7E}" type="presParOf" srcId="{73992405-42C9-4C0D-9CCA-8BBEBF569889}" destId="{C6630F0A-573E-4F7B-8515-B8615277FD3F}" srcOrd="0" destOrd="0" presId="urn:microsoft.com/office/officeart/2005/8/layout/pList1"/>
    <dgm:cxn modelId="{2E8DB590-10E1-48F6-AD30-0FCE3EB9157A}" type="presParOf" srcId="{73992405-42C9-4C0D-9CCA-8BBEBF569889}" destId="{3A1B4F8A-14AA-4F13-96F3-2B426480131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D0EC9B-B737-4098-827D-A70446D0D6D7}" type="doc">
      <dgm:prSet loTypeId="urn:microsoft.com/office/officeart/2005/8/layout/l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29D4FD7-EF3E-4B1D-8EED-99958E736751}">
      <dgm:prSet custT="1"/>
      <dgm:spPr/>
      <dgm:t>
        <a:bodyPr/>
        <a:lstStyle/>
        <a:p>
          <a:r>
            <a:rPr lang="my-MM" sz="1600" b="1" dirty="0"/>
            <a:t>ဘုရားသခင်နှင့် ကိုယ်တော်၏အကြောင်းရင်းကို ကျွန်ုပ်တို့၏ ထိပ်တန်းဦးစားပေးပါ။</a:t>
          </a:r>
          <a:endParaRPr lang="es-ES" sz="1600" dirty="0"/>
        </a:p>
      </dgm:t>
    </dgm:pt>
    <dgm:pt modelId="{0C5CBC70-43D3-430D-970D-0DD97A48079E}" type="parTrans" cxnId="{699CAA1B-2570-472F-AC22-CD562361F301}">
      <dgm:prSet/>
      <dgm:spPr/>
      <dgm:t>
        <a:bodyPr/>
        <a:lstStyle/>
        <a:p>
          <a:endParaRPr lang="es-ES" sz="1800"/>
        </a:p>
      </dgm:t>
    </dgm:pt>
    <dgm:pt modelId="{7894A26D-8BB0-46A1-8C60-77047C16F793}" type="sibTrans" cxnId="{699CAA1B-2570-472F-AC22-CD562361F301}">
      <dgm:prSet/>
      <dgm:spPr/>
      <dgm:t>
        <a:bodyPr/>
        <a:lstStyle/>
        <a:p>
          <a:endParaRPr lang="es-ES" sz="1800"/>
        </a:p>
      </dgm:t>
    </dgm:pt>
    <dgm:pt modelId="{1D9D621D-30A6-4836-BDA1-7A525B2FC41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my-MM" sz="1600" b="1" dirty="0"/>
            <a:t>ကျွန်ုပ်တို့၏လိုအပ်ချက်များကိုဖြည့်ဆည်းရန် ကျွန်ုပ်တို့၏အရင်းအမြစ်များကိုအသုံးပြုပါ။</a:t>
          </a:r>
          <a:endParaRPr lang="es-ES" sz="1600" dirty="0"/>
        </a:p>
      </dgm:t>
    </dgm:pt>
    <dgm:pt modelId="{17946F24-51CC-4B38-9DF8-93E36DB8BD69}" type="parTrans" cxnId="{B1E278DF-6B41-47D0-A729-457764876BBC}">
      <dgm:prSet/>
      <dgm:spPr/>
      <dgm:t>
        <a:bodyPr/>
        <a:lstStyle/>
        <a:p>
          <a:endParaRPr lang="es-ES" sz="1800"/>
        </a:p>
      </dgm:t>
    </dgm:pt>
    <dgm:pt modelId="{7643AF01-CA6E-4F2E-8B7F-EA583190ED05}" type="sibTrans" cxnId="{B1E278DF-6B41-47D0-A729-457764876BBC}">
      <dgm:prSet/>
      <dgm:spPr/>
      <dgm:t>
        <a:bodyPr/>
        <a:lstStyle/>
        <a:p>
          <a:endParaRPr lang="es-ES" sz="1800"/>
        </a:p>
      </dgm:t>
    </dgm:pt>
    <dgm:pt modelId="{C832DFB8-A1E6-4CD0-BADC-8B6BCF60B1CA}">
      <dgm:prSet custT="1"/>
      <dgm:spPr/>
      <dgm:t>
        <a:bodyPr/>
        <a:lstStyle/>
        <a:p>
          <a:r>
            <a:rPr lang="my-MM" sz="1600" b="1" dirty="0"/>
            <a:t>ကျွန်ုပ်တို့၏ပုံသက်သေအားဖြင့် ဟောပြောခြင်းဖြင့် ဧဝံဂေလိတရားကို ဟောပါ။</a:t>
          </a:r>
          <a:endParaRPr lang="es-ES" sz="1600" dirty="0"/>
        </a:p>
      </dgm:t>
    </dgm:pt>
    <dgm:pt modelId="{6C408C53-7601-4F69-9E64-19662390C236}" type="parTrans" cxnId="{985589BF-159E-40C8-9F3E-690A7C55BD12}">
      <dgm:prSet/>
      <dgm:spPr/>
      <dgm:t>
        <a:bodyPr/>
        <a:lstStyle/>
        <a:p>
          <a:endParaRPr lang="es-ES" sz="1800"/>
        </a:p>
      </dgm:t>
    </dgm:pt>
    <dgm:pt modelId="{D01DFEEA-739E-4D6E-AB57-FBB04A82E199}" type="sibTrans" cxnId="{985589BF-159E-40C8-9F3E-690A7C55BD12}">
      <dgm:prSet/>
      <dgm:spPr/>
      <dgm:t>
        <a:bodyPr/>
        <a:lstStyle/>
        <a:p>
          <a:endParaRPr lang="es-ES" sz="1800"/>
        </a:p>
      </dgm:t>
    </dgm:pt>
    <dgm:pt modelId="{C2E1A562-40C0-4657-8BBC-0B6728D966A2}">
      <dgm:prSet custT="1"/>
      <dgm:spPr/>
      <dgm:t>
        <a:bodyPr/>
        <a:lstStyle/>
        <a:p>
          <a:r>
            <a:rPr lang="my-MM" sz="1600" b="1" dirty="0"/>
            <a:t>ကျွန်ုပ်တို့၏ အရင်းအမြစ်များနှင့် ကျွန်ုပ်တို့၏ လုပ်ဆောင်မှုများဖြင့် အခြားသူများကို ကောင်းချီးပေးခြင်း</a:t>
          </a:r>
          <a:endParaRPr lang="es-ES" sz="1600" dirty="0"/>
        </a:p>
      </dgm:t>
    </dgm:pt>
    <dgm:pt modelId="{145E20F3-DC1A-465C-A541-73D788FADF7E}" type="parTrans" cxnId="{F4AD9194-0B1B-473A-A34E-63F2D0757F7A}">
      <dgm:prSet/>
      <dgm:spPr/>
      <dgm:t>
        <a:bodyPr/>
        <a:lstStyle/>
        <a:p>
          <a:endParaRPr lang="es-ES" sz="1800"/>
        </a:p>
      </dgm:t>
    </dgm:pt>
    <dgm:pt modelId="{A59DD8EB-8E83-43BA-862B-ABF8B05C641E}" type="sibTrans" cxnId="{F4AD9194-0B1B-473A-A34E-63F2D0757F7A}">
      <dgm:prSet/>
      <dgm:spPr/>
      <dgm:t>
        <a:bodyPr/>
        <a:lstStyle/>
        <a:p>
          <a:endParaRPr lang="es-ES" sz="1800"/>
        </a:p>
      </dgm:t>
    </dgm:pt>
    <dgm:pt modelId="{E8267174-2A78-40FC-BAA6-304218F159EF}">
      <dgm:prSet custT="1"/>
      <dgm:spPr>
        <a:solidFill>
          <a:srgbClr val="FFFBCB">
            <a:alpha val="89804"/>
          </a:srgbClr>
        </a:solidFill>
      </dgm:spPr>
      <dgm:t>
        <a:bodyPr/>
        <a:lstStyle/>
        <a:p>
          <a:r>
            <a:rPr lang="es-ES" sz="1600" b="1" dirty="0"/>
            <a:t>Mt. 6:33</a:t>
          </a:r>
          <a:endParaRPr lang="es-ES" sz="1600" dirty="0"/>
        </a:p>
      </dgm:t>
    </dgm:pt>
    <dgm:pt modelId="{47EFA699-57DA-4259-AFBB-7F57792D8888}" type="parTrans" cxnId="{EEC5639A-6F0B-45DE-B1BE-D82031212D2B}">
      <dgm:prSet/>
      <dgm:spPr/>
      <dgm:t>
        <a:bodyPr/>
        <a:lstStyle/>
        <a:p>
          <a:endParaRPr lang="es-ES" sz="1800"/>
        </a:p>
      </dgm:t>
    </dgm:pt>
    <dgm:pt modelId="{C4BD2464-C2B7-4BE3-9A86-0AFE1378D6AC}" type="sibTrans" cxnId="{EEC5639A-6F0B-45DE-B1BE-D82031212D2B}">
      <dgm:prSet/>
      <dgm:spPr/>
      <dgm:t>
        <a:bodyPr/>
        <a:lstStyle/>
        <a:p>
          <a:endParaRPr lang="es-ES" sz="1800"/>
        </a:p>
      </dgm:t>
    </dgm:pt>
    <dgm:pt modelId="{D404D17B-1835-41FF-8062-F0B156DB69B5}">
      <dgm:prSet custT="1"/>
      <dgm:spPr>
        <a:solidFill>
          <a:srgbClr val="FBE4D5">
            <a:alpha val="89804"/>
          </a:srgbClr>
        </a:solidFill>
      </dgm:spPr>
      <dgm:t>
        <a:bodyPr/>
        <a:lstStyle/>
        <a:p>
          <a:r>
            <a:rPr lang="es-ES" sz="1600" b="1" dirty="0"/>
            <a:t>1Tim. 5:8</a:t>
          </a:r>
          <a:endParaRPr lang="es-ES" sz="1600" dirty="0"/>
        </a:p>
      </dgm:t>
    </dgm:pt>
    <dgm:pt modelId="{AFAB575B-97D4-436B-99E9-763F4958E205}" type="parTrans" cxnId="{E8E91292-862A-4F20-B30B-2DBD3794F1D9}">
      <dgm:prSet/>
      <dgm:spPr/>
      <dgm:t>
        <a:bodyPr/>
        <a:lstStyle/>
        <a:p>
          <a:endParaRPr lang="es-ES" sz="1800"/>
        </a:p>
      </dgm:t>
    </dgm:pt>
    <dgm:pt modelId="{35CE7507-9BCD-4E10-B5F6-7CCE21E97BB5}" type="sibTrans" cxnId="{E8E91292-862A-4F20-B30B-2DBD3794F1D9}">
      <dgm:prSet/>
      <dgm:spPr/>
      <dgm:t>
        <a:bodyPr/>
        <a:lstStyle/>
        <a:p>
          <a:endParaRPr lang="es-ES" sz="1800"/>
        </a:p>
      </dgm:t>
    </dgm:pt>
    <dgm:pt modelId="{18201426-A198-4034-8321-F63C2A139628}">
      <dgm:prSet custT="1"/>
      <dgm:spPr/>
      <dgm:t>
        <a:bodyPr/>
        <a:lstStyle/>
        <a:p>
          <a:r>
            <a:rPr lang="es-ES" sz="1600" b="1" dirty="0"/>
            <a:t>Ro. 10:14-15</a:t>
          </a:r>
          <a:endParaRPr lang="es-ES" sz="1600" dirty="0"/>
        </a:p>
      </dgm:t>
    </dgm:pt>
    <dgm:pt modelId="{AF1AD557-E861-4F5B-AF58-B05AB538C204}" type="parTrans" cxnId="{F49AB20E-E954-4F05-8DC7-A11DE49D94DF}">
      <dgm:prSet/>
      <dgm:spPr/>
      <dgm:t>
        <a:bodyPr/>
        <a:lstStyle/>
        <a:p>
          <a:endParaRPr lang="es-ES" sz="1800"/>
        </a:p>
      </dgm:t>
    </dgm:pt>
    <dgm:pt modelId="{6D222FB4-D192-483B-B3FA-81DC6F4A96F2}" type="sibTrans" cxnId="{F49AB20E-E954-4F05-8DC7-A11DE49D94DF}">
      <dgm:prSet/>
      <dgm:spPr/>
      <dgm:t>
        <a:bodyPr/>
        <a:lstStyle/>
        <a:p>
          <a:endParaRPr lang="es-ES" sz="1800"/>
        </a:p>
      </dgm:t>
    </dgm:pt>
    <dgm:pt modelId="{DF493FD5-CAE1-4AC0-BCFA-441140145512}">
      <dgm:prSet custT="1"/>
      <dgm:spPr/>
      <dgm:t>
        <a:bodyPr/>
        <a:lstStyle/>
        <a:p>
          <a:r>
            <a:rPr lang="es-ES" sz="1600" b="1"/>
            <a:t>Lk. </a:t>
          </a:r>
          <a:r>
            <a:rPr lang="es-ES" sz="1600" b="1" dirty="0"/>
            <a:t>10:36-37</a:t>
          </a:r>
          <a:endParaRPr lang="es-ES" sz="1600" dirty="0"/>
        </a:p>
      </dgm:t>
    </dgm:pt>
    <dgm:pt modelId="{DC603860-7370-4879-A29E-C41CD427849E}" type="parTrans" cxnId="{C667DAAE-FB89-4515-83B9-DE3AAAE91743}">
      <dgm:prSet/>
      <dgm:spPr/>
      <dgm:t>
        <a:bodyPr/>
        <a:lstStyle/>
        <a:p>
          <a:endParaRPr lang="es-ES" sz="1800"/>
        </a:p>
      </dgm:t>
    </dgm:pt>
    <dgm:pt modelId="{B9F260F3-D995-4D3D-A6D7-871860935AEB}" type="sibTrans" cxnId="{C667DAAE-FB89-4515-83B9-DE3AAAE91743}">
      <dgm:prSet/>
      <dgm:spPr/>
      <dgm:t>
        <a:bodyPr/>
        <a:lstStyle/>
        <a:p>
          <a:endParaRPr lang="es-ES" sz="1800"/>
        </a:p>
      </dgm:t>
    </dgm:pt>
    <dgm:pt modelId="{69EDA73C-48E5-4EB2-8C7F-2D76AF03F7B2}" type="pres">
      <dgm:prSet presAssocID="{03D0EC9B-B737-4098-827D-A70446D0D6D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E751DB7-8D2F-472A-940D-9C1F5CDBAC85}" type="pres">
      <dgm:prSet presAssocID="{729D4FD7-EF3E-4B1D-8EED-99958E736751}" presName="horFlow" presStyleCnt="0"/>
      <dgm:spPr/>
    </dgm:pt>
    <dgm:pt modelId="{FB19B699-CF6B-4C8F-8599-92C5F814707B}" type="pres">
      <dgm:prSet presAssocID="{729D4FD7-EF3E-4B1D-8EED-99958E736751}" presName="bigChev" presStyleLbl="node1" presStyleIdx="0" presStyleCnt="4" custScaleX="592228"/>
      <dgm:spPr/>
    </dgm:pt>
    <dgm:pt modelId="{9CD0BC1E-11EF-4464-8AB6-9D05D2C26764}" type="pres">
      <dgm:prSet presAssocID="{47EFA699-57DA-4259-AFBB-7F57792D8888}" presName="parTrans" presStyleCnt="0"/>
      <dgm:spPr/>
    </dgm:pt>
    <dgm:pt modelId="{08D08AA3-1F6E-4100-9DD5-DB27990D7DF7}" type="pres">
      <dgm:prSet presAssocID="{E8267174-2A78-40FC-BAA6-304218F159EF}" presName="node" presStyleLbl="alignAccFollowNode1" presStyleIdx="0" presStyleCnt="4" custScaleX="172495">
        <dgm:presLayoutVars>
          <dgm:bulletEnabled val="1"/>
        </dgm:presLayoutVars>
      </dgm:prSet>
      <dgm:spPr/>
    </dgm:pt>
    <dgm:pt modelId="{57CE19FC-D0D3-4795-9FD8-01C73FC79B7E}" type="pres">
      <dgm:prSet presAssocID="{729D4FD7-EF3E-4B1D-8EED-99958E736751}" presName="vSp" presStyleCnt="0"/>
      <dgm:spPr/>
    </dgm:pt>
    <dgm:pt modelId="{6C749877-1BBA-4EA4-A161-703E4F508F7B}" type="pres">
      <dgm:prSet presAssocID="{1D9D621D-30A6-4836-BDA1-7A525B2FC41D}" presName="horFlow" presStyleCnt="0"/>
      <dgm:spPr/>
    </dgm:pt>
    <dgm:pt modelId="{DE53A7ED-2FDD-4448-B7CB-C2D73E93A613}" type="pres">
      <dgm:prSet presAssocID="{1D9D621D-30A6-4836-BDA1-7A525B2FC41D}" presName="bigChev" presStyleLbl="node1" presStyleIdx="1" presStyleCnt="4" custScaleX="592228"/>
      <dgm:spPr/>
    </dgm:pt>
    <dgm:pt modelId="{1F7E59C0-909C-4E0F-93D3-B10FB94F9E57}" type="pres">
      <dgm:prSet presAssocID="{AFAB575B-97D4-436B-99E9-763F4958E205}" presName="parTrans" presStyleCnt="0"/>
      <dgm:spPr/>
    </dgm:pt>
    <dgm:pt modelId="{5663E968-6EC5-4527-A38F-BFC0F7DE2D31}" type="pres">
      <dgm:prSet presAssocID="{D404D17B-1835-41FF-8062-F0B156DB69B5}" presName="node" presStyleLbl="alignAccFollowNode1" presStyleIdx="1" presStyleCnt="4" custScaleX="172495">
        <dgm:presLayoutVars>
          <dgm:bulletEnabled val="1"/>
        </dgm:presLayoutVars>
      </dgm:prSet>
      <dgm:spPr/>
    </dgm:pt>
    <dgm:pt modelId="{53A34F45-C020-4191-960D-CFE9A2F56F44}" type="pres">
      <dgm:prSet presAssocID="{1D9D621D-30A6-4836-BDA1-7A525B2FC41D}" presName="vSp" presStyleCnt="0"/>
      <dgm:spPr/>
    </dgm:pt>
    <dgm:pt modelId="{33DEB283-EA8C-4591-B924-BD0F7F779293}" type="pres">
      <dgm:prSet presAssocID="{C832DFB8-A1E6-4CD0-BADC-8B6BCF60B1CA}" presName="horFlow" presStyleCnt="0"/>
      <dgm:spPr/>
    </dgm:pt>
    <dgm:pt modelId="{B1C8241E-F10F-4207-892A-C21E7671BD2A}" type="pres">
      <dgm:prSet presAssocID="{C832DFB8-A1E6-4CD0-BADC-8B6BCF60B1CA}" presName="bigChev" presStyleLbl="node1" presStyleIdx="2" presStyleCnt="4" custScaleX="592228"/>
      <dgm:spPr/>
    </dgm:pt>
    <dgm:pt modelId="{E3B9E86C-2B5E-418C-92DE-BEAE271AB9E7}" type="pres">
      <dgm:prSet presAssocID="{AF1AD557-E861-4F5B-AF58-B05AB538C204}" presName="parTrans" presStyleCnt="0"/>
      <dgm:spPr/>
    </dgm:pt>
    <dgm:pt modelId="{A04F2C40-F66F-49AD-BAF8-E10600A55B52}" type="pres">
      <dgm:prSet presAssocID="{18201426-A198-4034-8321-F63C2A139628}" presName="node" presStyleLbl="alignAccFollowNode1" presStyleIdx="2" presStyleCnt="4" custScaleX="172495">
        <dgm:presLayoutVars>
          <dgm:bulletEnabled val="1"/>
        </dgm:presLayoutVars>
      </dgm:prSet>
      <dgm:spPr/>
    </dgm:pt>
    <dgm:pt modelId="{26953B71-0702-4B08-AAD7-CE18234F27F5}" type="pres">
      <dgm:prSet presAssocID="{C832DFB8-A1E6-4CD0-BADC-8B6BCF60B1CA}" presName="vSp" presStyleCnt="0"/>
      <dgm:spPr/>
    </dgm:pt>
    <dgm:pt modelId="{6700B3C3-752C-4832-B116-E3FF2C81FA25}" type="pres">
      <dgm:prSet presAssocID="{C2E1A562-40C0-4657-8BBC-0B6728D966A2}" presName="horFlow" presStyleCnt="0"/>
      <dgm:spPr/>
    </dgm:pt>
    <dgm:pt modelId="{685FE4A4-C6A3-47D6-9266-92693D12EA0F}" type="pres">
      <dgm:prSet presAssocID="{C2E1A562-40C0-4657-8BBC-0B6728D966A2}" presName="bigChev" presStyleLbl="node1" presStyleIdx="3" presStyleCnt="4" custScaleX="592228"/>
      <dgm:spPr/>
    </dgm:pt>
    <dgm:pt modelId="{85E8EDFF-5E6C-403A-9E48-4580F9AB30F1}" type="pres">
      <dgm:prSet presAssocID="{DC603860-7370-4879-A29E-C41CD427849E}" presName="parTrans" presStyleCnt="0"/>
      <dgm:spPr/>
    </dgm:pt>
    <dgm:pt modelId="{300A3F55-C385-4B3A-B9D0-B131BCAB4343}" type="pres">
      <dgm:prSet presAssocID="{DF493FD5-CAE1-4AC0-BCFA-441140145512}" presName="node" presStyleLbl="alignAccFollowNode1" presStyleIdx="3" presStyleCnt="4" custScaleX="172495">
        <dgm:presLayoutVars>
          <dgm:bulletEnabled val="1"/>
        </dgm:presLayoutVars>
      </dgm:prSet>
      <dgm:spPr/>
    </dgm:pt>
  </dgm:ptLst>
  <dgm:cxnLst>
    <dgm:cxn modelId="{F49AB20E-E954-4F05-8DC7-A11DE49D94DF}" srcId="{C832DFB8-A1E6-4CD0-BADC-8B6BCF60B1CA}" destId="{18201426-A198-4034-8321-F63C2A139628}" srcOrd="0" destOrd="0" parTransId="{AF1AD557-E861-4F5B-AF58-B05AB538C204}" sibTransId="{6D222FB4-D192-483B-B3FA-81DC6F4A96F2}"/>
    <dgm:cxn modelId="{699CAA1B-2570-472F-AC22-CD562361F301}" srcId="{03D0EC9B-B737-4098-827D-A70446D0D6D7}" destId="{729D4FD7-EF3E-4B1D-8EED-99958E736751}" srcOrd="0" destOrd="0" parTransId="{0C5CBC70-43D3-430D-970D-0DD97A48079E}" sibTransId="{7894A26D-8BB0-46A1-8C60-77047C16F793}"/>
    <dgm:cxn modelId="{BFAA6434-D7CE-49E8-8D6D-52F27FB455EA}" type="presOf" srcId="{03D0EC9B-B737-4098-827D-A70446D0D6D7}" destId="{69EDA73C-48E5-4EB2-8C7F-2D76AF03F7B2}" srcOrd="0" destOrd="0" presId="urn:microsoft.com/office/officeart/2005/8/layout/lProcess3"/>
    <dgm:cxn modelId="{6649263D-B0A2-404D-823E-1B93C0C80ECE}" type="presOf" srcId="{D404D17B-1835-41FF-8062-F0B156DB69B5}" destId="{5663E968-6EC5-4527-A38F-BFC0F7DE2D31}" srcOrd="0" destOrd="0" presId="urn:microsoft.com/office/officeart/2005/8/layout/lProcess3"/>
    <dgm:cxn modelId="{A8F2174B-E529-4D97-8914-4FC45638BB5E}" type="presOf" srcId="{18201426-A198-4034-8321-F63C2A139628}" destId="{A04F2C40-F66F-49AD-BAF8-E10600A55B52}" srcOrd="0" destOrd="0" presId="urn:microsoft.com/office/officeart/2005/8/layout/lProcess3"/>
    <dgm:cxn modelId="{CE0DAE56-AAB8-43DE-AC2B-D2E639EEEDF7}" type="presOf" srcId="{C2E1A562-40C0-4657-8BBC-0B6728D966A2}" destId="{685FE4A4-C6A3-47D6-9266-92693D12EA0F}" srcOrd="0" destOrd="0" presId="urn:microsoft.com/office/officeart/2005/8/layout/lProcess3"/>
    <dgm:cxn modelId="{E2295580-4B4F-4A65-AE53-91347C284DE4}" type="presOf" srcId="{E8267174-2A78-40FC-BAA6-304218F159EF}" destId="{08D08AA3-1F6E-4100-9DD5-DB27990D7DF7}" srcOrd="0" destOrd="0" presId="urn:microsoft.com/office/officeart/2005/8/layout/lProcess3"/>
    <dgm:cxn modelId="{E8E91292-862A-4F20-B30B-2DBD3794F1D9}" srcId="{1D9D621D-30A6-4836-BDA1-7A525B2FC41D}" destId="{D404D17B-1835-41FF-8062-F0B156DB69B5}" srcOrd="0" destOrd="0" parTransId="{AFAB575B-97D4-436B-99E9-763F4958E205}" sibTransId="{35CE7507-9BCD-4E10-B5F6-7CCE21E97BB5}"/>
    <dgm:cxn modelId="{F4AD9194-0B1B-473A-A34E-63F2D0757F7A}" srcId="{03D0EC9B-B737-4098-827D-A70446D0D6D7}" destId="{C2E1A562-40C0-4657-8BBC-0B6728D966A2}" srcOrd="3" destOrd="0" parTransId="{145E20F3-DC1A-465C-A541-73D788FADF7E}" sibTransId="{A59DD8EB-8E83-43BA-862B-ABF8B05C641E}"/>
    <dgm:cxn modelId="{EEC5639A-6F0B-45DE-B1BE-D82031212D2B}" srcId="{729D4FD7-EF3E-4B1D-8EED-99958E736751}" destId="{E8267174-2A78-40FC-BAA6-304218F159EF}" srcOrd="0" destOrd="0" parTransId="{47EFA699-57DA-4259-AFBB-7F57792D8888}" sibTransId="{C4BD2464-C2B7-4BE3-9A86-0AFE1378D6AC}"/>
    <dgm:cxn modelId="{9235EA9F-46F2-4CBD-9AED-CE69FDD7E796}" type="presOf" srcId="{C832DFB8-A1E6-4CD0-BADC-8B6BCF60B1CA}" destId="{B1C8241E-F10F-4207-892A-C21E7671BD2A}" srcOrd="0" destOrd="0" presId="urn:microsoft.com/office/officeart/2005/8/layout/lProcess3"/>
    <dgm:cxn modelId="{C667DAAE-FB89-4515-83B9-DE3AAAE91743}" srcId="{C2E1A562-40C0-4657-8BBC-0B6728D966A2}" destId="{DF493FD5-CAE1-4AC0-BCFA-441140145512}" srcOrd="0" destOrd="0" parTransId="{DC603860-7370-4879-A29E-C41CD427849E}" sibTransId="{B9F260F3-D995-4D3D-A6D7-871860935AEB}"/>
    <dgm:cxn modelId="{0592C7B5-EBE1-4BFE-83AE-18C96EE42540}" type="presOf" srcId="{DF493FD5-CAE1-4AC0-BCFA-441140145512}" destId="{300A3F55-C385-4B3A-B9D0-B131BCAB4343}" srcOrd="0" destOrd="0" presId="urn:microsoft.com/office/officeart/2005/8/layout/lProcess3"/>
    <dgm:cxn modelId="{985589BF-159E-40C8-9F3E-690A7C55BD12}" srcId="{03D0EC9B-B737-4098-827D-A70446D0D6D7}" destId="{C832DFB8-A1E6-4CD0-BADC-8B6BCF60B1CA}" srcOrd="2" destOrd="0" parTransId="{6C408C53-7601-4F69-9E64-19662390C236}" sibTransId="{D01DFEEA-739E-4D6E-AB57-FBB04A82E199}"/>
    <dgm:cxn modelId="{575483C6-1A7F-467B-A8A2-D7F2850CA145}" type="presOf" srcId="{729D4FD7-EF3E-4B1D-8EED-99958E736751}" destId="{FB19B699-CF6B-4C8F-8599-92C5F814707B}" srcOrd="0" destOrd="0" presId="urn:microsoft.com/office/officeart/2005/8/layout/lProcess3"/>
    <dgm:cxn modelId="{A78FA9D1-9B1E-4971-92FB-089DBB2EB7FE}" type="presOf" srcId="{1D9D621D-30A6-4836-BDA1-7A525B2FC41D}" destId="{DE53A7ED-2FDD-4448-B7CB-C2D73E93A613}" srcOrd="0" destOrd="0" presId="urn:microsoft.com/office/officeart/2005/8/layout/lProcess3"/>
    <dgm:cxn modelId="{B1E278DF-6B41-47D0-A729-457764876BBC}" srcId="{03D0EC9B-B737-4098-827D-A70446D0D6D7}" destId="{1D9D621D-30A6-4836-BDA1-7A525B2FC41D}" srcOrd="1" destOrd="0" parTransId="{17946F24-51CC-4B38-9DF8-93E36DB8BD69}" sibTransId="{7643AF01-CA6E-4F2E-8B7F-EA583190ED05}"/>
    <dgm:cxn modelId="{A4F0F173-A23B-460F-8961-CEC160A0B717}" type="presParOf" srcId="{69EDA73C-48E5-4EB2-8C7F-2D76AF03F7B2}" destId="{4E751DB7-8D2F-472A-940D-9C1F5CDBAC85}" srcOrd="0" destOrd="0" presId="urn:microsoft.com/office/officeart/2005/8/layout/lProcess3"/>
    <dgm:cxn modelId="{0985D051-31B9-4DAA-A838-AAC8C0F40BAB}" type="presParOf" srcId="{4E751DB7-8D2F-472A-940D-9C1F5CDBAC85}" destId="{FB19B699-CF6B-4C8F-8599-92C5F814707B}" srcOrd="0" destOrd="0" presId="urn:microsoft.com/office/officeart/2005/8/layout/lProcess3"/>
    <dgm:cxn modelId="{53DE31A1-2CA0-49E2-8D3F-EF55E61061AD}" type="presParOf" srcId="{4E751DB7-8D2F-472A-940D-9C1F5CDBAC85}" destId="{9CD0BC1E-11EF-4464-8AB6-9D05D2C26764}" srcOrd="1" destOrd="0" presId="urn:microsoft.com/office/officeart/2005/8/layout/lProcess3"/>
    <dgm:cxn modelId="{CA11DC8C-5A89-4F4D-9387-0DC66A481717}" type="presParOf" srcId="{4E751DB7-8D2F-472A-940D-9C1F5CDBAC85}" destId="{08D08AA3-1F6E-4100-9DD5-DB27990D7DF7}" srcOrd="2" destOrd="0" presId="urn:microsoft.com/office/officeart/2005/8/layout/lProcess3"/>
    <dgm:cxn modelId="{A04C4939-65F2-4A8A-87C9-64F6FA45F55C}" type="presParOf" srcId="{69EDA73C-48E5-4EB2-8C7F-2D76AF03F7B2}" destId="{57CE19FC-D0D3-4795-9FD8-01C73FC79B7E}" srcOrd="1" destOrd="0" presId="urn:microsoft.com/office/officeart/2005/8/layout/lProcess3"/>
    <dgm:cxn modelId="{B2360F93-B88D-4B25-BF68-6711F6F4CA5A}" type="presParOf" srcId="{69EDA73C-48E5-4EB2-8C7F-2D76AF03F7B2}" destId="{6C749877-1BBA-4EA4-A161-703E4F508F7B}" srcOrd="2" destOrd="0" presId="urn:microsoft.com/office/officeart/2005/8/layout/lProcess3"/>
    <dgm:cxn modelId="{B5130F48-CED6-4A34-87B3-7F4616E50FE2}" type="presParOf" srcId="{6C749877-1BBA-4EA4-A161-703E4F508F7B}" destId="{DE53A7ED-2FDD-4448-B7CB-C2D73E93A613}" srcOrd="0" destOrd="0" presId="urn:microsoft.com/office/officeart/2005/8/layout/lProcess3"/>
    <dgm:cxn modelId="{2E21B21A-53B1-4624-B3B2-F25666A1515C}" type="presParOf" srcId="{6C749877-1BBA-4EA4-A161-703E4F508F7B}" destId="{1F7E59C0-909C-4E0F-93D3-B10FB94F9E57}" srcOrd="1" destOrd="0" presId="urn:microsoft.com/office/officeart/2005/8/layout/lProcess3"/>
    <dgm:cxn modelId="{C2DED3FF-4B22-49A6-AB9E-8974C83A0F3D}" type="presParOf" srcId="{6C749877-1BBA-4EA4-A161-703E4F508F7B}" destId="{5663E968-6EC5-4527-A38F-BFC0F7DE2D31}" srcOrd="2" destOrd="0" presId="urn:microsoft.com/office/officeart/2005/8/layout/lProcess3"/>
    <dgm:cxn modelId="{FB842B8E-9B95-4B4D-AC40-D4041BD1D380}" type="presParOf" srcId="{69EDA73C-48E5-4EB2-8C7F-2D76AF03F7B2}" destId="{53A34F45-C020-4191-960D-CFE9A2F56F44}" srcOrd="3" destOrd="0" presId="urn:microsoft.com/office/officeart/2005/8/layout/lProcess3"/>
    <dgm:cxn modelId="{59F19F5A-816D-4A68-8FD0-29CA9423D11A}" type="presParOf" srcId="{69EDA73C-48E5-4EB2-8C7F-2D76AF03F7B2}" destId="{33DEB283-EA8C-4591-B924-BD0F7F779293}" srcOrd="4" destOrd="0" presId="urn:microsoft.com/office/officeart/2005/8/layout/lProcess3"/>
    <dgm:cxn modelId="{215EC610-A220-4934-8473-81B694E976B3}" type="presParOf" srcId="{33DEB283-EA8C-4591-B924-BD0F7F779293}" destId="{B1C8241E-F10F-4207-892A-C21E7671BD2A}" srcOrd="0" destOrd="0" presId="urn:microsoft.com/office/officeart/2005/8/layout/lProcess3"/>
    <dgm:cxn modelId="{234BF7A5-F578-4A84-9017-0EDB633E9D32}" type="presParOf" srcId="{33DEB283-EA8C-4591-B924-BD0F7F779293}" destId="{E3B9E86C-2B5E-418C-92DE-BEAE271AB9E7}" srcOrd="1" destOrd="0" presId="urn:microsoft.com/office/officeart/2005/8/layout/lProcess3"/>
    <dgm:cxn modelId="{21B8B3E2-76F9-4926-B370-9DAEFD14F62C}" type="presParOf" srcId="{33DEB283-EA8C-4591-B924-BD0F7F779293}" destId="{A04F2C40-F66F-49AD-BAF8-E10600A55B52}" srcOrd="2" destOrd="0" presId="urn:microsoft.com/office/officeart/2005/8/layout/lProcess3"/>
    <dgm:cxn modelId="{03FD8859-C0FD-4F10-9C0A-2E0FF0DF0C77}" type="presParOf" srcId="{69EDA73C-48E5-4EB2-8C7F-2D76AF03F7B2}" destId="{26953B71-0702-4B08-AAD7-CE18234F27F5}" srcOrd="5" destOrd="0" presId="urn:microsoft.com/office/officeart/2005/8/layout/lProcess3"/>
    <dgm:cxn modelId="{02356B68-F049-46A1-A213-53D04EB96EB9}" type="presParOf" srcId="{69EDA73C-48E5-4EB2-8C7F-2D76AF03F7B2}" destId="{6700B3C3-752C-4832-B116-E3FF2C81FA25}" srcOrd="6" destOrd="0" presId="urn:microsoft.com/office/officeart/2005/8/layout/lProcess3"/>
    <dgm:cxn modelId="{5E9C2A85-02D9-4FB5-902B-DA72A82DA65F}" type="presParOf" srcId="{6700B3C3-752C-4832-B116-E3FF2C81FA25}" destId="{685FE4A4-C6A3-47D6-9266-92693D12EA0F}" srcOrd="0" destOrd="0" presId="urn:microsoft.com/office/officeart/2005/8/layout/lProcess3"/>
    <dgm:cxn modelId="{D160E966-7987-4D0C-A219-CE064F143058}" type="presParOf" srcId="{6700B3C3-752C-4832-B116-E3FF2C81FA25}" destId="{85E8EDFF-5E6C-403A-9E48-4580F9AB30F1}" srcOrd="1" destOrd="0" presId="urn:microsoft.com/office/officeart/2005/8/layout/lProcess3"/>
    <dgm:cxn modelId="{136A921C-B243-447C-99EF-A078E1B13EB4}" type="presParOf" srcId="{6700B3C3-752C-4832-B116-E3FF2C81FA25}" destId="{300A3F55-C385-4B3A-B9D0-B131BCAB434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2179B-AA48-4769-A376-621F50674DD6}">
      <dsp:nvSpPr>
        <dsp:cNvPr id="0" name=""/>
        <dsp:cNvSpPr/>
      </dsp:nvSpPr>
      <dsp:spPr>
        <a:xfrm>
          <a:off x="-2622481" y="-441087"/>
          <a:ext cx="2935673" cy="3415242"/>
        </a:xfrm>
        <a:prstGeom prst="blockArc">
          <a:avLst>
            <a:gd name="adj1" fmla="val 18900000"/>
            <a:gd name="adj2" fmla="val 2700000"/>
            <a:gd name="adj3" fmla="val 632"/>
          </a:avLst>
        </a:prstGeom>
        <a:noFill/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B07C2-E1DE-490C-A877-EEE59BF4CE8A}">
      <dsp:nvSpPr>
        <dsp:cNvPr id="0" name=""/>
        <dsp:cNvSpPr/>
      </dsp:nvSpPr>
      <dsp:spPr>
        <a:xfrm>
          <a:off x="207861" y="80801"/>
          <a:ext cx="7331515" cy="3718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ကောင်းကင်နှင့်မြေကြီး၌ရှိသမျှသည် သင်၏ဥစ္စာဖြစ်၏” (၁၁)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07861" y="80801"/>
        <a:ext cx="7331515" cy="371860"/>
      </dsp:txXfrm>
    </dsp:sp>
    <dsp:sp modelId="{2D69F05D-910A-45FA-8C59-D8D4C3914E9B}">
      <dsp:nvSpPr>
        <dsp:cNvPr id="0" name=""/>
        <dsp:cNvSpPr/>
      </dsp:nvSpPr>
      <dsp:spPr>
        <a:xfrm>
          <a:off x="41185" y="100056"/>
          <a:ext cx="333351" cy="333351"/>
        </a:xfrm>
        <a:prstGeom prst="ellipse">
          <a:avLst/>
        </a:prstGeom>
        <a:solidFill>
          <a:srgbClr val="C3DAEF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3E7288-4624-4C7B-9984-20DB5EDBF1B3}">
      <dsp:nvSpPr>
        <dsp:cNvPr id="0" name=""/>
        <dsp:cNvSpPr/>
      </dsp:nvSpPr>
      <dsp:spPr>
        <a:xfrm>
          <a:off x="427224" y="480773"/>
          <a:ext cx="7112152" cy="371860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“</a:t>
          </a:r>
          <a:r>
            <a:rPr lang="my-MM" sz="1600" b="1" kern="1200" dirty="0">
              <a:solidFill>
                <a:schemeClr val="tx1"/>
              </a:solidFill>
            </a:rPr>
            <a:t>စည်းစိမ်​နှင့်​ဂုဏ်​အသရေ​သည် သင့်​ထံ​မှ​လာ​သည်” (၁၂)။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27224" y="480773"/>
        <a:ext cx="7112152" cy="371860"/>
      </dsp:txXfrm>
    </dsp:sp>
    <dsp:sp modelId="{DDC24DAB-8E37-44C8-8CB8-AAFD1CFB7A42}">
      <dsp:nvSpPr>
        <dsp:cNvPr id="0" name=""/>
        <dsp:cNvSpPr/>
      </dsp:nvSpPr>
      <dsp:spPr>
        <a:xfrm>
          <a:off x="260548" y="500027"/>
          <a:ext cx="333351" cy="333351"/>
        </a:xfrm>
        <a:prstGeom prst="ellipse">
          <a:avLst/>
        </a:prstGeom>
        <a:solidFill>
          <a:srgbClr val="B7E6EB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6E81D3-058F-4E59-8FFB-0CD9A9E09FD9}">
      <dsp:nvSpPr>
        <dsp:cNvPr id="0" name=""/>
        <dsp:cNvSpPr/>
      </dsp:nvSpPr>
      <dsp:spPr>
        <a:xfrm>
          <a:off x="527534" y="880744"/>
          <a:ext cx="7011842" cy="371860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“အရာရာက သင့်ဆီကနေ လာတာ” (၁၄)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27534" y="880744"/>
        <a:ext cx="7011842" cy="371860"/>
      </dsp:txXfrm>
    </dsp:sp>
    <dsp:sp modelId="{6DBDAA62-5B63-47E3-AA0F-0F99B2F7ED04}">
      <dsp:nvSpPr>
        <dsp:cNvPr id="0" name=""/>
        <dsp:cNvSpPr/>
      </dsp:nvSpPr>
      <dsp:spPr>
        <a:xfrm>
          <a:off x="360858" y="899998"/>
          <a:ext cx="333351" cy="333351"/>
        </a:xfrm>
        <a:prstGeom prst="ellipse">
          <a:avLst/>
        </a:prstGeom>
        <a:solidFill>
          <a:srgbClr val="B6E8DA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1C8CBB-BC95-4568-B2F7-692B305272A6}">
      <dsp:nvSpPr>
        <dsp:cNvPr id="0" name=""/>
        <dsp:cNvSpPr/>
      </dsp:nvSpPr>
      <dsp:spPr>
        <a:xfrm>
          <a:off x="527534" y="1280462"/>
          <a:ext cx="7011842" cy="371860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“</a:t>
          </a:r>
          <a:r>
            <a:rPr lang="my-MM" sz="1600" b="1" kern="1200" dirty="0">
              <a:solidFill>
                <a:schemeClr val="tx1"/>
              </a:solidFill>
            </a:rPr>
            <a:t>လက်​တော်​မှ​ထွက်​လာ​သော​အ​ရာ​များ​ကို အ​ကျွန်ုပ်​တို့​အား​ပေး​တော်​မူ​ပါ​၏'' (း၁၄)။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27534" y="1280462"/>
        <a:ext cx="7011842" cy="371860"/>
      </dsp:txXfrm>
    </dsp:sp>
    <dsp:sp modelId="{85B042CB-7318-48B8-9334-69E31C8034B3}">
      <dsp:nvSpPr>
        <dsp:cNvPr id="0" name=""/>
        <dsp:cNvSpPr/>
      </dsp:nvSpPr>
      <dsp:spPr>
        <a:xfrm>
          <a:off x="360858" y="1299716"/>
          <a:ext cx="333351" cy="333351"/>
        </a:xfrm>
        <a:prstGeom prst="ellipse">
          <a:avLst/>
        </a:prstGeom>
        <a:solidFill>
          <a:srgbClr val="B6E8C8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6C9AB7-6576-4C00-8F00-2A01B025E9E0}">
      <dsp:nvSpPr>
        <dsp:cNvPr id="0" name=""/>
        <dsp:cNvSpPr/>
      </dsp:nvSpPr>
      <dsp:spPr>
        <a:xfrm>
          <a:off x="427224" y="1680433"/>
          <a:ext cx="7112152" cy="371860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“</a:t>
          </a:r>
          <a:r>
            <a:rPr lang="my-MM" sz="1600" b="1" kern="1200" dirty="0">
              <a:solidFill>
                <a:schemeClr val="tx1"/>
              </a:solidFill>
            </a:rPr>
            <a:t>ဤစည်းစိမ်ဥစ္စာရှိသမျှသည် ကိုယ်တော်၏လက်မှ လာပါသည်” (၁၆)။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27224" y="1680433"/>
        <a:ext cx="7112152" cy="371860"/>
      </dsp:txXfrm>
    </dsp:sp>
    <dsp:sp modelId="{7DEC0CC2-6F38-41B8-957E-C0DD7FDF6106}">
      <dsp:nvSpPr>
        <dsp:cNvPr id="0" name=""/>
        <dsp:cNvSpPr/>
      </dsp:nvSpPr>
      <dsp:spPr>
        <a:xfrm>
          <a:off x="260548" y="1699687"/>
          <a:ext cx="333351" cy="333351"/>
        </a:xfrm>
        <a:prstGeom prst="ellipse">
          <a:avLst/>
        </a:prstGeom>
        <a:solidFill>
          <a:srgbClr val="B7E8B6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F5403B-E9C6-42AB-942D-EF9232175F8F}">
      <dsp:nvSpPr>
        <dsp:cNvPr id="0" name=""/>
        <dsp:cNvSpPr/>
      </dsp:nvSpPr>
      <dsp:spPr>
        <a:xfrm>
          <a:off x="207861" y="2080404"/>
          <a:ext cx="7331515" cy="37186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“</a:t>
          </a:r>
          <a:r>
            <a:rPr lang="my-MM" sz="1600" b="1" kern="1200" dirty="0">
              <a:solidFill>
                <a:schemeClr val="tx1"/>
              </a:solidFill>
            </a:rPr>
            <a:t>ဤအရာများအားလုံး သင်ပိုင်တယ်” (၁၆)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07861" y="2080404"/>
        <a:ext cx="7331515" cy="371860"/>
      </dsp:txXfrm>
    </dsp:sp>
    <dsp:sp modelId="{96F24950-BD9B-4E2E-8DF0-7775A0C41A4B}">
      <dsp:nvSpPr>
        <dsp:cNvPr id="0" name=""/>
        <dsp:cNvSpPr/>
      </dsp:nvSpPr>
      <dsp:spPr>
        <a:xfrm>
          <a:off x="41185" y="2099659"/>
          <a:ext cx="333351" cy="333351"/>
        </a:xfrm>
        <a:prstGeom prst="ellipse">
          <a:avLst/>
        </a:prstGeom>
        <a:solidFill>
          <a:srgbClr val="C4E3AF"/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75A73-66D1-4A28-B2E1-E807650ECDFE}">
      <dsp:nvSpPr>
        <dsp:cNvPr id="0" name=""/>
        <dsp:cNvSpPr/>
      </dsp:nvSpPr>
      <dsp:spPr>
        <a:xfrm>
          <a:off x="6327" y="225772"/>
          <a:ext cx="2183347" cy="1504326"/>
        </a:xfrm>
        <a:prstGeom prst="round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227F52-A95B-4E20-AAC8-E70F2572ABA7}">
      <dsp:nvSpPr>
        <dsp:cNvPr id="0" name=""/>
        <dsp:cNvSpPr/>
      </dsp:nvSpPr>
      <dsp:spPr>
        <a:xfrm>
          <a:off x="6327" y="1770060"/>
          <a:ext cx="2183347" cy="1143556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6000" tIns="36000" rIns="36000" bIns="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တည်ရှိမှု</a:t>
          </a:r>
          <a:br>
            <a:rPr lang="en-US" sz="1600" b="1" kern="1200" dirty="0"/>
          </a:br>
          <a:r>
            <a:rPr lang="en-US" sz="1600" b="1" kern="1200" dirty="0"/>
            <a:t>(Acts 17:25)</a:t>
          </a:r>
          <a:endParaRPr lang="es-ES" sz="1600" b="1" kern="1200" dirty="0"/>
        </a:p>
      </dsp:txBody>
      <dsp:txXfrm>
        <a:off x="62151" y="1825884"/>
        <a:ext cx="2071699" cy="1031908"/>
      </dsp:txXfrm>
    </dsp:sp>
    <dsp:sp modelId="{C119BB5F-C7F8-4A4E-B96A-3F6A8872EC12}">
      <dsp:nvSpPr>
        <dsp:cNvPr id="0" name=""/>
        <dsp:cNvSpPr/>
      </dsp:nvSpPr>
      <dsp:spPr>
        <a:xfrm>
          <a:off x="2408101" y="225772"/>
          <a:ext cx="2183347" cy="1504326"/>
        </a:xfrm>
        <a:prstGeom prst="round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6201DB-7285-4F0E-87A0-4E1F6CFF32C7}">
      <dsp:nvSpPr>
        <dsp:cNvPr id="0" name=""/>
        <dsp:cNvSpPr/>
      </dsp:nvSpPr>
      <dsp:spPr>
        <a:xfrm>
          <a:off x="2408101" y="1770060"/>
          <a:ext cx="2183347" cy="1143556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6000" tIns="36000" rIns="36000" bIns="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ကယ်တင်ခြင်း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600" b="1" kern="1200" dirty="0"/>
            <a:t>(1P. 1:5)</a:t>
          </a:r>
        </a:p>
      </dsp:txBody>
      <dsp:txXfrm>
        <a:off x="2463925" y="1825884"/>
        <a:ext cx="2071699" cy="1031908"/>
      </dsp:txXfrm>
    </dsp:sp>
    <dsp:sp modelId="{71A9325E-CFFD-4622-8B1E-51FA08A6C353}">
      <dsp:nvSpPr>
        <dsp:cNvPr id="0" name=""/>
        <dsp:cNvSpPr/>
      </dsp:nvSpPr>
      <dsp:spPr>
        <a:xfrm>
          <a:off x="4809876" y="225772"/>
          <a:ext cx="2183347" cy="1504326"/>
        </a:xfrm>
        <a:prstGeom prst="round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6445CA-C3D7-481F-97EC-EFF9999ED3E8}">
      <dsp:nvSpPr>
        <dsp:cNvPr id="0" name=""/>
        <dsp:cNvSpPr/>
      </dsp:nvSpPr>
      <dsp:spPr>
        <a:xfrm>
          <a:off x="4809876" y="1770060"/>
          <a:ext cx="2183347" cy="1143556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6000" tIns="36000" rIns="360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သန့်ရှင်းသောဝိညာဉ်တော်</a:t>
          </a:r>
          <a:r>
            <a:rPr lang="es-ES" sz="1600" b="1" kern="1200" dirty="0"/>
            <a:t>(</a:t>
          </a:r>
          <a:r>
            <a:rPr lang="es-ES" sz="1600" b="1" kern="1200" dirty="0" err="1"/>
            <a:t>Lk</a:t>
          </a:r>
          <a:r>
            <a:rPr lang="es-ES" sz="1600" b="1" kern="1200" dirty="0"/>
            <a:t>. 11:13)</a:t>
          </a:r>
        </a:p>
      </dsp:txBody>
      <dsp:txXfrm>
        <a:off x="4865700" y="1825884"/>
        <a:ext cx="2071699" cy="1031908"/>
      </dsp:txXfrm>
    </dsp:sp>
    <dsp:sp modelId="{5979D355-D85D-4DFB-A90E-FD67B7027553}">
      <dsp:nvSpPr>
        <dsp:cNvPr id="0" name=""/>
        <dsp:cNvSpPr/>
      </dsp:nvSpPr>
      <dsp:spPr>
        <a:xfrm>
          <a:off x="7211650" y="225772"/>
          <a:ext cx="2183347" cy="1504326"/>
        </a:xfrm>
        <a:prstGeom prst="round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43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F02974-7547-4DA5-BA61-8A7459082739}">
      <dsp:nvSpPr>
        <dsp:cNvPr id="0" name=""/>
        <dsp:cNvSpPr/>
      </dsp:nvSpPr>
      <dsp:spPr>
        <a:xfrm>
          <a:off x="7211650" y="1770060"/>
          <a:ext cx="2183347" cy="1143556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6000" tIns="36000" rIns="360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ဝိညာဉ်ဆုကျေးဇူးများ</a:t>
          </a:r>
          <a:br>
            <a:rPr lang="es-ES" sz="1600" b="1" kern="1200" dirty="0"/>
          </a:br>
          <a:r>
            <a:rPr lang="es-ES" sz="1600" b="1" kern="1200" dirty="0"/>
            <a:t>(1Co. 12:7-11)</a:t>
          </a:r>
        </a:p>
      </dsp:txBody>
      <dsp:txXfrm>
        <a:off x="7267474" y="1825884"/>
        <a:ext cx="2071699" cy="1031908"/>
      </dsp:txXfrm>
    </dsp:sp>
    <dsp:sp modelId="{C6630F0A-573E-4F7B-8515-B8615277FD3F}">
      <dsp:nvSpPr>
        <dsp:cNvPr id="0" name=""/>
        <dsp:cNvSpPr/>
      </dsp:nvSpPr>
      <dsp:spPr>
        <a:xfrm>
          <a:off x="9613424" y="225772"/>
          <a:ext cx="2183347" cy="1504326"/>
        </a:xfrm>
        <a:prstGeom prst="round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1B4F8A-14AA-4F13-96F3-2B4264801315}">
      <dsp:nvSpPr>
        <dsp:cNvPr id="0" name=""/>
        <dsp:cNvSpPr/>
      </dsp:nvSpPr>
      <dsp:spPr>
        <a:xfrm>
          <a:off x="9613424" y="1770060"/>
          <a:ext cx="2183347" cy="1143556"/>
        </a:xfrm>
        <a:prstGeom prst="roundRect">
          <a:avLst/>
        </a:prstGeom>
        <a:gradFill rotWithShape="0">
          <a:gsLst>
            <a:gs pos="100000">
              <a:srgbClr val="9F5FCF"/>
            </a:gs>
            <a:gs pos="50000">
              <a:srgbClr val="AA72D4"/>
            </a:gs>
            <a:gs pos="0">
              <a:srgbClr val="BF95DF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6000" tIns="36000" rIns="360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ပစ္စည်းကောင်းချီးများ</a:t>
          </a:r>
          <a:br>
            <a:rPr lang="es-ES" sz="1600" b="1" kern="1200" dirty="0"/>
          </a:br>
          <a:r>
            <a:rPr lang="es-ES" sz="1600" b="1" kern="1200" dirty="0"/>
            <a:t>(Mt. 6:31-33)</a:t>
          </a:r>
        </a:p>
      </dsp:txBody>
      <dsp:txXfrm>
        <a:off x="9669248" y="1825884"/>
        <a:ext cx="2071699" cy="1031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9B699-CF6B-4C8F-8599-92C5F814707B}">
      <dsp:nvSpPr>
        <dsp:cNvPr id="0" name=""/>
        <dsp:cNvSpPr/>
      </dsp:nvSpPr>
      <dsp:spPr>
        <a:xfrm>
          <a:off x="8415" y="3595"/>
          <a:ext cx="7811209" cy="52758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ဘုရားသခင်နှင့် ကိုယ်တော်၏အကြောင်းရင်းကို ကျွန်ုပ်တို့၏ ထိပ်တန်းဦးစားပေးပါ။</a:t>
          </a:r>
          <a:endParaRPr lang="es-ES" sz="1600" kern="1200" dirty="0"/>
        </a:p>
      </dsp:txBody>
      <dsp:txXfrm>
        <a:off x="272206" y="3595"/>
        <a:ext cx="7283628" cy="527581"/>
      </dsp:txXfrm>
    </dsp:sp>
    <dsp:sp modelId="{08D08AA3-1F6E-4100-9DD5-DB27990D7DF7}">
      <dsp:nvSpPr>
        <dsp:cNvPr id="0" name=""/>
        <dsp:cNvSpPr/>
      </dsp:nvSpPr>
      <dsp:spPr>
        <a:xfrm>
          <a:off x="7648161" y="48440"/>
          <a:ext cx="1888356" cy="437892"/>
        </a:xfrm>
        <a:prstGeom prst="chevron">
          <a:avLst/>
        </a:prstGeom>
        <a:solidFill>
          <a:srgbClr val="FFFBCB">
            <a:alpha val="89804"/>
          </a:srgb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Mt. 6:33</a:t>
          </a:r>
          <a:endParaRPr lang="es-ES" sz="1600" kern="1200" dirty="0"/>
        </a:p>
      </dsp:txBody>
      <dsp:txXfrm>
        <a:off x="7867107" y="48440"/>
        <a:ext cx="1450464" cy="437892"/>
      </dsp:txXfrm>
    </dsp:sp>
    <dsp:sp modelId="{DE53A7ED-2FDD-4448-B7CB-C2D73E93A613}">
      <dsp:nvSpPr>
        <dsp:cNvPr id="0" name=""/>
        <dsp:cNvSpPr/>
      </dsp:nvSpPr>
      <dsp:spPr>
        <a:xfrm>
          <a:off x="8415" y="605038"/>
          <a:ext cx="7811209" cy="527581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ကျွန်ုပ်တို့၏လိုအပ်ချက်များကိုဖြည့်ဆည်းရန် ကျွန်ုပ်တို့၏အရင်းအမြစ်များကိုအသုံးပြုပါ။</a:t>
          </a:r>
          <a:endParaRPr lang="es-ES" sz="1600" kern="1200" dirty="0"/>
        </a:p>
      </dsp:txBody>
      <dsp:txXfrm>
        <a:off x="272206" y="605038"/>
        <a:ext cx="7283628" cy="527581"/>
      </dsp:txXfrm>
    </dsp:sp>
    <dsp:sp modelId="{5663E968-6EC5-4527-A38F-BFC0F7DE2D31}">
      <dsp:nvSpPr>
        <dsp:cNvPr id="0" name=""/>
        <dsp:cNvSpPr/>
      </dsp:nvSpPr>
      <dsp:spPr>
        <a:xfrm>
          <a:off x="7648161" y="649882"/>
          <a:ext cx="1888356" cy="437892"/>
        </a:xfrm>
        <a:prstGeom prst="chevron">
          <a:avLst/>
        </a:prstGeom>
        <a:solidFill>
          <a:srgbClr val="FBE4D5">
            <a:alpha val="89804"/>
          </a:srgbClr>
        </a:solidFill>
        <a:ln w="635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1Tim. 5:8</a:t>
          </a:r>
          <a:endParaRPr lang="es-ES" sz="1600" kern="1200" dirty="0"/>
        </a:p>
      </dsp:txBody>
      <dsp:txXfrm>
        <a:off x="7867107" y="649882"/>
        <a:ext cx="1450464" cy="437892"/>
      </dsp:txXfrm>
    </dsp:sp>
    <dsp:sp modelId="{B1C8241E-F10F-4207-892A-C21E7671BD2A}">
      <dsp:nvSpPr>
        <dsp:cNvPr id="0" name=""/>
        <dsp:cNvSpPr/>
      </dsp:nvSpPr>
      <dsp:spPr>
        <a:xfrm>
          <a:off x="8415" y="1206481"/>
          <a:ext cx="7811209" cy="527581"/>
        </a:xfrm>
        <a:prstGeom prst="chevron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ကျွန်ုပ်တို့၏ပုံသက်သေအားဖြင့် ဟောပြောခြင်းဖြင့် ဧဝံဂေလိတရားကို ဟောပါ။</a:t>
          </a:r>
          <a:endParaRPr lang="es-ES" sz="1600" kern="1200" dirty="0"/>
        </a:p>
      </dsp:txBody>
      <dsp:txXfrm>
        <a:off x="272206" y="1206481"/>
        <a:ext cx="7283628" cy="527581"/>
      </dsp:txXfrm>
    </dsp:sp>
    <dsp:sp modelId="{A04F2C40-F66F-49AD-BAF8-E10600A55B52}">
      <dsp:nvSpPr>
        <dsp:cNvPr id="0" name=""/>
        <dsp:cNvSpPr/>
      </dsp:nvSpPr>
      <dsp:spPr>
        <a:xfrm>
          <a:off x="7648161" y="1251325"/>
          <a:ext cx="1888356" cy="437892"/>
        </a:xfrm>
        <a:prstGeom prst="chevron">
          <a:avLst/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Ro. 10:14-15</a:t>
          </a:r>
          <a:endParaRPr lang="es-ES" sz="1600" kern="1200" dirty="0"/>
        </a:p>
      </dsp:txBody>
      <dsp:txXfrm>
        <a:off x="7867107" y="1251325"/>
        <a:ext cx="1450464" cy="437892"/>
      </dsp:txXfrm>
    </dsp:sp>
    <dsp:sp modelId="{685FE4A4-C6A3-47D6-9266-92693D12EA0F}">
      <dsp:nvSpPr>
        <dsp:cNvPr id="0" name=""/>
        <dsp:cNvSpPr/>
      </dsp:nvSpPr>
      <dsp:spPr>
        <a:xfrm>
          <a:off x="8415" y="1807923"/>
          <a:ext cx="7811209" cy="527581"/>
        </a:xfrm>
        <a:prstGeom prst="chevr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ကျွန်ုပ်တို့၏ အရင်းအမြစ်များနှင့် ကျွန်ုပ်တို့၏ လုပ်ဆောင်မှုများဖြင့် အခြားသူများကို ကောင်းချီးပေးခြင်း</a:t>
          </a:r>
          <a:endParaRPr lang="es-ES" sz="1600" kern="1200" dirty="0"/>
        </a:p>
      </dsp:txBody>
      <dsp:txXfrm>
        <a:off x="272206" y="1807923"/>
        <a:ext cx="7283628" cy="527581"/>
      </dsp:txXfrm>
    </dsp:sp>
    <dsp:sp modelId="{300A3F55-C385-4B3A-B9D0-B131BCAB4343}">
      <dsp:nvSpPr>
        <dsp:cNvPr id="0" name=""/>
        <dsp:cNvSpPr/>
      </dsp:nvSpPr>
      <dsp:spPr>
        <a:xfrm>
          <a:off x="7648161" y="1852768"/>
          <a:ext cx="1888356" cy="437892"/>
        </a:xfrm>
        <a:prstGeom prst="chevron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Lk. </a:t>
          </a:r>
          <a:r>
            <a:rPr lang="es-ES" sz="1600" b="1" kern="1200" dirty="0"/>
            <a:t>10:36-37</a:t>
          </a:r>
          <a:endParaRPr lang="es-ES" sz="1600" kern="1200" dirty="0"/>
        </a:p>
      </dsp:txBody>
      <dsp:txXfrm>
        <a:off x="7867107" y="1852768"/>
        <a:ext cx="1450464" cy="437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E439-CB53-D9FB-A0C5-454E9C655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D2037-7410-5B72-0302-E07498395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074E3-99B4-4887-7941-CBFC56D0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1E0A1-5BEE-067A-4176-16FFF55E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4272B-0C6D-803D-FEB9-B0ECA542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4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A12C-3FFA-89E1-E8FB-7CB64BAD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D679B-F076-B102-74D6-FF8966B1D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330B3-BE0B-FF8E-FFAD-FBD9E2E4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FFF2B-86D1-1433-68E0-8FAD9C7E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2BD56-1564-ADC6-F041-FFE0B01B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69C547-4AFF-6000-3CAE-B68963A1F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967A88-45BD-E996-B928-5E6BB1E4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5AEA7-4E1A-7AA9-0038-7550CA24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6C91-383F-50C7-6222-8FB707E6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E6245-FC32-9585-B0F0-5FD83631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0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08264-04A2-4F4E-561C-FADD4C30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EFACF-A2F9-28AE-3621-DD4F681F8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0B0B6-E654-2FA8-260F-113B9318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681B6-FB95-4DF1-CB6C-7EF16961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E50F1-71B0-F148-8BF1-BB9B892B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1CA55-F2DE-BFB8-4EAE-ABA016E6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2418E-4E87-564A-297D-88CE8D1A0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C137C-5920-CBFE-6A29-81314524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B9C79-5E86-5087-C6FC-28275F76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67B71-0DBE-4A38-B888-EA52D61D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A5F5-235B-EA89-D180-70FB4610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6E43-E26B-F329-BFF8-930C6B85C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3EE3C-BA67-EE63-ED47-9C8A9F2E7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2BD8C-146A-7DD9-8BC5-0518CD14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4694A-B0C1-691A-DB29-86AE8F20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5EDC1-B349-B163-ECB2-EF4D0DD5A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DB2A-EB87-5475-E711-9D8E150A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4484A-A60B-74E9-CF48-8426D8094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03FA8-4980-D860-9CA1-F8ECCCB6F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86B37-7C80-B177-CBCD-293D33312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CAC82-5684-1505-580A-B82BB4D4A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019E4-7F03-3A0E-5180-EC5D0845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013D6-7E7D-5E98-BF59-4AFB030F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EDFC01-5EF8-B5B7-1B33-DF95468F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9E94-2A0F-E9DB-E853-11ED057C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BB83C-2796-5122-1ED4-DBBAC846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5F6A7-D6DC-F85D-D4FD-0C77E27D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8299A-893B-CC72-4B22-AB629948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6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DF83CC-2D0C-D860-E9F4-BF01FB56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27732-E7AA-2FBD-C914-E732920E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DC441-E6BE-EC88-83B4-DE06D14F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6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C22C-C8E9-393B-CBB3-D78BA75D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6C2F-013D-2B50-C13F-B80BB7AFF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D10E6-7B11-5942-5985-C4B504D55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E3E56-F750-7BC6-034C-4CCCEB46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DE40D-2FF4-9DF8-D597-D5AE7B8F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1D73D-27E8-FB66-E851-1E36261E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8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B8E0-ACF2-163A-CB50-373F35B9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5085A-A547-A5EA-0631-EDD6B3D7B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D69AA-22DD-FDF2-BC0C-47B8603D5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CADCA-33FF-68E4-4ED0-386E8430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0DEC0-C2AF-BDBF-E93E-08BDCFF5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7BFB0-CC42-C0E7-E797-17E55BB3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76DC1-A34D-63FE-D3DE-420D512F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A0C13-C328-DDEA-2D0E-B7ED579CC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61023-59B6-D685-AE93-A7524EE16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DBAB-19F2-4872-BCA9-45F6778E5390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64B16-009C-F362-EE79-D045AEF97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46DAD-5BEA-0272-726A-AF40DCEB3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CD4D-54DA-4BE3-9C69-DEA1F631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00BFD6B-D84C-ECC5-0B0D-CAECEEFF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" y="0"/>
            <a:ext cx="12227492" cy="60682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0207FD6-2770-1280-44C6-5058B01B5066}"/>
              </a:ext>
            </a:extLst>
          </p:cNvPr>
          <p:cNvSpPr txBox="1"/>
          <p:nvPr/>
        </p:nvSpPr>
        <p:spPr>
          <a:xfrm>
            <a:off x="-608" y="6068277"/>
            <a:ext cx="12228127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my-MM" sz="4400" b="1" kern="0" dirty="0">
                <a:ln w="12700">
                  <a:solidFill>
                    <a:schemeClr val="accent2"/>
                  </a:solidFill>
                  <a:prstDash val="solid"/>
                </a:ln>
                <a:effectLst>
                  <a:outerShdw dist="38100" dir="2640000" algn="bl" rotWithShape="0">
                    <a:schemeClr val="accent2">
                      <a:lumMod val="75000"/>
                    </a:schemeClr>
                  </a:outerShdw>
                </a:effectLst>
              </a:rPr>
              <a:t>ဘုရားသခင်၏ မိသားစု အစိတ်အပိုင်း</a:t>
            </a:r>
            <a:endParaRPr lang="es-ES" sz="4400" b="1" kern="0" dirty="0">
              <a:ln w="12700">
                <a:solidFill>
                  <a:schemeClr val="accent2"/>
                </a:solidFill>
                <a:prstDash val="solid"/>
              </a:ln>
              <a:effectLst>
                <a:outerShdw dist="38100" dir="2640000" algn="b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EEAB9F-A9D1-1EBD-300C-95E4A81079EA}"/>
              </a:ext>
            </a:extLst>
          </p:cNvPr>
          <p:cNvSpPr txBox="1"/>
          <p:nvPr/>
        </p:nvSpPr>
        <p:spPr>
          <a:xfrm>
            <a:off x="7543800" y="0"/>
            <a:ext cx="4665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 for January 7, 2023</a:t>
            </a:r>
            <a:endParaRPr lang="es-E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15DC65-6BDA-8B39-2B61-ADBC1C59BD73}"/>
              </a:ext>
            </a:extLst>
          </p:cNvPr>
          <p:cNvSpPr txBox="1"/>
          <p:nvPr/>
        </p:nvSpPr>
        <p:spPr>
          <a:xfrm>
            <a:off x="310210" y="313910"/>
            <a:ext cx="11371521" cy="505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933" b="1" dirty="0">
                <a:latin typeface="Constantia" panose="02030602050306030303" pitchFamily="18" charset="0"/>
              </a:rPr>
              <a:t>“သင်တို့နှင့် ဆက်ဆံသောသူတို့အား ယဉ်ကျေးစွာ ဆက်ဆံကြလော့။ သို့​ဖြစ်​၍ သင်​သည်​ဘု​ရား​သ​ခင်​အား​ယဉ်ကျေး​လိမ့်​မည်။ ကျေးဇူးတော်ကြောင့် ချီးမွမ်းကြလော့။ ထို့ကြောင့် သင်တို့သည် သူ့အတွက် သက်သေများဖြစ်ကြပြီး ကောင်းကင်တမန်များ၏ လူ့အဖွဲ့အစည်းအတွက် ပြင်ဆင်နေကြပြီဖြစ်သည်။ သင်သည် ကောင်းကင်ဘုံ၌ရှိသော ခရစ်တော်၏မိသားစုတွင် မိမိကိုယ်ကို မည်သို့ကျင့်ကြံရမည်ကိုဤလောက၌သင်ယူနေပါသည်။ဘုရားသခင်၏သားသမီးများ လိုက်နာရမည့်မူများကို သိကျွမ်းရန် အချိန်မဖြုန်းပါနှင့်။ ကျွန်ုပ်တို့သည် ခရစ်တော်၏ စရိုက်လက္ခဏာကို ကူးယူရန်၊ ကိုယ်တော်၏ နူးညံ့သိမ်မွေ့မှု၊ နှိမ့်ချမှုတို့နှင့် အကျွမ်းတဝင်ရှိရန် ဤနေရာတွင် ရှိနေပါသည်။ ဤအရာက ‘သင်တို့သည် သူ၏အထဲ၌ ပြည့်စုံကြ၏’ ဟုကျွန်ုပ်တို့ မှတ်တမ်းတင်ထားလိမ့်မည် (ကောလောသဲ ၂:၁၀)။</a:t>
            </a:r>
            <a:endParaRPr lang="es-ES" sz="2933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749AD2-234E-0EBE-CD80-91A1299CF514}"/>
              </a:ext>
            </a:extLst>
          </p:cNvPr>
          <p:cNvSpPr txBox="1"/>
          <p:nvPr/>
        </p:nvSpPr>
        <p:spPr>
          <a:xfrm>
            <a:off x="4379762" y="5612059"/>
            <a:ext cx="6715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/>
              <a:t>E. G. W. (The Upward Look, August 22)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713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00BFD6B-D84C-ECC5-0B0D-CAECEEFF2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4BACC1-F444-A590-42EE-E799708403C1}"/>
              </a:ext>
            </a:extLst>
          </p:cNvPr>
          <p:cNvSpPr txBox="1"/>
          <p:nvPr/>
        </p:nvSpPr>
        <p:spPr>
          <a:xfrm>
            <a:off x="352159" y="5239046"/>
            <a:ext cx="9913069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/>
            <a:r>
              <a:rPr lang="my-MM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“ဘုရားသခင်၏သားတော်ဟုခေါ်ဝေါ်ခြင်းငှာငါတို့ကိုခမည်းတော်သည် အဘယ်သို့သော ချစ်ခြင်းမေတ္တာကို ပေးသနားတော်မူသည်ကို ကြည့်ရှုလော့။” (၁ ယောဟန် ၃:၁)</a:t>
            </a:r>
            <a:endParaRPr lang="es-E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03E74F-25CC-9B01-38B6-77E3D0CB65B7}"/>
              </a:ext>
            </a:extLst>
          </p:cNvPr>
          <p:cNvSpPr txBox="1"/>
          <p:nvPr/>
        </p:nvSpPr>
        <p:spPr>
          <a:xfrm>
            <a:off x="5973414" y="4194214"/>
            <a:ext cx="6057127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ဘုရား​သခင့်​မိသားစု​ရဲ့အစိတ်အပိုင်း​ကဘယ်သူ​လဲ။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5B12A0"/>
              </a:highlight>
            </a:endParaRPr>
          </a:p>
          <a:p>
            <a:pPr>
              <a:spcBef>
                <a:spcPts val="800"/>
              </a:spcBef>
            </a:pP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အရာအားလုံးရဲ့ ပိုင်ရှင်က ဘယ်သူလဲ။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66AAF"/>
              </a:highlight>
            </a:endParaRPr>
          </a:p>
          <a:p>
            <a:pPr algn="ctr"/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ဘုရားရှင်ထံမှထင်ရှားသောအားအင်အရင်းအမြစ်</a:t>
            </a:r>
            <a:endParaRPr lang="es-E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>
              <a:spcBef>
                <a:spcPts val="800"/>
              </a:spcBef>
            </a:pP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ကျွန်ုပ်တို့၏ တာဝန်ကား အဘယ်နည်း။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72A213"/>
              </a:highlight>
            </a:endParaRPr>
          </a:p>
          <a:p>
            <a:pPr>
              <a:spcBef>
                <a:spcPts val="800"/>
              </a:spcBef>
            </a:pP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ငါတို့မှာရှိတဲ့အရာတွေနဲ့ ငါတို့ဘာလုပ်သင့်လဲ။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C8105"/>
              </a:highligh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CF279F-C6D5-F1C7-9EC3-4AC9B4D40C52}"/>
              </a:ext>
            </a:extLst>
          </p:cNvPr>
          <p:cNvSpPr txBox="1"/>
          <p:nvPr/>
        </p:nvSpPr>
        <p:spPr>
          <a:xfrm>
            <a:off x="0" y="44235"/>
            <a:ext cx="8153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“ကျွန်ုပ်တို့အားလုံးသည် ဖခင်တစ်ဦးတည်းမဟုတ်ပါလော။ ဘုရားသခင်သည် ငါတို့ကို ဖန်ဆင်းတော်မူသည်မဟုတ်လော။ (မာလ. ၂:၁၀ )။ ကျွန်ုပ်တို့သည်တူညီသောဇာစ်မြစ်နှင့်တူညီသောဖခင်ကိုမျှဝေပါသည်။ အဲဒါက ကျွန်တော်တို့ကို ဘုရားသခင်ရဲ့ မိသားစုရဲ့ အစိတ်အပိုင်း ဖြစ်စေသလား။ကျွန်ုပ်တို့သည်ဘုရားသခင်၏မိသားစုတွင်ပါဝင်ပါက၊ ကျွန်ုပ်တို့၏ခမည်းတော်ထံမှ အဘယ်အရာရရှိနိုင်သနည်း။ ကျွန်ုပ်တို့၏ တာဝန်ကား အဘယ်နည်း။သခင်ပြန်ကြွလာချိန်အထိ စီမံခန့်ခွဲရန် သမ္မာကျမ်းစာက ကျွန်ုပ်တို့အား တိုက်တွန်းထားသည်။</a:t>
            </a:r>
            <a:endParaRPr lang="es-ES" sz="2400" b="1" dirty="0"/>
          </a:p>
        </p:txBody>
      </p:sp>
      <p:pic>
        <p:nvPicPr>
          <p:cNvPr id="5" name="Imagen 4" descr="Un grupo de personas en un río&#10;&#10;Descripción generada automáticamente con confianza baja">
            <a:extLst>
              <a:ext uri="{FF2B5EF4-FFF2-40B4-BE49-F238E27FC236}">
                <a16:creationId xmlns:a16="http://schemas.microsoft.com/office/drawing/2014/main" id="{33B0E318-85C4-7B49-D1EB-3020C4FC8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363" y="177607"/>
            <a:ext cx="3652280" cy="3652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98D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Imagen 6" descr="Un grupo de personas de pie sobre pasto&#10;&#10;Descripción generada automáticamente con confianza baja">
            <a:extLst>
              <a:ext uri="{FF2B5EF4-FFF2-40B4-BE49-F238E27FC236}">
                <a16:creationId xmlns:a16="http://schemas.microsoft.com/office/drawing/2014/main" id="{2A2151B0-B823-DF19-15F9-0D4A7EEEE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5952" y="3637438"/>
            <a:ext cx="4645360" cy="2998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6E6D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C79881FA-C9C1-D4FF-E65E-1CB59AFFF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08098">
            <a:off x="5484156" y="6058001"/>
            <a:ext cx="383807" cy="3532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Logotipo, Icono&#10;&#10;Descripción generada automáticamente">
            <a:extLst>
              <a:ext uri="{FF2B5EF4-FFF2-40B4-BE49-F238E27FC236}">
                <a16:creationId xmlns:a16="http://schemas.microsoft.com/office/drawing/2014/main" id="{E05A793C-3739-4E1D-C491-3D7D1FD31B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08098">
            <a:off x="5505459" y="5671474"/>
            <a:ext cx="363123" cy="3384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 con confianza baja">
            <a:extLst>
              <a:ext uri="{FF2B5EF4-FFF2-40B4-BE49-F238E27FC236}">
                <a16:creationId xmlns:a16="http://schemas.microsoft.com/office/drawing/2014/main" id="{B4B15FEB-9616-5E31-A9BE-1D9AA5EAC2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08098">
            <a:off x="5505460" y="5221074"/>
            <a:ext cx="363123" cy="3384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D7225A3F-60B6-D4DD-5DDF-88CF1A7138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08098">
            <a:off x="5505461" y="4754799"/>
            <a:ext cx="363123" cy="3384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 con confianza baja">
            <a:extLst>
              <a:ext uri="{FF2B5EF4-FFF2-40B4-BE49-F238E27FC236}">
                <a16:creationId xmlns:a16="http://schemas.microsoft.com/office/drawing/2014/main" id="{CCCDA1BE-97AC-BE30-E2F1-9C0708F786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08098">
            <a:off x="5505460" y="4359449"/>
            <a:ext cx="363123" cy="3384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4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A49D1B-1FA4-9A5D-54C0-8B6AA1530CB2}"/>
              </a:ext>
            </a:extLst>
          </p:cNvPr>
          <p:cNvSpPr txBox="1"/>
          <p:nvPr/>
        </p:nvSpPr>
        <p:spPr>
          <a:xfrm>
            <a:off x="0" y="8752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ဘုရား​သခင့်​မိသားစု​ရဲ့အစိတ်အပိုင်း​ကဘယ်သူ​လဲ 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F6E20F-A53A-F4C1-AC97-B41300E5A990}"/>
              </a:ext>
            </a:extLst>
          </p:cNvPr>
          <p:cNvSpPr txBox="1"/>
          <p:nvPr/>
        </p:nvSpPr>
        <p:spPr>
          <a:xfrm>
            <a:off x="1115236" y="638044"/>
            <a:ext cx="9961527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အဘယ်သို့နည်းဟူမူကား၊ သင်တို့အပေါင်းသည်ယေရှုခရစ်ကိုယုံကြည်သဖြင့် ဘုရားသခင်၏သားဖြစ်ကြ၏။ 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Galatians</a:t>
            </a:r>
            <a:r>
              <a:rPr lang="es-ES" sz="1600" b="1" dirty="0">
                <a:latin typeface="Comic Sans MS" panose="030F0702030302020204" pitchFamily="66" charset="0"/>
              </a:rPr>
              <a:t> 3:26)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D70CCD-EF4B-10F6-4B6C-75CFF0E6A1A0}"/>
              </a:ext>
            </a:extLst>
          </p:cNvPr>
          <p:cNvSpPr txBox="1"/>
          <p:nvPr/>
        </p:nvSpPr>
        <p:spPr>
          <a:xfrm>
            <a:off x="2864152" y="1421557"/>
            <a:ext cx="5355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အာဒံသည် “ဘုရားသခင်၏သားတော်” (လု၊ ၃း၃၈)။ သူ၏သားမြေးအားလုံးသည်ဘုရားသခင်၏သားမြေးများဖြစ်သည် (မာလ ၂း၁၀)။</a:t>
            </a:r>
            <a:endParaRPr lang="es-ES" sz="2000" b="1" dirty="0"/>
          </a:p>
        </p:txBody>
      </p:sp>
      <p:pic>
        <p:nvPicPr>
          <p:cNvPr id="6" name="Imagen 5" descr="Un grupo de personas disfrazadas posando&#10;&#10;Descripción generada automáticamente con confianza media">
            <a:extLst>
              <a:ext uri="{FF2B5EF4-FFF2-40B4-BE49-F238E27FC236}">
                <a16:creationId xmlns:a16="http://schemas.microsoft.com/office/drawing/2014/main" id="{E9D0EA8E-D8AA-6A9E-31B9-EF82A544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9867" y="1118504"/>
            <a:ext cx="3776133" cy="1472008"/>
          </a:xfrm>
          <a:prstGeom prst="rect">
            <a:avLst/>
          </a:prstGeom>
          <a:ln w="38100" cap="sq">
            <a:solidFill>
              <a:srgbClr val="8B847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en frente de agua&#10;&#10;Descripción generada automáticamente">
            <a:extLst>
              <a:ext uri="{FF2B5EF4-FFF2-40B4-BE49-F238E27FC236}">
                <a16:creationId xmlns:a16="http://schemas.microsoft.com/office/drawing/2014/main" id="{70042CCB-3448-F02E-BA35-74D187466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26" y="1179862"/>
            <a:ext cx="2673047" cy="3708367"/>
          </a:xfrm>
          <a:prstGeom prst="rect">
            <a:avLst/>
          </a:prstGeom>
          <a:solidFill>
            <a:schemeClr val="accent2"/>
          </a:solidFill>
          <a:ln w="88900" cap="sq">
            <a:solidFill>
              <a:srgbClr val="EE853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puesto, bebé&#10;&#10;Descripción generada automáticamente">
            <a:extLst>
              <a:ext uri="{FF2B5EF4-FFF2-40B4-BE49-F238E27FC236}">
                <a16:creationId xmlns:a16="http://schemas.microsoft.com/office/drawing/2014/main" id="{40B20C86-1BF6-0375-0ADE-1C1591007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544" y="4211203"/>
            <a:ext cx="3316457" cy="2559275"/>
          </a:xfrm>
          <a:prstGeom prst="snip2DiagRect">
            <a:avLst>
              <a:gd name="adj1" fmla="val 1587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EE853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09B1AB8-4AE7-DC65-EF23-A112116372B7}"/>
              </a:ext>
            </a:extLst>
          </p:cNvPr>
          <p:cNvSpPr txBox="1"/>
          <p:nvPr/>
        </p:nvSpPr>
        <p:spPr>
          <a:xfrm>
            <a:off x="2875037" y="2683223"/>
            <a:ext cx="54777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လူသားအားလုံးသည်ဖန်ဆင်းခြင်းကြောင့်ဘုရားသခင်၏ သားသမီးများ ဖြစ်ကြသည်။သို့သော်၊ ဤအရာက ကျွန်ုပ်တို့ကို ဘုရားသခင်၏မိသားစုတွင်မပါဝင်စေပါ။ သူ့မိသားစုရဲ့တစ်စိတ်တစ်ပိုင်းဖြစ်ဖို့အတွက်ကျွန်ုပ်တို့ဟာ “ဘုရားသခင့်ဖွားမြင်ခြင်း” ဖြစ်ရမယ်။ (၁ ယော. ၅:၁)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350D30-8B04-A91D-CE4D-C2C5CCD4D729}"/>
              </a:ext>
            </a:extLst>
          </p:cNvPr>
          <p:cNvSpPr txBox="1"/>
          <p:nvPr/>
        </p:nvSpPr>
        <p:spPr>
          <a:xfrm>
            <a:off x="191105" y="4888229"/>
            <a:ext cx="83723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 ဘုရားသခင်သည် ကျွန်ုပ်တို့ကို ချစ်သောကြောင့် ကျွန်ုပ်တို့သည် ဘုရားသခင်၏ သားသမီးများဖြစ်ကြောင်း ယောဟန်ရှင်းပြခဲ့သည် (၁ယော၃း၁၂)။သခင်ယေရှုသည် လူသားဖြစ်လာသောအခါ၊သူသည်ကျွန်ုပ်တို့မိသားစု၏အစိတ်အပိုင်းဖြစ်လာသောကြောင့်ဘုရားသခင်၏မိသားစုတွင်ပါဝင်လိုသူမည်သူမဆို ဖြစ်နိုင်သည် (ဟေဗြဲ ၂း၁၁-၁၈)။ ထို့ကြောင့် ယေရှုသည် “ငါ့ခမည်းတော်” နှင့် “သင်၏အဘ” အကြောင်းကို ပြောဆိုခဲ့သည်။ ( ယော. ၂၀:၁၇ )</a:t>
            </a:r>
            <a:endParaRPr lang="es-ES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758026D-DEE9-AB02-9811-7B0EC4A7AF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9544" y="2721283"/>
            <a:ext cx="3299585" cy="135914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40000"/>
                <a:lumOff val="6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337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12" grpId="0" uiExpand="1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persona, hombre, parado, viendo&#10;&#10;Descripción generada automáticamente">
            <a:extLst>
              <a:ext uri="{FF2B5EF4-FFF2-40B4-BE49-F238E27FC236}">
                <a16:creationId xmlns:a16="http://schemas.microsoft.com/office/drawing/2014/main" id="{B1D9C373-0C8F-9B10-E8C1-BB3D4C8DC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8"/>
          <a:stretch/>
        </p:blipFill>
        <p:spPr>
          <a:xfrm>
            <a:off x="75087" y="3586457"/>
            <a:ext cx="1389324" cy="2212217"/>
          </a:xfrm>
          <a:prstGeom prst="ellipse">
            <a:avLst/>
          </a:prstGeom>
          <a:ln w="28575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AE7ADF7-3098-FA09-9A95-4A5F6E7D88EC}"/>
              </a:ext>
            </a:extLst>
          </p:cNvPr>
          <p:cNvSpPr txBox="1"/>
          <p:nvPr/>
        </p:nvSpPr>
        <p:spPr>
          <a:xfrm>
            <a:off x="141765" y="5975587"/>
            <a:ext cx="8784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ငါတို့၌ရှိသမျှသည်ဘုရားသခင်ပိုင်သောအရာဖြစ်၏။ ထို့ကြောင့် ကျွန်ုပ်တို့သည် ကိုယ်တော်ကို ချီးမွမ်းပြီး ကိုယ်တော်၏ကြင်နာမှုအတွက် ကျေးဇူးတင်ရမည်ဖြစ်သည်။</a:t>
            </a:r>
            <a:endParaRPr lang="es-ES" sz="2000" b="1" dirty="0"/>
          </a:p>
        </p:txBody>
      </p:sp>
      <p:pic>
        <p:nvPicPr>
          <p:cNvPr id="8" name="Imagen 7" descr="Imagen que contiene persona, edificio, tabla, comida&#10;&#10;Descripción generada automáticamente">
            <a:extLst>
              <a:ext uri="{FF2B5EF4-FFF2-40B4-BE49-F238E27FC236}">
                <a16:creationId xmlns:a16="http://schemas.microsoft.com/office/drawing/2014/main" id="{BC1AFCAF-AE4B-CA30-166F-48A4217FA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59" y="1220142"/>
            <a:ext cx="3001875" cy="4003749"/>
          </a:xfrm>
          <a:prstGeom prst="rect">
            <a:avLst/>
          </a:prstGeom>
          <a:ln w="57150" cap="rnd">
            <a:solidFill>
              <a:srgbClr val="8571E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4253AC-9FA5-F8FD-7FAD-067330D6635B}"/>
              </a:ext>
            </a:extLst>
          </p:cNvPr>
          <p:cNvSpPr txBox="1"/>
          <p:nvPr/>
        </p:nvSpPr>
        <p:spPr>
          <a:xfrm>
            <a:off x="1809751" y="100133"/>
            <a:ext cx="8572496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အရာအားလုံးရဲ့ ပိုင်ရှင်က ဘယ်သူလဲ။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166AAF"/>
              </a:highlight>
            </a:endParaRPr>
          </a:p>
          <a:p>
            <a:pPr algn="ctr"/>
            <a:endParaRPr lang="es-ES" sz="3600" b="1" dirty="0">
              <a:ln w="0"/>
              <a:gradFill>
                <a:gsLst>
                  <a:gs pos="0">
                    <a:srgbClr val="7030A0"/>
                  </a:gs>
                  <a:gs pos="50000">
                    <a:srgbClr val="7030A0"/>
                  </a:gs>
                  <a:gs pos="100000">
                    <a:srgbClr val="E2CFF1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A3BB7-5AE6-0826-D2B0-060DC87FE09B}"/>
              </a:ext>
            </a:extLst>
          </p:cNvPr>
          <p:cNvSpPr txBox="1"/>
          <p:nvPr/>
        </p:nvSpPr>
        <p:spPr>
          <a:xfrm>
            <a:off x="1754751" y="627274"/>
            <a:ext cx="8658869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လောကဓာတ်နှင့် လောကဥစ္စာသည် ငါ၏ဥစ္စာဖြစ်၏။ 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Psalm</a:t>
            </a:r>
            <a:r>
              <a:rPr lang="es-ES" sz="1600" b="1" dirty="0">
                <a:latin typeface="Comic Sans MS" panose="030F0702030302020204" pitchFamily="66" charset="0"/>
              </a:rPr>
              <a:t> 50:12 </a:t>
            </a:r>
            <a:r>
              <a:rPr lang="es-ES" sz="1400" b="1" dirty="0"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326FA2-A9AC-DF94-D9FE-7A28E9F3C849}"/>
              </a:ext>
            </a:extLst>
          </p:cNvPr>
          <p:cNvSpPr txBox="1"/>
          <p:nvPr/>
        </p:nvSpPr>
        <p:spPr>
          <a:xfrm>
            <a:off x="180875" y="1303271"/>
            <a:ext cx="89957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ဘုရားသခင်ကဒါဝိဒ်သည်ဗိမာန်တော်မဆောက်နိုင်တဲ့အတွက်သားတော်ရှောလမုန်က ဆောက်မှာဖြစ်တယ်။လိုအပ်သောပစ္စည်းများအားလုံးကိုဒါဝိဒ်ပြင်ဆင်ခဲ့သည်(၁ရာ၂၂:၆၁၀၊၁၄)။ထို့နောက်ဒါဝိဒ်သည်ဆောက်လုပ်ရေးအတွက်အထူးပူဇော်သက္ကာကို ယူဆောင်လာရန် လူများကို ဖိတ်ခေါ်ခဲ့သည် (၁ ရာ ၂၉း၆-၁၀)။ ဒါဝိဒ်သည် အောက်ပါအတိုင်း ဆုတောင်းခြင်းဖြင့် ၎င်းတို့၏ ရက်ရောမှုကို တုံ့ပြန်ခဲ့သည် (၁ ရာ ၂၉:၁၁-၁၆)။</a:t>
            </a:r>
            <a:endParaRPr lang="es-ES" sz="2000" b="1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D059B0C2-70E4-C6F6-B032-5BE3DA1F6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4667"/>
              </p:ext>
            </p:extLst>
          </p:nvPr>
        </p:nvGraphicFramePr>
        <p:xfrm>
          <a:off x="1261727" y="3448353"/>
          <a:ext cx="7570384" cy="253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Imagen 19" descr="Una persona parado en un campo de pasto alto&#10;&#10;Descripción generada automáticamente con confianza media">
            <a:extLst>
              <a:ext uri="{FF2B5EF4-FFF2-40B4-BE49-F238E27FC236}">
                <a16:creationId xmlns:a16="http://schemas.microsoft.com/office/drawing/2014/main" id="{50198F0A-FB6F-83FF-BC8E-FE6FD0E95B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359" y="5400760"/>
            <a:ext cx="3001875" cy="131444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magen que contiene estrella, joven, agua, etapa&#10;&#10;Descripción generada automáticamente">
            <a:extLst>
              <a:ext uri="{FF2B5EF4-FFF2-40B4-BE49-F238E27FC236}">
                <a16:creationId xmlns:a16="http://schemas.microsoft.com/office/drawing/2014/main" id="{4C0A8FB1-BF0E-7D1E-6E73-C70CF8CEE95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64" y="56673"/>
            <a:ext cx="1667987" cy="975275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que contiene tabla, alimentos, azul, puesto&#10;&#10;Descripción generada automáticamente">
            <a:extLst>
              <a:ext uri="{FF2B5EF4-FFF2-40B4-BE49-F238E27FC236}">
                <a16:creationId xmlns:a16="http://schemas.microsoft.com/office/drawing/2014/main" id="{1F1C1D9E-E5D8-3425-6C99-31DACB96FD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2246" y="67476"/>
            <a:ext cx="1667988" cy="964473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5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FE2179B-AA48-4769-A376-621F50674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graphicEl>
                                              <a:dgm id="{0FE2179B-AA48-4769-A376-621F50674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graphicEl>
                                              <a:dgm id="{0FE2179B-AA48-4769-A376-621F50674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D69F05D-910A-45FA-8C59-D8D4C3914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graphicEl>
                                              <a:dgm id="{2D69F05D-910A-45FA-8C59-D8D4C3914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graphicEl>
                                              <a:dgm id="{2D69F05D-910A-45FA-8C59-D8D4C3914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graphicEl>
                                              <a:dgm id="{2D69F05D-910A-45FA-8C59-D8D4C3914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4BB07C2-E1DE-490C-A877-EEE59BF4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graphicEl>
                                              <a:dgm id="{C4BB07C2-E1DE-490C-A877-EEE59BF4C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DC24DAB-8E37-44C8-8CB8-AAFD1CFB7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graphicEl>
                                              <a:dgm id="{DDC24DAB-8E37-44C8-8CB8-AAFD1CFB7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graphicEl>
                                              <a:dgm id="{DDC24DAB-8E37-44C8-8CB8-AAFD1CFB7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>
                                            <p:graphicEl>
                                              <a:dgm id="{DDC24DAB-8E37-44C8-8CB8-AAFD1CFB7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73E7288-4624-4C7B-9984-20DB5EDBF1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>
                                            <p:graphicEl>
                                              <a:dgm id="{973E7288-4624-4C7B-9984-20DB5EDBF1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DBDAA62-5B63-47E3-AA0F-0F99B2F7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>
                                            <p:graphicEl>
                                              <a:dgm id="{6DBDAA62-5B63-47E3-AA0F-0F99B2F7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>
                                            <p:graphicEl>
                                              <a:dgm id="{6DBDAA62-5B63-47E3-AA0F-0F99B2F7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graphicEl>
                                              <a:dgm id="{6DBDAA62-5B63-47E3-AA0F-0F99B2F7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D6E81D3-058F-4E59-8FFB-0CD9A9E09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graphicEl>
                                              <a:dgm id="{2D6E81D3-058F-4E59-8FFB-0CD9A9E09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5B042CB-7318-48B8-9334-69E31C803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>
                                            <p:graphicEl>
                                              <a:dgm id="{85B042CB-7318-48B8-9334-69E31C803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>
                                            <p:graphicEl>
                                              <a:dgm id="{85B042CB-7318-48B8-9334-69E31C803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>
                                            <p:graphicEl>
                                              <a:dgm id="{85B042CB-7318-48B8-9334-69E31C803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D1C8CBB-BC95-4568-B2F7-692B30527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>
                                            <p:graphicEl>
                                              <a:dgm id="{1D1C8CBB-BC95-4568-B2F7-692B30527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DEC0CC2-6F38-41B8-957E-C0DD7FDF6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>
                                            <p:graphicEl>
                                              <a:dgm id="{7DEC0CC2-6F38-41B8-957E-C0DD7FDF6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>
                                            <p:graphicEl>
                                              <a:dgm id="{7DEC0CC2-6F38-41B8-957E-C0DD7FDF6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>
                                            <p:graphicEl>
                                              <a:dgm id="{7DEC0CC2-6F38-41B8-957E-C0DD7FDF6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A6C9AB7-6576-4C00-8F00-2A01B025E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">
                                            <p:graphicEl>
                                              <a:dgm id="{1A6C9AB7-6576-4C00-8F00-2A01B025E9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6F24950-BD9B-4E2E-8DF0-7775A0C4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>
                                            <p:graphicEl>
                                              <a:dgm id="{96F24950-BD9B-4E2E-8DF0-7775A0C4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>
                                            <p:graphicEl>
                                              <a:dgm id="{96F24950-BD9B-4E2E-8DF0-7775A0C4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graphicEl>
                                              <a:dgm id="{96F24950-BD9B-4E2E-8DF0-7775A0C41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F5403B-E9C6-42AB-942D-EF9232175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8">
                                            <p:graphicEl>
                                              <a:dgm id="{05F5403B-E9C6-42AB-942D-EF9232175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2" grpId="0" uiExpand="1" build="p"/>
      <p:bldGraphic spid="18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15DC65-6BDA-8B39-2B61-ADBC1C59BD73}"/>
              </a:ext>
            </a:extLst>
          </p:cNvPr>
          <p:cNvSpPr txBox="1"/>
          <p:nvPr/>
        </p:nvSpPr>
        <p:spPr>
          <a:xfrm>
            <a:off x="348343" y="1066909"/>
            <a:ext cx="115932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3200" b="1" dirty="0">
                <a:latin typeface="Constantia" panose="02030602050306030303" pitchFamily="18" charset="0"/>
              </a:rPr>
              <a:t>“လူသည် ဘုရားသခင်၏ကျေးဇူးတော်ကို ရရှိသမျှသည် ဘုရားသခင်ထံတော်၌ ရှိနေဆဲဖြစ်သည်။ မြေကြီးပေါ်ရှိ အဖိုးတန်နှင့် လှပသော အရာများတွင် ဘုရားသခင် အပ်နှင်းထားသမျှကို စမ်းသပ်ရန် လူသားများလက်ထဲတွင် ထားရှိထားသည်—ကိုယ်တော်ကို သူတို့၏ ချစ်ခြင်းမေတ္တာ၏နက်နဲမှုနှင့်သူ၏ကျေးဇူးတော်များကိုလေးမြတ်ခြင်းတို့ကိုဖော်ထုတ်ရန်၊စည်းစိမ်ဥစ္စာဘဏ္ဍာဖြစ်စေ ဉာဏ်ပညာဖြစ်စေ ကြည်ညိုသော ပူဇော်သက္ကာကို ယေရှု၏ခြေရင်း၌ တင်ထားရမည်။ ပေးလှူသူသည်ဒါဝိဒ်နှင့်အတူ‘ခပ်သိမ်းသောအရာတို့သည်ကိုယ်တော်ထံမှလာ၍၊ ကိုယ်တော်၏ဥစ္စာကို အကျွန်ုပ်တို့ ပေးပါပြီ' ဟုဆိုလျက်၊</a:t>
            </a:r>
            <a:endParaRPr lang="es-ES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749AD2-234E-0EBE-CD80-91A1299CF514}"/>
              </a:ext>
            </a:extLst>
          </p:cNvPr>
          <p:cNvSpPr txBox="1"/>
          <p:nvPr/>
        </p:nvSpPr>
        <p:spPr>
          <a:xfrm>
            <a:off x="1162543" y="5868156"/>
            <a:ext cx="938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/>
              <a:t>E. G. W. (Patriarchs and Prophets, cp. 73, p. 753)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3633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83A98E7-8DFB-0036-8945-820A28002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1517000"/>
            <a:ext cx="2941540" cy="1912001"/>
          </a:xfrm>
          <a:prstGeom prst="rect">
            <a:avLst/>
          </a:prstGeom>
          <a:ln>
            <a:noFill/>
          </a:ln>
          <a:effectLst>
            <a:reflection blurRad="12700" stA="30000" endPos="12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FACBE26-A247-CBE4-480C-D7534C20A521}"/>
              </a:ext>
            </a:extLst>
          </p:cNvPr>
          <p:cNvSpPr txBox="1"/>
          <p:nvPr/>
        </p:nvSpPr>
        <p:spPr>
          <a:xfrm>
            <a:off x="0" y="7166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ဘုရားရှင်ထံမှထင်ရှားသောအားအင်အရင်းအမြစ်</a:t>
            </a:r>
            <a:endParaRPr lang="es-ES" sz="4267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145D0E-BFB8-5006-FC8D-A6EE0A68E9A2}"/>
              </a:ext>
            </a:extLst>
          </p:cNvPr>
          <p:cNvSpPr txBox="1"/>
          <p:nvPr/>
        </p:nvSpPr>
        <p:spPr>
          <a:xfrm>
            <a:off x="1113205" y="612177"/>
            <a:ext cx="9458324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33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ငါ၏ဘုရားသခင်သည်ဘုန်းအာနုဘော်၌ စံပယ်တော်မူသောစည်းစိမ်ရှိသည်အတိုင်း၊ သင်တို့အလိုရှိသမျှတို့ကို ယေရှုရစ်အားဖြင့် ပြည့်စုံစေတော်မူလိမ့်မည်။ 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Philippians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EB3236-DE5C-E1ED-03D5-D9C857002979}"/>
              </a:ext>
            </a:extLst>
          </p:cNvPr>
          <p:cNvSpPr txBox="1"/>
          <p:nvPr/>
        </p:nvSpPr>
        <p:spPr>
          <a:xfrm>
            <a:off x="2995833" y="1366921"/>
            <a:ext cx="5693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ဘုရားသခင်သည်ဤကမ္ဘာဂြိုဟ်ရှိအရင်းအမြစ်အားလုံးကိုပိုင်ဆိုင်သူဖြစ်သည်။သားသမီးတို့အားပေးလှူလိုစိတ်ရှိတော်မူ၏။သို့ရာတွင်၊ ကျွန်ုပ်တို့အားပေးတော်မူသောအကြီးမားဆုံးလက်ဆောင်မှာ သားတော်ယေရှုဖြစ်သည် (ယော၊ ၃း၁၆)။</a:t>
            </a:r>
            <a:endParaRPr lang="es-ES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6404C72-B95D-29FF-D66B-2959FB323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313211"/>
              </p:ext>
            </p:extLst>
          </p:nvPr>
        </p:nvGraphicFramePr>
        <p:xfrm>
          <a:off x="207926" y="3839608"/>
          <a:ext cx="11803100" cy="2913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4D044D0-B249-7755-2489-CCD0B2E9FF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2532" y="1546359"/>
            <a:ext cx="3246320" cy="223078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C0A9E52-C588-706C-59A2-593BCC782E0D}"/>
              </a:ext>
            </a:extLst>
          </p:cNvPr>
          <p:cNvSpPr txBox="1"/>
          <p:nvPr/>
        </p:nvSpPr>
        <p:spPr>
          <a:xfrm>
            <a:off x="180975" y="3554435"/>
            <a:ext cx="8507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ဘုရားသခင်သည်ကျွန်ုပ်တို့အားအဘယ်ဝိညာဉ်ရေးနှင့်ရုပ်ပိုင်းဆိုင်ရာလက်ဆောင်များကို ပေးဆောင်သနည်း။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2459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D75A73-66D1-4A28-B2E1-E807650EC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7D75A73-66D1-4A28-B2E1-E807650EC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7D75A73-66D1-4A28-B2E1-E807650EC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E7D75A73-66D1-4A28-B2E1-E807650EC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7D75A73-66D1-4A28-B2E1-E807650EC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E7D75A73-66D1-4A28-B2E1-E807650EC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227F52-A95B-4E20-AAC8-E70F2572A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FC227F52-A95B-4E20-AAC8-E70F2572A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C227F52-A95B-4E20-AAC8-E70F2572A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C227F52-A95B-4E20-AAC8-E70F2572A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FC227F52-A95B-4E20-AAC8-E70F2572A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227F52-A95B-4E20-AAC8-E70F2572A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19BB5F-C7F8-4A4E-B96A-3F6A8872E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C119BB5F-C7F8-4A4E-B96A-3F6A8872E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C119BB5F-C7F8-4A4E-B96A-3F6A8872E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C119BB5F-C7F8-4A4E-B96A-3F6A8872E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119BB5F-C7F8-4A4E-B96A-3F6A8872E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119BB5F-C7F8-4A4E-B96A-3F6A8872E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6201DB-7285-4F0E-87A0-4E1F6CFF3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E36201DB-7285-4F0E-87A0-4E1F6CFF3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E36201DB-7285-4F0E-87A0-4E1F6CFF3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E36201DB-7285-4F0E-87A0-4E1F6CFF3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36201DB-7285-4F0E-87A0-4E1F6CFF3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36201DB-7285-4F0E-87A0-4E1F6CFF3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A9325E-CFFD-4622-8B1E-51FA08A6C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1A9325E-CFFD-4622-8B1E-51FA08A6C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71A9325E-CFFD-4622-8B1E-51FA08A6C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1A9325E-CFFD-4622-8B1E-51FA08A6C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71A9325E-CFFD-4622-8B1E-51FA08A6C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1A9325E-CFFD-4622-8B1E-51FA08A6C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6445CA-C3D7-481F-97EC-EFF9999ED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B6445CA-C3D7-481F-97EC-EFF9999ED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B6445CA-C3D7-481F-97EC-EFF9999ED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B6445CA-C3D7-481F-97EC-EFF9999ED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B6445CA-C3D7-481F-97EC-EFF9999ED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B6445CA-C3D7-481F-97EC-EFF9999ED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9D355-D85D-4DFB-A90E-FD67B7027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979D355-D85D-4DFB-A90E-FD67B7027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979D355-D85D-4DFB-A90E-FD67B7027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979D355-D85D-4DFB-A90E-FD67B7027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5979D355-D85D-4DFB-A90E-FD67B7027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979D355-D85D-4DFB-A90E-FD67B7027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F02974-7547-4DA5-BA61-8A7459082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25F02974-7547-4DA5-BA61-8A7459082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25F02974-7547-4DA5-BA61-8A7459082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25F02974-7547-4DA5-BA61-8A7459082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25F02974-7547-4DA5-BA61-8A7459082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25F02974-7547-4DA5-BA61-8A7459082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630F0A-573E-4F7B-8515-B8615277F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C6630F0A-573E-4F7B-8515-B8615277F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C6630F0A-573E-4F7B-8515-B8615277F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C6630F0A-573E-4F7B-8515-B8615277F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C6630F0A-573E-4F7B-8515-B8615277F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C6630F0A-573E-4F7B-8515-B8615277F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1B4F8A-14AA-4F13-96F3-2B4264801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3A1B4F8A-14AA-4F13-96F3-2B4264801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3A1B4F8A-14AA-4F13-96F3-2B4264801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3A1B4F8A-14AA-4F13-96F3-2B4264801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A1B4F8A-14AA-4F13-96F3-2B4264801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A1B4F8A-14AA-4F13-96F3-2B4264801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Graphic spid="2" grpId="0">
        <p:bldSub>
          <a:bldDgm bld="one"/>
        </p:bldSub>
      </p:bldGraphic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ior, sostener, hombre, parado&#10;&#10;Descripción generada automáticamente">
            <a:extLst>
              <a:ext uri="{FF2B5EF4-FFF2-40B4-BE49-F238E27FC236}">
                <a16:creationId xmlns:a16="http://schemas.microsoft.com/office/drawing/2014/main" id="{CF02F402-2A8B-6C19-BE81-7CA3C6D02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068" y="1"/>
            <a:ext cx="6384395" cy="73539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827964C-9392-50B0-AC69-A974F2061248}"/>
              </a:ext>
            </a:extLst>
          </p:cNvPr>
          <p:cNvSpPr txBox="1"/>
          <p:nvPr/>
        </p:nvSpPr>
        <p:spPr>
          <a:xfrm>
            <a:off x="2754086" y="245708"/>
            <a:ext cx="7388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ကျွန်ုပ်တို့၏ တာဝန်ကား အဘယ်နည်း။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72A213"/>
              </a:highligh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AC30C-6B9A-B2D4-1D2F-9B17DB6C10A9}"/>
              </a:ext>
            </a:extLst>
          </p:cNvPr>
          <p:cNvSpPr txBox="1"/>
          <p:nvPr/>
        </p:nvSpPr>
        <p:spPr>
          <a:xfrm>
            <a:off x="655826" y="928017"/>
            <a:ext cx="8180693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133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သင်၏ဘုရားသခင်ထာဝရဘုရားကိုစိတ်နှလုံးအကြွင်းမဲ့၊စွမ်းသတိ္တရှိသမျှနှင့်ချစ်လော့။ 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Deuteronomy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80A3BD-F67D-1E16-3CC4-33EE971A19CE}"/>
              </a:ext>
            </a:extLst>
          </p:cNvPr>
          <p:cNvSpPr txBox="1"/>
          <p:nvPr/>
        </p:nvSpPr>
        <p:spPr>
          <a:xfrm>
            <a:off x="157298" y="1860815"/>
            <a:ext cx="7147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ဘုရားသခင်သည်ကျွန်ုပ်တို့အားအရာခပ်သိမ်းကိုပေးထားပြီး၊ ကျွန်ုပ်တို့အား ဘဏ္ဍာစိုးအဖြစ် ခန့်ထားတော်မူသည်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Gn.1:2728)</a:t>
            </a:r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။မေတ္တာ၏တုံ့ပြန်မှုကိုလည်းမျှော်လင့် နေပါသည် (မ ၂၂း၃၇)။ ကျွန်ုပ်တို့သည် ကိုယ်တော်ကို ချစ်ကြောင်း မည်သို့ပြသနိုင်မည်နည်း။ယောဟန်က ဤသို့ရှင်းပြခဲ့သည်– “အမှန်စင်စစ်၊ ဤအရာသည်  ဘုရားသခင်ကိုချစ်ခြင်းပေတည်း။သူ၏အမိန့်တော်များ သည် ဝန်ထုပ်ဝန်ပိုးမဖြစ်ပါ။” (၁ယော.၅:၃)ဘုရားသခင်ကို ချစ်ခြင်းတွင်သူ၏ပညတ်တော်များကိုနာခံခြင်းပါဝင်သည်။ ကျွန်ုပ်တို့သည် ဘုရားသခင်ကို နာခံရန် ဆန္ဒမရှိပါက ကျွန်ုပ်တို့သည် ကောင်းကင်ဘုံရှင်ဖခင်ကို ချစ်သည်ဟု ကျွန်ုပ်တို့ မပြောနိုင်ပါ။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1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CF09D7B-836D-4991-CD6E-37F8BD448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5832" y="1465999"/>
            <a:ext cx="1946193" cy="275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 descr="Un hombre jugando wii&#10;&#10;Descripción generada automáticamente con confianza media">
            <a:extLst>
              <a:ext uri="{FF2B5EF4-FFF2-40B4-BE49-F238E27FC236}">
                <a16:creationId xmlns:a16="http://schemas.microsoft.com/office/drawing/2014/main" id="{A1BDFC35-9848-7A7C-BACB-4FBBF1557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096" y="1130210"/>
            <a:ext cx="2766047" cy="296323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2373FB-5447-1584-6520-A0A3B6C769FD}"/>
              </a:ext>
            </a:extLst>
          </p:cNvPr>
          <p:cNvSpPr txBox="1"/>
          <p:nvPr/>
        </p:nvSpPr>
        <p:spPr>
          <a:xfrm>
            <a:off x="1752600" y="9662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w="38100" h="38100" prst="convex"/>
              <a:contourClr>
                <a:srgbClr val="604900"/>
              </a:contourClr>
            </a:sp3d>
          </a:bodyPr>
          <a:lstStyle/>
          <a:p>
            <a:pPr>
              <a:spcBef>
                <a:spcPts val="800"/>
              </a:spcBef>
            </a:pPr>
            <a:r>
              <a:rPr lang="my-MM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ငါတို့မှာရှိတဲ့အရာတွေနဲ့ ငါတို့ဘာလုပ်သင့်လဲ။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C8105"/>
              </a:highligh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74F994-1E47-3427-A3B8-93BE0DC33DD8}"/>
              </a:ext>
            </a:extLst>
          </p:cNvPr>
          <p:cNvSpPr txBox="1"/>
          <p:nvPr/>
        </p:nvSpPr>
        <p:spPr>
          <a:xfrm>
            <a:off x="306435" y="848529"/>
            <a:ext cx="11645590" cy="4205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133" b="1" dirty="0">
                <a:solidFill>
                  <a:schemeClr val="bg1"/>
                </a:solidFill>
                <a:latin typeface="Comic Sans MS" panose="030F0702030302020204" pitchFamily="66" charset="0"/>
              </a:rPr>
              <a:t>သံချေး၊ပိုးရွဖျက်ဆီး၍သူခိုးထွင်းဖောက်ခိုးယူရာမြေကြီးပေါ်မှာဘဏာကိုမဆည်းပူးကြနှင့်။ </a:t>
            </a:r>
            <a:r>
              <a:rPr lang="es-ES" sz="1867" b="1" dirty="0">
                <a:solidFill>
                  <a:schemeClr val="bg1"/>
                </a:solidFill>
                <a:latin typeface="Comic Sans MS" panose="030F0702030302020204" pitchFamily="66" charset="0"/>
              </a:rPr>
              <a:t>(Matthew 6:19)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5265D2-AC49-6D59-5499-2A1BB73F1D87}"/>
              </a:ext>
            </a:extLst>
          </p:cNvPr>
          <p:cNvSpPr txBox="1"/>
          <p:nvPr/>
        </p:nvSpPr>
        <p:spPr>
          <a:xfrm>
            <a:off x="2464686" y="1512805"/>
            <a:ext cx="7541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ဘုရားသခင်သည်ကျွန်ုပ်တို့အားအရာအားလုံးကိုပေးထားပြီး၊ ဘုရားသခင်သည်ကျွန်ုပ်တို့အားအရာအားလုံးကိုပေး၍ ၎င်းကို ဂရုစိုက်ရန် တောင်းဆိုပါက၊ကျွန်ုပ်တို့သည်မြေကြီးပေါ်တွင်ရတနာများမရှိရဟုအဘယ်ကြောင့်ယေရှုပြောသနည်း။သမ္မာကျမ်းစာတွင် အာဗြဟံ သို့မဟုတ် ယောဘကဲ့သို့ချမ်းသာပြီးဘုရားသခင်အပေါ်သစ္စာစောင့်သိသူများရှိသည်။သို့သော်သူတို့၏ကြွယ်ဝမှုအပေါ်တွင်သူတို့၏ယုံကြည်မှုကိုမသတ်မှတ်ထားပေ။ သူတို့၏ စည်းစိမ်ဥစ္စာကို ယာယီ၊ ချေးငှား၊မှိုသတ်နိုင်သော အရာဟု ယူဆကြသည် (ယောဘ ၁:၂၁)။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E8129F0-AAB5-F602-198F-0EF85E9DAA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623655"/>
              </p:ext>
            </p:extLst>
          </p:nvPr>
        </p:nvGraphicFramePr>
        <p:xfrm>
          <a:off x="2533651" y="4454244"/>
          <a:ext cx="9544933" cy="2339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2D62C92-9092-C5C0-1491-EE64AC2FFF81}"/>
              </a:ext>
            </a:extLst>
          </p:cNvPr>
          <p:cNvSpPr txBox="1"/>
          <p:nvPr/>
        </p:nvSpPr>
        <p:spPr>
          <a:xfrm>
            <a:off x="75315" y="4037781"/>
            <a:ext cx="2389371" cy="2462213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my-MM" sz="2200" b="1" dirty="0">
                <a:ln>
                  <a:solidFill>
                    <a:srgbClr val="FFFF66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“ကောင်းကင်ဘုံ၌ဘဏ္ဍာများ” ထားရှိရန် ကျွန်ုပ်တို့အား ယေရှု တိုက်တွန်းခဲ့သည်။ (မ. ၆:၂၀)။ အဲဒါကို ဘယ်လို လုပ်မလဲ။</a:t>
            </a:r>
            <a:endParaRPr lang="es-ES" sz="2200" b="1" dirty="0">
              <a:ln>
                <a:solidFill>
                  <a:srgbClr val="FFFF66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8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19B699-CF6B-4C8F-8599-92C5F8147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graphicEl>
                                              <a:dgm id="{FB19B699-CF6B-4C8F-8599-92C5F8147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8D08AA3-1F6E-4100-9DD5-DB27990D7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graphicEl>
                                              <a:dgm id="{08D08AA3-1F6E-4100-9DD5-DB27990D7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53A7ED-2FDD-4448-B7CB-C2D73E93A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DE53A7ED-2FDD-4448-B7CB-C2D73E93A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63E968-6EC5-4527-A38F-BFC0F7DE2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dgm id="{5663E968-6EC5-4527-A38F-BFC0F7DE2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1C8241E-F10F-4207-892A-C21E7671B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B1C8241E-F10F-4207-892A-C21E7671B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4F2C40-F66F-49AD-BAF8-E10600A55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graphicEl>
                                              <a:dgm id="{A04F2C40-F66F-49AD-BAF8-E10600A55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5FE4A4-C6A3-47D6-9266-92693D12E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685FE4A4-C6A3-47D6-9266-92693D12E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0A3F55-C385-4B3A-B9D0-B131BCAB4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">
                                            <p:graphicEl>
                                              <a:dgm id="{300A3F55-C385-4B3A-B9D0-B131BCAB4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Graphic spid="11" grpId="0" uiExpand="1">
        <p:bldSub>
          <a:bldDgm bld="one"/>
        </p:bldSub>
      </p:bldGraphic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4066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12</cp:revision>
  <dcterms:created xsi:type="dcterms:W3CDTF">2023-01-02T14:42:16Z</dcterms:created>
  <dcterms:modified xsi:type="dcterms:W3CDTF">2023-01-02T18:47:01Z</dcterms:modified>
</cp:coreProperties>
</file>