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1" r:id="rId3"/>
    <p:sldId id="257" r:id="rId4"/>
    <p:sldId id="258" r:id="rId5"/>
    <p:sldId id="276" r:id="rId6"/>
    <p:sldId id="277" r:id="rId7"/>
    <p:sldId id="261" r:id="rId8"/>
    <p:sldId id="27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97362-CDD5-4C1A-B752-EB057F29F393}" type="doc">
      <dgm:prSet loTypeId="urn:microsoft.com/office/officeart/2005/8/layout/vList4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A9AAC2F-7572-4ADD-9652-F244A47C30CA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သင်​တို့​နေ​ရာ​မြို့​သည်​ မင်္ဂလာ​ရှိ​ပါ​စေ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8170C-CBB4-414F-8D71-0B812CE9CF17}" type="parTrans" cxnId="{2A67CA86-56E8-48A3-AB19-8D560176CA7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49C19D-95B3-48E9-9CCC-CAB4FE600427}" type="sibTrans" cxnId="{2A67CA86-56E8-48A3-AB19-8D560176CA7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34CB12-CE28-42B4-B0E8-3748568F6D28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သင့်သားသမီးများ မင်္ဂလာရှိပါစေ။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B0F80-4162-45B4-AB7A-94D17084E37F}" type="parTrans" cxnId="{9F9DDAAB-BD75-4E65-80CA-162FC20B064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3F428-21B7-4D80-BC25-C83D115993FD}" type="sibTrans" cxnId="{9F9DDAAB-BD75-4E65-80CA-162FC20B064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746F2-84D3-43D2-B1C9-CF531E254CE7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ဝင်ငွေကောင်းပါစေ။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C1FB92-FE70-405F-B5F0-7E9414B78106}" type="parTrans" cxnId="{DC8ADBA8-9F63-46BA-B64C-30DE09E84C5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C6343-11F1-4A48-BC61-6362BBE9A300}" type="sibTrans" cxnId="{DC8ADBA8-9F63-46BA-B64C-30DE09E84C5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55A2F-6F31-4C1A-A6D0-A1C705D852D1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သင်၏အလုပ်ကိရိယာများမင်္ဂလာရှိပါစေ။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A5130A-44A6-448A-AB29-31F8A86CC4E8}" type="parTrans" cxnId="{EDA5B238-D8FF-4103-AE33-B08A054CC7C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191294-48B7-490B-9861-1055B292C288}" type="sibTrans" cxnId="{EDA5B238-D8FF-4103-AE33-B08A054CC7CB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28EDA-D9E2-4214-944C-4746FA96445E}">
      <dgm:prSet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endParaRPr lang="my-MM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5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သင့်အိမ်သူအိမ်သားများနှင့် သင်သွားရောက်လည်ပတ်မည့်</a:t>
          </a:r>
        </a:p>
        <a:p>
          <a:pPr>
            <a:lnSpc>
              <a:spcPts val="15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နေရာများ မင်္ဂလာရှိပါစေ။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2893F-B7F1-4CDA-BB2E-06C90877C431}" type="parTrans" cxnId="{BCC44300-3AFA-4A29-8E7D-93477C9F5FF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AF5132-D853-4947-B187-869D9AB9CA69}" type="sibTrans" cxnId="{BCC44300-3AFA-4A29-8E7D-93477C9F5FF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777AE-9438-4115-B6D4-CA20F026619B}">
      <dgm:prSet/>
      <dgm:spPr/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သင်၏ရန်သူကြားတွင် မင်္ဂလာရှိလိမ့်မည်။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(7)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F31B45-3CD5-4855-90CA-12F0FC730E4A}" type="parTrans" cxnId="{75E323BB-CAB4-4F08-80AF-E37F9E82E04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C0CD96-A7F2-44DB-BDC8-6C2AD7598639}" type="sibTrans" cxnId="{75E323BB-CAB4-4F08-80AF-E37F9E82E04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0AB7E-52CC-4059-AA12-9C76B3488CEE}">
      <dgm:prSet/>
      <dgm:spPr/>
      <dgm:t>
        <a:bodyPr/>
        <a:lstStyle/>
        <a:p>
          <a:r>
            <a:rPr lang="my-MM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မင်းရဲ့အလုပ်က မင်္ဂလာရှိပါစေ။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(8)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A800C9-9835-4CDC-ACBB-E0CE46277017}" type="parTrans" cxnId="{46ABD647-947E-4045-9357-9A14F649E04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9EB91-04A6-4EB9-AD7C-3045066D852D}" type="sibTrans" cxnId="{46ABD647-947E-4045-9357-9A14F649E04F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3E33BD-7EAF-45B0-9C9F-56BE045D81F0}" type="pres">
      <dgm:prSet presAssocID="{48797362-CDD5-4C1A-B752-EB057F29F393}" presName="linear" presStyleCnt="0">
        <dgm:presLayoutVars>
          <dgm:dir/>
          <dgm:resizeHandles val="exact"/>
        </dgm:presLayoutVars>
      </dgm:prSet>
      <dgm:spPr/>
    </dgm:pt>
    <dgm:pt modelId="{EC633F3A-1DBD-411F-AFBB-3F9C9243A18E}" type="pres">
      <dgm:prSet presAssocID="{4A9AAC2F-7572-4ADD-9652-F244A47C30CA}" presName="comp" presStyleCnt="0"/>
      <dgm:spPr/>
    </dgm:pt>
    <dgm:pt modelId="{F7266924-9520-40C5-BB49-B50B4140D827}" type="pres">
      <dgm:prSet presAssocID="{4A9AAC2F-7572-4ADD-9652-F244A47C30CA}" presName="box" presStyleLbl="node1" presStyleIdx="0" presStyleCnt="7" custLinFactNeighborX="-263" custLinFactNeighborY="1695"/>
      <dgm:spPr/>
    </dgm:pt>
    <dgm:pt modelId="{60404E3A-6F8C-400E-849E-0D954646D95B}" type="pres">
      <dgm:prSet presAssocID="{4A9AAC2F-7572-4ADD-9652-F244A47C30CA}" presName="img" presStyleLbl="fgImgPlace1" presStyleIdx="0" presStyleCnt="7" custScaleX="7016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E190AB3-1952-4A6A-8A48-E6C2BDEACB63}" type="pres">
      <dgm:prSet presAssocID="{4A9AAC2F-7572-4ADD-9652-F244A47C30CA}" presName="text" presStyleLbl="node1" presStyleIdx="0" presStyleCnt="7">
        <dgm:presLayoutVars>
          <dgm:bulletEnabled val="1"/>
        </dgm:presLayoutVars>
      </dgm:prSet>
      <dgm:spPr/>
    </dgm:pt>
    <dgm:pt modelId="{9411AE9E-8938-45C9-8466-B57C818BF6F8}" type="pres">
      <dgm:prSet presAssocID="{D049C19D-95B3-48E9-9CCC-CAB4FE600427}" presName="spacer" presStyleCnt="0"/>
      <dgm:spPr/>
    </dgm:pt>
    <dgm:pt modelId="{062B7D1D-05AA-4D78-99BA-EBA400F31D80}" type="pres">
      <dgm:prSet presAssocID="{1234CB12-CE28-42B4-B0E8-3748568F6D28}" presName="comp" presStyleCnt="0"/>
      <dgm:spPr/>
    </dgm:pt>
    <dgm:pt modelId="{8CBBD1C4-01C4-4C9D-B358-E68A29B1C2C1}" type="pres">
      <dgm:prSet presAssocID="{1234CB12-CE28-42B4-B0E8-3748568F6D28}" presName="box" presStyleLbl="node1" presStyleIdx="1" presStyleCnt="7"/>
      <dgm:spPr/>
    </dgm:pt>
    <dgm:pt modelId="{FAA999FB-4B3F-4F8A-AAD1-65553BE38ACD}" type="pres">
      <dgm:prSet presAssocID="{1234CB12-CE28-42B4-B0E8-3748568F6D28}" presName="img" presStyleLbl="fgImgPlace1" presStyleIdx="1" presStyleCnt="7" custScaleX="7016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BF9369-814D-494E-879D-1CF28085DE0C}" type="pres">
      <dgm:prSet presAssocID="{1234CB12-CE28-42B4-B0E8-3748568F6D28}" presName="text" presStyleLbl="node1" presStyleIdx="1" presStyleCnt="7">
        <dgm:presLayoutVars>
          <dgm:bulletEnabled val="1"/>
        </dgm:presLayoutVars>
      </dgm:prSet>
      <dgm:spPr/>
    </dgm:pt>
    <dgm:pt modelId="{929B1240-CF56-4804-8845-6F2257E35BC3}" type="pres">
      <dgm:prSet presAssocID="{E853F428-21B7-4D80-BC25-C83D115993FD}" presName="spacer" presStyleCnt="0"/>
      <dgm:spPr/>
    </dgm:pt>
    <dgm:pt modelId="{0ADB127B-C542-457C-858B-29DCA55E121B}" type="pres">
      <dgm:prSet presAssocID="{EC8746F2-84D3-43D2-B1C9-CF531E254CE7}" presName="comp" presStyleCnt="0"/>
      <dgm:spPr/>
    </dgm:pt>
    <dgm:pt modelId="{0BAC6B3F-3773-4BB6-8C4A-6AE06B263473}" type="pres">
      <dgm:prSet presAssocID="{EC8746F2-84D3-43D2-B1C9-CF531E254CE7}" presName="box" presStyleLbl="node1" presStyleIdx="2" presStyleCnt="7"/>
      <dgm:spPr/>
    </dgm:pt>
    <dgm:pt modelId="{C4820C88-FCF9-4A0C-933E-080AD1BEC6E7}" type="pres">
      <dgm:prSet presAssocID="{EC8746F2-84D3-43D2-B1C9-CF531E254CE7}" presName="img" presStyleLbl="fgImgPlace1" presStyleIdx="2" presStyleCnt="7" custScaleX="7016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8785BEF-5293-4198-B077-1C2C88D4CA5A}" type="pres">
      <dgm:prSet presAssocID="{EC8746F2-84D3-43D2-B1C9-CF531E254CE7}" presName="text" presStyleLbl="node1" presStyleIdx="2" presStyleCnt="7">
        <dgm:presLayoutVars>
          <dgm:bulletEnabled val="1"/>
        </dgm:presLayoutVars>
      </dgm:prSet>
      <dgm:spPr/>
    </dgm:pt>
    <dgm:pt modelId="{D4B585ED-2855-419F-BBED-BD6CE732C89B}" type="pres">
      <dgm:prSet presAssocID="{E76C6343-11F1-4A48-BC61-6362BBE9A300}" presName="spacer" presStyleCnt="0"/>
      <dgm:spPr/>
    </dgm:pt>
    <dgm:pt modelId="{4A7C683D-3A7E-4F59-A154-3837879163BF}" type="pres">
      <dgm:prSet presAssocID="{CD555A2F-6F31-4C1A-A6D0-A1C705D852D1}" presName="comp" presStyleCnt="0"/>
      <dgm:spPr/>
    </dgm:pt>
    <dgm:pt modelId="{21023CBC-2CAB-48C3-AFB7-253CC7DCFC79}" type="pres">
      <dgm:prSet presAssocID="{CD555A2F-6F31-4C1A-A6D0-A1C705D852D1}" presName="box" presStyleLbl="node1" presStyleIdx="3" presStyleCnt="7"/>
      <dgm:spPr/>
    </dgm:pt>
    <dgm:pt modelId="{EDA28BCD-BEBF-407D-A088-ABF23D5CC5C7}" type="pres">
      <dgm:prSet presAssocID="{CD555A2F-6F31-4C1A-A6D0-A1C705D852D1}" presName="img" presStyleLbl="fgImgPlace1" presStyleIdx="3" presStyleCnt="7" custScaleX="7016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A1E7375-2FED-4818-8AF9-CD5D87357819}" type="pres">
      <dgm:prSet presAssocID="{CD555A2F-6F31-4C1A-A6D0-A1C705D852D1}" presName="text" presStyleLbl="node1" presStyleIdx="3" presStyleCnt="7">
        <dgm:presLayoutVars>
          <dgm:bulletEnabled val="1"/>
        </dgm:presLayoutVars>
      </dgm:prSet>
      <dgm:spPr/>
    </dgm:pt>
    <dgm:pt modelId="{308D2895-EA51-415B-ADD3-983A02686B5C}" type="pres">
      <dgm:prSet presAssocID="{D4191294-48B7-490B-9861-1055B292C288}" presName="spacer" presStyleCnt="0"/>
      <dgm:spPr/>
    </dgm:pt>
    <dgm:pt modelId="{8D531F94-39D4-40AA-B2E3-69210C0BCEB6}" type="pres">
      <dgm:prSet presAssocID="{ED428EDA-D9E2-4214-944C-4746FA96445E}" presName="comp" presStyleCnt="0"/>
      <dgm:spPr/>
    </dgm:pt>
    <dgm:pt modelId="{00260B54-1CFF-47CE-8CEF-91909282DF98}" type="pres">
      <dgm:prSet presAssocID="{ED428EDA-D9E2-4214-944C-4746FA96445E}" presName="box" presStyleLbl="node1" presStyleIdx="4" presStyleCnt="7"/>
      <dgm:spPr/>
    </dgm:pt>
    <dgm:pt modelId="{4BB4E891-C367-45BC-ACD8-C7149E57A2A4}" type="pres">
      <dgm:prSet presAssocID="{ED428EDA-D9E2-4214-944C-4746FA96445E}" presName="img" presStyleLbl="fgImgPlace1" presStyleIdx="4" presStyleCnt="7" custScaleX="7016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3F2A7C6-8C31-4A1D-9508-FE0DC1179913}" type="pres">
      <dgm:prSet presAssocID="{ED428EDA-D9E2-4214-944C-4746FA96445E}" presName="text" presStyleLbl="node1" presStyleIdx="4" presStyleCnt="7">
        <dgm:presLayoutVars>
          <dgm:bulletEnabled val="1"/>
        </dgm:presLayoutVars>
      </dgm:prSet>
      <dgm:spPr/>
    </dgm:pt>
    <dgm:pt modelId="{B64B7F55-4015-4549-8E63-E52ECD950E51}" type="pres">
      <dgm:prSet presAssocID="{ABAF5132-D853-4947-B187-869D9AB9CA69}" presName="spacer" presStyleCnt="0"/>
      <dgm:spPr/>
    </dgm:pt>
    <dgm:pt modelId="{2865A2A1-AAFF-4898-A668-1126443FE51B}" type="pres">
      <dgm:prSet presAssocID="{71B777AE-9438-4115-B6D4-CA20F026619B}" presName="comp" presStyleCnt="0"/>
      <dgm:spPr/>
    </dgm:pt>
    <dgm:pt modelId="{6B711B6F-48D2-4B13-A4E9-70C6D7AB48ED}" type="pres">
      <dgm:prSet presAssocID="{71B777AE-9438-4115-B6D4-CA20F026619B}" presName="box" presStyleLbl="node1" presStyleIdx="5" presStyleCnt="7" custLinFactNeighborX="1051" custLinFactNeighborY="15529"/>
      <dgm:spPr/>
    </dgm:pt>
    <dgm:pt modelId="{7D5D58A4-B096-4F46-AAE3-0D75313F80F0}" type="pres">
      <dgm:prSet presAssocID="{71B777AE-9438-4115-B6D4-CA20F026619B}" presName="img" presStyleLbl="fgImgPlace1" presStyleIdx="5" presStyleCnt="7" custScaleX="70165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CF8334E-B5AF-490F-AD9B-688D1F1AD8BD}" type="pres">
      <dgm:prSet presAssocID="{71B777AE-9438-4115-B6D4-CA20F026619B}" presName="text" presStyleLbl="node1" presStyleIdx="5" presStyleCnt="7">
        <dgm:presLayoutVars>
          <dgm:bulletEnabled val="1"/>
        </dgm:presLayoutVars>
      </dgm:prSet>
      <dgm:spPr/>
    </dgm:pt>
    <dgm:pt modelId="{4F680804-A6FE-473B-BA8E-FF78CE3377E3}" type="pres">
      <dgm:prSet presAssocID="{01C0CD96-A7F2-44DB-BDC8-6C2AD7598639}" presName="spacer" presStyleCnt="0"/>
      <dgm:spPr/>
    </dgm:pt>
    <dgm:pt modelId="{A5BF6E80-00D6-4267-B353-1B5260FFEB60}" type="pres">
      <dgm:prSet presAssocID="{2FA0AB7E-52CC-4059-AA12-9C76B3488CEE}" presName="comp" presStyleCnt="0"/>
      <dgm:spPr/>
    </dgm:pt>
    <dgm:pt modelId="{6AABB3C0-2277-4ADE-9904-CCCCFADBC2E1}" type="pres">
      <dgm:prSet presAssocID="{2FA0AB7E-52CC-4059-AA12-9C76B3488CEE}" presName="box" presStyleLbl="node1" presStyleIdx="6" presStyleCnt="7"/>
      <dgm:spPr/>
    </dgm:pt>
    <dgm:pt modelId="{F6C67A07-C894-4A47-94A0-54C037141E0D}" type="pres">
      <dgm:prSet presAssocID="{2FA0AB7E-52CC-4059-AA12-9C76B3488CEE}" presName="img" presStyleLbl="fgImgPlace1" presStyleIdx="6" presStyleCnt="7" custScaleX="70165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E36F4C-E38C-4B6B-A633-06D37C220D5D}" type="pres">
      <dgm:prSet presAssocID="{2FA0AB7E-52CC-4059-AA12-9C76B3488CEE}" presName="text" presStyleLbl="node1" presStyleIdx="6" presStyleCnt="7">
        <dgm:presLayoutVars>
          <dgm:bulletEnabled val="1"/>
        </dgm:presLayoutVars>
      </dgm:prSet>
      <dgm:spPr/>
    </dgm:pt>
  </dgm:ptLst>
  <dgm:cxnLst>
    <dgm:cxn modelId="{BCC44300-3AFA-4A29-8E7D-93477C9F5FFE}" srcId="{48797362-CDD5-4C1A-B752-EB057F29F393}" destId="{ED428EDA-D9E2-4214-944C-4746FA96445E}" srcOrd="4" destOrd="0" parTransId="{BB12893F-B7F1-4CDA-BB2E-06C90877C431}" sibTransId="{ABAF5132-D853-4947-B187-869D9AB9CA69}"/>
    <dgm:cxn modelId="{70893D01-2165-4595-8786-45A02841E60E}" type="presOf" srcId="{4A9AAC2F-7572-4ADD-9652-F244A47C30CA}" destId="{0E190AB3-1952-4A6A-8A48-E6C2BDEACB63}" srcOrd="1" destOrd="0" presId="urn:microsoft.com/office/officeart/2005/8/layout/vList4"/>
    <dgm:cxn modelId="{7E3AE31D-9BE2-4E58-85F8-5539CB346E93}" type="presOf" srcId="{4A9AAC2F-7572-4ADD-9652-F244A47C30CA}" destId="{F7266924-9520-40C5-BB49-B50B4140D827}" srcOrd="0" destOrd="0" presId="urn:microsoft.com/office/officeart/2005/8/layout/vList4"/>
    <dgm:cxn modelId="{BCF4BB23-5149-43C5-9453-0B49EBA9BE76}" type="presOf" srcId="{1234CB12-CE28-42B4-B0E8-3748568F6D28}" destId="{AFBF9369-814D-494E-879D-1CF28085DE0C}" srcOrd="1" destOrd="0" presId="urn:microsoft.com/office/officeart/2005/8/layout/vList4"/>
    <dgm:cxn modelId="{BD6A432E-0687-48E9-ABDD-B0E0F696875B}" type="presOf" srcId="{48797362-CDD5-4C1A-B752-EB057F29F393}" destId="{CB3E33BD-7EAF-45B0-9C9F-56BE045D81F0}" srcOrd="0" destOrd="0" presId="urn:microsoft.com/office/officeart/2005/8/layout/vList4"/>
    <dgm:cxn modelId="{EDA5B238-D8FF-4103-AE33-B08A054CC7CB}" srcId="{48797362-CDD5-4C1A-B752-EB057F29F393}" destId="{CD555A2F-6F31-4C1A-A6D0-A1C705D852D1}" srcOrd="3" destOrd="0" parTransId="{D4A5130A-44A6-448A-AB29-31F8A86CC4E8}" sibTransId="{D4191294-48B7-490B-9861-1055B292C288}"/>
    <dgm:cxn modelId="{8892D039-A415-4CEB-ACA1-B9A35CEFA232}" type="presOf" srcId="{71B777AE-9438-4115-B6D4-CA20F026619B}" destId="{4CF8334E-B5AF-490F-AD9B-688D1F1AD8BD}" srcOrd="1" destOrd="0" presId="urn:microsoft.com/office/officeart/2005/8/layout/vList4"/>
    <dgm:cxn modelId="{0F3F553E-5374-4F79-B261-F9CCF9752EDE}" type="presOf" srcId="{EC8746F2-84D3-43D2-B1C9-CF531E254CE7}" destId="{0BAC6B3F-3773-4BB6-8C4A-6AE06B263473}" srcOrd="0" destOrd="0" presId="urn:microsoft.com/office/officeart/2005/8/layout/vList4"/>
    <dgm:cxn modelId="{A2BBFC42-5F80-40B0-9430-A4C3D2D65CED}" type="presOf" srcId="{2FA0AB7E-52CC-4059-AA12-9C76B3488CEE}" destId="{16E36F4C-E38C-4B6B-A633-06D37C220D5D}" srcOrd="1" destOrd="0" presId="urn:microsoft.com/office/officeart/2005/8/layout/vList4"/>
    <dgm:cxn modelId="{8B447C47-F8E1-40E3-A574-0995747C6B41}" type="presOf" srcId="{1234CB12-CE28-42B4-B0E8-3748568F6D28}" destId="{8CBBD1C4-01C4-4C9D-B358-E68A29B1C2C1}" srcOrd="0" destOrd="0" presId="urn:microsoft.com/office/officeart/2005/8/layout/vList4"/>
    <dgm:cxn modelId="{46ABD647-947E-4045-9357-9A14F649E04F}" srcId="{48797362-CDD5-4C1A-B752-EB057F29F393}" destId="{2FA0AB7E-52CC-4059-AA12-9C76B3488CEE}" srcOrd="6" destOrd="0" parTransId="{2AA800C9-9835-4CDC-ACBB-E0CE46277017}" sibTransId="{79A9EB91-04A6-4EB9-AD7C-3045066D852D}"/>
    <dgm:cxn modelId="{CE92EC68-939E-4C44-AA99-4D86BE185B36}" type="presOf" srcId="{CD555A2F-6F31-4C1A-A6D0-A1C705D852D1}" destId="{21023CBC-2CAB-48C3-AFB7-253CC7DCFC79}" srcOrd="0" destOrd="0" presId="urn:microsoft.com/office/officeart/2005/8/layout/vList4"/>
    <dgm:cxn modelId="{F619CF71-57C5-43DE-94B3-7345C1FF6F73}" type="presOf" srcId="{CD555A2F-6F31-4C1A-A6D0-A1C705D852D1}" destId="{9A1E7375-2FED-4818-8AF9-CD5D87357819}" srcOrd="1" destOrd="0" presId="urn:microsoft.com/office/officeart/2005/8/layout/vList4"/>
    <dgm:cxn modelId="{2A67CA86-56E8-48A3-AB19-8D560176CA70}" srcId="{48797362-CDD5-4C1A-B752-EB057F29F393}" destId="{4A9AAC2F-7572-4ADD-9652-F244A47C30CA}" srcOrd="0" destOrd="0" parTransId="{D568170C-CBB4-414F-8D71-0B812CE9CF17}" sibTransId="{D049C19D-95B3-48E9-9CCC-CAB4FE600427}"/>
    <dgm:cxn modelId="{DC8ADBA8-9F63-46BA-B64C-30DE09E84C54}" srcId="{48797362-CDD5-4C1A-B752-EB057F29F393}" destId="{EC8746F2-84D3-43D2-B1C9-CF531E254CE7}" srcOrd="2" destOrd="0" parTransId="{0EC1FB92-FE70-405F-B5F0-7E9414B78106}" sibTransId="{E76C6343-11F1-4A48-BC61-6362BBE9A300}"/>
    <dgm:cxn modelId="{9F9DDAAB-BD75-4E65-80CA-162FC20B0649}" srcId="{48797362-CDD5-4C1A-B752-EB057F29F393}" destId="{1234CB12-CE28-42B4-B0E8-3748568F6D28}" srcOrd="1" destOrd="0" parTransId="{B78B0F80-4162-45B4-AB7A-94D17084E37F}" sibTransId="{E853F428-21B7-4D80-BC25-C83D115993FD}"/>
    <dgm:cxn modelId="{649898AC-A748-4987-989B-50B86DAB3BCB}" type="presOf" srcId="{EC8746F2-84D3-43D2-B1C9-CF531E254CE7}" destId="{C8785BEF-5293-4198-B077-1C2C88D4CA5A}" srcOrd="1" destOrd="0" presId="urn:microsoft.com/office/officeart/2005/8/layout/vList4"/>
    <dgm:cxn modelId="{E9FE29B8-8BE9-466F-A2DC-16919F934B83}" type="presOf" srcId="{ED428EDA-D9E2-4214-944C-4746FA96445E}" destId="{D3F2A7C6-8C31-4A1D-9508-FE0DC1179913}" srcOrd="1" destOrd="0" presId="urn:microsoft.com/office/officeart/2005/8/layout/vList4"/>
    <dgm:cxn modelId="{AB0FC7B9-761F-4380-87C1-45D6BC0097E6}" type="presOf" srcId="{ED428EDA-D9E2-4214-944C-4746FA96445E}" destId="{00260B54-1CFF-47CE-8CEF-91909282DF98}" srcOrd="0" destOrd="0" presId="urn:microsoft.com/office/officeart/2005/8/layout/vList4"/>
    <dgm:cxn modelId="{75E323BB-CAB4-4F08-80AF-E37F9E82E04F}" srcId="{48797362-CDD5-4C1A-B752-EB057F29F393}" destId="{71B777AE-9438-4115-B6D4-CA20F026619B}" srcOrd="5" destOrd="0" parTransId="{16F31B45-3CD5-4855-90CA-12F0FC730E4A}" sibTransId="{01C0CD96-A7F2-44DB-BDC8-6C2AD7598639}"/>
    <dgm:cxn modelId="{928773D1-8644-430F-A628-173ABA427D02}" type="presOf" srcId="{2FA0AB7E-52CC-4059-AA12-9C76B3488CEE}" destId="{6AABB3C0-2277-4ADE-9904-CCCCFADBC2E1}" srcOrd="0" destOrd="0" presId="urn:microsoft.com/office/officeart/2005/8/layout/vList4"/>
    <dgm:cxn modelId="{468BBEDB-3FF2-4D79-AD61-CE8374A79180}" type="presOf" srcId="{71B777AE-9438-4115-B6D4-CA20F026619B}" destId="{6B711B6F-48D2-4B13-A4E9-70C6D7AB48ED}" srcOrd="0" destOrd="0" presId="urn:microsoft.com/office/officeart/2005/8/layout/vList4"/>
    <dgm:cxn modelId="{C663FD27-8DEA-4917-A9B4-7C7051EEB650}" type="presParOf" srcId="{CB3E33BD-7EAF-45B0-9C9F-56BE045D81F0}" destId="{EC633F3A-1DBD-411F-AFBB-3F9C9243A18E}" srcOrd="0" destOrd="0" presId="urn:microsoft.com/office/officeart/2005/8/layout/vList4"/>
    <dgm:cxn modelId="{6A3AB31F-A8A3-424E-B2AF-3B8AD535C84D}" type="presParOf" srcId="{EC633F3A-1DBD-411F-AFBB-3F9C9243A18E}" destId="{F7266924-9520-40C5-BB49-B50B4140D827}" srcOrd="0" destOrd="0" presId="urn:microsoft.com/office/officeart/2005/8/layout/vList4"/>
    <dgm:cxn modelId="{28493146-9E13-4184-A757-97B601BBF7B3}" type="presParOf" srcId="{EC633F3A-1DBD-411F-AFBB-3F9C9243A18E}" destId="{60404E3A-6F8C-400E-849E-0D954646D95B}" srcOrd="1" destOrd="0" presId="urn:microsoft.com/office/officeart/2005/8/layout/vList4"/>
    <dgm:cxn modelId="{B3BA0826-A287-44FA-B7AE-1421BADD24EA}" type="presParOf" srcId="{EC633F3A-1DBD-411F-AFBB-3F9C9243A18E}" destId="{0E190AB3-1952-4A6A-8A48-E6C2BDEACB63}" srcOrd="2" destOrd="0" presId="urn:microsoft.com/office/officeart/2005/8/layout/vList4"/>
    <dgm:cxn modelId="{18952788-DAF2-43F2-8149-C4BBBCBAD239}" type="presParOf" srcId="{CB3E33BD-7EAF-45B0-9C9F-56BE045D81F0}" destId="{9411AE9E-8938-45C9-8466-B57C818BF6F8}" srcOrd="1" destOrd="0" presId="urn:microsoft.com/office/officeart/2005/8/layout/vList4"/>
    <dgm:cxn modelId="{229205A8-033F-4F2E-A7D5-964F88D04780}" type="presParOf" srcId="{CB3E33BD-7EAF-45B0-9C9F-56BE045D81F0}" destId="{062B7D1D-05AA-4D78-99BA-EBA400F31D80}" srcOrd="2" destOrd="0" presId="urn:microsoft.com/office/officeart/2005/8/layout/vList4"/>
    <dgm:cxn modelId="{013E77BE-4310-4A06-9378-B33186AB4EAB}" type="presParOf" srcId="{062B7D1D-05AA-4D78-99BA-EBA400F31D80}" destId="{8CBBD1C4-01C4-4C9D-B358-E68A29B1C2C1}" srcOrd="0" destOrd="0" presId="urn:microsoft.com/office/officeart/2005/8/layout/vList4"/>
    <dgm:cxn modelId="{5F5F2A63-445C-44BE-8EEC-E63E77A1FD2C}" type="presParOf" srcId="{062B7D1D-05AA-4D78-99BA-EBA400F31D80}" destId="{FAA999FB-4B3F-4F8A-AAD1-65553BE38ACD}" srcOrd="1" destOrd="0" presId="urn:microsoft.com/office/officeart/2005/8/layout/vList4"/>
    <dgm:cxn modelId="{49FC2E33-D114-48C4-8C52-1CDF08A7DC06}" type="presParOf" srcId="{062B7D1D-05AA-4D78-99BA-EBA400F31D80}" destId="{AFBF9369-814D-494E-879D-1CF28085DE0C}" srcOrd="2" destOrd="0" presId="urn:microsoft.com/office/officeart/2005/8/layout/vList4"/>
    <dgm:cxn modelId="{6E562667-6B4F-473D-9098-E5241C36CE6E}" type="presParOf" srcId="{CB3E33BD-7EAF-45B0-9C9F-56BE045D81F0}" destId="{929B1240-CF56-4804-8845-6F2257E35BC3}" srcOrd="3" destOrd="0" presId="urn:microsoft.com/office/officeart/2005/8/layout/vList4"/>
    <dgm:cxn modelId="{3045FE79-F030-43A3-80BC-7DA687CE24CF}" type="presParOf" srcId="{CB3E33BD-7EAF-45B0-9C9F-56BE045D81F0}" destId="{0ADB127B-C542-457C-858B-29DCA55E121B}" srcOrd="4" destOrd="0" presId="urn:microsoft.com/office/officeart/2005/8/layout/vList4"/>
    <dgm:cxn modelId="{014C21BE-6090-4AAA-BE5E-6193C78B6BBB}" type="presParOf" srcId="{0ADB127B-C542-457C-858B-29DCA55E121B}" destId="{0BAC6B3F-3773-4BB6-8C4A-6AE06B263473}" srcOrd="0" destOrd="0" presId="urn:microsoft.com/office/officeart/2005/8/layout/vList4"/>
    <dgm:cxn modelId="{4D6CF72C-F1FF-4CE1-8D29-9A78EA74D4E2}" type="presParOf" srcId="{0ADB127B-C542-457C-858B-29DCA55E121B}" destId="{C4820C88-FCF9-4A0C-933E-080AD1BEC6E7}" srcOrd="1" destOrd="0" presId="urn:microsoft.com/office/officeart/2005/8/layout/vList4"/>
    <dgm:cxn modelId="{5F0E3696-D7AA-4B60-A8A0-E0771769C2D3}" type="presParOf" srcId="{0ADB127B-C542-457C-858B-29DCA55E121B}" destId="{C8785BEF-5293-4198-B077-1C2C88D4CA5A}" srcOrd="2" destOrd="0" presId="urn:microsoft.com/office/officeart/2005/8/layout/vList4"/>
    <dgm:cxn modelId="{8162BAE2-34A6-45E0-A876-31E9AF2B5EAD}" type="presParOf" srcId="{CB3E33BD-7EAF-45B0-9C9F-56BE045D81F0}" destId="{D4B585ED-2855-419F-BBED-BD6CE732C89B}" srcOrd="5" destOrd="0" presId="urn:microsoft.com/office/officeart/2005/8/layout/vList4"/>
    <dgm:cxn modelId="{EF51B7AE-95A2-4330-BAC5-3DC25919A05F}" type="presParOf" srcId="{CB3E33BD-7EAF-45B0-9C9F-56BE045D81F0}" destId="{4A7C683D-3A7E-4F59-A154-3837879163BF}" srcOrd="6" destOrd="0" presId="urn:microsoft.com/office/officeart/2005/8/layout/vList4"/>
    <dgm:cxn modelId="{718A5B30-359B-4D4E-B222-C6232809AAAA}" type="presParOf" srcId="{4A7C683D-3A7E-4F59-A154-3837879163BF}" destId="{21023CBC-2CAB-48C3-AFB7-253CC7DCFC79}" srcOrd="0" destOrd="0" presId="urn:microsoft.com/office/officeart/2005/8/layout/vList4"/>
    <dgm:cxn modelId="{C0569E13-B580-4999-9DE9-FF5B8230974C}" type="presParOf" srcId="{4A7C683D-3A7E-4F59-A154-3837879163BF}" destId="{EDA28BCD-BEBF-407D-A088-ABF23D5CC5C7}" srcOrd="1" destOrd="0" presId="urn:microsoft.com/office/officeart/2005/8/layout/vList4"/>
    <dgm:cxn modelId="{5AEFF589-5659-4333-931C-AAD83254709D}" type="presParOf" srcId="{4A7C683D-3A7E-4F59-A154-3837879163BF}" destId="{9A1E7375-2FED-4818-8AF9-CD5D87357819}" srcOrd="2" destOrd="0" presId="urn:microsoft.com/office/officeart/2005/8/layout/vList4"/>
    <dgm:cxn modelId="{04D2E5C8-AAC5-4528-A8D0-A02EAF51FD7B}" type="presParOf" srcId="{CB3E33BD-7EAF-45B0-9C9F-56BE045D81F0}" destId="{308D2895-EA51-415B-ADD3-983A02686B5C}" srcOrd="7" destOrd="0" presId="urn:microsoft.com/office/officeart/2005/8/layout/vList4"/>
    <dgm:cxn modelId="{17F0B325-0EC3-43A6-96CA-605C62CE3EC3}" type="presParOf" srcId="{CB3E33BD-7EAF-45B0-9C9F-56BE045D81F0}" destId="{8D531F94-39D4-40AA-B2E3-69210C0BCEB6}" srcOrd="8" destOrd="0" presId="urn:microsoft.com/office/officeart/2005/8/layout/vList4"/>
    <dgm:cxn modelId="{32215CDF-0A8A-4B91-894E-3A2544568867}" type="presParOf" srcId="{8D531F94-39D4-40AA-B2E3-69210C0BCEB6}" destId="{00260B54-1CFF-47CE-8CEF-91909282DF98}" srcOrd="0" destOrd="0" presId="urn:microsoft.com/office/officeart/2005/8/layout/vList4"/>
    <dgm:cxn modelId="{BFDD4F72-8343-4A1B-AF34-6A13656ACB27}" type="presParOf" srcId="{8D531F94-39D4-40AA-B2E3-69210C0BCEB6}" destId="{4BB4E891-C367-45BC-ACD8-C7149E57A2A4}" srcOrd="1" destOrd="0" presId="urn:microsoft.com/office/officeart/2005/8/layout/vList4"/>
    <dgm:cxn modelId="{C0D060B3-A56B-464B-A7F1-6C407317566B}" type="presParOf" srcId="{8D531F94-39D4-40AA-B2E3-69210C0BCEB6}" destId="{D3F2A7C6-8C31-4A1D-9508-FE0DC1179913}" srcOrd="2" destOrd="0" presId="urn:microsoft.com/office/officeart/2005/8/layout/vList4"/>
    <dgm:cxn modelId="{563ED31C-92F9-4779-BF90-3544BEF4CC6C}" type="presParOf" srcId="{CB3E33BD-7EAF-45B0-9C9F-56BE045D81F0}" destId="{B64B7F55-4015-4549-8E63-E52ECD950E51}" srcOrd="9" destOrd="0" presId="urn:microsoft.com/office/officeart/2005/8/layout/vList4"/>
    <dgm:cxn modelId="{7F94A2E6-8395-4AC7-A71C-21826F4D0353}" type="presParOf" srcId="{CB3E33BD-7EAF-45B0-9C9F-56BE045D81F0}" destId="{2865A2A1-AAFF-4898-A668-1126443FE51B}" srcOrd="10" destOrd="0" presId="urn:microsoft.com/office/officeart/2005/8/layout/vList4"/>
    <dgm:cxn modelId="{75699324-2399-46E4-95F7-7CCCFE3A6776}" type="presParOf" srcId="{2865A2A1-AAFF-4898-A668-1126443FE51B}" destId="{6B711B6F-48D2-4B13-A4E9-70C6D7AB48ED}" srcOrd="0" destOrd="0" presId="urn:microsoft.com/office/officeart/2005/8/layout/vList4"/>
    <dgm:cxn modelId="{73DFF3F3-6C6D-4531-8336-2984285F8FB2}" type="presParOf" srcId="{2865A2A1-AAFF-4898-A668-1126443FE51B}" destId="{7D5D58A4-B096-4F46-AAE3-0D75313F80F0}" srcOrd="1" destOrd="0" presId="urn:microsoft.com/office/officeart/2005/8/layout/vList4"/>
    <dgm:cxn modelId="{179F4D56-95DC-4DA9-9B5B-BB6932792C68}" type="presParOf" srcId="{2865A2A1-AAFF-4898-A668-1126443FE51B}" destId="{4CF8334E-B5AF-490F-AD9B-688D1F1AD8BD}" srcOrd="2" destOrd="0" presId="urn:microsoft.com/office/officeart/2005/8/layout/vList4"/>
    <dgm:cxn modelId="{9346DAAD-0B44-472B-AF93-B63F452EBAA6}" type="presParOf" srcId="{CB3E33BD-7EAF-45B0-9C9F-56BE045D81F0}" destId="{4F680804-A6FE-473B-BA8E-FF78CE3377E3}" srcOrd="11" destOrd="0" presId="urn:microsoft.com/office/officeart/2005/8/layout/vList4"/>
    <dgm:cxn modelId="{6A0DAE1B-18AA-4B6B-88A4-B266FF380DC8}" type="presParOf" srcId="{CB3E33BD-7EAF-45B0-9C9F-56BE045D81F0}" destId="{A5BF6E80-00D6-4267-B353-1B5260FFEB60}" srcOrd="12" destOrd="0" presId="urn:microsoft.com/office/officeart/2005/8/layout/vList4"/>
    <dgm:cxn modelId="{2724E813-A147-4A0D-A507-AB6ED7CCE096}" type="presParOf" srcId="{A5BF6E80-00D6-4267-B353-1B5260FFEB60}" destId="{6AABB3C0-2277-4ADE-9904-CCCCFADBC2E1}" srcOrd="0" destOrd="0" presId="urn:microsoft.com/office/officeart/2005/8/layout/vList4"/>
    <dgm:cxn modelId="{3E25D9D2-4DD1-4205-8DFB-7E840CCF5558}" type="presParOf" srcId="{A5BF6E80-00D6-4267-B353-1B5260FFEB60}" destId="{F6C67A07-C894-4A47-94A0-54C037141E0D}" srcOrd="1" destOrd="0" presId="urn:microsoft.com/office/officeart/2005/8/layout/vList4"/>
    <dgm:cxn modelId="{23E42F4C-36E0-4D41-85F5-FB4C59ED8549}" type="presParOf" srcId="{A5BF6E80-00D6-4267-B353-1B5260FFEB60}" destId="{16E36F4C-E38C-4B6B-A633-06D37C220D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B8A47-DB45-4B4F-B661-E8FAD7869F2A}" type="doc">
      <dgm:prSet loTypeId="urn:microsoft.com/office/officeart/2005/8/layout/targe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87ABD34-A52B-4AAA-B8C8-388C8D9DD93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ဘုရားသခင်ကို နားထောင်ပြီး ပညတ်တော်များကို နာခံပါ။</a:t>
          </a:r>
          <a:r>
            <a:rPr lang="en-US" sz="1800" b="1" dirty="0"/>
            <a:t>(1)</a:t>
          </a:r>
          <a:endParaRPr lang="es-ES" sz="1800" dirty="0"/>
        </a:p>
      </dgm:t>
    </dgm:pt>
    <dgm:pt modelId="{6E9D94AD-B861-43AA-8EAE-ECCE5ADDCBA3}" type="parTrans" cxnId="{3108373B-8B54-4152-A83E-03DB5B8B044C}">
      <dgm:prSet/>
      <dgm:spPr/>
      <dgm:t>
        <a:bodyPr/>
        <a:lstStyle/>
        <a:p>
          <a:endParaRPr lang="es-ES" sz="1800"/>
        </a:p>
      </dgm:t>
    </dgm:pt>
    <dgm:pt modelId="{0486D7B4-0573-4A5E-808D-ADF5C5D4EA13}" type="sibTrans" cxnId="{3108373B-8B54-4152-A83E-03DB5B8B044C}">
      <dgm:prSet/>
      <dgm:spPr/>
      <dgm:t>
        <a:bodyPr/>
        <a:lstStyle/>
        <a:p>
          <a:endParaRPr lang="es-ES" sz="1800"/>
        </a:p>
      </dgm:t>
    </dgm:pt>
    <dgm:pt modelId="{C6DADB42-23CA-4557-B324-D311AE92001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my-MM" sz="1800" b="1" dirty="0"/>
            <a:t>ဘုရားသခင်ရဲ့ဆနအတိုင်းနေထိုင်ပါ။
</a:t>
          </a:r>
          <a:r>
            <a:rPr lang="en-US" sz="1800" b="1" dirty="0"/>
            <a:t>(9)</a:t>
          </a:r>
          <a:endParaRPr lang="es-ES" sz="1800" dirty="0"/>
        </a:p>
      </dgm:t>
    </dgm:pt>
    <dgm:pt modelId="{8A9B5D56-609C-418D-9485-86B7F9464FDA}" type="parTrans" cxnId="{3F5894CE-4C81-4489-BF62-0AA7B5F05C3F}">
      <dgm:prSet/>
      <dgm:spPr/>
      <dgm:t>
        <a:bodyPr/>
        <a:lstStyle/>
        <a:p>
          <a:endParaRPr lang="es-ES" sz="1800"/>
        </a:p>
      </dgm:t>
    </dgm:pt>
    <dgm:pt modelId="{080A5606-4F20-47D2-883B-EDC63CFFCC89}" type="sibTrans" cxnId="{3F5894CE-4C81-4489-BF62-0AA7B5F05C3F}">
      <dgm:prSet/>
      <dgm:spPr/>
      <dgm:t>
        <a:bodyPr/>
        <a:lstStyle/>
        <a:p>
          <a:endParaRPr lang="es-ES" sz="1800"/>
        </a:p>
      </dgm:t>
    </dgm:pt>
    <dgm:pt modelId="{D74638F8-7813-4AB1-959C-06B5B90FD35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my-MM" sz="1800" b="1" dirty="0"/>
            <a:t>ဘုရားသခင်သည် သင့်အသက်တာ၏ တစ်ပါးတည်းသော အရှင်ဖြစ်ပါစေ။</a:t>
          </a:r>
          <a:r>
            <a:rPr lang="en-US" sz="1800" b="1" dirty="0"/>
            <a:t>(14)</a:t>
          </a:r>
          <a:endParaRPr lang="es-ES" sz="1800" dirty="0"/>
        </a:p>
      </dgm:t>
    </dgm:pt>
    <dgm:pt modelId="{5ADD3095-EAC3-4C9B-9428-F01F08409821}" type="parTrans" cxnId="{059ED312-FF9D-4A35-8D87-AC844E08EADB}">
      <dgm:prSet/>
      <dgm:spPr/>
      <dgm:t>
        <a:bodyPr/>
        <a:lstStyle/>
        <a:p>
          <a:endParaRPr lang="es-ES" sz="1800"/>
        </a:p>
      </dgm:t>
    </dgm:pt>
    <dgm:pt modelId="{618200AD-F22E-49A3-9A3D-6A23EF2597AF}" type="sibTrans" cxnId="{059ED312-FF9D-4A35-8D87-AC844E08EADB}">
      <dgm:prSet/>
      <dgm:spPr/>
      <dgm:t>
        <a:bodyPr/>
        <a:lstStyle/>
        <a:p>
          <a:endParaRPr lang="es-ES" sz="1800"/>
        </a:p>
      </dgm:t>
    </dgm:pt>
    <dgm:pt modelId="{9A110EDD-FBF7-4D17-96CD-DD0BE96BEBFF}" type="pres">
      <dgm:prSet presAssocID="{B98B8A47-DB45-4B4F-B661-E8FAD7869F2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7DC223F-6223-4EDA-87FE-026A1D4F11A1}" type="pres">
      <dgm:prSet presAssocID="{287ABD34-A52B-4AAA-B8C8-388C8D9DD931}" presName="circle1" presStyleLbl="node1" presStyleIdx="0" presStyleCnt="3" custLinFactNeighborX="-2555"/>
      <dgm:spPr/>
    </dgm:pt>
    <dgm:pt modelId="{59F717A6-A672-42A0-94E5-A9268BE4AE23}" type="pres">
      <dgm:prSet presAssocID="{287ABD34-A52B-4AAA-B8C8-388C8D9DD931}" presName="space" presStyleCnt="0"/>
      <dgm:spPr/>
    </dgm:pt>
    <dgm:pt modelId="{5F380771-0E30-41AB-85DB-039D5910E9C2}" type="pres">
      <dgm:prSet presAssocID="{287ABD34-A52B-4AAA-B8C8-388C8D9DD931}" presName="rect1" presStyleLbl="alignAcc1" presStyleIdx="0" presStyleCnt="3" custScaleX="122622" custLinFactNeighborX="-5320"/>
      <dgm:spPr/>
    </dgm:pt>
    <dgm:pt modelId="{C927D050-DCC5-42B1-BEDC-5DD56B04F7E5}" type="pres">
      <dgm:prSet presAssocID="{C6DADB42-23CA-4557-B324-D311AE92001E}" presName="vertSpace2" presStyleLbl="node1" presStyleIdx="0" presStyleCnt="3"/>
      <dgm:spPr/>
    </dgm:pt>
    <dgm:pt modelId="{3D185111-8F6E-45F0-B7EA-B763CEF86E22}" type="pres">
      <dgm:prSet presAssocID="{C6DADB42-23CA-4557-B324-D311AE92001E}" presName="circle2" presStyleLbl="node1" presStyleIdx="1" presStyleCnt="3" custLinFactNeighborX="-16269"/>
      <dgm:spPr/>
    </dgm:pt>
    <dgm:pt modelId="{CE3678B1-2AEC-459C-8927-A40315238BD6}" type="pres">
      <dgm:prSet presAssocID="{C6DADB42-23CA-4557-B324-D311AE92001E}" presName="rect2" presStyleLbl="alignAcc1" presStyleIdx="1" presStyleCnt="3" custScaleX="122622" custLinFactNeighborX="-5320"/>
      <dgm:spPr/>
    </dgm:pt>
    <dgm:pt modelId="{815259B9-3E5D-41C3-9D89-32D4284659D7}" type="pres">
      <dgm:prSet presAssocID="{D74638F8-7813-4AB1-959C-06B5B90FD351}" presName="vertSpace3" presStyleLbl="node1" presStyleIdx="1" presStyleCnt="3"/>
      <dgm:spPr/>
    </dgm:pt>
    <dgm:pt modelId="{3C8B99BE-7B1C-4DBA-AE3F-9D38E89F86E7}" type="pres">
      <dgm:prSet presAssocID="{D74638F8-7813-4AB1-959C-06B5B90FD351}" presName="circle3" presStyleLbl="node1" presStyleIdx="2" presStyleCnt="3" custLinFactNeighborX="-63208"/>
      <dgm:spPr/>
    </dgm:pt>
    <dgm:pt modelId="{99B9FCFE-0DAC-4319-A926-A9B297D26BF1}" type="pres">
      <dgm:prSet presAssocID="{D74638F8-7813-4AB1-959C-06B5B90FD351}" presName="rect3" presStyleLbl="alignAcc1" presStyleIdx="2" presStyleCnt="3" custScaleX="122622" custLinFactNeighborX="-5008"/>
      <dgm:spPr/>
    </dgm:pt>
    <dgm:pt modelId="{E1A00DDF-6EE0-483E-8374-34A92A09E9A4}" type="pres">
      <dgm:prSet presAssocID="{287ABD34-A52B-4AAA-B8C8-388C8D9DD931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4D3BCBD-2A76-4A95-85CE-8930A932E3F3}" type="pres">
      <dgm:prSet presAssocID="{C6DADB42-23CA-4557-B324-D311AE92001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521C7DA-CE64-4AB8-906A-671C5088CCB5}" type="pres">
      <dgm:prSet presAssocID="{D74638F8-7813-4AB1-959C-06B5B90FD35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6504E406-8E22-4C33-B54B-AA84AA647704}" type="presOf" srcId="{287ABD34-A52B-4AAA-B8C8-388C8D9DD931}" destId="{E1A00DDF-6EE0-483E-8374-34A92A09E9A4}" srcOrd="1" destOrd="0" presId="urn:microsoft.com/office/officeart/2005/8/layout/target3"/>
    <dgm:cxn modelId="{059ED312-FF9D-4A35-8D87-AC844E08EADB}" srcId="{B98B8A47-DB45-4B4F-B661-E8FAD7869F2A}" destId="{D74638F8-7813-4AB1-959C-06B5B90FD351}" srcOrd="2" destOrd="0" parTransId="{5ADD3095-EAC3-4C9B-9428-F01F08409821}" sibTransId="{618200AD-F22E-49A3-9A3D-6A23EF2597AF}"/>
    <dgm:cxn modelId="{3108373B-8B54-4152-A83E-03DB5B8B044C}" srcId="{B98B8A47-DB45-4B4F-B661-E8FAD7869F2A}" destId="{287ABD34-A52B-4AAA-B8C8-388C8D9DD931}" srcOrd="0" destOrd="0" parTransId="{6E9D94AD-B861-43AA-8EAE-ECCE5ADDCBA3}" sibTransId="{0486D7B4-0573-4A5E-808D-ADF5C5D4EA13}"/>
    <dgm:cxn modelId="{002B8E63-5AAA-49AD-86CC-CBEDA5007574}" type="presOf" srcId="{287ABD34-A52B-4AAA-B8C8-388C8D9DD931}" destId="{5F380771-0E30-41AB-85DB-039D5910E9C2}" srcOrd="0" destOrd="0" presId="urn:microsoft.com/office/officeart/2005/8/layout/target3"/>
    <dgm:cxn modelId="{85D57768-A9A7-497E-B371-F64858E44F39}" type="presOf" srcId="{B98B8A47-DB45-4B4F-B661-E8FAD7869F2A}" destId="{9A110EDD-FBF7-4D17-96CD-DD0BE96BEBFF}" srcOrd="0" destOrd="0" presId="urn:microsoft.com/office/officeart/2005/8/layout/target3"/>
    <dgm:cxn modelId="{853617AF-822A-4FE6-A625-9897481F44A5}" type="presOf" srcId="{C6DADB42-23CA-4557-B324-D311AE92001E}" destId="{CE3678B1-2AEC-459C-8927-A40315238BD6}" srcOrd="0" destOrd="0" presId="urn:microsoft.com/office/officeart/2005/8/layout/target3"/>
    <dgm:cxn modelId="{03651FC5-4BF9-4C1E-89F4-AEB1F0E84483}" type="presOf" srcId="{D74638F8-7813-4AB1-959C-06B5B90FD351}" destId="{3521C7DA-CE64-4AB8-906A-671C5088CCB5}" srcOrd="1" destOrd="0" presId="urn:microsoft.com/office/officeart/2005/8/layout/target3"/>
    <dgm:cxn modelId="{BFBDB4C5-7291-4404-AEDF-7AE3F109D5CF}" type="presOf" srcId="{C6DADB42-23CA-4557-B324-D311AE92001E}" destId="{E4D3BCBD-2A76-4A95-85CE-8930A932E3F3}" srcOrd="1" destOrd="0" presId="urn:microsoft.com/office/officeart/2005/8/layout/target3"/>
    <dgm:cxn modelId="{3F5894CE-4C81-4489-BF62-0AA7B5F05C3F}" srcId="{B98B8A47-DB45-4B4F-B661-E8FAD7869F2A}" destId="{C6DADB42-23CA-4557-B324-D311AE92001E}" srcOrd="1" destOrd="0" parTransId="{8A9B5D56-609C-418D-9485-86B7F9464FDA}" sibTransId="{080A5606-4F20-47D2-883B-EDC63CFFCC89}"/>
    <dgm:cxn modelId="{F86111F5-FF09-4A80-BBF8-2C541C20CEA7}" type="presOf" srcId="{D74638F8-7813-4AB1-959C-06B5B90FD351}" destId="{99B9FCFE-0DAC-4319-A926-A9B297D26BF1}" srcOrd="0" destOrd="0" presId="urn:microsoft.com/office/officeart/2005/8/layout/target3"/>
    <dgm:cxn modelId="{5290F83F-A860-4157-9D0D-0A70E7D96C80}" type="presParOf" srcId="{9A110EDD-FBF7-4D17-96CD-DD0BE96BEBFF}" destId="{17DC223F-6223-4EDA-87FE-026A1D4F11A1}" srcOrd="0" destOrd="0" presId="urn:microsoft.com/office/officeart/2005/8/layout/target3"/>
    <dgm:cxn modelId="{548085EC-209C-4E80-B756-297BEFBF537C}" type="presParOf" srcId="{9A110EDD-FBF7-4D17-96CD-DD0BE96BEBFF}" destId="{59F717A6-A672-42A0-94E5-A9268BE4AE23}" srcOrd="1" destOrd="0" presId="urn:microsoft.com/office/officeart/2005/8/layout/target3"/>
    <dgm:cxn modelId="{BFAE6278-279A-41F8-9684-F8DD7E830D04}" type="presParOf" srcId="{9A110EDD-FBF7-4D17-96CD-DD0BE96BEBFF}" destId="{5F380771-0E30-41AB-85DB-039D5910E9C2}" srcOrd="2" destOrd="0" presId="urn:microsoft.com/office/officeart/2005/8/layout/target3"/>
    <dgm:cxn modelId="{4335866F-D6A7-4899-94DD-2C71EB6256EF}" type="presParOf" srcId="{9A110EDD-FBF7-4D17-96CD-DD0BE96BEBFF}" destId="{C927D050-DCC5-42B1-BEDC-5DD56B04F7E5}" srcOrd="3" destOrd="0" presId="urn:microsoft.com/office/officeart/2005/8/layout/target3"/>
    <dgm:cxn modelId="{E2D44233-4F77-46AD-BC81-AD9F1BFA1BFA}" type="presParOf" srcId="{9A110EDD-FBF7-4D17-96CD-DD0BE96BEBFF}" destId="{3D185111-8F6E-45F0-B7EA-B763CEF86E22}" srcOrd="4" destOrd="0" presId="urn:microsoft.com/office/officeart/2005/8/layout/target3"/>
    <dgm:cxn modelId="{88BE518C-9B8A-4598-8286-1814555DD573}" type="presParOf" srcId="{9A110EDD-FBF7-4D17-96CD-DD0BE96BEBFF}" destId="{CE3678B1-2AEC-459C-8927-A40315238BD6}" srcOrd="5" destOrd="0" presId="urn:microsoft.com/office/officeart/2005/8/layout/target3"/>
    <dgm:cxn modelId="{BF49A059-22DC-46CD-90F6-22DF232D78E3}" type="presParOf" srcId="{9A110EDD-FBF7-4D17-96CD-DD0BE96BEBFF}" destId="{815259B9-3E5D-41C3-9D89-32D4284659D7}" srcOrd="6" destOrd="0" presId="urn:microsoft.com/office/officeart/2005/8/layout/target3"/>
    <dgm:cxn modelId="{A720DC44-F8BF-4FEA-BBDF-440472BBE772}" type="presParOf" srcId="{9A110EDD-FBF7-4D17-96CD-DD0BE96BEBFF}" destId="{3C8B99BE-7B1C-4DBA-AE3F-9D38E89F86E7}" srcOrd="7" destOrd="0" presId="urn:microsoft.com/office/officeart/2005/8/layout/target3"/>
    <dgm:cxn modelId="{1693CAB1-4C64-4327-A4EE-31B8D52741BD}" type="presParOf" srcId="{9A110EDD-FBF7-4D17-96CD-DD0BE96BEBFF}" destId="{99B9FCFE-0DAC-4319-A926-A9B297D26BF1}" srcOrd="8" destOrd="0" presId="urn:microsoft.com/office/officeart/2005/8/layout/target3"/>
    <dgm:cxn modelId="{9BD92D03-83F3-4932-9B5F-CD121AF0D55B}" type="presParOf" srcId="{9A110EDD-FBF7-4D17-96CD-DD0BE96BEBFF}" destId="{E1A00DDF-6EE0-483E-8374-34A92A09E9A4}" srcOrd="9" destOrd="0" presId="urn:microsoft.com/office/officeart/2005/8/layout/target3"/>
    <dgm:cxn modelId="{3B59068E-4342-4A79-846D-3B99EB369C61}" type="presParOf" srcId="{9A110EDD-FBF7-4D17-96CD-DD0BE96BEBFF}" destId="{E4D3BCBD-2A76-4A95-85CE-8930A932E3F3}" srcOrd="10" destOrd="0" presId="urn:microsoft.com/office/officeart/2005/8/layout/target3"/>
    <dgm:cxn modelId="{F9C299EE-335D-4E7B-9C08-F44DF7419737}" type="presParOf" srcId="{9A110EDD-FBF7-4D17-96CD-DD0BE96BEBFF}" destId="{3521C7DA-CE64-4AB8-906A-671C5088CCB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47B30-A207-4EA5-848E-2AE353AA5428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208348-478E-4D89-A798-7EC60C494E73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ကျွန်ုပ်တို့၏အပိုင်း- ဘုရားသခင်ကို ဦးဆုံးနှင့် အကောင်းဆုံး ပေးကမ်းခြင်း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39C30F-27AB-4EF6-AC88-A39D81905BD0}" type="parTrans" cxnId="{A5329269-E00D-4979-BE32-ADEC8389B38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FBBA74-76E4-4997-BAE8-4EC7D6FC78C7}" type="sibTrans" cxnId="{A5329269-E00D-4979-BE32-ADEC8389B38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560641-BA5F-4E4C-91DE-3BC0812F1A4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ဘုရားရဲ့အပိုင်း-
ကျန်တာ ကောင်းချီးပေးတယ်။</a:t>
          </a:r>
          <a:endParaRPr lang="es-E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BBA25-1E50-4588-800E-864DE1543244}" type="parTrans" cxnId="{6A5CFB17-5C9B-4B1F-85F6-EB6B45C2241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6D87D1-C8D0-4ECA-B538-FA428C1B46F3}" type="sibTrans" cxnId="{6A5CFB17-5C9B-4B1F-85F6-EB6B45C2241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A6BCC-8C10-46F7-A943-D9D8BDCE2AF1}" type="pres">
      <dgm:prSet presAssocID="{AF247B30-A207-4EA5-848E-2AE353AA5428}" presName="diagram" presStyleCnt="0">
        <dgm:presLayoutVars>
          <dgm:dir/>
          <dgm:resizeHandles val="exact"/>
        </dgm:presLayoutVars>
      </dgm:prSet>
      <dgm:spPr/>
    </dgm:pt>
    <dgm:pt modelId="{4BCC7D6F-037E-49FC-A6E8-27884F36F998}" type="pres">
      <dgm:prSet presAssocID="{CF208348-478E-4D89-A798-7EC60C494E73}" presName="node" presStyleLbl="node1" presStyleIdx="0" presStyleCnt="2" custScaleX="130806">
        <dgm:presLayoutVars>
          <dgm:bulletEnabled val="1"/>
        </dgm:presLayoutVars>
      </dgm:prSet>
      <dgm:spPr>
        <a:prstGeom prst="snip1Rect">
          <a:avLst/>
        </a:prstGeom>
      </dgm:spPr>
    </dgm:pt>
    <dgm:pt modelId="{595905E7-F859-4CBE-8E71-D4B3C2C51862}" type="pres">
      <dgm:prSet presAssocID="{93FBBA74-76E4-4997-BAE8-4EC7D6FC78C7}" presName="sibTrans" presStyleCnt="0"/>
      <dgm:spPr/>
    </dgm:pt>
    <dgm:pt modelId="{ADE38BAF-6D27-4381-B68B-5B3CE58D6A83}" type="pres">
      <dgm:prSet presAssocID="{43560641-BA5F-4E4C-91DE-3BC0812F1A48}" presName="node" presStyleLbl="node1" presStyleIdx="1" presStyleCnt="2" custFlipHor="1" custScaleX="130806">
        <dgm:presLayoutVars>
          <dgm:bulletEnabled val="1"/>
        </dgm:presLayoutVars>
      </dgm:prSet>
      <dgm:spPr>
        <a:prstGeom prst="snip1Rect">
          <a:avLst/>
        </a:prstGeom>
      </dgm:spPr>
    </dgm:pt>
  </dgm:ptLst>
  <dgm:cxnLst>
    <dgm:cxn modelId="{6A5CFB17-5C9B-4B1F-85F6-EB6B45C22415}" srcId="{AF247B30-A207-4EA5-848E-2AE353AA5428}" destId="{43560641-BA5F-4E4C-91DE-3BC0812F1A48}" srcOrd="1" destOrd="0" parTransId="{7A7BBA25-1E50-4588-800E-864DE1543244}" sibTransId="{5C6D87D1-C8D0-4ECA-B538-FA428C1B46F3}"/>
    <dgm:cxn modelId="{106F5324-ACE4-48C2-88C8-56C0C93173E0}" type="presOf" srcId="{CF208348-478E-4D89-A798-7EC60C494E73}" destId="{4BCC7D6F-037E-49FC-A6E8-27884F36F998}" srcOrd="0" destOrd="0" presId="urn:microsoft.com/office/officeart/2005/8/layout/default"/>
    <dgm:cxn modelId="{A5329269-E00D-4979-BE32-ADEC8389B38C}" srcId="{AF247B30-A207-4EA5-848E-2AE353AA5428}" destId="{CF208348-478E-4D89-A798-7EC60C494E73}" srcOrd="0" destOrd="0" parTransId="{9D39C30F-27AB-4EF6-AC88-A39D81905BD0}" sibTransId="{93FBBA74-76E4-4997-BAE8-4EC7D6FC78C7}"/>
    <dgm:cxn modelId="{A853CE73-C10E-4919-9919-7BDD6290CD26}" type="presOf" srcId="{43560641-BA5F-4E4C-91DE-3BC0812F1A48}" destId="{ADE38BAF-6D27-4381-B68B-5B3CE58D6A83}" srcOrd="0" destOrd="0" presId="urn:microsoft.com/office/officeart/2005/8/layout/default"/>
    <dgm:cxn modelId="{50DAE8D8-2138-4CBF-9566-5035BA2D5FDE}" type="presOf" srcId="{AF247B30-A207-4EA5-848E-2AE353AA5428}" destId="{636A6BCC-8C10-46F7-A943-D9D8BDCE2AF1}" srcOrd="0" destOrd="0" presId="urn:microsoft.com/office/officeart/2005/8/layout/default"/>
    <dgm:cxn modelId="{A996B147-4C3D-41CC-964B-02C0F814D181}" type="presParOf" srcId="{636A6BCC-8C10-46F7-A943-D9D8BDCE2AF1}" destId="{4BCC7D6F-037E-49FC-A6E8-27884F36F998}" srcOrd="0" destOrd="0" presId="urn:microsoft.com/office/officeart/2005/8/layout/default"/>
    <dgm:cxn modelId="{54031F86-4E9F-49F9-B7B6-553EAA90007B}" type="presParOf" srcId="{636A6BCC-8C10-46F7-A943-D9D8BDCE2AF1}" destId="{595905E7-F859-4CBE-8E71-D4B3C2C51862}" srcOrd="1" destOrd="0" presId="urn:microsoft.com/office/officeart/2005/8/layout/default"/>
    <dgm:cxn modelId="{98386596-86A7-4607-9627-14C65DA97B27}" type="presParOf" srcId="{636A6BCC-8C10-46F7-A943-D9D8BDCE2AF1}" destId="{ADE38BAF-6D27-4381-B68B-5B3CE58D6A8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319D0-CE38-4163-ACEB-401278F1A255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FB14067-0D1D-4B08-9D65-372A8928B116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</a:rPr>
            <a:t>ပဋိညာဉ်</a:t>
          </a:r>
          <a:endParaRPr lang="es-ES" sz="2000" b="1" dirty="0">
            <a:solidFill>
              <a:schemeClr val="tx1"/>
            </a:solidFill>
          </a:endParaRPr>
        </a:p>
      </dgm:t>
    </dgm:pt>
    <dgm:pt modelId="{20863C6A-ACA9-4ADD-9121-A1C205F37142}" type="parTrans" cxnId="{F3908847-9259-4BA2-84CE-024CA135377E}">
      <dgm:prSet/>
      <dgm:spPr/>
      <dgm:t>
        <a:bodyPr/>
        <a:lstStyle/>
        <a:p>
          <a:endParaRPr lang="es-ES" sz="1800" b="1"/>
        </a:p>
      </dgm:t>
    </dgm:pt>
    <dgm:pt modelId="{0D8F2BB5-283E-4FE3-909D-313141305A20}" type="sibTrans" cxnId="{F3908847-9259-4BA2-84CE-024CA135377E}">
      <dgm:prSet/>
      <dgm:spPr/>
      <dgm:t>
        <a:bodyPr/>
        <a:lstStyle/>
        <a:p>
          <a:endParaRPr lang="es-ES" sz="1800" b="1"/>
        </a:p>
      </dgm:t>
    </dgm:pt>
    <dgm:pt modelId="{21FF0818-39FA-4701-AD80-D3E894F63B9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ငြိမ်းချမ်းရေးပဋိညာဉ်</a:t>
          </a:r>
          <a:r>
            <a: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26:3)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A694A-3765-4359-967C-149748AC490C}" type="parTrans" cxnId="{187C304C-D6C3-4985-87F4-046F3CF90259}">
      <dgm:prSet/>
      <dgm:spPr/>
      <dgm:t>
        <a:bodyPr/>
        <a:lstStyle/>
        <a:p>
          <a:endParaRPr lang="es-ES" sz="1800" b="1"/>
        </a:p>
      </dgm:t>
    </dgm:pt>
    <dgm:pt modelId="{2021DB50-F26A-4420-B49B-49D0719B88B9}" type="sibTrans" cxnId="{187C304C-D6C3-4985-87F4-046F3CF90259}">
      <dgm:prSet/>
      <dgm:spPr/>
      <dgm:t>
        <a:bodyPr/>
        <a:lstStyle/>
        <a:p>
          <a:endParaRPr lang="es-ES" sz="1800" b="1"/>
        </a:p>
      </dgm:t>
    </dgm:pt>
    <dgm:pt modelId="{F7213187-E3E0-4431-ABC2-88E62AA86D5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</a:rPr>
            <a:t>ကျွန်ုပ်တို့၏အပိုင်း</a:t>
          </a:r>
          <a:endParaRPr lang="es-ES" sz="2000" b="1" dirty="0">
            <a:solidFill>
              <a:schemeClr val="tx1"/>
            </a:solidFill>
          </a:endParaRPr>
        </a:p>
      </dgm:t>
    </dgm:pt>
    <dgm:pt modelId="{BA2E7B6D-E2CB-4B41-8740-2CE32B8A0434}" type="parTrans" cxnId="{8E87648D-BE23-4054-9E93-D9BB261ACE79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E841E612-A283-461A-B93E-BAE3F7D086C2}" type="sibTrans" cxnId="{8E87648D-BE23-4054-9E93-D9BB261ACE79}">
      <dgm:prSet/>
      <dgm:spPr/>
      <dgm:t>
        <a:bodyPr/>
        <a:lstStyle/>
        <a:p>
          <a:endParaRPr lang="es-ES" sz="1800" b="1"/>
        </a:p>
      </dgm:t>
    </dgm:pt>
    <dgm:pt modelId="{5E942025-44B6-4310-909A-42948D331F06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tx1"/>
              </a:solidFill>
            </a:rPr>
            <a:t>ဘုရားရဲ့အပိုင်း</a:t>
          </a:r>
          <a:endParaRPr lang="es-ES" sz="2000" b="1" dirty="0">
            <a:solidFill>
              <a:schemeClr val="tx1"/>
            </a:solidFill>
          </a:endParaRPr>
        </a:p>
      </dgm:t>
    </dgm:pt>
    <dgm:pt modelId="{3D19C9E9-D39D-4F6C-BBF6-13D403295B53}" type="parTrans" cxnId="{F7183E6F-F27A-4B5E-8CC0-6BBDEB64BA2B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C5B7C0C-C204-45CA-8784-B11C025C8C1D}" type="sibTrans" cxnId="{F7183E6F-F27A-4B5E-8CC0-6BBDEB64BA2B}">
      <dgm:prSet/>
      <dgm:spPr/>
      <dgm:t>
        <a:bodyPr/>
        <a:lstStyle/>
        <a:p>
          <a:endParaRPr lang="es-ES" sz="1800" b="1"/>
        </a:p>
      </dgm:t>
    </dgm:pt>
    <dgm:pt modelId="{87B1EB7F-AC5A-4036-AC17-26D2D91A84C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endParaRPr lang="en-U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900"/>
            </a:lnSpc>
            <a:spcAft>
              <a:spcPts val="0"/>
            </a:spcAft>
          </a:pPr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 ယုံကြည်ပါ။
သူ့အကြောင်းစဉ်းစားပါ။</a:t>
          </a:r>
          <a:endParaRPr lang="es-E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CB3A2D-674B-409A-BAD4-C7A3C66B2AAB}" type="parTrans" cxnId="{1852114F-A903-411A-B8C0-6411610C1C7D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EB39197-E6B1-4CFD-A4B6-C11EEB80004B}" type="sibTrans" cxnId="{1852114F-A903-411A-B8C0-6411610C1C7D}">
      <dgm:prSet/>
      <dgm:spPr/>
      <dgm:t>
        <a:bodyPr/>
        <a:lstStyle/>
        <a:p>
          <a:endParaRPr lang="es-ES" sz="1800" b="1"/>
        </a:p>
      </dgm:t>
    </dgm:pt>
    <dgm:pt modelId="{76ED767B-55EE-4484-9408-969AF968F68F}">
      <dgm:prSet custT="1"/>
      <dgm:spPr>
        <a:solidFill>
          <a:srgbClr val="8C3FC5"/>
        </a:solidFill>
      </dgm:spPr>
      <dgm:t>
        <a:bodyPr/>
        <a:lstStyle/>
        <a:p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ပြီးပြည့်စုံသောငြိမ်းချမ်းရေးကိုပေးမည်။</a:t>
          </a:r>
          <a:endParaRPr lang="es-E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D871A-CC24-4A73-AF8D-8C22091CCA67}" type="parTrans" cxnId="{DC6F4AA2-E72D-4435-896C-FC08257672DE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3EAC0A90-0FAF-44C4-B37C-F2540273437A}" type="sibTrans" cxnId="{DC6F4AA2-E72D-4435-896C-FC08257672DE}">
      <dgm:prSet/>
      <dgm:spPr/>
      <dgm:t>
        <a:bodyPr/>
        <a:lstStyle/>
        <a:p>
          <a:endParaRPr lang="es-ES" sz="1800" b="1"/>
        </a:p>
      </dgm:t>
    </dgm:pt>
    <dgm:pt modelId="{95B0EF3F-5BD7-4801-B2A6-B8BC6558341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endParaRPr lang="my-MM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2000"/>
            </a:lnSpc>
            <a:spcAft>
              <a:spcPts val="0"/>
            </a:spcAft>
          </a:pPr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ခွင့်လွှတ်ခြင်းပဋိညာဉ်</a:t>
          </a:r>
          <a:br>
            <a: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(1Jn. 1:9)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13A2D7-050F-47B7-A088-B410ED764AEA}" type="parTrans" cxnId="{4BB5DB49-28A7-471C-971F-D8F52BE96408}">
      <dgm:prSet/>
      <dgm:spPr/>
      <dgm:t>
        <a:bodyPr/>
        <a:lstStyle/>
        <a:p>
          <a:endParaRPr lang="es-ES" sz="1800" b="1"/>
        </a:p>
      </dgm:t>
    </dgm:pt>
    <dgm:pt modelId="{CDE73F97-2FC2-48CE-8A97-08D450526A24}" type="sibTrans" cxnId="{4BB5DB49-28A7-471C-971F-D8F52BE96408}">
      <dgm:prSet/>
      <dgm:spPr/>
      <dgm:t>
        <a:bodyPr/>
        <a:lstStyle/>
        <a:p>
          <a:endParaRPr lang="es-ES" sz="1800" b="1"/>
        </a:p>
      </dgm:t>
    </dgm:pt>
    <dgm:pt modelId="{8884E7BE-CADD-4BBB-87C5-51741CD29C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ကျွန်ုပ်တို့၏အပြစ်များကို ဝန်ခံပါ။</a:t>
          </a:r>
          <a:endParaRPr lang="es-E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91C34-AD4A-434E-BBD8-79DCD33BA97A}" type="parTrans" cxnId="{D263584F-BEC2-4464-AC7A-1506355B2B13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5F4FF27D-79E2-4E70-A4FA-38CB223DE1F8}" type="sibTrans" cxnId="{D263584F-BEC2-4464-AC7A-1506355B2B13}">
      <dgm:prSet/>
      <dgm:spPr/>
      <dgm:t>
        <a:bodyPr/>
        <a:lstStyle/>
        <a:p>
          <a:endParaRPr lang="es-ES" sz="1800" b="1"/>
        </a:p>
      </dgm:t>
    </dgm:pt>
    <dgm:pt modelId="{905CED08-AAE3-42E3-A89E-EFFD2966D42B}">
      <dgm:prSet custT="1"/>
      <dgm:spPr>
        <a:solidFill>
          <a:srgbClr val="E25F36"/>
        </a:solidFill>
      </dgm:spPr>
      <dgm:t>
        <a:bodyPr/>
        <a:lstStyle/>
        <a:p>
          <a:pPr algn="l">
            <a:lnSpc>
              <a:spcPts val="1800"/>
            </a:lnSpc>
            <a:spcAft>
              <a:spcPts val="0"/>
            </a:spcAft>
          </a:pPr>
          <a:endParaRPr lang="my-MM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>
            <a:lnSpc>
              <a:spcPts val="2000"/>
            </a:lnSpc>
            <a:spcAft>
              <a:spcPts val="0"/>
            </a:spcAft>
          </a:pPr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 အပြစ်များကို ခွင့်လွှတ်မည်။
မကောင်းမှုမှငါတို့ကိုသန့်ရှင်းစေမည်။</a:t>
          </a:r>
          <a:endParaRPr lang="es-E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D47E6-5470-40F2-BF1B-1E96CF143CD0}" type="parTrans" cxnId="{C1A55F8F-8985-4682-A6B7-5DF94520924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74240361-1298-4B87-998D-2355343E3E6C}" type="sibTrans" cxnId="{C1A55F8F-8985-4682-A6B7-5DF94520924A}">
      <dgm:prSet/>
      <dgm:spPr/>
      <dgm:t>
        <a:bodyPr/>
        <a:lstStyle/>
        <a:p>
          <a:endParaRPr lang="es-ES" sz="1800" b="1"/>
        </a:p>
      </dgm:t>
    </dgm:pt>
    <dgm:pt modelId="{AB4F2B16-5CBE-4E3C-8194-BB690A84041A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ကုသခြင်းပဋိညာဉ်</a:t>
          </a:r>
          <a:br>
            <a: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(2Chr. 7:14)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2A29CE-E574-4776-89E6-3EFF54C53733}" type="parTrans" cxnId="{2BAAAED2-D468-45F1-8F41-B3CE6029D248}">
      <dgm:prSet/>
      <dgm:spPr/>
      <dgm:t>
        <a:bodyPr/>
        <a:lstStyle/>
        <a:p>
          <a:endParaRPr lang="es-ES" sz="1800" b="1"/>
        </a:p>
      </dgm:t>
    </dgm:pt>
    <dgm:pt modelId="{D65AD7A0-0290-4ADB-873E-A3532F2F799A}" type="sibTrans" cxnId="{2BAAAED2-D468-45F1-8F41-B3CE6029D248}">
      <dgm:prSet/>
      <dgm:spPr/>
      <dgm:t>
        <a:bodyPr/>
        <a:lstStyle/>
        <a:p>
          <a:endParaRPr lang="es-ES" sz="1800" b="1"/>
        </a:p>
      </dgm:t>
    </dgm:pt>
    <dgm:pt modelId="{D194BFF5-A0F9-49CF-B0C0-0E7EF8AB02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endParaRPr lang="my-MM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2000"/>
            </a:lnSpc>
            <a:spcAft>
              <a:spcPts val="0"/>
            </a:spcAft>
          </a:pPr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နှိမ့်ချစွာဆုတောင်း၊
ဘုရားသခင်ကိုရှာပါ၊ နောင်တရပါ။</a:t>
          </a:r>
          <a:endParaRPr lang="es-E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DBAC5C-9DD4-4B2D-9718-D9C4B59C6672}" type="parTrans" cxnId="{6F2031D8-F140-4EBE-9A96-E01A6F146491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8E5D072-B90B-4A6D-BD4E-FB65371BA292}" type="sibTrans" cxnId="{6F2031D8-F140-4EBE-9A96-E01A6F146491}">
      <dgm:prSet/>
      <dgm:spPr/>
      <dgm:t>
        <a:bodyPr/>
        <a:lstStyle/>
        <a:p>
          <a:endParaRPr lang="es-ES" sz="1800" b="1"/>
        </a:p>
      </dgm:t>
    </dgm:pt>
    <dgm:pt modelId="{D575825E-EE7E-45E4-8E7A-AEF8FACA5445}">
      <dgm:prSet custT="1"/>
      <dgm:spPr>
        <a:solidFill>
          <a:srgbClr val="30C1BE"/>
        </a:solidFill>
      </dgm:spPr>
      <dgm:t>
        <a:bodyPr/>
        <a:lstStyle/>
        <a:p>
          <a:r>
            <a:rPr lang="my-MM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ကျွနှုပ်တို့ပြည်အနာရောဂါငြိမ်းစေမည်။</a:t>
          </a:r>
          <a:endParaRPr lang="es-ES" sz="18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C9CD57-EE97-4C90-AB7D-205F4BB04488}" type="parTrans" cxnId="{92D5DD7E-9CB6-40D3-AA35-3ED68D7412D2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D58042E9-6595-4FF0-B7BC-B46DC6B2747B}" type="sibTrans" cxnId="{92D5DD7E-9CB6-40D3-AA35-3ED68D7412D2}">
      <dgm:prSet/>
      <dgm:spPr/>
      <dgm:t>
        <a:bodyPr/>
        <a:lstStyle/>
        <a:p>
          <a:endParaRPr lang="es-ES" sz="1800" b="1"/>
        </a:p>
      </dgm:t>
    </dgm:pt>
    <dgm:pt modelId="{4BDE1157-B261-4297-847F-DE81BD97DE62}" type="pres">
      <dgm:prSet presAssocID="{968319D0-CE38-4163-ACEB-401278F1A2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639245-2809-41FA-BCBC-54C6AE0FD9CF}" type="pres">
      <dgm:prSet presAssocID="{EFB14067-0D1D-4B08-9D65-372A8928B116}" presName="root1" presStyleCnt="0"/>
      <dgm:spPr/>
    </dgm:pt>
    <dgm:pt modelId="{83883231-F1A7-4870-8F81-8BB1B1F469A5}" type="pres">
      <dgm:prSet presAssocID="{EFB14067-0D1D-4B08-9D65-372A8928B116}" presName="LevelOneTextNode" presStyleLbl="node0" presStyleIdx="0" presStyleCnt="4" custScaleX="2000000" custScaleY="695954" custLinFactNeighborY="-68642">
        <dgm:presLayoutVars>
          <dgm:chPref val="3"/>
        </dgm:presLayoutVars>
      </dgm:prSet>
      <dgm:spPr/>
    </dgm:pt>
    <dgm:pt modelId="{B7877E97-4DEB-48F6-AA48-5AA135691CB3}" type="pres">
      <dgm:prSet presAssocID="{EFB14067-0D1D-4B08-9D65-372A8928B116}" presName="level2hierChild" presStyleCnt="0"/>
      <dgm:spPr/>
    </dgm:pt>
    <dgm:pt modelId="{4DB34AB0-1FA1-4B78-A8F0-57B99A38F08B}" type="pres">
      <dgm:prSet presAssocID="{BA2E7B6D-E2CB-4B41-8740-2CE32B8A0434}" presName="conn2-1" presStyleLbl="parChTrans1D2" presStyleIdx="0" presStyleCnt="4"/>
      <dgm:spPr/>
    </dgm:pt>
    <dgm:pt modelId="{7E328960-2923-487D-BAC3-6DFC54FDBB94}" type="pres">
      <dgm:prSet presAssocID="{BA2E7B6D-E2CB-4B41-8740-2CE32B8A0434}" presName="connTx" presStyleLbl="parChTrans1D2" presStyleIdx="0" presStyleCnt="4"/>
      <dgm:spPr/>
    </dgm:pt>
    <dgm:pt modelId="{D24BC428-A5DA-4476-A207-56C3257A130E}" type="pres">
      <dgm:prSet presAssocID="{F7213187-E3E0-4431-ABC2-88E62AA86D52}" presName="root2" presStyleCnt="0"/>
      <dgm:spPr/>
    </dgm:pt>
    <dgm:pt modelId="{1DAACE70-E41D-46E2-A230-776D7C375B4B}" type="pres">
      <dgm:prSet presAssocID="{F7213187-E3E0-4431-ABC2-88E62AA86D52}" presName="LevelTwoTextNode" presStyleLbl="node2" presStyleIdx="0" presStyleCnt="4" custScaleX="2000000" custScaleY="695954" custLinFactNeighborY="-68642">
        <dgm:presLayoutVars>
          <dgm:chPref val="3"/>
        </dgm:presLayoutVars>
      </dgm:prSet>
      <dgm:spPr/>
    </dgm:pt>
    <dgm:pt modelId="{862AC303-E32B-45CB-B018-F1A18776206F}" type="pres">
      <dgm:prSet presAssocID="{F7213187-E3E0-4431-ABC2-88E62AA86D52}" presName="level3hierChild" presStyleCnt="0"/>
      <dgm:spPr/>
    </dgm:pt>
    <dgm:pt modelId="{D18795C3-74E0-412F-93C4-B7EC3D108AC9}" type="pres">
      <dgm:prSet presAssocID="{3D19C9E9-D39D-4F6C-BBF6-13D403295B53}" presName="conn2-1" presStyleLbl="parChTrans1D3" presStyleIdx="0" presStyleCnt="4"/>
      <dgm:spPr/>
    </dgm:pt>
    <dgm:pt modelId="{71F5DE3F-E09C-4D69-B0BB-4DA1F0F5511B}" type="pres">
      <dgm:prSet presAssocID="{3D19C9E9-D39D-4F6C-BBF6-13D403295B53}" presName="connTx" presStyleLbl="parChTrans1D3" presStyleIdx="0" presStyleCnt="4"/>
      <dgm:spPr/>
    </dgm:pt>
    <dgm:pt modelId="{B90A1A8F-0F2F-46E6-AA15-883097AA04C9}" type="pres">
      <dgm:prSet presAssocID="{5E942025-44B6-4310-909A-42948D331F06}" presName="root2" presStyleCnt="0"/>
      <dgm:spPr/>
    </dgm:pt>
    <dgm:pt modelId="{2E7A1360-5534-4B32-8ADF-31E318D6FCF9}" type="pres">
      <dgm:prSet presAssocID="{5E942025-44B6-4310-909A-42948D331F06}" presName="LevelTwoTextNode" presStyleLbl="node3" presStyleIdx="0" presStyleCnt="4" custScaleX="2000000" custScaleY="695954" custLinFactNeighborY="-68642">
        <dgm:presLayoutVars>
          <dgm:chPref val="3"/>
        </dgm:presLayoutVars>
      </dgm:prSet>
      <dgm:spPr/>
    </dgm:pt>
    <dgm:pt modelId="{C366A238-DCF6-42B8-9308-A35BF8ED5FD4}" type="pres">
      <dgm:prSet presAssocID="{5E942025-44B6-4310-909A-42948D331F06}" presName="level3hierChild" presStyleCnt="0"/>
      <dgm:spPr/>
    </dgm:pt>
    <dgm:pt modelId="{FF26C3DB-D30D-4141-82F5-175160CDD336}" type="pres">
      <dgm:prSet presAssocID="{21FF0818-39FA-4701-AD80-D3E894F63B97}" presName="root1" presStyleCnt="0"/>
      <dgm:spPr/>
    </dgm:pt>
    <dgm:pt modelId="{C738B4A1-F3A0-42D0-BFB7-AAC581175056}" type="pres">
      <dgm:prSet presAssocID="{21FF0818-39FA-4701-AD80-D3E894F63B97}" presName="LevelOneTextNode" presStyleLbl="node0" presStyleIdx="1" presStyleCnt="4" custScaleX="2000000" custScaleY="695954" custLinFactNeighborY="-68642">
        <dgm:presLayoutVars>
          <dgm:chPref val="3"/>
        </dgm:presLayoutVars>
      </dgm:prSet>
      <dgm:spPr/>
    </dgm:pt>
    <dgm:pt modelId="{5F4756E0-5C93-474F-B579-5242728FAE27}" type="pres">
      <dgm:prSet presAssocID="{21FF0818-39FA-4701-AD80-D3E894F63B97}" presName="level2hierChild" presStyleCnt="0"/>
      <dgm:spPr/>
    </dgm:pt>
    <dgm:pt modelId="{FC1D64F1-D5F8-4552-9E80-696B4397DE00}" type="pres">
      <dgm:prSet presAssocID="{1ECB3A2D-674B-409A-BAD4-C7A3C66B2AAB}" presName="conn2-1" presStyleLbl="parChTrans1D2" presStyleIdx="1" presStyleCnt="4"/>
      <dgm:spPr/>
    </dgm:pt>
    <dgm:pt modelId="{973B97C3-72E8-4C0E-B096-AD3C2CCC9732}" type="pres">
      <dgm:prSet presAssocID="{1ECB3A2D-674B-409A-BAD4-C7A3C66B2AAB}" presName="connTx" presStyleLbl="parChTrans1D2" presStyleIdx="1" presStyleCnt="4"/>
      <dgm:spPr/>
    </dgm:pt>
    <dgm:pt modelId="{AA5A52C9-0BB4-48FE-AA30-B17C8BA13834}" type="pres">
      <dgm:prSet presAssocID="{87B1EB7F-AC5A-4036-AC17-26D2D91A84C6}" presName="root2" presStyleCnt="0"/>
      <dgm:spPr/>
    </dgm:pt>
    <dgm:pt modelId="{CF9F0246-9856-48D7-A347-F977E13473C7}" type="pres">
      <dgm:prSet presAssocID="{87B1EB7F-AC5A-4036-AC17-26D2D91A84C6}" presName="LevelTwoTextNode" presStyleLbl="node2" presStyleIdx="1" presStyleCnt="4" custScaleX="2000000" custScaleY="695954" custLinFactNeighborY="-68642">
        <dgm:presLayoutVars>
          <dgm:chPref val="3"/>
        </dgm:presLayoutVars>
      </dgm:prSet>
      <dgm:spPr/>
    </dgm:pt>
    <dgm:pt modelId="{32C00644-BCB6-4B70-A270-85040AA11DDA}" type="pres">
      <dgm:prSet presAssocID="{87B1EB7F-AC5A-4036-AC17-26D2D91A84C6}" presName="level3hierChild" presStyleCnt="0"/>
      <dgm:spPr/>
    </dgm:pt>
    <dgm:pt modelId="{6075F944-5117-4701-A1F9-E51E3EFC5430}" type="pres">
      <dgm:prSet presAssocID="{DD8D871A-CC24-4A73-AF8D-8C22091CCA67}" presName="conn2-1" presStyleLbl="parChTrans1D3" presStyleIdx="1" presStyleCnt="4"/>
      <dgm:spPr/>
    </dgm:pt>
    <dgm:pt modelId="{B3B474E3-9971-4362-A54B-AD5265F2FD48}" type="pres">
      <dgm:prSet presAssocID="{DD8D871A-CC24-4A73-AF8D-8C22091CCA67}" presName="connTx" presStyleLbl="parChTrans1D3" presStyleIdx="1" presStyleCnt="4"/>
      <dgm:spPr/>
    </dgm:pt>
    <dgm:pt modelId="{4DA4C917-285D-4BC9-A87A-075079659927}" type="pres">
      <dgm:prSet presAssocID="{76ED767B-55EE-4484-9408-969AF968F68F}" presName="root2" presStyleCnt="0"/>
      <dgm:spPr/>
    </dgm:pt>
    <dgm:pt modelId="{40F32F7D-AB5D-4B75-8FD2-2BC14A8D6C4F}" type="pres">
      <dgm:prSet presAssocID="{76ED767B-55EE-4484-9408-969AF968F68F}" presName="LevelTwoTextNode" presStyleLbl="node3" presStyleIdx="1" presStyleCnt="4" custScaleX="2000000" custScaleY="695954" custLinFactNeighborY="-68642">
        <dgm:presLayoutVars>
          <dgm:chPref val="3"/>
        </dgm:presLayoutVars>
      </dgm:prSet>
      <dgm:spPr/>
    </dgm:pt>
    <dgm:pt modelId="{1AB1F8F0-C768-4876-868E-CDFAFD61F100}" type="pres">
      <dgm:prSet presAssocID="{76ED767B-55EE-4484-9408-969AF968F68F}" presName="level3hierChild" presStyleCnt="0"/>
      <dgm:spPr/>
    </dgm:pt>
    <dgm:pt modelId="{D6DB91C4-E9EA-4A8E-858A-DA93BF500954}" type="pres">
      <dgm:prSet presAssocID="{95B0EF3F-5BD7-4801-B2A6-B8BC65583417}" presName="root1" presStyleCnt="0"/>
      <dgm:spPr/>
    </dgm:pt>
    <dgm:pt modelId="{2CFA8E9B-1C56-4B6D-A976-D44223D5A27F}" type="pres">
      <dgm:prSet presAssocID="{95B0EF3F-5BD7-4801-B2A6-B8BC65583417}" presName="LevelOneTextNode" presStyleLbl="node0" presStyleIdx="2" presStyleCnt="4" custScaleX="2000000" custScaleY="695954" custLinFactNeighborY="-68642">
        <dgm:presLayoutVars>
          <dgm:chPref val="3"/>
        </dgm:presLayoutVars>
      </dgm:prSet>
      <dgm:spPr/>
    </dgm:pt>
    <dgm:pt modelId="{2953B66E-A76F-401D-84BE-525B84E4378C}" type="pres">
      <dgm:prSet presAssocID="{95B0EF3F-5BD7-4801-B2A6-B8BC65583417}" presName="level2hierChild" presStyleCnt="0"/>
      <dgm:spPr/>
    </dgm:pt>
    <dgm:pt modelId="{4F2E6E58-C10F-4F38-AB66-68A961AFA73F}" type="pres">
      <dgm:prSet presAssocID="{85A91C34-AD4A-434E-BBD8-79DCD33BA97A}" presName="conn2-1" presStyleLbl="parChTrans1D2" presStyleIdx="2" presStyleCnt="4"/>
      <dgm:spPr/>
    </dgm:pt>
    <dgm:pt modelId="{8747FE09-7E7E-4B82-AD22-708A94E202AB}" type="pres">
      <dgm:prSet presAssocID="{85A91C34-AD4A-434E-BBD8-79DCD33BA97A}" presName="connTx" presStyleLbl="parChTrans1D2" presStyleIdx="2" presStyleCnt="4"/>
      <dgm:spPr/>
    </dgm:pt>
    <dgm:pt modelId="{8BEF568D-0650-4DC7-9F47-75F4774C6EC5}" type="pres">
      <dgm:prSet presAssocID="{8884E7BE-CADD-4BBB-87C5-51741CD29C4D}" presName="root2" presStyleCnt="0"/>
      <dgm:spPr/>
    </dgm:pt>
    <dgm:pt modelId="{37CA467E-125B-420E-B949-D337F2C6FCB6}" type="pres">
      <dgm:prSet presAssocID="{8884E7BE-CADD-4BBB-87C5-51741CD29C4D}" presName="LevelTwoTextNode" presStyleLbl="node2" presStyleIdx="2" presStyleCnt="4" custScaleX="2000000" custScaleY="695954" custLinFactNeighborY="-68642">
        <dgm:presLayoutVars>
          <dgm:chPref val="3"/>
        </dgm:presLayoutVars>
      </dgm:prSet>
      <dgm:spPr/>
    </dgm:pt>
    <dgm:pt modelId="{3B47D0AB-AA14-4D70-BDD2-A4FF5CFAD0A2}" type="pres">
      <dgm:prSet presAssocID="{8884E7BE-CADD-4BBB-87C5-51741CD29C4D}" presName="level3hierChild" presStyleCnt="0"/>
      <dgm:spPr/>
    </dgm:pt>
    <dgm:pt modelId="{82ED24E0-5A6E-450C-AB07-5511D6685B8E}" type="pres">
      <dgm:prSet presAssocID="{848D47E6-5470-40F2-BF1B-1E96CF143CD0}" presName="conn2-1" presStyleLbl="parChTrans1D3" presStyleIdx="2" presStyleCnt="4"/>
      <dgm:spPr/>
    </dgm:pt>
    <dgm:pt modelId="{DC550A91-370A-4E29-B2B0-4CE1EA5BF882}" type="pres">
      <dgm:prSet presAssocID="{848D47E6-5470-40F2-BF1B-1E96CF143CD0}" presName="connTx" presStyleLbl="parChTrans1D3" presStyleIdx="2" presStyleCnt="4"/>
      <dgm:spPr/>
    </dgm:pt>
    <dgm:pt modelId="{67E508F5-7CDA-4B37-A807-3C8EFECB45C2}" type="pres">
      <dgm:prSet presAssocID="{905CED08-AAE3-42E3-A89E-EFFD2966D42B}" presName="root2" presStyleCnt="0"/>
      <dgm:spPr/>
    </dgm:pt>
    <dgm:pt modelId="{CBD1E160-13A2-42A0-91AE-8C9D0A28A98C}" type="pres">
      <dgm:prSet presAssocID="{905CED08-AAE3-42E3-A89E-EFFD2966D42B}" presName="LevelTwoTextNode" presStyleLbl="node3" presStyleIdx="2" presStyleCnt="4" custScaleX="2000000" custScaleY="695954" custLinFactNeighborY="-68642">
        <dgm:presLayoutVars>
          <dgm:chPref val="3"/>
        </dgm:presLayoutVars>
      </dgm:prSet>
      <dgm:spPr/>
    </dgm:pt>
    <dgm:pt modelId="{2B0983B7-2AC6-4B7B-86B7-E527B2E4200A}" type="pres">
      <dgm:prSet presAssocID="{905CED08-AAE3-42E3-A89E-EFFD2966D42B}" presName="level3hierChild" presStyleCnt="0"/>
      <dgm:spPr/>
    </dgm:pt>
    <dgm:pt modelId="{D97D24AC-E930-49AA-967F-837BB67F1DED}" type="pres">
      <dgm:prSet presAssocID="{AB4F2B16-5CBE-4E3C-8194-BB690A84041A}" presName="root1" presStyleCnt="0"/>
      <dgm:spPr/>
    </dgm:pt>
    <dgm:pt modelId="{24E47DB3-5CF6-4315-A4F8-8472286EB95C}" type="pres">
      <dgm:prSet presAssocID="{AB4F2B16-5CBE-4E3C-8194-BB690A84041A}" presName="LevelOneTextNode" presStyleLbl="node0" presStyleIdx="3" presStyleCnt="4" custScaleX="2000000" custScaleY="695954" custLinFactNeighborY="-68642">
        <dgm:presLayoutVars>
          <dgm:chPref val="3"/>
        </dgm:presLayoutVars>
      </dgm:prSet>
      <dgm:spPr/>
    </dgm:pt>
    <dgm:pt modelId="{9417AFE2-6B5D-4996-A054-8F3CD63FE465}" type="pres">
      <dgm:prSet presAssocID="{AB4F2B16-5CBE-4E3C-8194-BB690A84041A}" presName="level2hierChild" presStyleCnt="0"/>
      <dgm:spPr/>
    </dgm:pt>
    <dgm:pt modelId="{1A961649-EB52-4869-AEEC-6674B1892D50}" type="pres">
      <dgm:prSet presAssocID="{4EDBAC5C-9DD4-4B2D-9718-D9C4B59C6672}" presName="conn2-1" presStyleLbl="parChTrans1D2" presStyleIdx="3" presStyleCnt="4"/>
      <dgm:spPr/>
    </dgm:pt>
    <dgm:pt modelId="{0ABB9C3A-76B0-421A-A7A1-754A4A832586}" type="pres">
      <dgm:prSet presAssocID="{4EDBAC5C-9DD4-4B2D-9718-D9C4B59C6672}" presName="connTx" presStyleLbl="parChTrans1D2" presStyleIdx="3" presStyleCnt="4"/>
      <dgm:spPr/>
    </dgm:pt>
    <dgm:pt modelId="{BB406622-B30D-4223-BC7B-A8611334C094}" type="pres">
      <dgm:prSet presAssocID="{D194BFF5-A0F9-49CF-B0C0-0E7EF8AB024E}" presName="root2" presStyleCnt="0"/>
      <dgm:spPr/>
    </dgm:pt>
    <dgm:pt modelId="{DDF60D7A-FA96-4CF6-B9F8-58A9645F9A02}" type="pres">
      <dgm:prSet presAssocID="{D194BFF5-A0F9-49CF-B0C0-0E7EF8AB024E}" presName="LevelTwoTextNode" presStyleLbl="node2" presStyleIdx="3" presStyleCnt="4" custScaleX="2000000" custScaleY="695954" custLinFactNeighborX="-3538" custLinFactNeighborY="14674">
        <dgm:presLayoutVars>
          <dgm:chPref val="3"/>
        </dgm:presLayoutVars>
      </dgm:prSet>
      <dgm:spPr/>
    </dgm:pt>
    <dgm:pt modelId="{D49837D8-638B-4904-8C02-B8D7EA048B24}" type="pres">
      <dgm:prSet presAssocID="{D194BFF5-A0F9-49CF-B0C0-0E7EF8AB024E}" presName="level3hierChild" presStyleCnt="0"/>
      <dgm:spPr/>
    </dgm:pt>
    <dgm:pt modelId="{495A9EEE-29EB-498B-A6B5-A7156557B9E6}" type="pres">
      <dgm:prSet presAssocID="{64C9CD57-EE97-4C90-AB7D-205F4BB04488}" presName="conn2-1" presStyleLbl="parChTrans1D3" presStyleIdx="3" presStyleCnt="4"/>
      <dgm:spPr/>
    </dgm:pt>
    <dgm:pt modelId="{04B075BC-8349-41E2-A823-8DB48E33A7B0}" type="pres">
      <dgm:prSet presAssocID="{64C9CD57-EE97-4C90-AB7D-205F4BB04488}" presName="connTx" presStyleLbl="parChTrans1D3" presStyleIdx="3" presStyleCnt="4"/>
      <dgm:spPr/>
    </dgm:pt>
    <dgm:pt modelId="{01837B23-41D5-4E6E-BEF9-78B5A90B0F1E}" type="pres">
      <dgm:prSet presAssocID="{D575825E-EE7E-45E4-8E7A-AEF8FACA5445}" presName="root2" presStyleCnt="0"/>
      <dgm:spPr/>
    </dgm:pt>
    <dgm:pt modelId="{DEA586F8-79F4-4945-8250-9ABD58F87777}" type="pres">
      <dgm:prSet presAssocID="{D575825E-EE7E-45E4-8E7A-AEF8FACA5445}" presName="LevelTwoTextNode" presStyleLbl="node3" presStyleIdx="3" presStyleCnt="4" custScaleX="2000000" custScaleY="695954" custLinFactNeighborY="-68642">
        <dgm:presLayoutVars>
          <dgm:chPref val="3"/>
        </dgm:presLayoutVars>
      </dgm:prSet>
      <dgm:spPr/>
    </dgm:pt>
    <dgm:pt modelId="{32FF31F3-DB3D-4743-8001-708B96332C8C}" type="pres">
      <dgm:prSet presAssocID="{D575825E-EE7E-45E4-8E7A-AEF8FACA5445}" presName="level3hierChild" presStyleCnt="0"/>
      <dgm:spPr/>
    </dgm:pt>
  </dgm:ptLst>
  <dgm:cxnLst>
    <dgm:cxn modelId="{A93CD901-FC72-481D-9D7C-2BC7FBC55E74}" type="presOf" srcId="{64C9CD57-EE97-4C90-AB7D-205F4BB04488}" destId="{04B075BC-8349-41E2-A823-8DB48E33A7B0}" srcOrd="1" destOrd="0" presId="urn:microsoft.com/office/officeart/2005/8/layout/hierarchy2"/>
    <dgm:cxn modelId="{1A1A3302-59EF-44A4-B831-AEA45A19422A}" type="presOf" srcId="{DD8D871A-CC24-4A73-AF8D-8C22091CCA67}" destId="{6075F944-5117-4701-A1F9-E51E3EFC5430}" srcOrd="0" destOrd="0" presId="urn:microsoft.com/office/officeart/2005/8/layout/hierarchy2"/>
    <dgm:cxn modelId="{5137CB0B-0DBD-478B-B1F7-59FECE5610DE}" type="presOf" srcId="{8884E7BE-CADD-4BBB-87C5-51741CD29C4D}" destId="{37CA467E-125B-420E-B949-D337F2C6FCB6}" srcOrd="0" destOrd="0" presId="urn:microsoft.com/office/officeart/2005/8/layout/hierarchy2"/>
    <dgm:cxn modelId="{B2E3F512-0962-42D5-83C4-DBC430A8F6AE}" type="presOf" srcId="{848D47E6-5470-40F2-BF1B-1E96CF143CD0}" destId="{82ED24E0-5A6E-450C-AB07-5511D6685B8E}" srcOrd="0" destOrd="0" presId="urn:microsoft.com/office/officeart/2005/8/layout/hierarchy2"/>
    <dgm:cxn modelId="{43A7F31B-B7BF-4709-BA15-8B30869834F9}" type="presOf" srcId="{95B0EF3F-5BD7-4801-B2A6-B8BC65583417}" destId="{2CFA8E9B-1C56-4B6D-A976-D44223D5A27F}" srcOrd="0" destOrd="0" presId="urn:microsoft.com/office/officeart/2005/8/layout/hierarchy2"/>
    <dgm:cxn modelId="{12A8F61C-4E4D-4893-B7D1-E5FFC2B2F499}" type="presOf" srcId="{3D19C9E9-D39D-4F6C-BBF6-13D403295B53}" destId="{71F5DE3F-E09C-4D69-B0BB-4DA1F0F5511B}" srcOrd="1" destOrd="0" presId="urn:microsoft.com/office/officeart/2005/8/layout/hierarchy2"/>
    <dgm:cxn modelId="{EBD81923-7891-426A-AB85-440319F798F2}" type="presOf" srcId="{D575825E-EE7E-45E4-8E7A-AEF8FACA5445}" destId="{DEA586F8-79F4-4945-8250-9ABD58F87777}" srcOrd="0" destOrd="0" presId="urn:microsoft.com/office/officeart/2005/8/layout/hierarchy2"/>
    <dgm:cxn modelId="{2F754B29-C749-4649-A2A2-1C52F49E6253}" type="presOf" srcId="{5E942025-44B6-4310-909A-42948D331F06}" destId="{2E7A1360-5534-4B32-8ADF-31E318D6FCF9}" srcOrd="0" destOrd="0" presId="urn:microsoft.com/office/officeart/2005/8/layout/hierarchy2"/>
    <dgm:cxn modelId="{1BAC9E30-3ECF-493A-B67B-17F649FE2084}" type="presOf" srcId="{F7213187-E3E0-4431-ABC2-88E62AA86D52}" destId="{1DAACE70-E41D-46E2-A230-776D7C375B4B}" srcOrd="0" destOrd="0" presId="urn:microsoft.com/office/officeart/2005/8/layout/hierarchy2"/>
    <dgm:cxn modelId="{F9455039-2992-4400-BD94-07D0ABEF9864}" type="presOf" srcId="{1ECB3A2D-674B-409A-BAD4-C7A3C66B2AAB}" destId="{973B97C3-72E8-4C0E-B096-AD3C2CCC9732}" srcOrd="1" destOrd="0" presId="urn:microsoft.com/office/officeart/2005/8/layout/hierarchy2"/>
    <dgm:cxn modelId="{BDDBE640-9F2B-4FF9-BD8E-B44353BC1FF3}" type="presOf" srcId="{85A91C34-AD4A-434E-BBD8-79DCD33BA97A}" destId="{8747FE09-7E7E-4B82-AD22-708A94E202AB}" srcOrd="1" destOrd="0" presId="urn:microsoft.com/office/officeart/2005/8/layout/hierarchy2"/>
    <dgm:cxn modelId="{C9745145-8E7C-4B34-81B0-F2BCC22CFFC1}" type="presOf" srcId="{4EDBAC5C-9DD4-4B2D-9718-D9C4B59C6672}" destId="{0ABB9C3A-76B0-421A-A7A1-754A4A832586}" srcOrd="1" destOrd="0" presId="urn:microsoft.com/office/officeart/2005/8/layout/hierarchy2"/>
    <dgm:cxn modelId="{F3908847-9259-4BA2-84CE-024CA135377E}" srcId="{968319D0-CE38-4163-ACEB-401278F1A255}" destId="{EFB14067-0D1D-4B08-9D65-372A8928B116}" srcOrd="0" destOrd="0" parTransId="{20863C6A-ACA9-4ADD-9121-A1C205F37142}" sibTransId="{0D8F2BB5-283E-4FE3-909D-313141305A20}"/>
    <dgm:cxn modelId="{4BB5DB49-28A7-471C-971F-D8F52BE96408}" srcId="{968319D0-CE38-4163-ACEB-401278F1A255}" destId="{95B0EF3F-5BD7-4801-B2A6-B8BC65583417}" srcOrd="2" destOrd="0" parTransId="{8E13A2D7-050F-47B7-A088-B410ED764AEA}" sibTransId="{CDE73F97-2FC2-48CE-8A97-08D450526A24}"/>
    <dgm:cxn modelId="{187C304C-D6C3-4985-87F4-046F3CF90259}" srcId="{968319D0-CE38-4163-ACEB-401278F1A255}" destId="{21FF0818-39FA-4701-AD80-D3E894F63B97}" srcOrd="1" destOrd="0" parTransId="{3D3A694A-3765-4359-967C-149748AC490C}" sibTransId="{2021DB50-F26A-4420-B49B-49D0719B88B9}"/>
    <dgm:cxn modelId="{1852114F-A903-411A-B8C0-6411610C1C7D}" srcId="{21FF0818-39FA-4701-AD80-D3E894F63B97}" destId="{87B1EB7F-AC5A-4036-AC17-26D2D91A84C6}" srcOrd="0" destOrd="0" parTransId="{1ECB3A2D-674B-409A-BAD4-C7A3C66B2AAB}" sibTransId="{9EB39197-E6B1-4CFD-A4B6-C11EEB80004B}"/>
    <dgm:cxn modelId="{F7183E6F-F27A-4B5E-8CC0-6BBDEB64BA2B}" srcId="{F7213187-E3E0-4431-ABC2-88E62AA86D52}" destId="{5E942025-44B6-4310-909A-42948D331F06}" srcOrd="0" destOrd="0" parTransId="{3D19C9E9-D39D-4F6C-BBF6-13D403295B53}" sibTransId="{4C5B7C0C-C204-45CA-8784-B11C025C8C1D}"/>
    <dgm:cxn modelId="{D263584F-BEC2-4464-AC7A-1506355B2B13}" srcId="{95B0EF3F-5BD7-4801-B2A6-B8BC65583417}" destId="{8884E7BE-CADD-4BBB-87C5-51741CD29C4D}" srcOrd="0" destOrd="0" parTransId="{85A91C34-AD4A-434E-BBD8-79DCD33BA97A}" sibTransId="{5F4FF27D-79E2-4E70-A4FA-38CB223DE1F8}"/>
    <dgm:cxn modelId="{2E6F2158-C3B0-413E-8EA1-FB6E731A3E62}" type="presOf" srcId="{848D47E6-5470-40F2-BF1B-1E96CF143CD0}" destId="{DC550A91-370A-4E29-B2B0-4CE1EA5BF882}" srcOrd="1" destOrd="0" presId="urn:microsoft.com/office/officeart/2005/8/layout/hierarchy2"/>
    <dgm:cxn modelId="{92D5DD7E-9CB6-40D3-AA35-3ED68D7412D2}" srcId="{D194BFF5-A0F9-49CF-B0C0-0E7EF8AB024E}" destId="{D575825E-EE7E-45E4-8E7A-AEF8FACA5445}" srcOrd="0" destOrd="0" parTransId="{64C9CD57-EE97-4C90-AB7D-205F4BB04488}" sibTransId="{D58042E9-6595-4FF0-B7BC-B46DC6B2747B}"/>
    <dgm:cxn modelId="{B4BD9F80-80C8-42DA-8BD9-53553BD7A524}" type="presOf" srcId="{21FF0818-39FA-4701-AD80-D3E894F63B97}" destId="{C738B4A1-F3A0-42D0-BFB7-AAC581175056}" srcOrd="0" destOrd="0" presId="urn:microsoft.com/office/officeart/2005/8/layout/hierarchy2"/>
    <dgm:cxn modelId="{6ED9AD84-2E45-441C-A1C9-EE5C51BF8D56}" type="presOf" srcId="{DD8D871A-CC24-4A73-AF8D-8C22091CCA67}" destId="{B3B474E3-9971-4362-A54B-AD5265F2FD48}" srcOrd="1" destOrd="0" presId="urn:microsoft.com/office/officeart/2005/8/layout/hierarchy2"/>
    <dgm:cxn modelId="{84DD2086-FCF3-4361-ABE8-6269E1C9EE5F}" type="presOf" srcId="{3D19C9E9-D39D-4F6C-BBF6-13D403295B53}" destId="{D18795C3-74E0-412F-93C4-B7EC3D108AC9}" srcOrd="0" destOrd="0" presId="urn:microsoft.com/office/officeart/2005/8/layout/hierarchy2"/>
    <dgm:cxn modelId="{8E87648D-BE23-4054-9E93-D9BB261ACE79}" srcId="{EFB14067-0D1D-4B08-9D65-372A8928B116}" destId="{F7213187-E3E0-4431-ABC2-88E62AA86D52}" srcOrd="0" destOrd="0" parTransId="{BA2E7B6D-E2CB-4B41-8740-2CE32B8A0434}" sibTransId="{E841E612-A283-461A-B93E-BAE3F7D086C2}"/>
    <dgm:cxn modelId="{C5B4128E-A550-442A-AAED-6F03BAF072ED}" type="presOf" srcId="{BA2E7B6D-E2CB-4B41-8740-2CE32B8A0434}" destId="{4DB34AB0-1FA1-4B78-A8F0-57B99A38F08B}" srcOrd="0" destOrd="0" presId="urn:microsoft.com/office/officeart/2005/8/layout/hierarchy2"/>
    <dgm:cxn modelId="{9DCC238E-F437-4929-A1D7-34AFEC5E93C1}" type="presOf" srcId="{968319D0-CE38-4163-ACEB-401278F1A255}" destId="{4BDE1157-B261-4297-847F-DE81BD97DE62}" srcOrd="0" destOrd="0" presId="urn:microsoft.com/office/officeart/2005/8/layout/hierarchy2"/>
    <dgm:cxn modelId="{C1A55F8F-8985-4682-A6B7-5DF94520924A}" srcId="{8884E7BE-CADD-4BBB-87C5-51741CD29C4D}" destId="{905CED08-AAE3-42E3-A89E-EFFD2966D42B}" srcOrd="0" destOrd="0" parTransId="{848D47E6-5470-40F2-BF1B-1E96CF143CD0}" sibTransId="{74240361-1298-4B87-998D-2355343E3E6C}"/>
    <dgm:cxn modelId="{F705AB9B-4158-41DB-A25A-C1A737D9C467}" type="presOf" srcId="{BA2E7B6D-E2CB-4B41-8740-2CE32B8A0434}" destId="{7E328960-2923-487D-BAC3-6DFC54FDBB94}" srcOrd="1" destOrd="0" presId="urn:microsoft.com/office/officeart/2005/8/layout/hierarchy2"/>
    <dgm:cxn modelId="{7B2DA99D-8295-4964-A386-89FEB9BB7728}" type="presOf" srcId="{1ECB3A2D-674B-409A-BAD4-C7A3C66B2AAB}" destId="{FC1D64F1-D5F8-4552-9E80-696B4397DE00}" srcOrd="0" destOrd="0" presId="urn:microsoft.com/office/officeart/2005/8/layout/hierarchy2"/>
    <dgm:cxn modelId="{DC6F4AA2-E72D-4435-896C-FC08257672DE}" srcId="{87B1EB7F-AC5A-4036-AC17-26D2D91A84C6}" destId="{76ED767B-55EE-4484-9408-969AF968F68F}" srcOrd="0" destOrd="0" parTransId="{DD8D871A-CC24-4A73-AF8D-8C22091CCA67}" sibTransId="{3EAC0A90-0FAF-44C4-B37C-F2540273437A}"/>
    <dgm:cxn modelId="{B85A95A5-BE9E-4D10-A0C3-CDBBDD0B5539}" type="presOf" srcId="{64C9CD57-EE97-4C90-AB7D-205F4BB04488}" destId="{495A9EEE-29EB-498B-A6B5-A7156557B9E6}" srcOrd="0" destOrd="0" presId="urn:microsoft.com/office/officeart/2005/8/layout/hierarchy2"/>
    <dgm:cxn modelId="{49C568AC-CCF5-4D4D-871A-3FEC94A9FF37}" type="presOf" srcId="{AB4F2B16-5CBE-4E3C-8194-BB690A84041A}" destId="{24E47DB3-5CF6-4315-A4F8-8472286EB95C}" srcOrd="0" destOrd="0" presId="urn:microsoft.com/office/officeart/2005/8/layout/hierarchy2"/>
    <dgm:cxn modelId="{7A8DD9B5-DC99-4016-A848-8D1E4FA273CF}" type="presOf" srcId="{85A91C34-AD4A-434E-BBD8-79DCD33BA97A}" destId="{4F2E6E58-C10F-4F38-AB66-68A961AFA73F}" srcOrd="0" destOrd="0" presId="urn:microsoft.com/office/officeart/2005/8/layout/hierarchy2"/>
    <dgm:cxn modelId="{2DD3E8C0-FDDF-46DF-881C-E8889494C30F}" type="presOf" srcId="{D194BFF5-A0F9-49CF-B0C0-0E7EF8AB024E}" destId="{DDF60D7A-FA96-4CF6-B9F8-58A9645F9A02}" srcOrd="0" destOrd="0" presId="urn:microsoft.com/office/officeart/2005/8/layout/hierarchy2"/>
    <dgm:cxn modelId="{0EECC1CC-94F8-4FE2-8A5A-5F0131AD8F3D}" type="presOf" srcId="{76ED767B-55EE-4484-9408-969AF968F68F}" destId="{40F32F7D-AB5D-4B75-8FD2-2BC14A8D6C4F}" srcOrd="0" destOrd="0" presId="urn:microsoft.com/office/officeart/2005/8/layout/hierarchy2"/>
    <dgm:cxn modelId="{2BAAAED2-D468-45F1-8F41-B3CE6029D248}" srcId="{968319D0-CE38-4163-ACEB-401278F1A255}" destId="{AB4F2B16-5CBE-4E3C-8194-BB690A84041A}" srcOrd="3" destOrd="0" parTransId="{C22A29CE-E574-4776-89E6-3EFF54C53733}" sibTransId="{D65AD7A0-0290-4ADB-873E-A3532F2F799A}"/>
    <dgm:cxn modelId="{6F2031D8-F140-4EBE-9A96-E01A6F146491}" srcId="{AB4F2B16-5CBE-4E3C-8194-BB690A84041A}" destId="{D194BFF5-A0F9-49CF-B0C0-0E7EF8AB024E}" srcOrd="0" destOrd="0" parTransId="{4EDBAC5C-9DD4-4B2D-9718-D9C4B59C6672}" sibTransId="{A8E5D072-B90B-4A6D-BD4E-FB65371BA292}"/>
    <dgm:cxn modelId="{6AA1B1E3-4ED7-4751-84A8-BC318415712C}" type="presOf" srcId="{87B1EB7F-AC5A-4036-AC17-26D2D91A84C6}" destId="{CF9F0246-9856-48D7-A347-F977E13473C7}" srcOrd="0" destOrd="0" presId="urn:microsoft.com/office/officeart/2005/8/layout/hierarchy2"/>
    <dgm:cxn modelId="{5FDC70E4-3CB5-4628-B5C4-BC054AB541A9}" type="presOf" srcId="{905CED08-AAE3-42E3-A89E-EFFD2966D42B}" destId="{CBD1E160-13A2-42A0-91AE-8C9D0A28A98C}" srcOrd="0" destOrd="0" presId="urn:microsoft.com/office/officeart/2005/8/layout/hierarchy2"/>
    <dgm:cxn modelId="{EAA1CEEC-FE5A-4E3F-9537-A3A0A8112D37}" type="presOf" srcId="{EFB14067-0D1D-4B08-9D65-372A8928B116}" destId="{83883231-F1A7-4870-8F81-8BB1B1F469A5}" srcOrd="0" destOrd="0" presId="urn:microsoft.com/office/officeart/2005/8/layout/hierarchy2"/>
    <dgm:cxn modelId="{966D54FC-7D04-4D7E-8557-F45380D8F116}" type="presOf" srcId="{4EDBAC5C-9DD4-4B2D-9718-D9C4B59C6672}" destId="{1A961649-EB52-4869-AEEC-6674B1892D50}" srcOrd="0" destOrd="0" presId="urn:microsoft.com/office/officeart/2005/8/layout/hierarchy2"/>
    <dgm:cxn modelId="{52F4FFF6-8733-4548-B560-E037518CE0CB}" type="presParOf" srcId="{4BDE1157-B261-4297-847F-DE81BD97DE62}" destId="{10639245-2809-41FA-BCBC-54C6AE0FD9CF}" srcOrd="0" destOrd="0" presId="urn:microsoft.com/office/officeart/2005/8/layout/hierarchy2"/>
    <dgm:cxn modelId="{FFE68C13-96F1-41ED-81E6-CF9358DFE305}" type="presParOf" srcId="{10639245-2809-41FA-BCBC-54C6AE0FD9CF}" destId="{83883231-F1A7-4870-8F81-8BB1B1F469A5}" srcOrd="0" destOrd="0" presId="urn:microsoft.com/office/officeart/2005/8/layout/hierarchy2"/>
    <dgm:cxn modelId="{FD8A6FD3-8F6D-493E-B0A0-497352DA78C0}" type="presParOf" srcId="{10639245-2809-41FA-BCBC-54C6AE0FD9CF}" destId="{B7877E97-4DEB-48F6-AA48-5AA135691CB3}" srcOrd="1" destOrd="0" presId="urn:microsoft.com/office/officeart/2005/8/layout/hierarchy2"/>
    <dgm:cxn modelId="{13DDA6B6-42A9-48F1-B5AC-FEA8394F0AEB}" type="presParOf" srcId="{B7877E97-4DEB-48F6-AA48-5AA135691CB3}" destId="{4DB34AB0-1FA1-4B78-A8F0-57B99A38F08B}" srcOrd="0" destOrd="0" presId="urn:microsoft.com/office/officeart/2005/8/layout/hierarchy2"/>
    <dgm:cxn modelId="{9C2994CF-3C16-4A7A-BC19-0AEF3F989F32}" type="presParOf" srcId="{4DB34AB0-1FA1-4B78-A8F0-57B99A38F08B}" destId="{7E328960-2923-487D-BAC3-6DFC54FDBB94}" srcOrd="0" destOrd="0" presId="urn:microsoft.com/office/officeart/2005/8/layout/hierarchy2"/>
    <dgm:cxn modelId="{9D4154ED-CF9F-4F24-B193-A12EB3A3D61A}" type="presParOf" srcId="{B7877E97-4DEB-48F6-AA48-5AA135691CB3}" destId="{D24BC428-A5DA-4476-A207-56C3257A130E}" srcOrd="1" destOrd="0" presId="urn:microsoft.com/office/officeart/2005/8/layout/hierarchy2"/>
    <dgm:cxn modelId="{03CD928D-538E-45CB-8B4A-304CF28A233A}" type="presParOf" srcId="{D24BC428-A5DA-4476-A207-56C3257A130E}" destId="{1DAACE70-E41D-46E2-A230-776D7C375B4B}" srcOrd="0" destOrd="0" presId="urn:microsoft.com/office/officeart/2005/8/layout/hierarchy2"/>
    <dgm:cxn modelId="{240DB2CB-A1F2-4C41-9212-EA0A120203AE}" type="presParOf" srcId="{D24BC428-A5DA-4476-A207-56C3257A130E}" destId="{862AC303-E32B-45CB-B018-F1A18776206F}" srcOrd="1" destOrd="0" presId="urn:microsoft.com/office/officeart/2005/8/layout/hierarchy2"/>
    <dgm:cxn modelId="{AD2836E6-666B-4715-AE5D-8C6780D982AD}" type="presParOf" srcId="{862AC303-E32B-45CB-B018-F1A18776206F}" destId="{D18795C3-74E0-412F-93C4-B7EC3D108AC9}" srcOrd="0" destOrd="0" presId="urn:microsoft.com/office/officeart/2005/8/layout/hierarchy2"/>
    <dgm:cxn modelId="{50F22E79-48A7-450E-BD29-4005834DFA55}" type="presParOf" srcId="{D18795C3-74E0-412F-93C4-B7EC3D108AC9}" destId="{71F5DE3F-E09C-4D69-B0BB-4DA1F0F5511B}" srcOrd="0" destOrd="0" presId="urn:microsoft.com/office/officeart/2005/8/layout/hierarchy2"/>
    <dgm:cxn modelId="{5B72211D-6A55-4128-AB12-2854B29FADC3}" type="presParOf" srcId="{862AC303-E32B-45CB-B018-F1A18776206F}" destId="{B90A1A8F-0F2F-46E6-AA15-883097AA04C9}" srcOrd="1" destOrd="0" presId="urn:microsoft.com/office/officeart/2005/8/layout/hierarchy2"/>
    <dgm:cxn modelId="{43632ED5-903C-4D28-841F-4C05B7E78709}" type="presParOf" srcId="{B90A1A8F-0F2F-46E6-AA15-883097AA04C9}" destId="{2E7A1360-5534-4B32-8ADF-31E318D6FCF9}" srcOrd="0" destOrd="0" presId="urn:microsoft.com/office/officeart/2005/8/layout/hierarchy2"/>
    <dgm:cxn modelId="{CA0B2B18-0BF8-4BF6-8B5B-8C749C36C2CD}" type="presParOf" srcId="{B90A1A8F-0F2F-46E6-AA15-883097AA04C9}" destId="{C366A238-DCF6-42B8-9308-A35BF8ED5FD4}" srcOrd="1" destOrd="0" presId="urn:microsoft.com/office/officeart/2005/8/layout/hierarchy2"/>
    <dgm:cxn modelId="{9AE12374-A18D-441B-A3DA-28662B78AB79}" type="presParOf" srcId="{4BDE1157-B261-4297-847F-DE81BD97DE62}" destId="{FF26C3DB-D30D-4141-82F5-175160CDD336}" srcOrd="1" destOrd="0" presId="urn:microsoft.com/office/officeart/2005/8/layout/hierarchy2"/>
    <dgm:cxn modelId="{C353A7ED-C95A-48EF-ACFF-76AD7929CEC7}" type="presParOf" srcId="{FF26C3DB-D30D-4141-82F5-175160CDD336}" destId="{C738B4A1-F3A0-42D0-BFB7-AAC581175056}" srcOrd="0" destOrd="0" presId="urn:microsoft.com/office/officeart/2005/8/layout/hierarchy2"/>
    <dgm:cxn modelId="{48953497-A72E-457A-90B5-737F642275DF}" type="presParOf" srcId="{FF26C3DB-D30D-4141-82F5-175160CDD336}" destId="{5F4756E0-5C93-474F-B579-5242728FAE27}" srcOrd="1" destOrd="0" presId="urn:microsoft.com/office/officeart/2005/8/layout/hierarchy2"/>
    <dgm:cxn modelId="{3E9CAF4C-DBEA-47A1-9952-2A08AE54CF46}" type="presParOf" srcId="{5F4756E0-5C93-474F-B579-5242728FAE27}" destId="{FC1D64F1-D5F8-4552-9E80-696B4397DE00}" srcOrd="0" destOrd="0" presId="urn:microsoft.com/office/officeart/2005/8/layout/hierarchy2"/>
    <dgm:cxn modelId="{8100C3B7-8078-4AEA-A1A1-16E9A33AB620}" type="presParOf" srcId="{FC1D64F1-D5F8-4552-9E80-696B4397DE00}" destId="{973B97C3-72E8-4C0E-B096-AD3C2CCC9732}" srcOrd="0" destOrd="0" presId="urn:microsoft.com/office/officeart/2005/8/layout/hierarchy2"/>
    <dgm:cxn modelId="{1763B1A1-8542-42A0-8059-A9E2B8C562D1}" type="presParOf" srcId="{5F4756E0-5C93-474F-B579-5242728FAE27}" destId="{AA5A52C9-0BB4-48FE-AA30-B17C8BA13834}" srcOrd="1" destOrd="0" presId="urn:microsoft.com/office/officeart/2005/8/layout/hierarchy2"/>
    <dgm:cxn modelId="{156B2E98-6BC4-4D1F-A575-44D9308F3063}" type="presParOf" srcId="{AA5A52C9-0BB4-48FE-AA30-B17C8BA13834}" destId="{CF9F0246-9856-48D7-A347-F977E13473C7}" srcOrd="0" destOrd="0" presId="urn:microsoft.com/office/officeart/2005/8/layout/hierarchy2"/>
    <dgm:cxn modelId="{0A52C14A-914C-456B-8E0D-87B70F83F19A}" type="presParOf" srcId="{AA5A52C9-0BB4-48FE-AA30-B17C8BA13834}" destId="{32C00644-BCB6-4B70-A270-85040AA11DDA}" srcOrd="1" destOrd="0" presId="urn:microsoft.com/office/officeart/2005/8/layout/hierarchy2"/>
    <dgm:cxn modelId="{F7445494-7D8F-4EE3-AA00-DED3FC8AF4C0}" type="presParOf" srcId="{32C00644-BCB6-4B70-A270-85040AA11DDA}" destId="{6075F944-5117-4701-A1F9-E51E3EFC5430}" srcOrd="0" destOrd="0" presId="urn:microsoft.com/office/officeart/2005/8/layout/hierarchy2"/>
    <dgm:cxn modelId="{78336DA9-E499-4DC9-84E7-7F54C6EECAE7}" type="presParOf" srcId="{6075F944-5117-4701-A1F9-E51E3EFC5430}" destId="{B3B474E3-9971-4362-A54B-AD5265F2FD48}" srcOrd="0" destOrd="0" presId="urn:microsoft.com/office/officeart/2005/8/layout/hierarchy2"/>
    <dgm:cxn modelId="{A56799DC-E672-44DB-971D-FC6CA3F057E9}" type="presParOf" srcId="{32C00644-BCB6-4B70-A270-85040AA11DDA}" destId="{4DA4C917-285D-4BC9-A87A-075079659927}" srcOrd="1" destOrd="0" presId="urn:microsoft.com/office/officeart/2005/8/layout/hierarchy2"/>
    <dgm:cxn modelId="{4F2FB28E-52E2-4723-9B52-C0D8C8094D50}" type="presParOf" srcId="{4DA4C917-285D-4BC9-A87A-075079659927}" destId="{40F32F7D-AB5D-4B75-8FD2-2BC14A8D6C4F}" srcOrd="0" destOrd="0" presId="urn:microsoft.com/office/officeart/2005/8/layout/hierarchy2"/>
    <dgm:cxn modelId="{DEC0C020-2053-4106-A9F6-13BB2AF330CD}" type="presParOf" srcId="{4DA4C917-285D-4BC9-A87A-075079659927}" destId="{1AB1F8F0-C768-4876-868E-CDFAFD61F100}" srcOrd="1" destOrd="0" presId="urn:microsoft.com/office/officeart/2005/8/layout/hierarchy2"/>
    <dgm:cxn modelId="{96E3F90B-AC60-406E-B144-7A620FDF911F}" type="presParOf" srcId="{4BDE1157-B261-4297-847F-DE81BD97DE62}" destId="{D6DB91C4-E9EA-4A8E-858A-DA93BF500954}" srcOrd="2" destOrd="0" presId="urn:microsoft.com/office/officeart/2005/8/layout/hierarchy2"/>
    <dgm:cxn modelId="{174F7CE1-B414-4F33-8D9A-EEA6897CE4B6}" type="presParOf" srcId="{D6DB91C4-E9EA-4A8E-858A-DA93BF500954}" destId="{2CFA8E9B-1C56-4B6D-A976-D44223D5A27F}" srcOrd="0" destOrd="0" presId="urn:microsoft.com/office/officeart/2005/8/layout/hierarchy2"/>
    <dgm:cxn modelId="{3B0C299E-22D5-4683-BF10-247428DBF118}" type="presParOf" srcId="{D6DB91C4-E9EA-4A8E-858A-DA93BF500954}" destId="{2953B66E-A76F-401D-84BE-525B84E4378C}" srcOrd="1" destOrd="0" presId="urn:microsoft.com/office/officeart/2005/8/layout/hierarchy2"/>
    <dgm:cxn modelId="{5EECB735-E38A-43AD-AFF2-36D10CE903A5}" type="presParOf" srcId="{2953B66E-A76F-401D-84BE-525B84E4378C}" destId="{4F2E6E58-C10F-4F38-AB66-68A961AFA73F}" srcOrd="0" destOrd="0" presId="urn:microsoft.com/office/officeart/2005/8/layout/hierarchy2"/>
    <dgm:cxn modelId="{7474B01C-FF35-4BF4-8516-3BE63BB10394}" type="presParOf" srcId="{4F2E6E58-C10F-4F38-AB66-68A961AFA73F}" destId="{8747FE09-7E7E-4B82-AD22-708A94E202AB}" srcOrd="0" destOrd="0" presId="urn:microsoft.com/office/officeart/2005/8/layout/hierarchy2"/>
    <dgm:cxn modelId="{4887FB42-3F7F-4436-9A1F-FC12958C5072}" type="presParOf" srcId="{2953B66E-A76F-401D-84BE-525B84E4378C}" destId="{8BEF568D-0650-4DC7-9F47-75F4774C6EC5}" srcOrd="1" destOrd="0" presId="urn:microsoft.com/office/officeart/2005/8/layout/hierarchy2"/>
    <dgm:cxn modelId="{72E0A902-0583-48FA-8F19-7C4AC1DD261E}" type="presParOf" srcId="{8BEF568D-0650-4DC7-9F47-75F4774C6EC5}" destId="{37CA467E-125B-420E-B949-D337F2C6FCB6}" srcOrd="0" destOrd="0" presId="urn:microsoft.com/office/officeart/2005/8/layout/hierarchy2"/>
    <dgm:cxn modelId="{95A7AB4B-0E12-4EF0-9B30-EC69146E70DD}" type="presParOf" srcId="{8BEF568D-0650-4DC7-9F47-75F4774C6EC5}" destId="{3B47D0AB-AA14-4D70-BDD2-A4FF5CFAD0A2}" srcOrd="1" destOrd="0" presId="urn:microsoft.com/office/officeart/2005/8/layout/hierarchy2"/>
    <dgm:cxn modelId="{CCAB3589-D6E7-4DFA-A14F-92ABD9754D2A}" type="presParOf" srcId="{3B47D0AB-AA14-4D70-BDD2-A4FF5CFAD0A2}" destId="{82ED24E0-5A6E-450C-AB07-5511D6685B8E}" srcOrd="0" destOrd="0" presId="urn:microsoft.com/office/officeart/2005/8/layout/hierarchy2"/>
    <dgm:cxn modelId="{CEB344AC-2FCD-4A76-9BFE-CFF89B0CE5BB}" type="presParOf" srcId="{82ED24E0-5A6E-450C-AB07-5511D6685B8E}" destId="{DC550A91-370A-4E29-B2B0-4CE1EA5BF882}" srcOrd="0" destOrd="0" presId="urn:microsoft.com/office/officeart/2005/8/layout/hierarchy2"/>
    <dgm:cxn modelId="{991875D3-E695-4D18-920D-434C9BA0442A}" type="presParOf" srcId="{3B47D0AB-AA14-4D70-BDD2-A4FF5CFAD0A2}" destId="{67E508F5-7CDA-4B37-A807-3C8EFECB45C2}" srcOrd="1" destOrd="0" presId="urn:microsoft.com/office/officeart/2005/8/layout/hierarchy2"/>
    <dgm:cxn modelId="{A0C9264E-85BA-43C8-9F4D-E5B39A937845}" type="presParOf" srcId="{67E508F5-7CDA-4B37-A807-3C8EFECB45C2}" destId="{CBD1E160-13A2-42A0-91AE-8C9D0A28A98C}" srcOrd="0" destOrd="0" presId="urn:microsoft.com/office/officeart/2005/8/layout/hierarchy2"/>
    <dgm:cxn modelId="{5C19B84A-55AE-4749-A4D6-CDEFE27D9C62}" type="presParOf" srcId="{67E508F5-7CDA-4B37-A807-3C8EFECB45C2}" destId="{2B0983B7-2AC6-4B7B-86B7-E527B2E4200A}" srcOrd="1" destOrd="0" presId="urn:microsoft.com/office/officeart/2005/8/layout/hierarchy2"/>
    <dgm:cxn modelId="{10F8A6F6-8A80-459A-8A61-0950E455AC46}" type="presParOf" srcId="{4BDE1157-B261-4297-847F-DE81BD97DE62}" destId="{D97D24AC-E930-49AA-967F-837BB67F1DED}" srcOrd="3" destOrd="0" presId="urn:microsoft.com/office/officeart/2005/8/layout/hierarchy2"/>
    <dgm:cxn modelId="{344D0190-1A07-4ACD-8436-D902E69582A3}" type="presParOf" srcId="{D97D24AC-E930-49AA-967F-837BB67F1DED}" destId="{24E47DB3-5CF6-4315-A4F8-8472286EB95C}" srcOrd="0" destOrd="0" presId="urn:microsoft.com/office/officeart/2005/8/layout/hierarchy2"/>
    <dgm:cxn modelId="{FD4BA922-BC0B-4779-86A2-DC68C098AB1F}" type="presParOf" srcId="{D97D24AC-E930-49AA-967F-837BB67F1DED}" destId="{9417AFE2-6B5D-4996-A054-8F3CD63FE465}" srcOrd="1" destOrd="0" presId="urn:microsoft.com/office/officeart/2005/8/layout/hierarchy2"/>
    <dgm:cxn modelId="{1BF148C1-6551-461E-B5A8-1AF569788D5B}" type="presParOf" srcId="{9417AFE2-6B5D-4996-A054-8F3CD63FE465}" destId="{1A961649-EB52-4869-AEEC-6674B1892D50}" srcOrd="0" destOrd="0" presId="urn:microsoft.com/office/officeart/2005/8/layout/hierarchy2"/>
    <dgm:cxn modelId="{53D72A21-D347-42DF-8260-21CD5E0FE1F7}" type="presParOf" srcId="{1A961649-EB52-4869-AEEC-6674B1892D50}" destId="{0ABB9C3A-76B0-421A-A7A1-754A4A832586}" srcOrd="0" destOrd="0" presId="urn:microsoft.com/office/officeart/2005/8/layout/hierarchy2"/>
    <dgm:cxn modelId="{A4C5CA69-C69E-40B1-ADBF-A56F75009369}" type="presParOf" srcId="{9417AFE2-6B5D-4996-A054-8F3CD63FE465}" destId="{BB406622-B30D-4223-BC7B-A8611334C094}" srcOrd="1" destOrd="0" presId="urn:microsoft.com/office/officeart/2005/8/layout/hierarchy2"/>
    <dgm:cxn modelId="{F7465817-0D4C-4EF7-8188-5ABB4E76BDF5}" type="presParOf" srcId="{BB406622-B30D-4223-BC7B-A8611334C094}" destId="{DDF60D7A-FA96-4CF6-B9F8-58A9645F9A02}" srcOrd="0" destOrd="0" presId="urn:microsoft.com/office/officeart/2005/8/layout/hierarchy2"/>
    <dgm:cxn modelId="{AF8AAD68-102F-4CA1-B884-172CBBDF628A}" type="presParOf" srcId="{BB406622-B30D-4223-BC7B-A8611334C094}" destId="{D49837D8-638B-4904-8C02-B8D7EA048B24}" srcOrd="1" destOrd="0" presId="urn:microsoft.com/office/officeart/2005/8/layout/hierarchy2"/>
    <dgm:cxn modelId="{A193ADE2-1F71-47DE-808B-F20D90D6FE79}" type="presParOf" srcId="{D49837D8-638B-4904-8C02-B8D7EA048B24}" destId="{495A9EEE-29EB-498B-A6B5-A7156557B9E6}" srcOrd="0" destOrd="0" presId="urn:microsoft.com/office/officeart/2005/8/layout/hierarchy2"/>
    <dgm:cxn modelId="{9E58C905-78F9-4D67-B8C8-E32565D6AC7B}" type="presParOf" srcId="{495A9EEE-29EB-498B-A6B5-A7156557B9E6}" destId="{04B075BC-8349-41E2-A823-8DB48E33A7B0}" srcOrd="0" destOrd="0" presId="urn:microsoft.com/office/officeart/2005/8/layout/hierarchy2"/>
    <dgm:cxn modelId="{1102F751-2017-4F02-B8F4-5B5B199406EC}" type="presParOf" srcId="{D49837D8-638B-4904-8C02-B8D7EA048B24}" destId="{01837B23-41D5-4E6E-BEF9-78B5A90B0F1E}" srcOrd="1" destOrd="0" presId="urn:microsoft.com/office/officeart/2005/8/layout/hierarchy2"/>
    <dgm:cxn modelId="{C6B2364B-3396-42F2-85D5-8FFB9910334F}" type="presParOf" srcId="{01837B23-41D5-4E6E-BEF9-78B5A90B0F1E}" destId="{DEA586F8-79F4-4945-8250-9ABD58F87777}" srcOrd="0" destOrd="0" presId="urn:microsoft.com/office/officeart/2005/8/layout/hierarchy2"/>
    <dgm:cxn modelId="{99714970-A66E-40BA-956D-4809A2C6505B}" type="presParOf" srcId="{01837B23-41D5-4E6E-BEF9-78B5A90B0F1E}" destId="{32FF31F3-DB3D-4743-8001-708B96332C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66924-9520-40C5-BB49-B50B4140D827}">
      <dsp:nvSpPr>
        <dsp:cNvPr id="0" name=""/>
        <dsp:cNvSpPr/>
      </dsp:nvSpPr>
      <dsp:spPr>
        <a:xfrm>
          <a:off x="0" y="9529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သင်​တို့​နေ​ရာ​မြို့​သည်​ မင်္ဂလာ​ရှိ​ပါ​စေ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9529"/>
        <a:ext cx="5743011" cy="562226"/>
      </dsp:txXfrm>
    </dsp:sp>
    <dsp:sp modelId="{60404E3A-6F8C-400E-849E-0D954646D95B}">
      <dsp:nvSpPr>
        <dsp:cNvPr id="0" name=""/>
        <dsp:cNvSpPr/>
      </dsp:nvSpPr>
      <dsp:spPr>
        <a:xfrm>
          <a:off x="272497" y="56222"/>
          <a:ext cx="1017258" cy="449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BBD1C4-01C4-4C9D-B358-E68A29B1C2C1}">
      <dsp:nvSpPr>
        <dsp:cNvPr id="0" name=""/>
        <dsp:cNvSpPr/>
      </dsp:nvSpPr>
      <dsp:spPr>
        <a:xfrm>
          <a:off x="0" y="618448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သင့်သားသမီးများ မင်္ဂလာရှိပါစေ။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618448"/>
        <a:ext cx="5743011" cy="562226"/>
      </dsp:txXfrm>
    </dsp:sp>
    <dsp:sp modelId="{FAA999FB-4B3F-4F8A-AAD1-65553BE38ACD}">
      <dsp:nvSpPr>
        <dsp:cNvPr id="0" name=""/>
        <dsp:cNvSpPr/>
      </dsp:nvSpPr>
      <dsp:spPr>
        <a:xfrm>
          <a:off x="272497" y="674671"/>
          <a:ext cx="1017258" cy="4497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AC6B3F-3773-4BB6-8C4A-6AE06B263473}">
      <dsp:nvSpPr>
        <dsp:cNvPr id="0" name=""/>
        <dsp:cNvSpPr/>
      </dsp:nvSpPr>
      <dsp:spPr>
        <a:xfrm>
          <a:off x="0" y="1236897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ဝင်ငွေကောင်းပါစေ။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1236897"/>
        <a:ext cx="5743011" cy="562226"/>
      </dsp:txXfrm>
    </dsp:sp>
    <dsp:sp modelId="{C4820C88-FCF9-4A0C-933E-080AD1BEC6E7}">
      <dsp:nvSpPr>
        <dsp:cNvPr id="0" name=""/>
        <dsp:cNvSpPr/>
      </dsp:nvSpPr>
      <dsp:spPr>
        <a:xfrm>
          <a:off x="272497" y="1293120"/>
          <a:ext cx="1017258" cy="4497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023CBC-2CAB-48C3-AFB7-253CC7DCFC79}">
      <dsp:nvSpPr>
        <dsp:cNvPr id="0" name=""/>
        <dsp:cNvSpPr/>
      </dsp:nvSpPr>
      <dsp:spPr>
        <a:xfrm>
          <a:off x="0" y="1855346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သင်၏အလုပ်ကိရိယာများမင်္ဂလာရှိပါစေ။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1855346"/>
        <a:ext cx="5743011" cy="562226"/>
      </dsp:txXfrm>
    </dsp:sp>
    <dsp:sp modelId="{EDA28BCD-BEBF-407D-A088-ABF23D5CC5C7}">
      <dsp:nvSpPr>
        <dsp:cNvPr id="0" name=""/>
        <dsp:cNvSpPr/>
      </dsp:nvSpPr>
      <dsp:spPr>
        <a:xfrm>
          <a:off x="272497" y="1911569"/>
          <a:ext cx="1017258" cy="449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260B54-1CFF-47CE-8CEF-91909282DF98}">
      <dsp:nvSpPr>
        <dsp:cNvPr id="0" name=""/>
        <dsp:cNvSpPr/>
      </dsp:nvSpPr>
      <dsp:spPr>
        <a:xfrm>
          <a:off x="0" y="2473795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သင့်အိမ်သူအိမ်သားများနှင့် သင်သွားရောက်လည်ပတ်မည့်</a:t>
          </a:r>
        </a:p>
        <a:p>
          <a:pPr marL="0" lvl="0" indent="0" algn="l" defTabSz="8001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နေရာများ မင်္ဂလာရှိပါစေ။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2473795"/>
        <a:ext cx="5743011" cy="562226"/>
      </dsp:txXfrm>
    </dsp:sp>
    <dsp:sp modelId="{4BB4E891-C367-45BC-ACD8-C7149E57A2A4}">
      <dsp:nvSpPr>
        <dsp:cNvPr id="0" name=""/>
        <dsp:cNvSpPr/>
      </dsp:nvSpPr>
      <dsp:spPr>
        <a:xfrm>
          <a:off x="272497" y="2530018"/>
          <a:ext cx="1017258" cy="449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B711B6F-48D2-4B13-A4E9-70C6D7AB48ED}">
      <dsp:nvSpPr>
        <dsp:cNvPr id="0" name=""/>
        <dsp:cNvSpPr/>
      </dsp:nvSpPr>
      <dsp:spPr>
        <a:xfrm>
          <a:off x="0" y="3179552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သင်၏ရန်သူကြားတွင် မင်္ဂလာရှိလိမ့်မည်။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3179552"/>
        <a:ext cx="5743011" cy="562226"/>
      </dsp:txXfrm>
    </dsp:sp>
    <dsp:sp modelId="{7D5D58A4-B096-4F46-AAE3-0D75313F80F0}">
      <dsp:nvSpPr>
        <dsp:cNvPr id="0" name=""/>
        <dsp:cNvSpPr/>
      </dsp:nvSpPr>
      <dsp:spPr>
        <a:xfrm>
          <a:off x="272497" y="3148467"/>
          <a:ext cx="1017258" cy="449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ABB3C0-2277-4ADE-9904-CCCCFADBC2E1}">
      <dsp:nvSpPr>
        <dsp:cNvPr id="0" name=""/>
        <dsp:cNvSpPr/>
      </dsp:nvSpPr>
      <dsp:spPr>
        <a:xfrm>
          <a:off x="0" y="3710693"/>
          <a:ext cx="7249043" cy="562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မင်းရဲ့အလုပ်က မင်္ဂလာရှိပါစေ။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6031" y="3710693"/>
        <a:ext cx="5743011" cy="562226"/>
      </dsp:txXfrm>
    </dsp:sp>
    <dsp:sp modelId="{F6C67A07-C894-4A47-94A0-54C037141E0D}">
      <dsp:nvSpPr>
        <dsp:cNvPr id="0" name=""/>
        <dsp:cNvSpPr/>
      </dsp:nvSpPr>
      <dsp:spPr>
        <a:xfrm>
          <a:off x="272497" y="3766916"/>
          <a:ext cx="1017258" cy="4497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C223F-6223-4EDA-87FE-026A1D4F11A1}">
      <dsp:nvSpPr>
        <dsp:cNvPr id="0" name=""/>
        <dsp:cNvSpPr/>
      </dsp:nvSpPr>
      <dsp:spPr>
        <a:xfrm>
          <a:off x="-239085" y="151836"/>
          <a:ext cx="2612073" cy="26120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380771-0E30-41AB-85DB-039D5910E9C2}">
      <dsp:nvSpPr>
        <dsp:cNvPr id="0" name=""/>
        <dsp:cNvSpPr/>
      </dsp:nvSpPr>
      <dsp:spPr>
        <a:xfrm>
          <a:off x="626873" y="151835"/>
          <a:ext cx="3736805" cy="261207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ဘုရားသခင်ကို နားထောင်ပြီး ပညတ်တော်များကို နာခံပါ။</a:t>
          </a:r>
          <a:r>
            <a:rPr lang="en-US" sz="1800" b="1" kern="1200" dirty="0"/>
            <a:t>(1)</a:t>
          </a:r>
          <a:endParaRPr lang="es-ES" sz="1800" kern="1200" dirty="0"/>
        </a:p>
      </dsp:txBody>
      <dsp:txXfrm>
        <a:off x="626873" y="151835"/>
        <a:ext cx="3736805" cy="783623"/>
      </dsp:txXfrm>
    </dsp:sp>
    <dsp:sp modelId="{3D185111-8F6E-45F0-B7EA-B763CEF86E22}">
      <dsp:nvSpPr>
        <dsp:cNvPr id="0" name=""/>
        <dsp:cNvSpPr/>
      </dsp:nvSpPr>
      <dsp:spPr>
        <a:xfrm>
          <a:off x="8544" y="935459"/>
          <a:ext cx="1697845" cy="16978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3678B1-2AEC-459C-8927-A40315238BD6}">
      <dsp:nvSpPr>
        <dsp:cNvPr id="0" name=""/>
        <dsp:cNvSpPr/>
      </dsp:nvSpPr>
      <dsp:spPr>
        <a:xfrm>
          <a:off x="626873" y="935459"/>
          <a:ext cx="3736805" cy="169784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ဘုရားသခင်ရဲ့ဆနအတိုင်းနေထိုင်ပါ။
</a:t>
          </a:r>
          <a:r>
            <a:rPr lang="en-US" sz="1800" b="1" kern="1200" dirty="0"/>
            <a:t>(9)</a:t>
          </a:r>
          <a:endParaRPr lang="es-ES" sz="1800" kern="1200" dirty="0"/>
        </a:p>
      </dsp:txBody>
      <dsp:txXfrm>
        <a:off x="626873" y="935459"/>
        <a:ext cx="3736805" cy="783620"/>
      </dsp:txXfrm>
    </dsp:sp>
    <dsp:sp modelId="{3C8B99BE-7B1C-4DBA-AE3F-9D38E89F86E7}">
      <dsp:nvSpPr>
        <dsp:cNvPr id="0" name=""/>
        <dsp:cNvSpPr/>
      </dsp:nvSpPr>
      <dsp:spPr>
        <a:xfrm>
          <a:off x="246567" y="1719080"/>
          <a:ext cx="783621" cy="7836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9FCFE-0DAC-4319-A926-A9B297D26BF1}">
      <dsp:nvSpPr>
        <dsp:cNvPr id="0" name=""/>
        <dsp:cNvSpPr/>
      </dsp:nvSpPr>
      <dsp:spPr>
        <a:xfrm>
          <a:off x="636381" y="1719080"/>
          <a:ext cx="3736805" cy="78362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ဘုရားသခင်သည် သင့်အသက်တာ၏ တစ်ပါးတည်းသော အရှင်ဖြစ်ပါစေ။</a:t>
          </a:r>
          <a:r>
            <a:rPr lang="en-US" sz="1800" b="1" kern="1200" dirty="0"/>
            <a:t>(14)</a:t>
          </a:r>
          <a:endParaRPr lang="es-ES" sz="1800" kern="1200" dirty="0"/>
        </a:p>
      </dsp:txBody>
      <dsp:txXfrm>
        <a:off x="636381" y="1719080"/>
        <a:ext cx="3736805" cy="783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C7D6F-037E-49FC-A6E8-27884F36F998}">
      <dsp:nvSpPr>
        <dsp:cNvPr id="0" name=""/>
        <dsp:cNvSpPr/>
      </dsp:nvSpPr>
      <dsp:spPr>
        <a:xfrm>
          <a:off x="149829" y="135"/>
          <a:ext cx="2963192" cy="1359200"/>
        </a:xfrm>
        <a:prstGeom prst="snip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ကျွန်ုပ်တို့၏အပိုင်း- ဘုရားသခင်ကို ဦးဆုံးနှင့် အကောင်းဆုံး ပေးကမ်းခြင်း</a:t>
          </a:r>
          <a:endParaRPr lang="es-E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29" y="113404"/>
        <a:ext cx="2849923" cy="1245931"/>
      </dsp:txXfrm>
    </dsp:sp>
    <dsp:sp modelId="{ADE38BAF-6D27-4381-B68B-5B3CE58D6A83}">
      <dsp:nvSpPr>
        <dsp:cNvPr id="0" name=""/>
        <dsp:cNvSpPr/>
      </dsp:nvSpPr>
      <dsp:spPr>
        <a:xfrm flipH="1">
          <a:off x="3339555" y="135"/>
          <a:ext cx="2963192" cy="1359200"/>
        </a:xfrm>
        <a:prstGeom prst="snip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ဘုရားရဲ့အပိုင်း-
ကျန်တာ ကောင်းချီးပေးတယ်။</a:t>
          </a:r>
          <a:endParaRPr lang="es-E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2824" y="113404"/>
        <a:ext cx="2849923" cy="1245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83231-F1A7-4870-8F81-8BB1B1F469A5}">
      <dsp:nvSpPr>
        <dsp:cNvPr id="0" name=""/>
        <dsp:cNvSpPr/>
      </dsp:nvSpPr>
      <dsp:spPr>
        <a:xfrm>
          <a:off x="11694" y="45462"/>
          <a:ext cx="3885513" cy="6760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ပဋိညာဉ်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1494" y="65262"/>
        <a:ext cx="3845913" cy="636434"/>
      </dsp:txXfrm>
    </dsp:sp>
    <dsp:sp modelId="{4DB34AB0-1FA1-4B78-A8F0-57B99A38F08B}">
      <dsp:nvSpPr>
        <dsp:cNvPr id="0" name=""/>
        <dsp:cNvSpPr/>
      </dsp:nvSpPr>
      <dsp:spPr>
        <a:xfrm>
          <a:off x="3897208" y="380538"/>
          <a:ext cx="77710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77710" y="2941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934120" y="381537"/>
        <a:ext cx="3885" cy="3885"/>
      </dsp:txXfrm>
    </dsp:sp>
    <dsp:sp modelId="{1DAACE70-E41D-46E2-A230-776D7C375B4B}">
      <dsp:nvSpPr>
        <dsp:cNvPr id="0" name=""/>
        <dsp:cNvSpPr/>
      </dsp:nvSpPr>
      <dsp:spPr>
        <a:xfrm>
          <a:off x="3974918" y="45462"/>
          <a:ext cx="3885513" cy="6760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ကျွန်ုပ်တို့၏အပိုင်း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994718" y="65262"/>
        <a:ext cx="3845913" cy="636434"/>
      </dsp:txXfrm>
    </dsp:sp>
    <dsp:sp modelId="{D18795C3-74E0-412F-93C4-B7EC3D108AC9}">
      <dsp:nvSpPr>
        <dsp:cNvPr id="0" name=""/>
        <dsp:cNvSpPr/>
      </dsp:nvSpPr>
      <dsp:spPr>
        <a:xfrm>
          <a:off x="7860432" y="380538"/>
          <a:ext cx="77710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77710" y="2941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897344" y="381537"/>
        <a:ext cx="3885" cy="3885"/>
      </dsp:txXfrm>
    </dsp:sp>
    <dsp:sp modelId="{2E7A1360-5534-4B32-8ADF-31E318D6FCF9}">
      <dsp:nvSpPr>
        <dsp:cNvPr id="0" name=""/>
        <dsp:cNvSpPr/>
      </dsp:nvSpPr>
      <dsp:spPr>
        <a:xfrm>
          <a:off x="7938142" y="45462"/>
          <a:ext cx="3885513" cy="6760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ဘုရားရဲ့အပိုင်း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7957942" y="65262"/>
        <a:ext cx="3845913" cy="636434"/>
      </dsp:txXfrm>
    </dsp:sp>
    <dsp:sp modelId="{C738B4A1-F3A0-42D0-BFB7-AAC581175056}">
      <dsp:nvSpPr>
        <dsp:cNvPr id="0" name=""/>
        <dsp:cNvSpPr/>
      </dsp:nvSpPr>
      <dsp:spPr>
        <a:xfrm>
          <a:off x="11694" y="736068"/>
          <a:ext cx="3885513" cy="67603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ငြိမ်းချမ်းရေးပဋိညာဉ်</a:t>
          </a:r>
          <a:r>
            <a:rPr lang="en-US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26:3)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94" y="755868"/>
        <a:ext cx="3845913" cy="636434"/>
      </dsp:txXfrm>
    </dsp:sp>
    <dsp:sp modelId="{FC1D64F1-D5F8-4552-9E80-696B4397DE00}">
      <dsp:nvSpPr>
        <dsp:cNvPr id="0" name=""/>
        <dsp:cNvSpPr/>
      </dsp:nvSpPr>
      <dsp:spPr>
        <a:xfrm>
          <a:off x="3897208" y="1071143"/>
          <a:ext cx="77710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77710" y="2941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934120" y="1072142"/>
        <a:ext cx="3885" cy="3885"/>
      </dsp:txXfrm>
    </dsp:sp>
    <dsp:sp modelId="{CF9F0246-9856-48D7-A347-F977E13473C7}">
      <dsp:nvSpPr>
        <dsp:cNvPr id="0" name=""/>
        <dsp:cNvSpPr/>
      </dsp:nvSpPr>
      <dsp:spPr>
        <a:xfrm>
          <a:off x="3974918" y="736068"/>
          <a:ext cx="3885513" cy="67603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 ယုံကြည်ပါ။
သူ့အကြောင်းစဉ်းစားပါ။</a:t>
          </a:r>
          <a:endParaRPr lang="es-E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4718" y="755868"/>
        <a:ext cx="3845913" cy="636434"/>
      </dsp:txXfrm>
    </dsp:sp>
    <dsp:sp modelId="{6075F944-5117-4701-A1F9-E51E3EFC5430}">
      <dsp:nvSpPr>
        <dsp:cNvPr id="0" name=""/>
        <dsp:cNvSpPr/>
      </dsp:nvSpPr>
      <dsp:spPr>
        <a:xfrm>
          <a:off x="7860432" y="1071143"/>
          <a:ext cx="77710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77710" y="2941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897344" y="1072142"/>
        <a:ext cx="3885" cy="3885"/>
      </dsp:txXfrm>
    </dsp:sp>
    <dsp:sp modelId="{40F32F7D-AB5D-4B75-8FD2-2BC14A8D6C4F}">
      <dsp:nvSpPr>
        <dsp:cNvPr id="0" name=""/>
        <dsp:cNvSpPr/>
      </dsp:nvSpPr>
      <dsp:spPr>
        <a:xfrm>
          <a:off x="7938142" y="736068"/>
          <a:ext cx="3885513" cy="676034"/>
        </a:xfrm>
        <a:prstGeom prst="roundRect">
          <a:avLst>
            <a:gd name="adj" fmla="val 10000"/>
          </a:avLst>
        </a:prstGeom>
        <a:solidFill>
          <a:srgbClr val="8C3FC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ပြီးပြည့်စုံသောငြိမ်းချမ်းရေးကိုပေးမည်။</a:t>
          </a:r>
          <a:endParaRPr lang="es-E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7942" y="755868"/>
        <a:ext cx="3845913" cy="636434"/>
      </dsp:txXfrm>
    </dsp:sp>
    <dsp:sp modelId="{2CFA8E9B-1C56-4B6D-A976-D44223D5A27F}">
      <dsp:nvSpPr>
        <dsp:cNvPr id="0" name=""/>
        <dsp:cNvSpPr/>
      </dsp:nvSpPr>
      <dsp:spPr>
        <a:xfrm>
          <a:off x="11694" y="1426673"/>
          <a:ext cx="3885513" cy="67603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ခွင့်လွှတ်ခြင်းပဋိညာဉ်</a:t>
          </a:r>
          <a:br>
            <a:rPr lang="en-US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(1Jn. 1:9)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94" y="1446473"/>
        <a:ext cx="3845913" cy="636434"/>
      </dsp:txXfrm>
    </dsp:sp>
    <dsp:sp modelId="{4F2E6E58-C10F-4F38-AB66-68A961AFA73F}">
      <dsp:nvSpPr>
        <dsp:cNvPr id="0" name=""/>
        <dsp:cNvSpPr/>
      </dsp:nvSpPr>
      <dsp:spPr>
        <a:xfrm>
          <a:off x="3897208" y="1761749"/>
          <a:ext cx="77710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77710" y="2941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934120" y="1762748"/>
        <a:ext cx="3885" cy="3885"/>
      </dsp:txXfrm>
    </dsp:sp>
    <dsp:sp modelId="{37CA467E-125B-420E-B949-D337F2C6FCB6}">
      <dsp:nvSpPr>
        <dsp:cNvPr id="0" name=""/>
        <dsp:cNvSpPr/>
      </dsp:nvSpPr>
      <dsp:spPr>
        <a:xfrm>
          <a:off x="3974918" y="1426673"/>
          <a:ext cx="3885513" cy="67603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ကျွန်ုပ်တို့၏အပြစ်များကို ဝန်ခံပါ။</a:t>
          </a:r>
          <a:endParaRPr lang="es-E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4718" y="1446473"/>
        <a:ext cx="3845913" cy="636434"/>
      </dsp:txXfrm>
    </dsp:sp>
    <dsp:sp modelId="{82ED24E0-5A6E-450C-AB07-5511D6685B8E}">
      <dsp:nvSpPr>
        <dsp:cNvPr id="0" name=""/>
        <dsp:cNvSpPr/>
      </dsp:nvSpPr>
      <dsp:spPr>
        <a:xfrm>
          <a:off x="7860432" y="1761749"/>
          <a:ext cx="77710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77710" y="2941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897344" y="1762748"/>
        <a:ext cx="3885" cy="3885"/>
      </dsp:txXfrm>
    </dsp:sp>
    <dsp:sp modelId="{CBD1E160-13A2-42A0-91AE-8C9D0A28A98C}">
      <dsp:nvSpPr>
        <dsp:cNvPr id="0" name=""/>
        <dsp:cNvSpPr/>
      </dsp:nvSpPr>
      <dsp:spPr>
        <a:xfrm>
          <a:off x="7938142" y="1426673"/>
          <a:ext cx="3885513" cy="676034"/>
        </a:xfrm>
        <a:prstGeom prst="roundRect">
          <a:avLst>
            <a:gd name="adj" fmla="val 10000"/>
          </a:avLst>
        </a:prstGeom>
        <a:solidFill>
          <a:srgbClr val="E25F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 အပြစ်များကို ခွင့်လွှတ်မည်။
မကောင်းမှုမှငါတို့ကိုသန့်ရှင်းစေမည်။</a:t>
          </a:r>
          <a:endParaRPr lang="es-E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7942" y="1446473"/>
        <a:ext cx="3845913" cy="636434"/>
      </dsp:txXfrm>
    </dsp:sp>
    <dsp:sp modelId="{24E47DB3-5CF6-4315-A4F8-8472286EB95C}">
      <dsp:nvSpPr>
        <dsp:cNvPr id="0" name=""/>
        <dsp:cNvSpPr/>
      </dsp:nvSpPr>
      <dsp:spPr>
        <a:xfrm>
          <a:off x="11694" y="2117278"/>
          <a:ext cx="3885513" cy="67603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ကုသခြင်းပဋိညာဉ်</a:t>
          </a:r>
          <a:br>
            <a:rPr lang="en-US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(2Chr. 7:14)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94" y="2137078"/>
        <a:ext cx="3845913" cy="636434"/>
      </dsp:txXfrm>
    </dsp:sp>
    <dsp:sp modelId="{1A961649-EB52-4869-AEEC-6674B1892D50}">
      <dsp:nvSpPr>
        <dsp:cNvPr id="0" name=""/>
        <dsp:cNvSpPr/>
      </dsp:nvSpPr>
      <dsp:spPr>
        <a:xfrm rot="2928319">
          <a:off x="3878849" y="2492820"/>
          <a:ext cx="107553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107553" y="2941"/>
              </a:lnTo>
            </a:path>
          </a:pathLst>
        </a:custGeom>
        <a:noFill/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929937" y="2493073"/>
        <a:ext cx="5377" cy="5377"/>
      </dsp:txXfrm>
    </dsp:sp>
    <dsp:sp modelId="{DDF60D7A-FA96-4CF6-B9F8-58A9645F9A02}">
      <dsp:nvSpPr>
        <dsp:cNvPr id="0" name=""/>
        <dsp:cNvSpPr/>
      </dsp:nvSpPr>
      <dsp:spPr>
        <a:xfrm>
          <a:off x="3968045" y="2198210"/>
          <a:ext cx="3885513" cy="67603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နှိမ့်ချစွာဆုတောင်း၊
ဘုရားသခင်ကိုရှာပါ၊ နောင်တရပါ။</a:t>
          </a:r>
          <a:endParaRPr lang="es-E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7845" y="2218010"/>
        <a:ext cx="3845913" cy="636434"/>
      </dsp:txXfrm>
    </dsp:sp>
    <dsp:sp modelId="{495A9EEE-29EB-498B-A6B5-A7156557B9E6}">
      <dsp:nvSpPr>
        <dsp:cNvPr id="0" name=""/>
        <dsp:cNvSpPr/>
      </dsp:nvSpPr>
      <dsp:spPr>
        <a:xfrm rot="18975848">
          <a:off x="7837318" y="2492820"/>
          <a:ext cx="117065" cy="5882"/>
        </a:xfrm>
        <a:custGeom>
          <a:avLst/>
          <a:gdLst/>
          <a:ahLst/>
          <a:cxnLst/>
          <a:rect l="0" t="0" r="0" b="0"/>
          <a:pathLst>
            <a:path>
              <a:moveTo>
                <a:pt x="0" y="2941"/>
              </a:moveTo>
              <a:lnTo>
                <a:pt x="117065" y="2941"/>
              </a:lnTo>
            </a:path>
          </a:pathLst>
        </a:custGeom>
        <a:noFill/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892924" y="2492835"/>
        <a:ext cx="5853" cy="5853"/>
      </dsp:txXfrm>
    </dsp:sp>
    <dsp:sp modelId="{DEA586F8-79F4-4945-8250-9ABD58F87777}">
      <dsp:nvSpPr>
        <dsp:cNvPr id="0" name=""/>
        <dsp:cNvSpPr/>
      </dsp:nvSpPr>
      <dsp:spPr>
        <a:xfrm>
          <a:off x="7938142" y="2117278"/>
          <a:ext cx="3885513" cy="676034"/>
        </a:xfrm>
        <a:prstGeom prst="roundRect">
          <a:avLst>
            <a:gd name="adj" fmla="val 10000"/>
          </a:avLst>
        </a:prstGeom>
        <a:solidFill>
          <a:srgbClr val="30C1B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ကျွနှုပ်တို့ပြည်အနာရောဂါငြိမ်းစေမည်။</a:t>
          </a:r>
          <a:endParaRPr lang="es-ES" sz="18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7942" y="2137078"/>
        <a:ext cx="3845913" cy="636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E59D-0860-1939-BDEA-D6DEA11E5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960DE-21C8-5BA6-2338-27AC9F9C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48ACC-2A9D-3D5B-F8D1-55FB1BAB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0EDB-A6C8-A9C9-C0B1-EE519510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EF80-095F-9B60-7E13-9714BB00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165E-35D2-5BF8-DB5F-9446B812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F598-7669-F885-712D-059F47035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CC01F-C46E-F0ED-C23F-6CC7806E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201F-28FB-43CB-5BF3-56E4C117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38BB-9610-7798-3EF3-643B269A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4414F-31D8-F4E5-FC77-275B28B3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06004-1264-4EE1-F2CF-D972D3D0D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3C16-0E5A-5E70-5CA1-7CCE4490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57F-6B36-C024-AE60-2FA19134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3784-C6D8-EE03-59FC-5DE1F49B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16DF-37D9-A124-23C5-460DE1DE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8A29-13D9-4138-05DC-0A058093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1EF9-2E7E-5A4D-1FF7-A0B1DF43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83327-B560-2EEB-9017-330D4CC5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8536-8F51-F639-4085-56974CED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EF02-027B-21ED-DFE6-31145EE0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B9416-3AA4-5DF0-7CC3-D385597C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4093D-0E2E-772D-44B2-8E9290E1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52376-008B-035B-B17A-2D72E7A2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841F-B54A-FA84-34B3-70D93E9A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8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B9D3-7807-F882-D145-AD3A1809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54B55-2AB7-B824-ECDB-07B801D74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22C46-D96A-7430-C32B-902813269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543D1-0CDB-DC6E-2FB1-FB4C9293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38131-9449-5900-A07C-F90EA814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11B9-CE09-77EE-E7D6-122F7C9C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7D9E-A505-F6C0-39A1-17A7BA75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FF57D-586A-C17C-F318-ABF7CD488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C8E9C-39E5-D4D4-9E5A-2D3C2DA61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10863-5306-BF8C-9420-A81F9A673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1183D-0D7F-7BB9-446D-0D162FD6C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228C4-64E7-A091-EB39-EAB30133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A10E4-98D9-45A7-9144-215C87A7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5C8E7-E54C-4770-0312-4D41627F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9FF8-13B5-BA56-EB1D-2FD4D213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D1817-C2DC-2454-AA4E-3F1A188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F2569-6520-6F6A-AB89-ADDBAB5A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310BB-0B78-8E50-FDCF-E803345D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B20A6-B361-8A13-224C-876200E7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71131-9BAD-36CA-B8E8-DFC283DF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5B2C7-E370-D58C-6974-A6E5F8DC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1A99-6A81-B609-E99E-8452675C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4D82F-4C58-2B10-2D1B-C064B79C2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40014-EF62-C5A4-E797-D3E2AC197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D4A41-E9ED-845B-4A9F-CE7A2940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AE0C1-8524-FE57-8AA1-43474C5F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CFFCD-3606-FD2A-A7B5-CB98CE87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7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9AC8-E740-D225-61F7-29607AC2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20A33-CA10-31D4-6A7A-83406EB43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905E-4506-0EB9-E7B4-EFB90952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94203-C530-8797-13A4-04BE4731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5ABDE-3DB7-5394-9D90-F08E0DF1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EA864-BEC7-EE15-2244-465782A8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92646-A42E-808E-3A1D-66F79E53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AE1D2-90C9-43DA-0EFD-8219B9949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DF8C7-9320-91AC-DBAB-44C4F86F5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8461-FBD4-44E9-A295-AEAD8F060D0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AF6C-326F-271A-21BF-D5CEE9589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9C9CE-969A-B21A-EF5D-E7D3469FD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17C1-7238-4D92-9AA6-15AB0FDD7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par de 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598D0F58-0D44-E085-6852-31792B49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625765" y="166223"/>
            <a:ext cx="2982035" cy="2978412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05CDEE57-E454-381B-F20C-7CDC108C3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698" y="2296633"/>
            <a:ext cx="3723732" cy="3439299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7708AC-9EFC-A1E3-3F5D-D28B1B30A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642" y="14"/>
            <a:ext cx="4060359" cy="3613345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</p:spPr>
      </p:pic>
      <p:pic>
        <p:nvPicPr>
          <p:cNvPr id="13" name="Imagen 12" descr="Un grupo de personas jugando con un frisbee en la mano&#10;&#10;Descripción generada automáticamente con confianza media">
            <a:extLst>
              <a:ext uri="{FF2B5EF4-FFF2-40B4-BE49-F238E27FC236}">
                <a16:creationId xmlns:a16="http://schemas.microsoft.com/office/drawing/2014/main" id="{CAB71DA5-4D73-A819-4E8C-ABA109BE7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5770" y="3922233"/>
            <a:ext cx="3376231" cy="2935767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492862-F1A7-1F55-F59E-0821A174F36E}"/>
              </a:ext>
            </a:extLst>
          </p:cNvPr>
          <p:cNvSpPr txBox="1"/>
          <p:nvPr/>
        </p:nvSpPr>
        <p:spPr>
          <a:xfrm>
            <a:off x="154817" y="3546581"/>
            <a:ext cx="484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ကျွန်ုပ်တို့နှင့်ဘုရား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my-MM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သခင်၏ပဋိညာဉ်များ</a:t>
            </a:r>
            <a:endParaRPr lang="es-E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7D6DD4-EC0A-5677-4E1E-D0791A5A601A}"/>
              </a:ext>
            </a:extLst>
          </p:cNvPr>
          <p:cNvSpPr txBox="1"/>
          <p:nvPr/>
        </p:nvSpPr>
        <p:spPr>
          <a:xfrm>
            <a:off x="5845026" y="6067756"/>
            <a:ext cx="269418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>
                <a:solidFill>
                  <a:srgbClr val="65230F"/>
                </a:solidFill>
              </a:rPr>
              <a:t>Lesson 2 for </a:t>
            </a:r>
            <a:br>
              <a:rPr lang="en-US" sz="2133" b="1">
                <a:solidFill>
                  <a:srgbClr val="65230F"/>
                </a:solidFill>
              </a:rPr>
            </a:br>
            <a:r>
              <a:rPr lang="en-US" sz="2133" b="1">
                <a:solidFill>
                  <a:srgbClr val="65230F"/>
                </a:solidFill>
              </a:rPr>
              <a:t>January 14, 2023</a:t>
            </a:r>
            <a:endParaRPr lang="es-ES" sz="2133" b="1" dirty="0">
              <a:solidFill>
                <a:srgbClr val="65230F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E5F08D-B5E6-A47D-F1C6-057523AB1B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87" y="940192"/>
            <a:ext cx="2168987" cy="2166352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67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F88D625-9826-5CF8-8D42-B787BBCA0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7" y="10"/>
            <a:ext cx="5962785" cy="685799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F55BE1-3750-4504-A620-42EB4AB040F9}"/>
              </a:ext>
            </a:extLst>
          </p:cNvPr>
          <p:cNvSpPr txBox="1"/>
          <p:nvPr/>
        </p:nvSpPr>
        <p:spPr>
          <a:xfrm>
            <a:off x="0" y="0"/>
            <a:ext cx="6858000" cy="66941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lnSpc>
                <a:spcPct val="150000"/>
              </a:lnSpc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ယနေ့ငါဆင့်ဆိုသမျှသောပညတ်တော်တို့ကိုသင်သည်ကျင့်စောင့်ခြင်းငှာ၊သင်၏ဘုရားသခင်ထာဝရဘုရား၏ စကားတော်ကိုစေ့စေ့နားထောင်လျှင်၊သင်၏ဘုရားသခင်ထာဝရဘုရားသည်လူမျိုးတကာတို့ထက်သင့်ကိုချီးမြှောက်တော်မူမည်။သင်၏ဘုရားသခင်ထာဝရဘုရား၏စကားတော်ကိုနားထောင်လျှင်၊သင့်အပေါ်မှာသက်ရောက်လတ့ံသောကောင်းကြီးမင်္ဂလာများဟူမူကား၊သင်သည်မြို့၌မင်္ဂလာရှိလိမ့်မည်။တော၌မင်္ဂလာရှိလိမ့်မည်။သားသမီးအားဖြင့်လည်းကောင်း၊မြေအသီးအနှံအားဖြင့်လည်းကောင်း၊တိရစ္ဆာန်ဖွားသောသားငယ်အားဖြင့်လည်း ကောင်း၊သိုးနွားအစီးအပွားအားဖြင့်လည်းကောင်းမင်္ဂလာရှိလိမ့်မည်။ </a:t>
            </a: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”(</a:t>
            </a:r>
            <a:r>
              <a:rPr lang="es-ES" sz="2400" b="1" dirty="0" err="1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Deuteronomy</a:t>
            </a: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Comic Sans MS" panose="030F0702030302020204" pitchFamily="66" charset="0"/>
              </a:rPr>
              <a:t> 28:1-2)</a:t>
            </a:r>
          </a:p>
        </p:txBody>
      </p:sp>
    </p:spTree>
    <p:extLst>
      <p:ext uri="{BB962C8B-B14F-4D97-AF65-F5344CB8AC3E}">
        <p14:creationId xmlns:p14="http://schemas.microsoft.com/office/powerpoint/2010/main" val="26932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91BBD3-0DC5-D0E2-CC39-0F69E0F9C791}"/>
              </a:ext>
            </a:extLst>
          </p:cNvPr>
          <p:cNvSpPr txBox="1"/>
          <p:nvPr/>
        </p:nvSpPr>
        <p:spPr>
          <a:xfrm>
            <a:off x="7611659" y="4014341"/>
            <a:ext cx="457004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my-MM" sz="2400" b="1" u="heavy" dirty="0">
                <a:uFill>
                  <a:solidFill>
                    <a:srgbClr val="CE0F0F"/>
                  </a:solidFill>
                </a:uFill>
              </a:rPr>
              <a:t>ကယ်တင်ခြင်းပဋိညာဉ်</a:t>
            </a:r>
            <a:endParaRPr lang="es-ES" sz="2400" b="1" u="heavy" dirty="0">
              <a:uFill>
                <a:solidFill>
                  <a:srgbClr val="CE0F0F"/>
                </a:solidFill>
              </a:uFill>
            </a:endParaRPr>
          </a:p>
          <a:p>
            <a:pPr>
              <a:spcBef>
                <a:spcPts val="1600"/>
              </a:spcBef>
            </a:pPr>
            <a:r>
              <a:rPr lang="my-MM" sz="2400" b="1" u="heavy" dirty="0">
                <a:uFill>
                  <a:solidFill>
                    <a:srgbClr val="6A8309"/>
                  </a:solidFill>
                </a:uFill>
              </a:rPr>
              <a:t>ကောင်းကြီးမင်္ဂလာပဋိညာဉ်</a:t>
            </a:r>
            <a:r>
              <a:rPr lang="en-US" sz="2400" b="1" u="heavy" dirty="0">
                <a:uFill>
                  <a:solidFill>
                    <a:srgbClr val="CE5500"/>
                  </a:solidFill>
                </a:uFill>
              </a:rPr>
              <a:t> </a:t>
            </a:r>
          </a:p>
          <a:p>
            <a:pPr>
              <a:spcBef>
                <a:spcPts val="1600"/>
              </a:spcBef>
            </a:pPr>
            <a:r>
              <a:rPr lang="my-MM" sz="2400" b="1" u="heavy" dirty="0">
                <a:uFill>
                  <a:solidFill>
                    <a:srgbClr val="CE5500"/>
                  </a:solidFill>
                </a:uFill>
              </a:rPr>
              <a:t>အဦးသီးသော ပဋိညာဉ်၊</a:t>
            </a:r>
            <a:endParaRPr lang="es-ES" sz="2400" b="1" u="heavy" dirty="0">
              <a:uFill>
                <a:solidFill>
                  <a:srgbClr val="CE5500"/>
                </a:solidFill>
              </a:uFill>
            </a:endParaRPr>
          </a:p>
          <a:p>
            <a:pPr>
              <a:spcBef>
                <a:spcPts val="1600"/>
              </a:spcBef>
            </a:pPr>
            <a:r>
              <a:rPr lang="my-MM" sz="2400" b="1" u="heavy" dirty="0">
                <a:uFill>
                  <a:solidFill>
                    <a:srgbClr val="A28600"/>
                  </a:solidFill>
                </a:uFill>
              </a:rPr>
              <a:t>ဆယ်ဘို့တဘို့၏ပဋိညာဉ်</a:t>
            </a:r>
            <a:endParaRPr lang="es-ES" sz="2400" b="1" u="heavy" dirty="0">
              <a:uFill>
                <a:solidFill>
                  <a:srgbClr val="A28600"/>
                </a:solidFill>
              </a:uFill>
            </a:endParaRPr>
          </a:p>
          <a:p>
            <a:pPr>
              <a:spcBef>
                <a:spcPts val="1600"/>
              </a:spcBef>
            </a:pPr>
            <a:r>
              <a:rPr lang="my-MM" sz="2400" b="1" u="heavy" dirty="0">
                <a:uFill>
                  <a:solidFill>
                    <a:srgbClr val="CB10A6"/>
                  </a:solidFill>
                </a:uFill>
              </a:rPr>
              <a:t>အခြားပဋိညာဉ်များ</a:t>
            </a:r>
            <a:endParaRPr lang="es-ES" sz="2400" b="1" u="heavy" dirty="0">
              <a:uFill>
                <a:solidFill>
                  <a:srgbClr val="CB10A6"/>
                </a:solidFill>
              </a:u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592962-08D4-47ED-CC4E-48AA04E6D8C2}"/>
              </a:ext>
            </a:extLst>
          </p:cNvPr>
          <p:cNvSpPr txBox="1"/>
          <p:nvPr/>
        </p:nvSpPr>
        <p:spPr>
          <a:xfrm>
            <a:off x="0" y="154394"/>
            <a:ext cx="8288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ခြွင်းချက်အချို့ရှိသော်လည်း ပဋိညာဉ်ဆိုသည်မှာ အများအားဖြင့် ပါတီနှစ်ခုကြားရှိ စာချုပ်တစ်ခုဖြစ်သည်။ နှစ်ဦးနှစ်ဘက် ကတိကဝတ်ပြုတဲ့အပိုင်း။ ထို့အပြင် ပဋိညာဉ်၏အခြေအနေများနှင့် ဖျက်သိမ်းရခြင်းအကြောင်းရင်းများကိုရှင်းလင်းစွာဖော်ပြထားရမည်။ဘုရားသခင်သည် လူသားများနှင့် တစ်ဖက်သတ်ပဋိညာဉ်အချို့ကို ဖန်ဆင်းခဲ့သည်(</a:t>
            </a:r>
            <a:r>
              <a:rPr lang="en-US" sz="2400" b="1" dirty="0"/>
              <a:t>Gn.9:11)</a:t>
            </a:r>
            <a:r>
              <a:rPr lang="my-MM" sz="2400" b="1" dirty="0"/>
              <a:t>။သို့ရာတွင်၊ကိုယ်တော်၏ပဋိညာဉ်အများစုသည် နှစ်ဘက်ဖြစ်သည်။ ဆိုလိုသည်မှာ၊ ပါဝင်ပတ်သက်သူများသည် ၎င်းတို့၏အပိုင်းကို ဖြည့်ဆည်းပေးမည်ဆိုပါက ဘုရားသခင်သည် တစ်စုံတစ်ခုလုပ်ဆောင်ပေးမည်ဖြစ်သည်။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1EB4F9-524B-AB76-D17B-16F4E4C06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7117" y="213047"/>
            <a:ext cx="3359703" cy="3567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tabla, comida, pastel, parado&#10;&#10;Descripción generada automáticamente">
            <a:extLst>
              <a:ext uri="{FF2B5EF4-FFF2-40B4-BE49-F238E27FC236}">
                <a16:creationId xmlns:a16="http://schemas.microsoft.com/office/drawing/2014/main" id="{4D7C0F7F-D963-1805-DDC3-8C2B0C8E1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75" y="4068429"/>
            <a:ext cx="2046140" cy="2478713"/>
          </a:xfrm>
          <a:prstGeom prst="snip2DiagRect">
            <a:avLst>
              <a:gd name="adj1" fmla="val 1768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9A6DE4D-EA15-C356-99E3-C4251B741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05" y="4068427"/>
            <a:ext cx="3355860" cy="2478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C488FFD9-A7D6-8ED0-9505-728E70839C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71" y="5153699"/>
            <a:ext cx="581688" cy="4105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2AE0C0B-514C-C0F7-9AD8-031C0A0D1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71" y="5723379"/>
            <a:ext cx="581688" cy="4105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4674ECD-01A7-F9B0-6A83-06D525254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71" y="4584020"/>
            <a:ext cx="581688" cy="4105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28E742BD-BBE5-7984-8FA9-2DD095D0CE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71" y="6293059"/>
            <a:ext cx="581688" cy="4105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252DA83-3670-384A-E3AD-96D5305509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71" y="4014341"/>
            <a:ext cx="581688" cy="4105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7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38C322E-BEF6-492D-18D4-6AE422D45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" y="1251623"/>
            <a:ext cx="2060312" cy="2844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1BF201A-0546-B53C-CCAE-2079A5F73DC5}"/>
              </a:ext>
            </a:extLst>
          </p:cNvPr>
          <p:cNvSpPr txBox="1"/>
          <p:nvPr/>
        </p:nvSpPr>
        <p:spPr>
          <a:xfrm>
            <a:off x="0" y="14757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ts val="1600"/>
              </a:spcBef>
            </a:pPr>
            <a:r>
              <a:rPr lang="my-MM" sz="4000" b="1" dirty="0">
                <a:uFill>
                  <a:solidFill>
                    <a:srgbClr val="CE0F0F"/>
                  </a:solidFill>
                </a:uFill>
              </a:rPr>
              <a:t>ကယ်တင်ခြင်းပဋိညာဉ်</a:t>
            </a:r>
            <a:endParaRPr lang="es-ES" sz="4000" b="1" dirty="0">
              <a:uFill>
                <a:solidFill>
                  <a:srgbClr val="CE0F0F"/>
                </a:solidFill>
              </a:u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E44AC4-5DB6-77F2-E487-D4534ACBAFCC}"/>
              </a:ext>
            </a:extLst>
          </p:cNvPr>
          <p:cNvSpPr txBox="1"/>
          <p:nvPr/>
        </p:nvSpPr>
        <p:spPr>
          <a:xfrm>
            <a:off x="99084" y="755381"/>
            <a:ext cx="11993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ထိုသူတို့ကလည်း၊ သခင်ယေရှုခရစ်ကိုယုံကြည်လော့။ ယုံကြည်လျှင်သင်နှင့် သင်၏အိမ်သူအိမ်သားအပေါင်းတို့သည် ကယ်တင်ခြင်းသို့ရောက်ကြလိမ့်မည်ဟုပြောဆိုလျက်၊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Acts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E2E0E5-1F8C-5E64-5E8D-294C8A918CD1}"/>
              </a:ext>
            </a:extLst>
          </p:cNvPr>
          <p:cNvSpPr txBox="1"/>
          <p:nvPr/>
        </p:nvSpPr>
        <p:spPr>
          <a:xfrm>
            <a:off x="2180369" y="1483210"/>
            <a:ext cx="10011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ယ်တင်ခြင်းသည်ဘုရားသခင်ဘက်တော်မှတစ်ဖက်သတ်ပဋိညာဉ်မဟုတ်ပါ။ထို့ကြောင့်၊သူတို့ဘာလုပ်သည်ဖြစ်စေယုံကြည်သည်ဖြစ်စေလူတိုင်းသည်ကယ်တင်ခြင်းသို့မရောက်နိုင်ပါ။၎င်းသည်ဘုရားသခင်နှင့်လူသားတို့ကြားအပြန်အလှန်ပဋိညာဉ်တစ်ရပ်ဖြစ်သည်[ကျွန်ုပ်တို့၏အစိတ်အပိုင်း]ကိုယုံကြည်ပါ…သင်[ဘုရားသခင်၏အစိတ်အပိုင်း]သည်ကယ်တင်ခြင်းသို့ရောက်လိမ့်မည်”(တမန်တော်၁၆:၃၁)။</a:t>
            </a:r>
            <a:endParaRPr lang="es-ES" sz="2000" b="1" dirty="0"/>
          </a:p>
        </p:txBody>
      </p:sp>
      <p:pic>
        <p:nvPicPr>
          <p:cNvPr id="8" name="Imagen 7" descr="Imagen que contiene mujer, niña, joven, sostener&#10;&#10;Descripción generada automáticamente">
            <a:extLst>
              <a:ext uri="{FF2B5EF4-FFF2-40B4-BE49-F238E27FC236}">
                <a16:creationId xmlns:a16="http://schemas.microsoft.com/office/drawing/2014/main" id="{4356E2AA-5886-DEAD-E774-9B14D27DD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" y="4253910"/>
            <a:ext cx="2060312" cy="2417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 hombre con una camisa blanca&#10;&#10;Descripción generada automáticamente con confianza baja">
            <a:extLst>
              <a:ext uri="{FF2B5EF4-FFF2-40B4-BE49-F238E27FC236}">
                <a16:creationId xmlns:a16="http://schemas.microsoft.com/office/drawing/2014/main" id="{A7C85DF6-FF57-F5E6-71ED-1DDFDD605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275" y="2673687"/>
            <a:ext cx="2106964" cy="316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E3EAFF-D5D7-FDFC-970A-350D62024741}"/>
              </a:ext>
            </a:extLst>
          </p:cNvPr>
          <p:cNvSpPr txBox="1"/>
          <p:nvPr/>
        </p:nvSpPr>
        <p:spPr>
          <a:xfrm>
            <a:off x="2152175" y="2926606"/>
            <a:ext cx="76283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ရိုးရှင်းသောပဋိညာဉ်တစ်ခုဖြစ်သည်။ ရှုပ်ထွေးသော သို့မဟုတ် ခက်ခဲသော အပိုဒ်များ မရှိပါ။ ၎င်း၏ အဓိကပန်းတိုင်မှာကျွန်ုပ်တို့အားထာဝရအသက်ကို ပေးဆောင်ရန်ဖြစ်သည်(၁ယော၅း၁၃)။သို့ရာတွင်၊ဤသည်မှာတစ်ကြိမ်လက်မှတ်ရေးထိုးပြီးနောက်မေ့လျော့သွားသည့်ပဋိညာဉ်မဟုတ်ပေ“အဆုံးတိုင်အောင် တည်ကြည်သောသူသည် ကယ်တင်ခြင်းသို့ ရောက်လိမ့်မည်။” (မ. ၂၄:၁၃ </a:t>
            </a:r>
            <a:r>
              <a:rPr lang="en-US" sz="2000" b="1" dirty="0"/>
              <a:t>NVI)</a:t>
            </a:r>
            <a:r>
              <a:rPr lang="my-MM" sz="2000" b="1" dirty="0"/>
              <a:t>။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7BF4303-2CF3-42F6-0B4F-0CE021F7338B}"/>
              </a:ext>
            </a:extLst>
          </p:cNvPr>
          <p:cNvSpPr txBox="1"/>
          <p:nvPr/>
        </p:nvSpPr>
        <p:spPr>
          <a:xfrm>
            <a:off x="2196286" y="5039947"/>
            <a:ext cx="44006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ပေါလုသေခါနီးအချိန်တွင်“ယုံကြည်ခြင်းတရားကို ဆည်းကပ်”ပြီး“ပေါ်ထွန်းခြင်းကို နှစ်သက်သောသူအပေါင်းတို့နှင့်အတူဖြောင့်မတ်ခြင်းသရဖူ”ကိုရရှိမည်ကိုသေချာစေ</a:t>
            </a:r>
            <a:r>
              <a:rPr lang="en-US" sz="2000" b="1" dirty="0"/>
              <a:t> </a:t>
            </a:r>
            <a:r>
              <a:rPr lang="my-MM" sz="2000" b="1" dirty="0"/>
              <a:t>သည် (၂တိ ၄း၆-၈)။</a:t>
            </a:r>
            <a:endParaRPr lang="es-ES" sz="2000" b="1" dirty="0"/>
          </a:p>
        </p:txBody>
      </p:sp>
      <p:pic>
        <p:nvPicPr>
          <p:cNvPr id="16" name="Imagen 15" descr="Imagen que contiene edificio, parado, frente, hombre&#10;&#10;Descripción generada automáticamente">
            <a:extLst>
              <a:ext uri="{FF2B5EF4-FFF2-40B4-BE49-F238E27FC236}">
                <a16:creationId xmlns:a16="http://schemas.microsoft.com/office/drawing/2014/main" id="{FE15926A-1286-9C17-4F18-E9704E8C5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698" y="4697129"/>
            <a:ext cx="3036076" cy="1933980"/>
          </a:xfrm>
          <a:prstGeom prst="roundRect">
            <a:avLst>
              <a:gd name="adj" fmla="val 132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66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233127-92BE-52A1-5359-863009908084}"/>
              </a:ext>
            </a:extLst>
          </p:cNvPr>
          <p:cNvSpPr txBox="1"/>
          <p:nvPr/>
        </p:nvSpPr>
        <p:spPr>
          <a:xfrm>
            <a:off x="1066800" y="76199"/>
            <a:ext cx="745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my-MM" sz="3600" b="1" dirty="0">
                <a:uFill>
                  <a:solidFill>
                    <a:srgbClr val="6A8309"/>
                  </a:solidFill>
                </a:uFill>
              </a:rPr>
              <a:t>ကောင်းကြီးမင်္ဂလာပဋိညာဉ်</a:t>
            </a:r>
            <a:r>
              <a:rPr lang="en-US" sz="3600" b="1" dirty="0">
                <a:uFill>
                  <a:solidFill>
                    <a:srgbClr val="CE5500"/>
                  </a:solidFill>
                </a:u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11DB9-6C03-FBA7-79E5-263A0C3F27CB}"/>
              </a:ext>
            </a:extLst>
          </p:cNvPr>
          <p:cNvSpPr txBox="1"/>
          <p:nvPr/>
        </p:nvSpPr>
        <p:spPr>
          <a:xfrm>
            <a:off x="1" y="614864"/>
            <a:ext cx="7456968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သင်၏ဘုရားသခင်ထာဝရဘုရား၏စကားတော်ကိုနားထောင်လျှင်၊ သင့်အပေါ်မှာသက်ရောက်လတ့ံသောကောင်းကြီးမင်္ဂလာများဟူမူကား၊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(Deuteronomio 28:2 </a:t>
            </a:r>
            <a:r>
              <a:rPr lang="es-ES" sz="1400" b="1" dirty="0"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BC674A-53F9-75C5-2DD3-8D3954381ED2}"/>
              </a:ext>
            </a:extLst>
          </p:cNvPr>
          <p:cNvSpPr txBox="1"/>
          <p:nvPr/>
        </p:nvSpPr>
        <p:spPr>
          <a:xfrm>
            <a:off x="207925" y="1649110"/>
            <a:ext cx="724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ဣသရေလနှင့် (ကျွန်ုပ်တို့နှင့်အတူ) ဖွဲ့ထားသောပဋိညာဉ်တွင် ကောင်းချီးများစွာ ပါဝင်သည်။ (</a:t>
            </a:r>
            <a:r>
              <a:rPr lang="en-US" sz="2400" b="1" dirty="0"/>
              <a:t>Dt. 28:1-13 NVI)</a:t>
            </a:r>
            <a:endParaRPr lang="es-ES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93D7AA-CCF6-ADEF-128C-C98AE8F20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81462"/>
              </p:ext>
            </p:extLst>
          </p:nvPr>
        </p:nvGraphicFramePr>
        <p:xfrm>
          <a:off x="131723" y="2501357"/>
          <a:ext cx="7249043" cy="428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98CF5A6-4E5B-DB70-1871-56BF267753FF}"/>
              </a:ext>
            </a:extLst>
          </p:cNvPr>
          <p:cNvSpPr txBox="1"/>
          <p:nvPr/>
        </p:nvSpPr>
        <p:spPr>
          <a:xfrm>
            <a:off x="7741897" y="3175735"/>
            <a:ext cx="4207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ဤကောင်းချီးများရရှိရန်အခြေအနေအချို့ရှိပါသည်။</a:t>
            </a:r>
            <a:endParaRPr lang="es-ES" sz="24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13919F5-A3E0-BDD1-918E-AD63B9731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893120"/>
              </p:ext>
            </p:extLst>
          </p:nvPr>
        </p:nvGraphicFramePr>
        <p:xfrm>
          <a:off x="7725871" y="3913682"/>
          <a:ext cx="4353455" cy="291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1303AF7-1017-5632-D2BF-65ABD1DC67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893" y="148374"/>
            <a:ext cx="1993759" cy="29252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A5F95E94-CCAB-562B-415B-804B29ACB83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45845" y="148374"/>
            <a:ext cx="2207297" cy="29252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04E3A-6F8C-400E-849E-0D954646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0404E3A-6F8C-400E-849E-0D954646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60404E3A-6F8C-400E-849E-0D954646D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0404E3A-6F8C-400E-849E-0D954646D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66924-9520-40C5-BB49-B50B4140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F7266924-9520-40C5-BB49-B50B4140D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A999FB-4B3F-4F8A-AAD1-65553BE3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AA999FB-4B3F-4F8A-AAD1-65553BE3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FAA999FB-4B3F-4F8A-AAD1-65553BE38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AA999FB-4B3F-4F8A-AAD1-65553BE38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BBD1C4-01C4-4C9D-B358-E68A29B1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CBBD1C4-01C4-4C9D-B358-E68A29B1C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820C88-FCF9-4A0C-933E-080AD1BEC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4820C88-FCF9-4A0C-933E-080AD1BEC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4820C88-FCF9-4A0C-933E-080AD1BEC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C4820C88-FCF9-4A0C-933E-080AD1BEC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AC6B3F-3773-4BB6-8C4A-6AE06B263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BAC6B3F-3773-4BB6-8C4A-6AE06B263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28BCD-BEBF-407D-A088-ABF23D5C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EDA28BCD-BEBF-407D-A088-ABF23D5C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EDA28BCD-BEBF-407D-A088-ABF23D5CC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EDA28BCD-BEBF-407D-A088-ABF23D5CC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23CBC-2CAB-48C3-AFB7-253CC7DCF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1023CBC-2CAB-48C3-AFB7-253CC7DCF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4E891-C367-45BC-ACD8-C7149E57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4BB4E891-C367-45BC-ACD8-C7149E57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BB4E891-C367-45BC-ACD8-C7149E57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4BB4E891-C367-45BC-ACD8-C7149E57A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60B54-1CFF-47CE-8CEF-91909282D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00260B54-1CFF-47CE-8CEF-91909282D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D58A4-B096-4F46-AAE3-0D75313F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D5D58A4-B096-4F46-AAE3-0D75313F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D5D58A4-B096-4F46-AAE3-0D75313F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7D5D58A4-B096-4F46-AAE3-0D75313F8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11B6F-48D2-4B13-A4E9-70C6D7AB4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6B711B6F-48D2-4B13-A4E9-70C6D7AB4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C67A07-C894-4A47-94A0-54C03714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6C67A07-C894-4A47-94A0-54C03714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6C67A07-C894-4A47-94A0-54C03714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6C67A07-C894-4A47-94A0-54C037141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ABB3C0-2277-4ADE-9904-CCCCFADB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6AABB3C0-2277-4ADE-9904-CCCCFADBC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C223F-6223-4EDA-87FE-026A1D4F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17DC223F-6223-4EDA-87FE-026A1D4F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80771-0E30-41AB-85DB-039D5910E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5F380771-0E30-41AB-85DB-039D5910E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85111-8F6E-45F0-B7EA-B763CEF86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3D185111-8F6E-45F0-B7EA-B763CEF86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678B1-2AEC-459C-8927-A40315238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CE3678B1-2AEC-459C-8927-A40315238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B99BE-7B1C-4DBA-AE3F-9D38E89F8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3C8B99BE-7B1C-4DBA-AE3F-9D38E89F8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B9FCFE-0DAC-4319-A926-A9B297D26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99B9FCFE-0DAC-4319-A926-A9B297D26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tabla, pequeño, colorido, comida&#10;&#10;Descripción generada automáticamente">
            <a:extLst>
              <a:ext uri="{FF2B5EF4-FFF2-40B4-BE49-F238E27FC236}">
                <a16:creationId xmlns:a16="http://schemas.microsoft.com/office/drawing/2014/main" id="{42A1142E-84D1-F64C-8C13-F62D7CAE1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58" y="1319739"/>
            <a:ext cx="2693639" cy="2570471"/>
          </a:xfrm>
          <a:prstGeom prst="snip2DiagRect">
            <a:avLst>
              <a:gd name="adj1" fmla="val 11293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interior, tabla, a rayas, colorido&#10;&#10;Descripción generada automáticamente">
            <a:extLst>
              <a:ext uri="{FF2B5EF4-FFF2-40B4-BE49-F238E27FC236}">
                <a16:creationId xmlns:a16="http://schemas.microsoft.com/office/drawing/2014/main" id="{98193855-4C2B-EB79-A197-C5D9CCA4E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272" y="1319739"/>
            <a:ext cx="2543971" cy="2570471"/>
          </a:xfrm>
          <a:prstGeom prst="snip2DiagRect">
            <a:avLst>
              <a:gd name="adj1" fmla="val 1255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F22246D-4F3D-101C-8A38-5BDF48E00FB1}"/>
              </a:ext>
            </a:extLst>
          </p:cNvPr>
          <p:cNvSpPr txBox="1"/>
          <p:nvPr/>
        </p:nvSpPr>
        <p:spPr>
          <a:xfrm>
            <a:off x="3343278" y="123791"/>
            <a:ext cx="465772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ts val="1600"/>
              </a:spcBef>
            </a:pPr>
            <a:r>
              <a:rPr lang="my-MM" sz="3600" b="1" dirty="0">
                <a:uFill>
                  <a:solidFill>
                    <a:srgbClr val="CE5500"/>
                  </a:solidFill>
                </a:uFill>
              </a:rPr>
              <a:t>အဦးသီးသော ပဋိညာဉ်၊</a:t>
            </a:r>
            <a:endParaRPr lang="es-ES" sz="3600" b="1" dirty="0">
              <a:uFill>
                <a:solidFill>
                  <a:srgbClr val="CE5500"/>
                </a:solidFill>
              </a:u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49DDD1-ABB1-6BBD-DA73-F98582FA3FAC}"/>
              </a:ext>
            </a:extLst>
          </p:cNvPr>
          <p:cNvSpPr txBox="1"/>
          <p:nvPr/>
        </p:nvSpPr>
        <p:spPr>
          <a:xfrm>
            <a:off x="0" y="742164"/>
            <a:ext cx="1219200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သည်ကိုယ်ဥစ္စာနှင့်အဦးသီးသောအသီးအနံှရှိသမျှကိုထာဝရဘုရားအားပူဇော်လော့။သို့ပြုလျှင်၊သင်၏စပါးကျီတို့သည်ကြွယ်ဝ၍၊ စပျစ်သီးနယ်ရာတန်ဆာတို့ကို အသစ်သောစပျစ်ရည်လျှံလိမ့်မည်။</a:t>
            </a:r>
            <a:r>
              <a:rPr lang="en-US" sz="2133" b="1" dirty="0">
                <a:latin typeface="Comic Sans MS" panose="030F0702030302020204" pitchFamily="66" charset="0"/>
              </a:rPr>
              <a:t>.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Proverbs</a:t>
            </a:r>
            <a:r>
              <a:rPr lang="es-ES" sz="1600" b="1" dirty="0">
                <a:latin typeface="Comic Sans MS" panose="030F0702030302020204" pitchFamily="66" charset="0"/>
              </a:rPr>
              <a:t> 3:9)</a:t>
            </a:r>
            <a:endParaRPr lang="es-ES" sz="2133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6E9702-3027-7625-AD40-679455949EDD}"/>
              </a:ext>
            </a:extLst>
          </p:cNvPr>
          <p:cNvSpPr txBox="1"/>
          <p:nvPr/>
        </p:nvSpPr>
        <p:spPr>
          <a:xfrm>
            <a:off x="2872397" y="1482711"/>
            <a:ext cx="659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2000" b="1" dirty="0">
                <a:solidFill>
                  <a:srgbClr val="FFFF00"/>
                </a:solidFill>
              </a:rPr>
              <a:t>အဦးသီးသော ပဋိညာဉ်သည် အောက်ပါအတိုင်း လုပ်ဆောင်သည်။</a:t>
            </a:r>
            <a:endParaRPr lang="es-E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CEB0852-D609-7BDE-821E-6A602D73C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573140"/>
              </p:ext>
            </p:extLst>
          </p:nvPr>
        </p:nvGraphicFramePr>
        <p:xfrm>
          <a:off x="2929549" y="1835581"/>
          <a:ext cx="6452577" cy="135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9EAD5D-DC51-08A6-A66D-5029D92A977D}"/>
              </a:ext>
            </a:extLst>
          </p:cNvPr>
          <p:cNvSpPr txBox="1"/>
          <p:nvPr/>
        </p:nvSpPr>
        <p:spPr>
          <a:xfrm>
            <a:off x="210532" y="4059272"/>
            <a:ext cx="8450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ကျွန်ုပ်တို့သည် ပထမနှင့် အကောင်းဆုံးကို ပေးမည်ဆိုလျှင် ယုတ္တိမတန်ဟု ယူဆပါက၊ ကျွန်ုပ်တို့သည် လျော့နည်း၍ ပိုဆိုးသော လက်ကျန်များ ရှိလိမ့်မည်… သို့သော်၊ ဤအရာသည် ဘုရားသခင်နှင့် မတူပါ။ အဘယ်ကြောင့်?ဘုရားသခင်သည် ကျွန်ုပ်တို့အား “သခင်ဘုရား၌ စိတ်နှလုံးအကြွင်းမဲ့ ယုံကြည်ကိုးစားပြီး သင့်ကိုယ်ပိုင်ဥာဏ်ကို အမှီမပြု” ရန် ဖိတ်ခေါ်ထားသည်။ (</a:t>
            </a:r>
            <a:r>
              <a:rPr lang="en-US" sz="2000" b="1" dirty="0"/>
              <a:t>Pr. 3:5 NVI)</a:t>
            </a:r>
            <a:r>
              <a:rPr lang="my-MM" sz="2000" b="1" dirty="0"/>
              <a:t>။</a:t>
            </a:r>
            <a:endParaRPr lang="es-ES" sz="2000" b="1" dirty="0"/>
          </a:p>
        </p:txBody>
      </p:sp>
      <p:pic>
        <p:nvPicPr>
          <p:cNvPr id="8" name="Imagen 7" descr="Imagen que contiene tabla, interior, pastel, pequeño&#10;&#10;Descripción generada automáticamente">
            <a:extLst>
              <a:ext uri="{FF2B5EF4-FFF2-40B4-BE49-F238E27FC236}">
                <a16:creationId xmlns:a16="http://schemas.microsoft.com/office/drawing/2014/main" id="{D22D0E7C-33D5-147E-19D8-32A3789A24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872" y="4048577"/>
            <a:ext cx="3253371" cy="195850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93858DB-FD82-4FF2-D085-329F900F3A0D}"/>
              </a:ext>
            </a:extLst>
          </p:cNvPr>
          <p:cNvSpPr txBox="1"/>
          <p:nvPr/>
        </p:nvSpPr>
        <p:spPr>
          <a:xfrm>
            <a:off x="2929549" y="3173163"/>
            <a:ext cx="6509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ဤပဋိညာဉ်တွင်ကျွန်ုပ်တို့၏အလုပ်၏အသီးအနှံ၊ကျွန်ုပ်တို့၏ချစ်ခင်မှု၊ ကျွန်ုပ်တို့၏အချိန်များပါ၀င်သည် ။</a:t>
            </a:r>
            <a:endParaRPr lang="es-ES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DEBFF3D-0831-8A86-238E-D51688D19C48}"/>
              </a:ext>
            </a:extLst>
          </p:cNvPr>
          <p:cNvSpPr txBox="1"/>
          <p:nvPr/>
        </p:nvSpPr>
        <p:spPr>
          <a:xfrm>
            <a:off x="112083" y="5987579"/>
            <a:ext cx="120799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ဘုရားသခင်ထံမှလာသော ကောင်းချီးများအပြင်၊ ကျွန်ုပ်တို့၏ငွေ၊ ကျွန်ုပ်တို့၏မေတ္တာ၊ ကျွန်ုပ်တို့၏အချိန်များကို ထိထိရောက်ရောက်စီမံခန့်ခွဲရန် သမ္မာကျမ်းစာတွင်လည်း အကြံဉာဏ်များ ပြည့်စုံပါသည်။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022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C7D6F-037E-49FC-A6E8-27884F36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4BCC7D6F-037E-49FC-A6E8-27884F36F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E38BAF-6D27-4381-B68B-5B3CE58D6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DE38BAF-6D27-4381-B68B-5B3CE58D6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build="p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estructuras metálicas, cerradura&#10;&#10;Descripción generada automáticamente">
            <a:extLst>
              <a:ext uri="{FF2B5EF4-FFF2-40B4-BE49-F238E27FC236}">
                <a16:creationId xmlns:a16="http://schemas.microsoft.com/office/drawing/2014/main" id="{DA2F05A3-6B6B-F50C-E0E7-C0FD1298D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74" y="3301700"/>
            <a:ext cx="2455265" cy="1784160"/>
          </a:xfrm>
          <a:prstGeom prst="rect">
            <a:avLst/>
          </a:prstGeom>
          <a:ln w="88900" cap="sq" cmpd="thickThin">
            <a:solidFill>
              <a:srgbClr val="584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B96A2D-5AFB-AE95-C065-048CDC03CDBC}"/>
              </a:ext>
            </a:extLst>
          </p:cNvPr>
          <p:cNvSpPr txBox="1"/>
          <p:nvPr/>
        </p:nvSpPr>
        <p:spPr>
          <a:xfrm>
            <a:off x="3745642" y="62477"/>
            <a:ext cx="4920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my-MM" sz="3600" b="1" dirty="0">
                <a:uFill>
                  <a:solidFill>
                    <a:srgbClr val="A28600"/>
                  </a:solidFill>
                </a:uFill>
              </a:rPr>
              <a:t>ဆယ်ဘို့တဘို့၏ပဋိညာဉ်</a:t>
            </a:r>
            <a:endParaRPr lang="es-ES" sz="3600" b="1" dirty="0">
              <a:uFill>
                <a:solidFill>
                  <a:srgbClr val="A28600"/>
                </a:solidFill>
              </a:u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DD5287-B328-169E-B0EB-E38D9581972D}"/>
              </a:ext>
            </a:extLst>
          </p:cNvPr>
          <p:cNvSpPr txBox="1"/>
          <p:nvPr/>
        </p:nvSpPr>
        <p:spPr>
          <a:xfrm>
            <a:off x="137350" y="710043"/>
            <a:ext cx="11917303" cy="1015663"/>
          </a:xfrm>
          <a:prstGeom prst="rect">
            <a:avLst/>
          </a:prstGeom>
          <a:solidFill>
            <a:srgbClr val="FFF6C3"/>
          </a:solidFill>
          <a:ln w="19050">
            <a:gradFill>
              <a:gsLst>
                <a:gs pos="0">
                  <a:srgbClr val="674F01"/>
                </a:gs>
                <a:gs pos="51000">
                  <a:srgbClr val="674F01"/>
                </a:gs>
                <a:gs pos="57000">
                  <a:srgbClr val="FFDB05"/>
                </a:gs>
                <a:gs pos="100000">
                  <a:srgbClr val="FFDB05"/>
                </a:gs>
              </a:gsLst>
              <a:lin ang="198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atin typeface="Comic Sans MS" panose="030F0702030302020204" pitchFamily="66" charset="0"/>
              </a:rPr>
              <a:t>‘</a:t>
            </a:r>
            <a:r>
              <a:rPr lang="my-MM" sz="2000" b="1" dirty="0">
                <a:latin typeface="Comic Sans MS" panose="030F0702030302020204" pitchFamily="66" charset="0"/>
              </a:rPr>
              <a:t>ဆယ်ဘို့တဖို့ရှိသမျှကို ဘဏာတိုက်ထဲသို့သွင်း၍၊ ငါ့အိမ်တော်၌ စားစရာရှိစေခြင်းငှာ၊ ဦပကြလော့။ ငါသည် မိုဃ်းကောင်းကင်ပြတင်းပေါက်တို့ကိုဖွင့်၍ကောင်းကြီးမင်္ဂလာကို အကုန်အစင်သွန်းလောင်းမည်။ မသွန်းလောင်းမည်ကို ထိုသို့စုံစမ်းကြလော့ဟု ကောင်းကင်ဗိုလ်ခြေအရှင်ထာဝရဘုရားမိန့်တော်မူ၏။</a:t>
            </a:r>
            <a:r>
              <a:rPr lang="en-US" sz="2000" b="1" dirty="0">
                <a:latin typeface="Comic Sans MS" panose="030F0702030302020204" pitchFamily="66" charset="0"/>
              </a:rPr>
              <a:t>.’</a:t>
            </a:r>
            <a:r>
              <a:rPr lang="es-ES" sz="2000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Malachi</a:t>
            </a:r>
            <a:r>
              <a:rPr lang="es-ES" sz="1600" b="1" dirty="0"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E294FF-2AED-947B-1A90-4E9D23244886}"/>
              </a:ext>
            </a:extLst>
          </p:cNvPr>
          <p:cNvSpPr txBox="1"/>
          <p:nvPr/>
        </p:nvSpPr>
        <p:spPr>
          <a:xfrm>
            <a:off x="353825" y="1970444"/>
            <a:ext cx="82997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ဣသရေလလူတို့သည် ဘုရားသခင်၏ ပဋိညာဉ်၌ မိမိတို့၏ပါဝင်မှုကို မေ့လျော့သွားသည့် အခိုက်အတန့်တွင် မာလခိ ရေးသားခဲ့သည်။ ထို့ကြောင့်၊ “ငါ့ထံသို့ပြန်လာလော့၊ ငါသည် သင့်ထံသို့ပြန်လာမည်” </a:t>
            </a:r>
            <a:r>
              <a:rPr lang="my-MM" sz="2000" b="1" dirty="0"/>
              <a:t>(မာလ ၃း၇)။</a:t>
            </a:r>
            <a:endParaRPr lang="es-ES" sz="2000" b="1" dirty="0"/>
          </a:p>
        </p:txBody>
      </p:sp>
      <p:pic>
        <p:nvPicPr>
          <p:cNvPr id="8" name="Imagen 7" descr="Mujer con la mano en la noche&#10;&#10;Descripción generada automáticamente con confianza baja">
            <a:extLst>
              <a:ext uri="{FF2B5EF4-FFF2-40B4-BE49-F238E27FC236}">
                <a16:creationId xmlns:a16="http://schemas.microsoft.com/office/drawing/2014/main" id="{5769C48A-5D63-32F2-270F-0B629A99A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984" y="1980530"/>
            <a:ext cx="3311001" cy="1969769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FBD246C2-0EB6-EA42-B323-682EEC790E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984" y="4076701"/>
            <a:ext cx="3311001" cy="258127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F992794-BEF5-D341-E6D8-52EDD8E9C719}"/>
              </a:ext>
            </a:extLst>
          </p:cNvPr>
          <p:cNvSpPr txBox="1"/>
          <p:nvPr/>
        </p:nvSpPr>
        <p:spPr>
          <a:xfrm>
            <a:off x="2928258" y="3173242"/>
            <a:ext cx="5744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ထို့နောက်ပစ္စည်းဆိုင်ရာပဋိညာဉ်များနှင့် ဝိညာဉ်ရေးရာအကျိုးဆက်များကိုအဆိုပြုခဲ့ သည်။ဤပဋိညာဉ်သည်ယနေ့ကျွန်ုပ်တို့အတွက် အကျုံးဝင်သည်ဆယ်ဘို့တဘို့ကိုငါ့ထံသို့ယူခဲ့၍ကောင်းကြီးပေးမည် (မာလ ၃း၁၀)။</a:t>
            </a:r>
            <a:endParaRPr lang="es-ES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488F62-43ED-907F-2D1F-6B8004F5B7C7}"/>
              </a:ext>
            </a:extLst>
          </p:cNvPr>
          <p:cNvSpPr txBox="1"/>
          <p:nvPr/>
        </p:nvSpPr>
        <p:spPr>
          <a:xfrm>
            <a:off x="353824" y="5152538"/>
            <a:ext cx="80111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ဤပဋိညာဉ်တရားသည်ခိုင်လုံကြောင်းဣသရေလလူတို့ကသက်သေပြခဲ့သည်။ဟေဇကိမင်းလက်ထက်၌“အရာခပ်သိမ်း၏ဆယ်ဖို့တစ်ဖို့ကိုများပြားစွာဆောင်ခဲ့”သည်(၂ရာ၃၁:၅)။ထို့နောက်“ထာဝရဘုရားသည် မိမိလူတို့ကို ကောင်းကြီးပေးတော်မူပြီ”ဟုဆိုနိုင်သည်။ (၂ ရာ. ၃၁:၁၀)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5818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F716E5-D58D-95B3-8209-B8BACB67CDFA}"/>
              </a:ext>
            </a:extLst>
          </p:cNvPr>
          <p:cNvSpPr txBox="1"/>
          <p:nvPr/>
        </p:nvSpPr>
        <p:spPr>
          <a:xfrm>
            <a:off x="185199" y="181609"/>
            <a:ext cx="4402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my-MM" sz="3600" b="1" dirty="0">
                <a:uFill>
                  <a:solidFill>
                    <a:srgbClr val="CB10A6"/>
                  </a:solidFill>
                </a:uFill>
              </a:rPr>
              <a:t>အခြားပဋိညာဉ်များ</a:t>
            </a:r>
            <a:endParaRPr lang="es-ES" sz="3600" b="1" dirty="0">
              <a:uFill>
                <a:solidFill>
                  <a:srgbClr val="CB10A6"/>
                </a:solidFill>
              </a:u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32A2-D95A-87B9-C663-E49ADA23527E}"/>
              </a:ext>
            </a:extLst>
          </p:cNvPr>
          <p:cNvSpPr txBox="1"/>
          <p:nvPr/>
        </p:nvSpPr>
        <p:spPr>
          <a:xfrm>
            <a:off x="4276876" y="152620"/>
            <a:ext cx="7915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8F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rgbClr val="F8F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ဘုရားသခင်၏နိုင်ငံတော်နှင့်ဖြောင့်မတ်ခြင်းတရားတော်ကိုရှေ့ဦးစွာရှာကြလော့။ နောက်မှထိုအရာများကိုထပ်၍ ပေးတော်မူလတ့ံ။</a:t>
            </a:r>
            <a:r>
              <a:rPr lang="en-US" sz="2000" b="1" dirty="0">
                <a:solidFill>
                  <a:srgbClr val="F8F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2000" b="1" dirty="0">
                <a:solidFill>
                  <a:srgbClr val="F8F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F8F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6:33)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01DF0B-7376-6314-42F7-EE18B50014FF}"/>
              </a:ext>
            </a:extLst>
          </p:cNvPr>
          <p:cNvSpPr txBox="1"/>
          <p:nvPr/>
        </p:nvSpPr>
        <p:spPr>
          <a:xfrm>
            <a:off x="4895852" y="1003138"/>
            <a:ext cx="7029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သခင်ယေရှုသည်အဦးသီးသောအသီးအနှံများ၏ပဋိညာဉ်ကိုမိန့်ဆိုခဲ့</a:t>
            </a:r>
            <a:r>
              <a:rPr lang="en-US" sz="2000" b="1" dirty="0"/>
              <a:t> </a:t>
            </a:r>
            <a:r>
              <a:rPr lang="my-MM" sz="2000" b="1" dirty="0"/>
              <a:t>သည်–ကျွန်ုပ်တို့သည်ဘုရားသခင်ကိုဦးစားထားမည်ဆိုလျှင်၊ ကိုယ်တော်သည်ကျွန်ုပ်တို့အားအစားအစာနှင့်အဝတ်အစားများကိုပေးမည်ဖြစ်ပြီးကျွန်ုပ်တို့၏လိုအပ်ချက်များကိုဖြည့်ဆည်းပေးမည် (မဿဲ ၆း၂၅-၃၄)။သမ္မာကျမ်းစာတွင် အခြားသော ပဋိညာဉ်များ ရှိပါသည်။</a:t>
            </a:r>
            <a:endParaRPr lang="es-ES" sz="2000" b="1" dirty="0"/>
          </a:p>
        </p:txBody>
      </p:sp>
      <p:pic>
        <p:nvPicPr>
          <p:cNvPr id="8" name="Imagen 7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1630276F-85C3-E8A6-1748-39F22FB55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00" y="1019926"/>
            <a:ext cx="1043680" cy="1520845"/>
          </a:xfrm>
          <a:prstGeom prst="rect">
            <a:avLst/>
          </a:prstGeom>
        </p:spPr>
      </p:pic>
      <p:pic>
        <p:nvPicPr>
          <p:cNvPr id="10" name="Imagen 9" descr="Imagen que contiene persona, interior, tabla, hombre&#10;&#10;Descripción generada automáticamente">
            <a:extLst>
              <a:ext uri="{FF2B5EF4-FFF2-40B4-BE49-F238E27FC236}">
                <a16:creationId xmlns:a16="http://schemas.microsoft.com/office/drawing/2014/main" id="{CAF74C23-F5FB-743E-693D-8B2363C55F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221" y="1050488"/>
            <a:ext cx="2202676" cy="1469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n 13" descr="Mujer hablando por celular en la mano&#10;&#10;Descripción generada automáticamente con confianza media">
            <a:extLst>
              <a:ext uri="{FF2B5EF4-FFF2-40B4-BE49-F238E27FC236}">
                <a16:creationId xmlns:a16="http://schemas.microsoft.com/office/drawing/2014/main" id="{CBFA2682-8B77-C243-7E9E-D2825B36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271" y="1050487"/>
            <a:ext cx="1168581" cy="1469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8C43C8F-6BC1-2724-8E72-80A3DC102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03482"/>
              </p:ext>
            </p:extLst>
          </p:nvPr>
        </p:nvGraphicFramePr>
        <p:xfrm>
          <a:off x="185199" y="2732757"/>
          <a:ext cx="11835351" cy="2972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F1E3C7F-89B0-D24E-BD14-76F171AF88B1}"/>
              </a:ext>
            </a:extLst>
          </p:cNvPr>
          <p:cNvSpPr txBox="1"/>
          <p:nvPr/>
        </p:nvSpPr>
        <p:spPr>
          <a:xfrm>
            <a:off x="1" y="5607001"/>
            <a:ext cx="10198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ဘုရားသခင်သည်နာခံရန်နှင့်ကောင်းချီးများရယူရန်သို့မဟုတ်မနာခံရန်နှင့်ကောင်းချီးများဆုံးရှုံးရန်ရွေးချယ်စရာနှစ်ခုကိုဘုရားသခင်အမြဲပေးထားသည်။“ထို့ကြောင့်သင်နှင့်သင်၏သားစဉ်မြေးဆက်တို့[ကောင်းချီးများ]ခံရမည်အကြောင်းအသက်ကိုရွေးချယ်ပါ။” (တရား ၃၀:၁၉)၊</a:t>
            </a:r>
            <a:endParaRPr lang="es-ES" sz="2200" b="1" dirty="0"/>
          </a:p>
        </p:txBody>
      </p:sp>
      <p:pic>
        <p:nvPicPr>
          <p:cNvPr id="16" name="Imagen 15" descr="Imagen en blanco y negro de un hombre con el sol bajando&#10;&#10;Descripción generada automáticamente con confianza baja">
            <a:extLst>
              <a:ext uri="{FF2B5EF4-FFF2-40B4-BE49-F238E27FC236}">
                <a16:creationId xmlns:a16="http://schemas.microsoft.com/office/drawing/2014/main" id="{A3CF07AC-0853-3EB1-E428-E1AA48F056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707" y="5720223"/>
            <a:ext cx="1751389" cy="98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337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883231-F1A7-4870-8F81-8BB1B1F46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83883231-F1A7-4870-8F81-8BB1B1F46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B34AB0-1FA1-4B78-A8F0-57B99A38F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4DB34AB0-1FA1-4B78-A8F0-57B99A38F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AACE70-E41D-46E2-A230-776D7C37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1DAACE70-E41D-46E2-A230-776D7C37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8795C3-74E0-412F-93C4-B7EC3D10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18795C3-74E0-412F-93C4-B7EC3D108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7A1360-5534-4B32-8ADF-31E318D6F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E7A1360-5534-4B32-8ADF-31E318D6F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38B4A1-F3A0-42D0-BFB7-AAC58117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C738B4A1-F3A0-42D0-BFB7-AAC581175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1D64F1-D5F8-4552-9E80-696B4397D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FC1D64F1-D5F8-4552-9E80-696B4397D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9F0246-9856-48D7-A347-F977E134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CF9F0246-9856-48D7-A347-F977E1347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5F944-5117-4701-A1F9-E51E3EFC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dgm id="{6075F944-5117-4701-A1F9-E51E3EFC5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F32F7D-AB5D-4B75-8FD2-2BC14A8D6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40F32F7D-AB5D-4B75-8FD2-2BC14A8D6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FA8E9B-1C56-4B6D-A976-D44223D5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2CFA8E9B-1C56-4B6D-A976-D44223D5A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E6E58-C10F-4F38-AB66-68A961AF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4F2E6E58-C10F-4F38-AB66-68A961AFA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CA467E-125B-420E-B949-D337F2C6F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37CA467E-125B-420E-B949-D337F2C6F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D24E0-5A6E-450C-AB07-5511D668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82ED24E0-5A6E-450C-AB07-5511D6685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D1E160-13A2-42A0-91AE-8C9D0A28A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CBD1E160-13A2-42A0-91AE-8C9D0A28A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E47DB3-5CF6-4315-A4F8-8472286E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24E47DB3-5CF6-4315-A4F8-8472286EB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961649-EB52-4869-AEEC-6674B1892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>
                                            <p:graphicEl>
                                              <a:dgm id="{1A961649-EB52-4869-AEEC-6674B1892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F60D7A-FA96-4CF6-B9F8-58A9645F9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DDF60D7A-FA96-4CF6-B9F8-58A9645F9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5A9EEE-29EB-498B-A6B5-A7156557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">
                                            <p:graphicEl>
                                              <a:dgm id="{495A9EEE-29EB-498B-A6B5-A7156557B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A586F8-79F4-4945-8250-9ABD58F87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">
                                            <p:graphicEl>
                                              <a:dgm id="{DEA586F8-79F4-4945-8250-9ABD58F87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Graphic spid="9" grpId="0" uiExpand="1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2190A6-B8E1-4066-A3DC-AA65843CA58C}"/>
              </a:ext>
            </a:extLst>
          </p:cNvPr>
          <p:cNvSpPr txBox="1"/>
          <p:nvPr/>
        </p:nvSpPr>
        <p:spPr>
          <a:xfrm>
            <a:off x="163286" y="120656"/>
            <a:ext cx="11951025" cy="545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933" b="1" dirty="0">
                <a:latin typeface="Constantia" panose="02030602050306030303" pitchFamily="18" charset="0"/>
              </a:rPr>
              <a:t>“သခင်ဘုရားသည်သူ၏လက်ဆောင်များကိုကျွန်ုပ်တို့အပေါ်ကြွယ်ဝစွာပေးတော်မူ၏။“သားတော်ကိုယုံကြည်သောသူအပေါင်းတို့သည်ပျက်စီးခြင်းသို့မရောက်ဘဲထာဝရအသက်ကိုရစေခြင်းငှာ၊မိမိ၌တစ်ပါးတည်းသောသားတော်ကိုစွန့်တော်မူသည်တိုင်အောင်လောကီကိုချစ်တော်မူ၏။'ကျွန်ုပ်တို့ရရှိသောကောင်းချီးတိုင်းသည်ယေရှုခရစ်အားဖြင့်လာပါသည်။သို့ဖြစ်လျှင်ကျွန်ုပ်တို့သည်ကိုယ်တော်၏ကောင်းချီးအတွက်အသက်နှင့်ကျန်းမာရေးအတွက်ကျွန်ုပ်တို့မှီခိုနေရသော ဘုရားသခင်ထံတော်၌ ကျွန်ုပ်တို့၏တာဝန်ကိုမထမြောက်ဘဲထမ်းဆောင်ရမည်လော။သခင်ဘုရားရဲ့ဘဏ္ဍာတိုက်ကို ပေးရင် သူ့ဆီက တစ်ဖန်ပြန်ရမယ်ဆိုတာ စိတ်ချပါ”</a:t>
            </a:r>
            <a:endParaRPr lang="es-ES" sz="29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94497A-8577-1603-907A-FCE146C56E7D}"/>
              </a:ext>
            </a:extLst>
          </p:cNvPr>
          <p:cNvSpPr txBox="1"/>
          <p:nvPr/>
        </p:nvSpPr>
        <p:spPr>
          <a:xfrm>
            <a:off x="3001239" y="5829399"/>
            <a:ext cx="911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E. G. W. (Testimonies for Ministers and Gospel Workers, cp. 44, p. 307)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3273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4234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15</cp:revision>
  <dcterms:created xsi:type="dcterms:W3CDTF">2023-01-03T07:46:39Z</dcterms:created>
  <dcterms:modified xsi:type="dcterms:W3CDTF">2023-01-04T13:54:02Z</dcterms:modified>
</cp:coreProperties>
</file>