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6" r:id="rId2"/>
    <p:sldId id="279" r:id="rId3"/>
    <p:sldId id="287" r:id="rId4"/>
    <p:sldId id="258" r:id="rId5"/>
    <p:sldId id="288" r:id="rId6"/>
    <p:sldId id="260" r:id="rId7"/>
    <p:sldId id="289" r:id="rId8"/>
    <p:sldId id="290" r:id="rId9"/>
    <p:sldId id="291" r:id="rId10"/>
    <p:sldId id="280" r:id="rId11"/>
    <p:sldId id="284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EE3DD-339B-4E42-AD3C-AEEB5AFDE398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7E7915C-0D8A-42C0-9905-3849D182DBE7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ရက်စွဲများနှင့် အဖြစ်အပျက်များအကြောင်း ကျွန်ုပ်တို့ လုံလောက်စွာ သိပါသည်။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1)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DD5014-0804-4F8F-9B34-1AC529AF6CCE}" type="parTrans" cxnId="{058391C1-A1E7-48F1-867A-B65B485F1600}">
      <dgm:prSet/>
      <dgm:spPr/>
      <dgm:t>
        <a:bodyPr/>
        <a:lstStyle/>
        <a:p>
          <a:endParaRPr lang="es-ES"/>
        </a:p>
      </dgm:t>
    </dgm:pt>
    <dgm:pt modelId="{A31AEF74-0E91-4EBB-957D-2684F744339C}" type="sibTrans" cxnId="{058391C1-A1E7-48F1-867A-B65B485F1600}">
      <dgm:prSet/>
      <dgm:spPr/>
      <dgm:t>
        <a:bodyPr/>
        <a:lstStyle/>
        <a:p>
          <a:endParaRPr lang="es-ES"/>
        </a:p>
      </dgm:t>
    </dgm:pt>
    <dgm:pt modelId="{C96C51F1-86F1-4D9E-AE32-4BC9FF744B6F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အကျပ်အတည်းက မမျှော်လင့်ဘဲ ရောက်လာလိမ့်မယ်။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2-3)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C7652-C529-4276-AB08-3937851BE5D8}" type="parTrans" cxnId="{D086A96A-E8D8-4875-9043-27144DDEFA38}">
      <dgm:prSet/>
      <dgm:spPr/>
      <dgm:t>
        <a:bodyPr/>
        <a:lstStyle/>
        <a:p>
          <a:endParaRPr lang="es-ES"/>
        </a:p>
      </dgm:t>
    </dgm:pt>
    <dgm:pt modelId="{9022352E-156F-4B64-9471-7A533F39A30C}" type="sibTrans" cxnId="{D086A96A-E8D8-4875-9043-27144DDEFA38}">
      <dgm:prSet/>
      <dgm:spPr/>
      <dgm:t>
        <a:bodyPr/>
        <a:lstStyle/>
        <a:p>
          <a:endParaRPr lang="es-ES"/>
        </a:p>
      </dgm:t>
    </dgm:pt>
    <dgm:pt modelId="{B1110C18-8692-4211-86BE-4D93765BF75B}">
      <dgm:prSet custT="1"/>
      <dgm:spPr>
        <a:solidFill>
          <a:srgbClr val="898600">
            <a:alpha val="89804"/>
          </a:srgbClr>
        </a:solidFill>
      </dgm:spPr>
      <dgm:t>
        <a:bodyPr/>
        <a:lstStyle/>
        <a:p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 “အလင်း၏သားသမီး” ဖြစ်သောကြောင့် ကျွန်ုပ်တို့ အံ့သြမည်မဟုတ်ပါ။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4-5)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7B0F3A-933B-44F4-BC0B-D959F3465658}" type="parTrans" cxnId="{3B050903-19C9-40F5-8ABE-44DFC5CD67EC}">
      <dgm:prSet/>
      <dgm:spPr/>
      <dgm:t>
        <a:bodyPr/>
        <a:lstStyle/>
        <a:p>
          <a:endParaRPr lang="es-ES"/>
        </a:p>
      </dgm:t>
    </dgm:pt>
    <dgm:pt modelId="{54B3D5F6-9D41-48C1-B62E-5D56CB27574E}" type="sibTrans" cxnId="{3B050903-19C9-40F5-8ABE-44DFC5CD67EC}">
      <dgm:prSet/>
      <dgm:spPr/>
      <dgm:t>
        <a:bodyPr/>
        <a:lstStyle/>
        <a:p>
          <a:endParaRPr lang="es-ES"/>
        </a:p>
      </dgm:t>
    </dgm:pt>
    <dgm:pt modelId="{46C9AF96-6C6C-471E-B8C7-BA4331CE8749}">
      <dgm:prSet custT="1"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ကျွန်ုပ်တို့သတိရှိသင့်တယ်။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6)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39445C-C541-43B1-B2C6-D4C56D0515F1}" type="parTrans" cxnId="{219A16B2-0A7B-4866-B370-A4A446142F2D}">
      <dgm:prSet/>
      <dgm:spPr/>
      <dgm:t>
        <a:bodyPr/>
        <a:lstStyle/>
        <a:p>
          <a:endParaRPr lang="es-ES"/>
        </a:p>
      </dgm:t>
    </dgm:pt>
    <dgm:pt modelId="{4FF93FA9-5583-4F0B-9BC0-62E1110A5F8E}" type="sibTrans" cxnId="{219A16B2-0A7B-4866-B370-A4A446142F2D}">
      <dgm:prSet/>
      <dgm:spPr/>
      <dgm:t>
        <a:bodyPr/>
        <a:lstStyle/>
        <a:p>
          <a:endParaRPr lang="es-ES"/>
        </a:p>
      </dgm:t>
    </dgm:pt>
    <dgm:pt modelId="{6688D854-E74B-499E-ABFB-9802396BE8B5}" type="pres">
      <dgm:prSet presAssocID="{69FEE3DD-339B-4E42-AD3C-AEEB5AFDE398}" presName="compositeShape" presStyleCnt="0">
        <dgm:presLayoutVars>
          <dgm:dir/>
          <dgm:resizeHandles/>
        </dgm:presLayoutVars>
      </dgm:prSet>
      <dgm:spPr/>
    </dgm:pt>
    <dgm:pt modelId="{93A5BB4C-5F86-47A6-8F34-83052A2D82DE}" type="pres">
      <dgm:prSet presAssocID="{69FEE3DD-339B-4E42-AD3C-AEEB5AFDE398}" presName="pyramid" presStyleLbl="node1" presStyleIdx="0" presStyleCnt="1" custScaleX="76655" custLinFactX="-43156" custLinFactNeighborX="-100000" custLinFactNeighborY="-424"/>
      <dgm:spPr>
        <a:prstGeom prst="snip2Same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6E4BA0F-A025-4316-ACF1-07C5564B4D7B}" type="pres">
      <dgm:prSet presAssocID="{69FEE3DD-339B-4E42-AD3C-AEEB5AFDE398}" presName="theList" presStyleCnt="0"/>
      <dgm:spPr/>
    </dgm:pt>
    <dgm:pt modelId="{C0CF46AC-6A2A-417A-91DD-8744BD556BC4}" type="pres">
      <dgm:prSet presAssocID="{87E7915C-0D8A-42C0-9905-3849D182DBE7}" presName="aNode" presStyleLbl="fgAcc1" presStyleIdx="0" presStyleCnt="4" custScaleX="547849" custLinFactY="-9565" custLinFactNeighborX="56353" custLinFactNeighborY="-100000">
        <dgm:presLayoutVars>
          <dgm:bulletEnabled val="1"/>
        </dgm:presLayoutVars>
      </dgm:prSet>
      <dgm:spPr/>
    </dgm:pt>
    <dgm:pt modelId="{744717B0-A3B0-4B5A-B494-98BDE2DDB99E}" type="pres">
      <dgm:prSet presAssocID="{87E7915C-0D8A-42C0-9905-3849D182DBE7}" presName="aSpace" presStyleCnt="0"/>
      <dgm:spPr/>
    </dgm:pt>
    <dgm:pt modelId="{D5E90761-D9C1-49DE-9555-3B5D9C1E5507}" type="pres">
      <dgm:prSet presAssocID="{C96C51F1-86F1-4D9E-AE32-4BC9FF744B6F}" presName="aNode" presStyleLbl="fgAcc1" presStyleIdx="1" presStyleCnt="4" custScaleX="547849" custLinFactY="-9565" custLinFactNeighborX="56353" custLinFactNeighborY="-100000">
        <dgm:presLayoutVars>
          <dgm:bulletEnabled val="1"/>
        </dgm:presLayoutVars>
      </dgm:prSet>
      <dgm:spPr/>
    </dgm:pt>
    <dgm:pt modelId="{752CC51B-706B-402D-9964-A068BFD9E7DE}" type="pres">
      <dgm:prSet presAssocID="{C96C51F1-86F1-4D9E-AE32-4BC9FF744B6F}" presName="aSpace" presStyleCnt="0"/>
      <dgm:spPr/>
    </dgm:pt>
    <dgm:pt modelId="{8B35E18D-7E1A-42C5-8DCC-9FD4E9316BB0}" type="pres">
      <dgm:prSet presAssocID="{B1110C18-8692-4211-86BE-4D93765BF75B}" presName="aNode" presStyleLbl="fgAcc1" presStyleIdx="2" presStyleCnt="4" custScaleX="547849" custLinFactY="-9565" custLinFactNeighborX="56353" custLinFactNeighborY="-100000">
        <dgm:presLayoutVars>
          <dgm:bulletEnabled val="1"/>
        </dgm:presLayoutVars>
      </dgm:prSet>
      <dgm:spPr/>
    </dgm:pt>
    <dgm:pt modelId="{D45BDB82-24EB-4B7D-803A-BE94E73655A3}" type="pres">
      <dgm:prSet presAssocID="{B1110C18-8692-4211-86BE-4D93765BF75B}" presName="aSpace" presStyleCnt="0"/>
      <dgm:spPr/>
    </dgm:pt>
    <dgm:pt modelId="{C296A118-FE4B-4DA8-B231-BFD433A16206}" type="pres">
      <dgm:prSet presAssocID="{46C9AF96-6C6C-471E-B8C7-BA4331CE8749}" presName="aNode" presStyleLbl="fgAcc1" presStyleIdx="3" presStyleCnt="4" custScaleX="547849" custLinFactY="-9565" custLinFactNeighborX="56353" custLinFactNeighborY="-100000">
        <dgm:presLayoutVars>
          <dgm:bulletEnabled val="1"/>
        </dgm:presLayoutVars>
      </dgm:prSet>
      <dgm:spPr/>
    </dgm:pt>
    <dgm:pt modelId="{0AD236AE-79A2-4EFF-921A-60E4C5BD2DD8}" type="pres">
      <dgm:prSet presAssocID="{46C9AF96-6C6C-471E-B8C7-BA4331CE8749}" presName="aSpace" presStyleCnt="0"/>
      <dgm:spPr/>
    </dgm:pt>
  </dgm:ptLst>
  <dgm:cxnLst>
    <dgm:cxn modelId="{3B050903-19C9-40F5-8ABE-44DFC5CD67EC}" srcId="{69FEE3DD-339B-4E42-AD3C-AEEB5AFDE398}" destId="{B1110C18-8692-4211-86BE-4D93765BF75B}" srcOrd="2" destOrd="0" parTransId="{917B0F3A-933B-44F4-BC0B-D959F3465658}" sibTransId="{54B3D5F6-9D41-48C1-B62E-5D56CB27574E}"/>
    <dgm:cxn modelId="{62AC9F06-92A3-4368-88AB-5DF79A6AF3B0}" type="presOf" srcId="{69FEE3DD-339B-4E42-AD3C-AEEB5AFDE398}" destId="{6688D854-E74B-499E-ABFB-9802396BE8B5}" srcOrd="0" destOrd="0" presId="urn:microsoft.com/office/officeart/2005/8/layout/pyramid2"/>
    <dgm:cxn modelId="{13AE533E-60B7-4A2C-BC73-D779A58AED8C}" type="presOf" srcId="{C96C51F1-86F1-4D9E-AE32-4BC9FF744B6F}" destId="{D5E90761-D9C1-49DE-9555-3B5D9C1E5507}" srcOrd="0" destOrd="0" presId="urn:microsoft.com/office/officeart/2005/8/layout/pyramid2"/>
    <dgm:cxn modelId="{5A455C49-1075-47CA-94EA-8B1BC9D44DCA}" type="presOf" srcId="{87E7915C-0D8A-42C0-9905-3849D182DBE7}" destId="{C0CF46AC-6A2A-417A-91DD-8744BD556BC4}" srcOrd="0" destOrd="0" presId="urn:microsoft.com/office/officeart/2005/8/layout/pyramid2"/>
    <dgm:cxn modelId="{D086A96A-E8D8-4875-9043-27144DDEFA38}" srcId="{69FEE3DD-339B-4E42-AD3C-AEEB5AFDE398}" destId="{C96C51F1-86F1-4D9E-AE32-4BC9FF744B6F}" srcOrd="1" destOrd="0" parTransId="{31FC7652-C529-4276-AB08-3937851BE5D8}" sibTransId="{9022352E-156F-4B64-9471-7A533F39A30C}"/>
    <dgm:cxn modelId="{52C6FA93-38A9-4978-B007-F2A241DABD33}" type="presOf" srcId="{46C9AF96-6C6C-471E-B8C7-BA4331CE8749}" destId="{C296A118-FE4B-4DA8-B231-BFD433A16206}" srcOrd="0" destOrd="0" presId="urn:microsoft.com/office/officeart/2005/8/layout/pyramid2"/>
    <dgm:cxn modelId="{13A421A9-D53F-459B-8C78-0285657C79A8}" type="presOf" srcId="{B1110C18-8692-4211-86BE-4D93765BF75B}" destId="{8B35E18D-7E1A-42C5-8DCC-9FD4E9316BB0}" srcOrd="0" destOrd="0" presId="urn:microsoft.com/office/officeart/2005/8/layout/pyramid2"/>
    <dgm:cxn modelId="{219A16B2-0A7B-4866-B370-A4A446142F2D}" srcId="{69FEE3DD-339B-4E42-AD3C-AEEB5AFDE398}" destId="{46C9AF96-6C6C-471E-B8C7-BA4331CE8749}" srcOrd="3" destOrd="0" parTransId="{2E39445C-C541-43B1-B2C6-D4C56D0515F1}" sibTransId="{4FF93FA9-5583-4F0B-9BC0-62E1110A5F8E}"/>
    <dgm:cxn modelId="{058391C1-A1E7-48F1-867A-B65B485F1600}" srcId="{69FEE3DD-339B-4E42-AD3C-AEEB5AFDE398}" destId="{87E7915C-0D8A-42C0-9905-3849D182DBE7}" srcOrd="0" destOrd="0" parTransId="{0CDD5014-0804-4F8F-9B34-1AC529AF6CCE}" sibTransId="{A31AEF74-0E91-4EBB-957D-2684F744339C}"/>
    <dgm:cxn modelId="{C267EA59-BF27-49C5-860B-02416A78A28A}" type="presParOf" srcId="{6688D854-E74B-499E-ABFB-9802396BE8B5}" destId="{93A5BB4C-5F86-47A6-8F34-83052A2D82DE}" srcOrd="0" destOrd="0" presId="urn:microsoft.com/office/officeart/2005/8/layout/pyramid2"/>
    <dgm:cxn modelId="{0A861D25-76BC-4E14-B51E-1065CC7F5D4B}" type="presParOf" srcId="{6688D854-E74B-499E-ABFB-9802396BE8B5}" destId="{A6E4BA0F-A025-4316-ACF1-07C5564B4D7B}" srcOrd="1" destOrd="0" presId="urn:microsoft.com/office/officeart/2005/8/layout/pyramid2"/>
    <dgm:cxn modelId="{15BAE7C1-683E-4C23-A355-12D985EB89FD}" type="presParOf" srcId="{A6E4BA0F-A025-4316-ACF1-07C5564B4D7B}" destId="{C0CF46AC-6A2A-417A-91DD-8744BD556BC4}" srcOrd="0" destOrd="0" presId="urn:microsoft.com/office/officeart/2005/8/layout/pyramid2"/>
    <dgm:cxn modelId="{7A8EBD41-F289-43D0-B42E-FECA72EBDC54}" type="presParOf" srcId="{A6E4BA0F-A025-4316-ACF1-07C5564B4D7B}" destId="{744717B0-A3B0-4B5A-B494-98BDE2DDB99E}" srcOrd="1" destOrd="0" presId="urn:microsoft.com/office/officeart/2005/8/layout/pyramid2"/>
    <dgm:cxn modelId="{70709E52-877C-428E-B1C9-025D87093BBA}" type="presParOf" srcId="{A6E4BA0F-A025-4316-ACF1-07C5564B4D7B}" destId="{D5E90761-D9C1-49DE-9555-3B5D9C1E5507}" srcOrd="2" destOrd="0" presId="urn:microsoft.com/office/officeart/2005/8/layout/pyramid2"/>
    <dgm:cxn modelId="{A0D7D385-8674-48D0-A80E-A0EE9C9307B4}" type="presParOf" srcId="{A6E4BA0F-A025-4316-ACF1-07C5564B4D7B}" destId="{752CC51B-706B-402D-9964-A068BFD9E7DE}" srcOrd="3" destOrd="0" presId="urn:microsoft.com/office/officeart/2005/8/layout/pyramid2"/>
    <dgm:cxn modelId="{A0E79C61-8A6B-4C91-BB71-80D86B6E025A}" type="presParOf" srcId="{A6E4BA0F-A025-4316-ACF1-07C5564B4D7B}" destId="{8B35E18D-7E1A-42C5-8DCC-9FD4E9316BB0}" srcOrd="4" destOrd="0" presId="urn:microsoft.com/office/officeart/2005/8/layout/pyramid2"/>
    <dgm:cxn modelId="{5939B0A7-AABA-4DFF-B9C1-8D6728A428C2}" type="presParOf" srcId="{A6E4BA0F-A025-4316-ACF1-07C5564B4D7B}" destId="{D45BDB82-24EB-4B7D-803A-BE94E73655A3}" srcOrd="5" destOrd="0" presId="urn:microsoft.com/office/officeart/2005/8/layout/pyramid2"/>
    <dgm:cxn modelId="{6364F72C-33D8-4A37-8A77-D4118A21398D}" type="presParOf" srcId="{A6E4BA0F-A025-4316-ACF1-07C5564B4D7B}" destId="{C296A118-FE4B-4DA8-B231-BFD433A16206}" srcOrd="6" destOrd="0" presId="urn:microsoft.com/office/officeart/2005/8/layout/pyramid2"/>
    <dgm:cxn modelId="{5B29F66F-A06F-4C68-B33F-AE89B9F34B9D}" type="presParOf" srcId="{A6E4BA0F-A025-4316-ACF1-07C5564B4D7B}" destId="{0AD236AE-79A2-4EFF-921A-60E4C5BD2DD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289A27-CEBC-4D2D-A97C-66D8392C9D2A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FF16B1A-D987-439D-8ADE-012C83EDF98F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ဆုတောင်းခြင်းအားဖြင့် သူတို့သည် ခရစ်တော်၌ စည်းလုံးကြသည်။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51C029-58C6-4621-8078-E21CA884FC20}" type="parTrans" cxnId="{BB8D4375-8651-4C44-B9C5-12CDF7228B2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B9AB6-AB92-49BD-878B-3D1DF112D327}" type="sibTrans" cxnId="{BB8D4375-8651-4C44-B9C5-12CDF7228B2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DAF7A-05BB-444F-BEB6-31EC10639E9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သမ္မာကျမ်းစာသည် သူတို့၏တစ်ခုတည်းသောအခြေခံအယူဝါဒဖြစ်သည်။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B15B2A-6370-41DB-962F-5DE04CB990BC}" type="parTrans" cxnId="{C730249D-E244-4E3D-BE3B-4AA84344B94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574F3F-5D9F-496D-8682-2B40EAA4F6B8}" type="sibTrans" cxnId="{C730249D-E244-4E3D-BE3B-4AA84344B94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F7916-44F8-47F0-B016-6AFA38281501}">
      <dgm:prSet custT="1"/>
      <dgm:spPr/>
      <dgm:t>
        <a:bodyPr/>
        <a:lstStyle/>
        <a:p>
          <a:pPr algn="l"/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သန့်ရှင်းသောဝိညာဉ်တော်သည်သူတို့၏တစ်ခုတည်းသောခွန်အားအရင်းအမြစ်ဖြစ်သည်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921FF-DADD-414F-A99D-4C69FC422B17}" type="parTrans" cxnId="{70DD1D42-741D-41C1-8D6B-AF07F32D23C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20728C-C8CE-4695-A97D-F781E955C50C}" type="sibTrans" cxnId="{70DD1D42-741D-41C1-8D6B-AF07F32D23C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7447A-7DC8-4A50-9A66-027D89F5D15F}" type="pres">
      <dgm:prSet presAssocID="{8D289A27-CEBC-4D2D-A97C-66D8392C9D2A}" presName="linearFlow" presStyleCnt="0">
        <dgm:presLayoutVars>
          <dgm:dir/>
          <dgm:resizeHandles val="exact"/>
        </dgm:presLayoutVars>
      </dgm:prSet>
      <dgm:spPr/>
    </dgm:pt>
    <dgm:pt modelId="{A0FA28ED-E39D-4506-8B7B-7AF46DF5F03C}" type="pres">
      <dgm:prSet presAssocID="{7FF16B1A-D987-439D-8ADE-012C83EDF98F}" presName="composite" presStyleCnt="0"/>
      <dgm:spPr/>
    </dgm:pt>
    <dgm:pt modelId="{1E1B9CAF-63D8-4664-9844-1C3D80B1F540}" type="pres">
      <dgm:prSet presAssocID="{7FF16B1A-D987-439D-8ADE-012C83EDF98F}" presName="imgShp" presStyleLbl="fgImgPlace1" presStyleIdx="0" presStyleCnt="3" custLinFactX="-100000" custLinFactNeighborX="-104108"/>
      <dgm:spPr>
        <a:prstGeom prst="star16">
          <a:avLst/>
        </a:prstGeom>
        <a:solidFill>
          <a:schemeClr val="accent5">
            <a:lumMod val="20000"/>
            <a:lumOff val="80000"/>
          </a:schemeClr>
        </a:solidFill>
      </dgm:spPr>
    </dgm:pt>
    <dgm:pt modelId="{2ADA834B-7B61-4F99-B42F-7DB203C69447}" type="pres">
      <dgm:prSet presAssocID="{7FF16B1A-D987-439D-8ADE-012C83EDF98F}" presName="txShp" presStyleLbl="node1" presStyleIdx="0" presStyleCnt="3" custScaleX="136431" custLinFactNeighborX="5840">
        <dgm:presLayoutVars>
          <dgm:bulletEnabled val="1"/>
        </dgm:presLayoutVars>
      </dgm:prSet>
      <dgm:spPr/>
    </dgm:pt>
    <dgm:pt modelId="{259CA44C-AB7D-49FF-8057-0F2D79D9DF85}" type="pres">
      <dgm:prSet presAssocID="{DD1B9AB6-AB92-49BD-878B-3D1DF112D327}" presName="spacing" presStyleCnt="0"/>
      <dgm:spPr/>
    </dgm:pt>
    <dgm:pt modelId="{911C0387-41D1-4117-8175-F75685C90BA9}" type="pres">
      <dgm:prSet presAssocID="{07CDAF7A-05BB-444F-BEB6-31EC10639E9C}" presName="composite" presStyleCnt="0"/>
      <dgm:spPr/>
    </dgm:pt>
    <dgm:pt modelId="{6CE03BC5-0880-42B3-B210-F89BF4CD695C}" type="pres">
      <dgm:prSet presAssocID="{07CDAF7A-05BB-444F-BEB6-31EC10639E9C}" presName="imgShp" presStyleLbl="fgImgPlace1" presStyleIdx="1" presStyleCnt="3" custLinFactX="-100000" custLinFactNeighborX="-104108"/>
      <dgm:spPr>
        <a:prstGeom prst="star16">
          <a:avLst/>
        </a:prstGeom>
        <a:solidFill>
          <a:schemeClr val="accent1">
            <a:lumMod val="20000"/>
            <a:lumOff val="80000"/>
          </a:schemeClr>
        </a:solidFill>
      </dgm:spPr>
    </dgm:pt>
    <dgm:pt modelId="{7E021952-ABE4-45AE-93B2-9AF8F1072FF8}" type="pres">
      <dgm:prSet presAssocID="{07CDAF7A-05BB-444F-BEB6-31EC10639E9C}" presName="txShp" presStyleLbl="node1" presStyleIdx="1" presStyleCnt="3" custScaleX="136431" custLinFactNeighborX="5840">
        <dgm:presLayoutVars>
          <dgm:bulletEnabled val="1"/>
        </dgm:presLayoutVars>
      </dgm:prSet>
      <dgm:spPr/>
    </dgm:pt>
    <dgm:pt modelId="{6ED133B5-61CD-48AA-B170-6D60376738A4}" type="pres">
      <dgm:prSet presAssocID="{40574F3F-5D9F-496D-8682-2B40EAA4F6B8}" presName="spacing" presStyleCnt="0"/>
      <dgm:spPr/>
    </dgm:pt>
    <dgm:pt modelId="{665F1F19-FF12-4DAB-BB82-26E91EBAE953}" type="pres">
      <dgm:prSet presAssocID="{14FF7916-44F8-47F0-B016-6AFA38281501}" presName="composite" presStyleCnt="0"/>
      <dgm:spPr/>
    </dgm:pt>
    <dgm:pt modelId="{96F05A96-8E46-4339-B2B6-56D1EF035827}" type="pres">
      <dgm:prSet presAssocID="{14FF7916-44F8-47F0-B016-6AFA38281501}" presName="imgShp" presStyleLbl="fgImgPlace1" presStyleIdx="2" presStyleCnt="3" custScaleX="28590" custScaleY="18574" custLinFactX="-200000" custLinFactNeighborX="-273473" custLinFactNeighborY="-33179"/>
      <dgm:spPr>
        <a:prstGeom prst="star16">
          <a:avLst/>
        </a:prstGeom>
        <a:solidFill>
          <a:schemeClr val="accent6">
            <a:lumMod val="20000"/>
            <a:lumOff val="80000"/>
          </a:schemeClr>
        </a:solidFill>
      </dgm:spPr>
    </dgm:pt>
    <dgm:pt modelId="{E0BD1415-2055-4C63-8933-CDD3B75A4E0F}" type="pres">
      <dgm:prSet presAssocID="{14FF7916-44F8-47F0-B016-6AFA38281501}" presName="txShp" presStyleLbl="node1" presStyleIdx="2" presStyleCnt="3" custScaleX="150376" custScaleY="131742" custLinFactNeighborX="5840">
        <dgm:presLayoutVars>
          <dgm:bulletEnabled val="1"/>
        </dgm:presLayoutVars>
      </dgm:prSet>
      <dgm:spPr/>
    </dgm:pt>
  </dgm:ptLst>
  <dgm:cxnLst>
    <dgm:cxn modelId="{D6E00A11-646A-4B4D-B893-02DA2A1E3789}" type="presOf" srcId="{8D289A27-CEBC-4D2D-A97C-66D8392C9D2A}" destId="{E577447A-7DC8-4A50-9A66-027D89F5D15F}" srcOrd="0" destOrd="0" presId="urn:microsoft.com/office/officeart/2005/8/layout/vList3"/>
    <dgm:cxn modelId="{70DD1D42-741D-41C1-8D6B-AF07F32D23CB}" srcId="{8D289A27-CEBC-4D2D-A97C-66D8392C9D2A}" destId="{14FF7916-44F8-47F0-B016-6AFA38281501}" srcOrd="2" destOrd="0" parTransId="{13F921FF-DADD-414F-A99D-4C69FC422B17}" sibTransId="{7A20728C-C8CE-4695-A97D-F781E955C50C}"/>
    <dgm:cxn modelId="{97177B73-CCEA-47DC-B9E0-39E4B05990B3}" type="presOf" srcId="{07CDAF7A-05BB-444F-BEB6-31EC10639E9C}" destId="{7E021952-ABE4-45AE-93B2-9AF8F1072FF8}" srcOrd="0" destOrd="0" presId="urn:microsoft.com/office/officeart/2005/8/layout/vList3"/>
    <dgm:cxn modelId="{BB8D4375-8651-4C44-B9C5-12CDF7228B2A}" srcId="{8D289A27-CEBC-4D2D-A97C-66D8392C9D2A}" destId="{7FF16B1A-D987-439D-8ADE-012C83EDF98F}" srcOrd="0" destOrd="0" parTransId="{B751C029-58C6-4621-8078-E21CA884FC20}" sibTransId="{DD1B9AB6-AB92-49BD-878B-3D1DF112D327}"/>
    <dgm:cxn modelId="{D030797B-9FA7-4A2A-87CA-4D86E0B59790}" type="presOf" srcId="{14FF7916-44F8-47F0-B016-6AFA38281501}" destId="{E0BD1415-2055-4C63-8933-CDD3B75A4E0F}" srcOrd="0" destOrd="0" presId="urn:microsoft.com/office/officeart/2005/8/layout/vList3"/>
    <dgm:cxn modelId="{C730249D-E244-4E3D-BE3B-4AA84344B943}" srcId="{8D289A27-CEBC-4D2D-A97C-66D8392C9D2A}" destId="{07CDAF7A-05BB-444F-BEB6-31EC10639E9C}" srcOrd="1" destOrd="0" parTransId="{BFB15B2A-6370-41DB-962F-5DE04CB990BC}" sibTransId="{40574F3F-5D9F-496D-8682-2B40EAA4F6B8}"/>
    <dgm:cxn modelId="{C21033CA-BD62-4DF5-B7C6-A50EADACC732}" type="presOf" srcId="{7FF16B1A-D987-439D-8ADE-012C83EDF98F}" destId="{2ADA834B-7B61-4F99-B42F-7DB203C69447}" srcOrd="0" destOrd="0" presId="urn:microsoft.com/office/officeart/2005/8/layout/vList3"/>
    <dgm:cxn modelId="{BDD866E5-93C3-4581-9F84-55F33216C073}" type="presParOf" srcId="{E577447A-7DC8-4A50-9A66-027D89F5D15F}" destId="{A0FA28ED-E39D-4506-8B7B-7AF46DF5F03C}" srcOrd="0" destOrd="0" presId="urn:microsoft.com/office/officeart/2005/8/layout/vList3"/>
    <dgm:cxn modelId="{0E49A1C3-1281-489B-BB12-AF7C5D9B49D6}" type="presParOf" srcId="{A0FA28ED-E39D-4506-8B7B-7AF46DF5F03C}" destId="{1E1B9CAF-63D8-4664-9844-1C3D80B1F540}" srcOrd="0" destOrd="0" presId="urn:microsoft.com/office/officeart/2005/8/layout/vList3"/>
    <dgm:cxn modelId="{9077D29F-C63E-497C-99A5-1A8F95C54403}" type="presParOf" srcId="{A0FA28ED-E39D-4506-8B7B-7AF46DF5F03C}" destId="{2ADA834B-7B61-4F99-B42F-7DB203C69447}" srcOrd="1" destOrd="0" presId="urn:microsoft.com/office/officeart/2005/8/layout/vList3"/>
    <dgm:cxn modelId="{241157B9-6AC3-4BF6-AD36-19BD1B44685D}" type="presParOf" srcId="{E577447A-7DC8-4A50-9A66-027D89F5D15F}" destId="{259CA44C-AB7D-49FF-8057-0F2D79D9DF85}" srcOrd="1" destOrd="0" presId="urn:microsoft.com/office/officeart/2005/8/layout/vList3"/>
    <dgm:cxn modelId="{E67D4F4D-1849-4E1B-9E17-257D5A0B0447}" type="presParOf" srcId="{E577447A-7DC8-4A50-9A66-027D89F5D15F}" destId="{911C0387-41D1-4117-8175-F75685C90BA9}" srcOrd="2" destOrd="0" presId="urn:microsoft.com/office/officeart/2005/8/layout/vList3"/>
    <dgm:cxn modelId="{235E1027-1C72-44F1-8248-749123EE25FC}" type="presParOf" srcId="{911C0387-41D1-4117-8175-F75685C90BA9}" destId="{6CE03BC5-0880-42B3-B210-F89BF4CD695C}" srcOrd="0" destOrd="0" presId="urn:microsoft.com/office/officeart/2005/8/layout/vList3"/>
    <dgm:cxn modelId="{722EF214-709F-4703-9DC5-8BD7C206DF83}" type="presParOf" srcId="{911C0387-41D1-4117-8175-F75685C90BA9}" destId="{7E021952-ABE4-45AE-93B2-9AF8F1072FF8}" srcOrd="1" destOrd="0" presId="urn:microsoft.com/office/officeart/2005/8/layout/vList3"/>
    <dgm:cxn modelId="{0576557A-BE2C-42B7-85B7-B69E9806F77C}" type="presParOf" srcId="{E577447A-7DC8-4A50-9A66-027D89F5D15F}" destId="{6ED133B5-61CD-48AA-B170-6D60376738A4}" srcOrd="3" destOrd="0" presId="urn:microsoft.com/office/officeart/2005/8/layout/vList3"/>
    <dgm:cxn modelId="{FCC52D7A-DD1E-46EE-9D64-A394B0D71A55}" type="presParOf" srcId="{E577447A-7DC8-4A50-9A66-027D89F5D15F}" destId="{665F1F19-FF12-4DAB-BB82-26E91EBAE953}" srcOrd="4" destOrd="0" presId="urn:microsoft.com/office/officeart/2005/8/layout/vList3"/>
    <dgm:cxn modelId="{17C56991-A345-4DE9-91D8-14ECE2F8E222}" type="presParOf" srcId="{665F1F19-FF12-4DAB-BB82-26E91EBAE953}" destId="{96F05A96-8E46-4339-B2B6-56D1EF035827}" srcOrd="0" destOrd="0" presId="urn:microsoft.com/office/officeart/2005/8/layout/vList3"/>
    <dgm:cxn modelId="{65D5D7AC-5AE6-47C4-B6AE-7502C451C1C5}" type="presParOf" srcId="{665F1F19-FF12-4DAB-BB82-26E91EBAE953}" destId="{E0BD1415-2055-4C63-8933-CDD3B75A4E0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5C63D6-6812-4A0E-888C-0696B3ADBBC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87389F-7E56-4867-A3EF-5C4D2C2186E8}">
      <dgm:prSet custT="1"/>
      <dgm:spPr/>
      <dgm:t>
        <a:bodyPr/>
        <a:lstStyle/>
        <a:p>
          <a:r>
            <a:rPr lang="es-ES" sz="1800" b="1" dirty="0"/>
            <a:t> </a:t>
          </a:r>
          <a:endParaRPr lang="es-ES" sz="1800" dirty="0"/>
        </a:p>
      </dgm:t>
    </dgm:pt>
    <dgm:pt modelId="{13208F1B-97C7-4AE6-B57E-55ACF362E28B}" type="parTrans" cxnId="{72B2E5F0-7165-4A61-A411-F92A251A8EC0}">
      <dgm:prSet/>
      <dgm:spPr/>
      <dgm:t>
        <a:bodyPr/>
        <a:lstStyle/>
        <a:p>
          <a:endParaRPr lang="es-ES" sz="1800"/>
        </a:p>
      </dgm:t>
    </dgm:pt>
    <dgm:pt modelId="{8C806CEE-3CCC-456A-996E-0A4B0D11985B}" type="sibTrans" cxnId="{72B2E5F0-7165-4A61-A411-F92A251A8EC0}">
      <dgm:prSet/>
      <dgm:spPr/>
      <dgm:t>
        <a:bodyPr/>
        <a:lstStyle/>
        <a:p>
          <a:endParaRPr lang="es-ES" sz="1800"/>
        </a:p>
      </dgm:t>
    </dgm:pt>
    <dgm:pt modelId="{BFF2B84C-8734-4B1F-A70C-F5DFCF52D650}">
      <dgm:prSet custT="1"/>
      <dgm:spPr/>
      <dgm:t>
        <a:bodyPr/>
        <a:lstStyle/>
        <a:p>
          <a:r>
            <a:rPr lang="es-ES" sz="1800" b="1" dirty="0"/>
            <a:t> </a:t>
          </a:r>
          <a:endParaRPr lang="es-ES" sz="1800" dirty="0"/>
        </a:p>
      </dgm:t>
    </dgm:pt>
    <dgm:pt modelId="{5DECE0F7-2DAA-4D34-AD1E-F95E6BED6D19}" type="parTrans" cxnId="{391A1EC6-AF90-47ED-8B5C-0F36D8CF6341}">
      <dgm:prSet/>
      <dgm:spPr/>
      <dgm:t>
        <a:bodyPr/>
        <a:lstStyle/>
        <a:p>
          <a:endParaRPr lang="es-ES" sz="1800"/>
        </a:p>
      </dgm:t>
    </dgm:pt>
    <dgm:pt modelId="{13616CB5-E1DB-4E2C-B58E-C622F3EC927B}" type="sibTrans" cxnId="{391A1EC6-AF90-47ED-8B5C-0F36D8CF6341}">
      <dgm:prSet/>
      <dgm:spPr/>
      <dgm:t>
        <a:bodyPr/>
        <a:lstStyle/>
        <a:p>
          <a:endParaRPr lang="es-ES" sz="1800"/>
        </a:p>
      </dgm:t>
    </dgm:pt>
    <dgm:pt modelId="{08E41F33-263B-49C7-9FAB-FFFAE345B511}">
      <dgm:prSet custT="1"/>
      <dgm:spPr/>
      <dgm:t>
        <a:bodyPr/>
        <a:lstStyle/>
        <a:p>
          <a:r>
            <a:rPr lang="es-ES" sz="1800" b="1" dirty="0"/>
            <a:t> </a:t>
          </a:r>
          <a:endParaRPr lang="es-ES" sz="1800" dirty="0"/>
        </a:p>
      </dgm:t>
    </dgm:pt>
    <dgm:pt modelId="{891F5497-35C3-4D84-9EE1-6676A07B2CE3}" type="parTrans" cxnId="{02773BE6-8C9E-416E-9A70-1E402D25D8C3}">
      <dgm:prSet/>
      <dgm:spPr/>
      <dgm:t>
        <a:bodyPr/>
        <a:lstStyle/>
        <a:p>
          <a:endParaRPr lang="es-ES" sz="1800"/>
        </a:p>
      </dgm:t>
    </dgm:pt>
    <dgm:pt modelId="{F9735A11-6448-4249-BA81-08579C959BFD}" type="sibTrans" cxnId="{02773BE6-8C9E-416E-9A70-1E402D25D8C3}">
      <dgm:prSet/>
      <dgm:spPr/>
      <dgm:t>
        <a:bodyPr/>
        <a:lstStyle/>
        <a:p>
          <a:endParaRPr lang="es-ES" sz="1800"/>
        </a:p>
      </dgm:t>
    </dgm:pt>
    <dgm:pt modelId="{761BC346-9559-437C-B70A-9D7C51273565}" type="pres">
      <dgm:prSet presAssocID="{975C63D6-6812-4A0E-888C-0696B3ADBBC2}" presName="Name0" presStyleCnt="0">
        <dgm:presLayoutVars>
          <dgm:dir/>
          <dgm:resizeHandles val="exact"/>
        </dgm:presLayoutVars>
      </dgm:prSet>
      <dgm:spPr/>
    </dgm:pt>
    <dgm:pt modelId="{310E1D21-18B4-494C-B168-4650A149BD35}" type="pres">
      <dgm:prSet presAssocID="{5687389F-7E56-4867-A3EF-5C4D2C2186E8}" presName="composite" presStyleCnt="0"/>
      <dgm:spPr/>
    </dgm:pt>
    <dgm:pt modelId="{73540FD5-C1E1-4C51-9817-B3EB77EFDA0B}" type="pres">
      <dgm:prSet presAssocID="{5687389F-7E56-4867-A3EF-5C4D2C2186E8}" presName="rect1" presStyleLbl="bgShp" presStyleIdx="0" presStyleCnt="3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20956C75-D196-4467-AB21-53BC3C6446A5}" type="pres">
      <dgm:prSet presAssocID="{5687389F-7E56-4867-A3EF-5C4D2C2186E8}" presName="rect2" presStyleLbl="trBgShp" presStyleIdx="0" presStyleCnt="3" custScaleY="14769" custLinFactNeighborY="60299">
        <dgm:presLayoutVars>
          <dgm:bulletEnabled val="1"/>
        </dgm:presLayoutVars>
      </dgm:prSet>
      <dgm:spPr/>
    </dgm:pt>
    <dgm:pt modelId="{A7247D96-8441-45A5-B4B0-68C911F19B95}" type="pres">
      <dgm:prSet presAssocID="{8C806CEE-3CCC-456A-996E-0A4B0D11985B}" presName="sibTrans" presStyleCnt="0"/>
      <dgm:spPr/>
    </dgm:pt>
    <dgm:pt modelId="{35BF6FDD-F77F-4DEB-8B6A-49672D8C2D8F}" type="pres">
      <dgm:prSet presAssocID="{BFF2B84C-8734-4B1F-A70C-F5DFCF52D650}" presName="composite" presStyleCnt="0"/>
      <dgm:spPr/>
    </dgm:pt>
    <dgm:pt modelId="{20E080B5-222C-4CB9-B650-261F6E984239}" type="pres">
      <dgm:prSet presAssocID="{BFF2B84C-8734-4B1F-A70C-F5DFCF52D650}" presName="rect1" presStyleLbl="bgShp" presStyleIdx="1" presStyleCnt="3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B13F0BBD-104E-4C89-BB80-94026A4D5361}" type="pres">
      <dgm:prSet presAssocID="{BFF2B84C-8734-4B1F-A70C-F5DFCF52D650}" presName="rect2" presStyleLbl="trBgShp" presStyleIdx="1" presStyleCnt="3" custScaleY="14769" custLinFactNeighborY="60299">
        <dgm:presLayoutVars>
          <dgm:bulletEnabled val="1"/>
        </dgm:presLayoutVars>
      </dgm:prSet>
      <dgm:spPr/>
    </dgm:pt>
    <dgm:pt modelId="{A6CCAF59-6452-4AC8-BDE8-A108B70CC996}" type="pres">
      <dgm:prSet presAssocID="{13616CB5-E1DB-4E2C-B58E-C622F3EC927B}" presName="sibTrans" presStyleCnt="0"/>
      <dgm:spPr/>
    </dgm:pt>
    <dgm:pt modelId="{DC822E5B-871F-44F5-97AA-619BC43B7FDA}" type="pres">
      <dgm:prSet presAssocID="{08E41F33-263B-49C7-9FAB-FFFAE345B511}" presName="composite" presStyleCnt="0"/>
      <dgm:spPr/>
    </dgm:pt>
    <dgm:pt modelId="{6411F221-50F8-40AA-9075-98491613ECD7}" type="pres">
      <dgm:prSet presAssocID="{08E41F33-263B-49C7-9FAB-FFFAE345B511}" presName="rect1" presStyleLbl="bgShp" presStyleIdx="2" presStyleCnt="3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FEE4A90-D4C1-47D7-8800-7BD2A7A224FE}" type="pres">
      <dgm:prSet presAssocID="{08E41F33-263B-49C7-9FAB-FFFAE345B511}" presName="rect2" presStyleLbl="trBgShp" presStyleIdx="2" presStyleCnt="3" custScaleY="14769" custLinFactNeighborY="60299">
        <dgm:presLayoutVars>
          <dgm:bulletEnabled val="1"/>
        </dgm:presLayoutVars>
      </dgm:prSet>
      <dgm:spPr/>
    </dgm:pt>
  </dgm:ptLst>
  <dgm:cxnLst>
    <dgm:cxn modelId="{539A221D-8C63-4C77-ABEF-49865FB218D6}" type="presOf" srcId="{5687389F-7E56-4867-A3EF-5C4D2C2186E8}" destId="{20956C75-D196-4467-AB21-53BC3C6446A5}" srcOrd="0" destOrd="0" presId="urn:microsoft.com/office/officeart/2008/layout/BendingPictureSemiTransparentText"/>
    <dgm:cxn modelId="{EA44082F-0D57-4D67-8A83-8A91069B8C33}" type="presOf" srcId="{08E41F33-263B-49C7-9FAB-FFFAE345B511}" destId="{8FEE4A90-D4C1-47D7-8800-7BD2A7A224FE}" srcOrd="0" destOrd="0" presId="urn:microsoft.com/office/officeart/2008/layout/BendingPictureSemiTransparentText"/>
    <dgm:cxn modelId="{898CEE42-FBA2-461F-AF6A-8DD41D9C126C}" type="presOf" srcId="{BFF2B84C-8734-4B1F-A70C-F5DFCF52D650}" destId="{B13F0BBD-104E-4C89-BB80-94026A4D5361}" srcOrd="0" destOrd="0" presId="urn:microsoft.com/office/officeart/2008/layout/BendingPictureSemiTransparentText"/>
    <dgm:cxn modelId="{BE92C5BC-B63C-4F43-BCCE-25280D7899CB}" type="presOf" srcId="{975C63D6-6812-4A0E-888C-0696B3ADBBC2}" destId="{761BC346-9559-437C-B70A-9D7C51273565}" srcOrd="0" destOrd="0" presId="urn:microsoft.com/office/officeart/2008/layout/BendingPictureSemiTransparentText"/>
    <dgm:cxn modelId="{391A1EC6-AF90-47ED-8B5C-0F36D8CF6341}" srcId="{975C63D6-6812-4A0E-888C-0696B3ADBBC2}" destId="{BFF2B84C-8734-4B1F-A70C-F5DFCF52D650}" srcOrd="1" destOrd="0" parTransId="{5DECE0F7-2DAA-4D34-AD1E-F95E6BED6D19}" sibTransId="{13616CB5-E1DB-4E2C-B58E-C622F3EC927B}"/>
    <dgm:cxn modelId="{02773BE6-8C9E-416E-9A70-1E402D25D8C3}" srcId="{975C63D6-6812-4A0E-888C-0696B3ADBBC2}" destId="{08E41F33-263B-49C7-9FAB-FFFAE345B511}" srcOrd="2" destOrd="0" parTransId="{891F5497-35C3-4D84-9EE1-6676A07B2CE3}" sibTransId="{F9735A11-6448-4249-BA81-08579C959BFD}"/>
    <dgm:cxn modelId="{72B2E5F0-7165-4A61-A411-F92A251A8EC0}" srcId="{975C63D6-6812-4A0E-888C-0696B3ADBBC2}" destId="{5687389F-7E56-4867-A3EF-5C4D2C2186E8}" srcOrd="0" destOrd="0" parTransId="{13208F1B-97C7-4AE6-B57E-55ACF362E28B}" sibTransId="{8C806CEE-3CCC-456A-996E-0A4B0D11985B}"/>
    <dgm:cxn modelId="{C4265092-92F5-467E-ACEE-69E5BCD711CB}" type="presParOf" srcId="{761BC346-9559-437C-B70A-9D7C51273565}" destId="{310E1D21-18B4-494C-B168-4650A149BD35}" srcOrd="0" destOrd="0" presId="urn:microsoft.com/office/officeart/2008/layout/BendingPictureSemiTransparentText"/>
    <dgm:cxn modelId="{CCA07DE5-8137-41A8-ABC2-47CD4D004159}" type="presParOf" srcId="{310E1D21-18B4-494C-B168-4650A149BD35}" destId="{73540FD5-C1E1-4C51-9817-B3EB77EFDA0B}" srcOrd="0" destOrd="0" presId="urn:microsoft.com/office/officeart/2008/layout/BendingPictureSemiTransparentText"/>
    <dgm:cxn modelId="{9743FD31-521B-47AD-8C0A-54958587096A}" type="presParOf" srcId="{310E1D21-18B4-494C-B168-4650A149BD35}" destId="{20956C75-D196-4467-AB21-53BC3C6446A5}" srcOrd="1" destOrd="0" presId="urn:microsoft.com/office/officeart/2008/layout/BendingPictureSemiTransparentText"/>
    <dgm:cxn modelId="{331372D6-8FC5-4C38-A2C4-7ECDFA55E811}" type="presParOf" srcId="{761BC346-9559-437C-B70A-9D7C51273565}" destId="{A7247D96-8441-45A5-B4B0-68C911F19B95}" srcOrd="1" destOrd="0" presId="urn:microsoft.com/office/officeart/2008/layout/BendingPictureSemiTransparentText"/>
    <dgm:cxn modelId="{81D23314-CF54-4CD4-8901-22B60D4DF1CA}" type="presParOf" srcId="{761BC346-9559-437C-B70A-9D7C51273565}" destId="{35BF6FDD-F77F-4DEB-8B6A-49672D8C2D8F}" srcOrd="2" destOrd="0" presId="urn:microsoft.com/office/officeart/2008/layout/BendingPictureSemiTransparentText"/>
    <dgm:cxn modelId="{33F4ED6D-027A-4B2C-A0AF-4BEC4C5E6CF5}" type="presParOf" srcId="{35BF6FDD-F77F-4DEB-8B6A-49672D8C2D8F}" destId="{20E080B5-222C-4CB9-B650-261F6E984239}" srcOrd="0" destOrd="0" presId="urn:microsoft.com/office/officeart/2008/layout/BendingPictureSemiTransparentText"/>
    <dgm:cxn modelId="{80E3861F-EB9C-4048-8A35-B0F50DDB469B}" type="presParOf" srcId="{35BF6FDD-F77F-4DEB-8B6A-49672D8C2D8F}" destId="{B13F0BBD-104E-4C89-BB80-94026A4D5361}" srcOrd="1" destOrd="0" presId="urn:microsoft.com/office/officeart/2008/layout/BendingPictureSemiTransparentText"/>
    <dgm:cxn modelId="{1C0A205E-4CA0-4B7D-9FFF-830F430DBCF0}" type="presParOf" srcId="{761BC346-9559-437C-B70A-9D7C51273565}" destId="{A6CCAF59-6452-4AC8-BDE8-A108B70CC996}" srcOrd="3" destOrd="0" presId="urn:microsoft.com/office/officeart/2008/layout/BendingPictureSemiTransparentText"/>
    <dgm:cxn modelId="{8F458C62-5938-44D8-A7F9-2630B08E4900}" type="presParOf" srcId="{761BC346-9559-437C-B70A-9D7C51273565}" destId="{DC822E5B-871F-44F5-97AA-619BC43B7FDA}" srcOrd="4" destOrd="0" presId="urn:microsoft.com/office/officeart/2008/layout/BendingPictureSemiTransparentText"/>
    <dgm:cxn modelId="{B719CE81-55C9-47C9-9E6E-408D31B962EE}" type="presParOf" srcId="{DC822E5B-871F-44F5-97AA-619BC43B7FDA}" destId="{6411F221-50F8-40AA-9075-98491613ECD7}" srcOrd="0" destOrd="0" presId="urn:microsoft.com/office/officeart/2008/layout/BendingPictureSemiTransparentText"/>
    <dgm:cxn modelId="{CFBED90C-3E5F-4CC0-B00F-760F73DB7B37}" type="presParOf" srcId="{DC822E5B-871F-44F5-97AA-619BC43B7FDA}" destId="{8FEE4A90-D4C1-47D7-8800-7BD2A7A224F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5BB4C-5F86-47A6-8F34-83052A2D82DE}">
      <dsp:nvSpPr>
        <dsp:cNvPr id="0" name=""/>
        <dsp:cNvSpPr/>
      </dsp:nvSpPr>
      <dsp:spPr>
        <a:xfrm>
          <a:off x="19390" y="0"/>
          <a:ext cx="2132762" cy="2782288"/>
        </a:xfrm>
        <a:prstGeom prst="snip2Same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F46AC-6A2A-417A-91DD-8744BD556BC4}">
      <dsp:nvSpPr>
        <dsp:cNvPr id="0" name=""/>
        <dsp:cNvSpPr/>
      </dsp:nvSpPr>
      <dsp:spPr>
        <a:xfrm>
          <a:off x="2038274" y="169387"/>
          <a:ext cx="9907779" cy="494508"/>
        </a:xfrm>
        <a:prstGeom prst="roundRect">
          <a:avLst/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ရက်စွဲများနှင့် အဖြစ်အပျက်များအကြောင်း ကျွန်ုပ်တို့ လုံလောက်စွာ သိပါသည်။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1)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2414" y="193527"/>
        <a:ext cx="9859499" cy="446228"/>
      </dsp:txXfrm>
    </dsp:sp>
    <dsp:sp modelId="{D5E90761-D9C1-49DE-9555-3B5D9C1E5507}">
      <dsp:nvSpPr>
        <dsp:cNvPr id="0" name=""/>
        <dsp:cNvSpPr/>
      </dsp:nvSpPr>
      <dsp:spPr>
        <a:xfrm>
          <a:off x="2038274" y="725709"/>
          <a:ext cx="9907779" cy="494508"/>
        </a:xfrm>
        <a:prstGeom prst="round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အကျပ်အတည်းက မမျှော်လင့်ဘဲ ရောက်လာလိမ့်မယ်။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2-3)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2414" y="749849"/>
        <a:ext cx="9859499" cy="446228"/>
      </dsp:txXfrm>
    </dsp:sp>
    <dsp:sp modelId="{8B35E18D-7E1A-42C5-8DCC-9FD4E9316BB0}">
      <dsp:nvSpPr>
        <dsp:cNvPr id="0" name=""/>
        <dsp:cNvSpPr/>
      </dsp:nvSpPr>
      <dsp:spPr>
        <a:xfrm>
          <a:off x="2038274" y="1282030"/>
          <a:ext cx="9907779" cy="494508"/>
        </a:xfrm>
        <a:prstGeom prst="roundRect">
          <a:avLst/>
        </a:prstGeom>
        <a:solidFill>
          <a:srgbClr val="898600">
            <a:alpha val="89804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 “အလင်း၏သားသမီး” ဖြစ်သောကြောင့် ကျွန်ုပ်တို့ အံ့သြမည်မဟုတ်ပါ။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4-5)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2414" y="1306170"/>
        <a:ext cx="9859499" cy="446228"/>
      </dsp:txXfrm>
    </dsp:sp>
    <dsp:sp modelId="{C296A118-FE4B-4DA8-B231-BFD433A16206}">
      <dsp:nvSpPr>
        <dsp:cNvPr id="0" name=""/>
        <dsp:cNvSpPr/>
      </dsp:nvSpPr>
      <dsp:spPr>
        <a:xfrm>
          <a:off x="2038274" y="1838352"/>
          <a:ext cx="9907779" cy="494508"/>
        </a:xfrm>
        <a:prstGeom prst="round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ကျွန်ုပ်တို့သတိရှိသင့်တယ်။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(v. 6)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2414" y="1862492"/>
        <a:ext cx="9859499" cy="446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A834B-7B61-4F99-B42F-7DB203C69447}">
      <dsp:nvSpPr>
        <dsp:cNvPr id="0" name=""/>
        <dsp:cNvSpPr/>
      </dsp:nvSpPr>
      <dsp:spPr>
        <a:xfrm rot="10800000">
          <a:off x="690525" y="573"/>
          <a:ext cx="7352921" cy="33025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6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ဆုတောင်းခြင်းအားဖြင့် သူတို့သည် ခရစ်တော်၌ စည်းလုံးကြသည်။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3089" y="573"/>
        <a:ext cx="7270357" cy="330257"/>
      </dsp:txXfrm>
    </dsp:sp>
    <dsp:sp modelId="{1E1B9CAF-63D8-4664-9844-1C3D80B1F540}">
      <dsp:nvSpPr>
        <dsp:cNvPr id="0" name=""/>
        <dsp:cNvSpPr/>
      </dsp:nvSpPr>
      <dsp:spPr>
        <a:xfrm>
          <a:off x="518288" y="573"/>
          <a:ext cx="330257" cy="330257"/>
        </a:xfrm>
        <a:prstGeom prst="star16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21952-ABE4-45AE-93B2-9AF8F1072FF8}">
      <dsp:nvSpPr>
        <dsp:cNvPr id="0" name=""/>
        <dsp:cNvSpPr/>
      </dsp:nvSpPr>
      <dsp:spPr>
        <a:xfrm rot="10800000">
          <a:off x="690525" y="413396"/>
          <a:ext cx="7352921" cy="330257"/>
        </a:xfrm>
        <a:prstGeom prst="homePlat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63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သမ္မာကျမ်းစာသည် သူတို့၏တစ်ခုတည်းသောအခြေခံအယူဝါဒဖြစ်သည်။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3089" y="413396"/>
        <a:ext cx="7270357" cy="330257"/>
      </dsp:txXfrm>
    </dsp:sp>
    <dsp:sp modelId="{6CE03BC5-0880-42B3-B210-F89BF4CD695C}">
      <dsp:nvSpPr>
        <dsp:cNvPr id="0" name=""/>
        <dsp:cNvSpPr/>
      </dsp:nvSpPr>
      <dsp:spPr>
        <a:xfrm>
          <a:off x="518288" y="413396"/>
          <a:ext cx="330257" cy="330257"/>
        </a:xfrm>
        <a:prstGeom prst="star16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D1415-2055-4C63-8933-CDD3B75A4E0F}">
      <dsp:nvSpPr>
        <dsp:cNvPr id="0" name=""/>
        <dsp:cNvSpPr/>
      </dsp:nvSpPr>
      <dsp:spPr>
        <a:xfrm rot="10800000">
          <a:off x="-1" y="826218"/>
          <a:ext cx="8104484" cy="435088"/>
        </a:xfrm>
        <a:prstGeom prst="homePlate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635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သန့်ရှင်းသောဝိညာဉ်တော်သည်သူတို့၏တစ်ခုတည်းသောခွန်အားအရင်းအမြစ်ဖြစ်သည်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08771" y="826218"/>
        <a:ext cx="7995712" cy="435088"/>
      </dsp:txXfrm>
    </dsp:sp>
    <dsp:sp modelId="{96F05A96-8E46-4339-B2B6-56D1EF035827}">
      <dsp:nvSpPr>
        <dsp:cNvPr id="0" name=""/>
        <dsp:cNvSpPr/>
      </dsp:nvSpPr>
      <dsp:spPr>
        <a:xfrm>
          <a:off x="0" y="903515"/>
          <a:ext cx="94420" cy="61342"/>
        </a:xfrm>
        <a:prstGeom prst="star16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0FD5-C1E1-4C51-9817-B3EB77EFDA0B}">
      <dsp:nvSpPr>
        <dsp:cNvPr id="0" name=""/>
        <dsp:cNvSpPr/>
      </dsp:nvSpPr>
      <dsp:spPr>
        <a:xfrm>
          <a:off x="431108" y="1064"/>
          <a:ext cx="2541868" cy="2178682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56C75-D196-4467-AB21-53BC3C6446A5}">
      <dsp:nvSpPr>
        <dsp:cNvPr id="0" name=""/>
        <dsp:cNvSpPr/>
      </dsp:nvSpPr>
      <dsp:spPr>
        <a:xfrm>
          <a:off x="431108" y="2064265"/>
          <a:ext cx="2541868" cy="7722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</a:t>
          </a:r>
          <a:endParaRPr lang="es-ES" sz="1800" kern="1200" dirty="0"/>
        </a:p>
      </dsp:txBody>
      <dsp:txXfrm>
        <a:off x="431108" y="2064265"/>
        <a:ext cx="2541868" cy="77224"/>
      </dsp:txXfrm>
    </dsp:sp>
    <dsp:sp modelId="{20E080B5-222C-4CB9-B650-261F6E984239}">
      <dsp:nvSpPr>
        <dsp:cNvPr id="0" name=""/>
        <dsp:cNvSpPr/>
      </dsp:nvSpPr>
      <dsp:spPr>
        <a:xfrm>
          <a:off x="3232240" y="1064"/>
          <a:ext cx="2541868" cy="2178682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F0BBD-104E-4C89-BB80-94026A4D5361}">
      <dsp:nvSpPr>
        <dsp:cNvPr id="0" name=""/>
        <dsp:cNvSpPr/>
      </dsp:nvSpPr>
      <dsp:spPr>
        <a:xfrm>
          <a:off x="3232240" y="2064265"/>
          <a:ext cx="2541868" cy="7722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</a:t>
          </a:r>
          <a:endParaRPr lang="es-ES" sz="1800" kern="1200" dirty="0"/>
        </a:p>
      </dsp:txBody>
      <dsp:txXfrm>
        <a:off x="3232240" y="2064265"/>
        <a:ext cx="2541868" cy="77224"/>
      </dsp:txXfrm>
    </dsp:sp>
    <dsp:sp modelId="{6411F221-50F8-40AA-9075-98491613ECD7}">
      <dsp:nvSpPr>
        <dsp:cNvPr id="0" name=""/>
        <dsp:cNvSpPr/>
      </dsp:nvSpPr>
      <dsp:spPr>
        <a:xfrm>
          <a:off x="6033372" y="1064"/>
          <a:ext cx="2541868" cy="2178682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E4A90-D4C1-47D7-8800-7BD2A7A224FE}">
      <dsp:nvSpPr>
        <dsp:cNvPr id="0" name=""/>
        <dsp:cNvSpPr/>
      </dsp:nvSpPr>
      <dsp:spPr>
        <a:xfrm>
          <a:off x="6033372" y="2064265"/>
          <a:ext cx="2541868" cy="7722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 </a:t>
          </a:r>
          <a:endParaRPr lang="es-ES" sz="1800" kern="1200" dirty="0"/>
        </a:p>
      </dsp:txBody>
      <dsp:txXfrm>
        <a:off x="6033372" y="2064265"/>
        <a:ext cx="2541868" cy="7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67BAD-50FA-4A17-B4ED-E3377C31783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16C5-4826-4FFE-8CF3-DC8E7B56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8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A6F-D5BD-4EA0-9AD5-7C4D092E435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8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Poner imágenes de Daniel 2, 7 o Apocalipsis para que completen la idea de la lección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A6F-D5BD-4EA0-9AD5-7C4D092E435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6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A6F-D5BD-4EA0-9AD5-7C4D092E435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73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A6F-D5BD-4EA0-9AD5-7C4D092E435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7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09A6F-D5BD-4EA0-9AD5-7C4D092E435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1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8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5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8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5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3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5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8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0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5892-FD42-4225-BF1A-55147394EF79}" type="datetimeFigureOut">
              <a:rPr lang="es-ES" smtClean="0"/>
              <a:t>20/06/2023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F7E3-2ABA-4064-962A-45C2131B3B4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26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1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2.xml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9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3.xml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ujer con nubes&#10;&#10;Descripción generada automáticamente con confianza media">
            <a:extLst>
              <a:ext uri="{FF2B5EF4-FFF2-40B4-BE49-F238E27FC236}">
                <a16:creationId xmlns:a16="http://schemas.microsoft.com/office/drawing/2014/main" id="{8C0CBB82-DF92-D5EF-AAEE-C67D899B70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"/>
            <a:ext cx="8309429" cy="685798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610474" y="-13"/>
            <a:ext cx="4581525" cy="6858000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3" name="Group 26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585"/>
                  <a:endParaRPr lang="en-US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585"/>
                  <a:endParaRPr lang="en-US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44" name="Group 28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585"/>
                  <a:endParaRPr lang="en-US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585"/>
                  <a:endParaRPr lang="en-US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BA20A4FC-167E-ECCD-9D5F-56FC39BF94E5}"/>
              </a:ext>
            </a:extLst>
          </p:cNvPr>
          <p:cNvSpPr txBox="1"/>
          <p:nvPr/>
        </p:nvSpPr>
        <p:spPr>
          <a:xfrm>
            <a:off x="8287769" y="1142883"/>
            <a:ext cx="3790488" cy="4572205"/>
          </a:xfrm>
          <a:prstGeom prst="rect">
            <a:avLst/>
          </a:prstGeom>
          <a:noFill/>
        </p:spPr>
        <p:txBody>
          <a:bodyPr wrap="square" rtlCol="0">
            <a:prstTxWarp prst="textButton">
              <a:avLst>
                <a:gd name="adj" fmla="val 10800305"/>
              </a:avLst>
            </a:prstTxWarp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600" dirty="0"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ဘုရားရှင်ဘုန်းတန်ခိုး</a:t>
            </a:r>
            <a:endParaRPr lang="en-US" sz="3600" dirty="0">
              <a:effectLst/>
              <a:latin typeface="Saw T N M Htoo" pitchFamily="2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600" dirty="0"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နှင့်</a:t>
            </a:r>
            <a:endParaRPr lang="en-US" sz="3600" dirty="0">
              <a:effectLst/>
              <a:latin typeface="Saw T N M Htoo" pitchFamily="2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600" dirty="0"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လောင်သောမီးလျှံ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968866-64E8-5AA0-3282-DCE2B2450D54}"/>
              </a:ext>
            </a:extLst>
          </p:cNvPr>
          <p:cNvSpPr txBox="1"/>
          <p:nvPr/>
        </p:nvSpPr>
        <p:spPr>
          <a:xfrm>
            <a:off x="8396669" y="6404990"/>
            <a:ext cx="357268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ES" sz="1867" b="1">
                <a:solidFill>
                  <a:srgbClr val="0033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Lesson 13 for June 24, 2023</a:t>
            </a:r>
            <a:endParaRPr lang="es-ES" sz="1867" b="1" dirty="0">
              <a:solidFill>
                <a:srgbClr val="00339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15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66A70D-B5EB-69AA-C382-605D012F3196}"/>
              </a:ext>
            </a:extLst>
          </p:cNvPr>
          <p:cNvSpPr txBox="1"/>
          <p:nvPr/>
        </p:nvSpPr>
        <p:spPr>
          <a:xfrm>
            <a:off x="57456" y="294456"/>
            <a:ext cx="2348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သိုး</a:t>
            </a:r>
            <a:endParaRPr lang="en-US" sz="3600" b="1" dirty="0">
              <a:solidFill>
                <a:prstClr val="black"/>
              </a:solidFill>
            </a:endParaRP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သငယ်</a:t>
            </a:r>
            <a:endParaRPr lang="es-ES" sz="3600" b="1" dirty="0">
              <a:ln w="9525">
                <a:solidFill>
                  <a:srgbClr val="CC0000">
                    <a:lumMod val="75000"/>
                  </a:srgbClr>
                </a:solidFill>
                <a:prstDash val="solid"/>
              </a:ln>
              <a:solidFill>
                <a:srgbClr val="E5EF7F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CB9BDA-D8AD-2B03-4308-16C60AA3308B}"/>
              </a:ext>
            </a:extLst>
          </p:cNvPr>
          <p:cNvSpPr txBox="1"/>
          <p:nvPr/>
        </p:nvSpPr>
        <p:spPr>
          <a:xfrm>
            <a:off x="3337049" y="128002"/>
            <a:ext cx="5517905" cy="17334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ထိုသူတို့ကလည်း၊အသေသတ်ခြင်းကိုခံခဲ့ပြီးသောသိုးသငယ်သည်၊တန်ခိုး၊စည်းစိမ်၊ပညာ၊အစွမ်းသတ္တိ၊ဂုဏ်အသရေ၊ဘုန်းအာနုဘော်၊ကောင်းကြီးမင်္ဂလာကိုခံထိုက်တော်မူ၏ဟုကြီးသောအသံနှင့်ပြောဆိုကြ၏။</a:t>
            </a:r>
            <a:r>
              <a:rPr lang="es-ES" sz="1600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 5:12)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A8C99C-CB02-4029-F09E-2EFF45B32110}"/>
              </a:ext>
            </a:extLst>
          </p:cNvPr>
          <p:cNvSpPr txBox="1"/>
          <p:nvPr/>
        </p:nvSpPr>
        <p:spPr>
          <a:xfrm>
            <a:off x="3398883" y="1660931"/>
            <a:ext cx="5211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ဗျာဒိတ်ကျမ်းကယေရှုကို“သိုးသငယ်”အ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ဖြစ်၂၆ကြိမ်ပေးအပ်သည်။သူသည်အသေခံသောသိုးသငယ်ဖြစ်သည်။အသွေးတော်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သည်ကျွန်ုပ်တို့အားအပြစ်အားလုံးမှသန့်စင်စေသည်(ဗျာ၊၅:၁၂၊၇:၁၄)။ဗျာဒိတ်ကျမ်း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နှင့်ကောင်းကင်တမန်သုံးပါးတို့၏အဓိကသတင်းစကားမှာယေရှုခရစ်ကိုလက်ဝါးကပ်တိုင်မှာအသေခံခြင်းဖြစ်သည်။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pequeño, café, tabla, gato&#10;&#10;Descripción generada automáticamente">
            <a:extLst>
              <a:ext uri="{FF2B5EF4-FFF2-40B4-BE49-F238E27FC236}">
                <a16:creationId xmlns:a16="http://schemas.microsoft.com/office/drawing/2014/main" id="{6CC15415-9D3C-FE50-D039-2FA095253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" t="-312"/>
          <a:stretch/>
        </p:blipFill>
        <p:spPr>
          <a:xfrm>
            <a:off x="189204" y="1795948"/>
            <a:ext cx="3118801" cy="2676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Gato acostado dentro de una caja azul&#10;&#10;Descripción generada automáticamente con confianza baja">
            <a:extLst>
              <a:ext uri="{FF2B5EF4-FFF2-40B4-BE49-F238E27FC236}">
                <a16:creationId xmlns:a16="http://schemas.microsoft.com/office/drawing/2014/main" id="{4C1F14FC-F8B0-CE49-516C-2CF7120CC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443" y="1784229"/>
            <a:ext cx="3419235" cy="2564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 descr="Hombre parado junto a un grupo de personas en una tienda&#10;&#10;Descripción generada automáticamente con confianza media">
            <a:extLst>
              <a:ext uri="{FF2B5EF4-FFF2-40B4-BE49-F238E27FC236}">
                <a16:creationId xmlns:a16="http://schemas.microsoft.com/office/drawing/2014/main" id="{51F02DE7-85FC-6176-C35A-05B7ECDA3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30" y="4607325"/>
            <a:ext cx="2920181" cy="2159897"/>
          </a:xfrm>
          <a:prstGeom prst="rect">
            <a:avLst/>
          </a:prstGeom>
          <a:ln w="38100" cap="sq">
            <a:solidFill>
              <a:srgbClr val="E5EF7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multitud de gente&#10;&#10;Descripción generada automáticamente">
            <a:extLst>
              <a:ext uri="{FF2B5EF4-FFF2-40B4-BE49-F238E27FC236}">
                <a16:creationId xmlns:a16="http://schemas.microsoft.com/office/drawing/2014/main" id="{9F2650EE-3480-888D-3CBC-0F2532B3EDC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954" y="102205"/>
            <a:ext cx="3238724" cy="139424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F68E142-C86C-A36F-2AA6-4E02ADA1E084}"/>
              </a:ext>
            </a:extLst>
          </p:cNvPr>
          <p:cNvSpPr txBox="1"/>
          <p:nvPr/>
        </p:nvSpPr>
        <p:spPr>
          <a:xfrm>
            <a:off x="141564" y="4737690"/>
            <a:ext cx="55847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၏သန့်ရှင်းမှု၊ကျွန်ုပ်တို့၏နာခံမှု၊သို့မဟုတ်အမှန်တရားကိုကျွန်ုပ်တို့မည်မျှကောင်းစွာသိသောကြောင့်ကျေးဇူးတင်မည်မဟုတ်ပါ။ယေရှုသည်ကျွန်ုပ်တို့၏သတင်းစကား၏ဗဟိုဖြစ်မှသာလျှင်အောင်ပွဲရရှိမည်ဖြစ်သည်။ဤသည်မှာနောက်ဆုံးအကျပ်အတည်းတွင်ရန်သူ၏လိမ်ညာမှုများမှလူများကိုကယ်တင်နိုင်စေမည့် တစ်ခုတည်းသောနည်းလမ်းဖြစ်သည်။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A630F9-531B-B37E-C2C9-834B86A57368}"/>
              </a:ext>
            </a:extLst>
          </p:cNvPr>
          <p:cNvSpPr txBox="1"/>
          <p:nvPr/>
        </p:nvSpPr>
        <p:spPr>
          <a:xfrm>
            <a:off x="8854954" y="4570498"/>
            <a:ext cx="3287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သခင်ယေရှုသာလျှင်ချီးမြှောက်ခြင်းခံရပြီးကမ္ဘာသို့တင်ပြရမည်။ သူသည် ကောင်းကင်တမန်သုံးပါး၏တရားဒေသနာတော်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ဖြစ်သည်။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29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6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32BDC0-E0AB-AB24-3A0E-7E8E8CB8596B}"/>
              </a:ext>
            </a:extLst>
          </p:cNvPr>
          <p:cNvSpPr txBox="1"/>
          <p:nvPr/>
        </p:nvSpPr>
        <p:spPr>
          <a:xfrm>
            <a:off x="2002971" y="453253"/>
            <a:ext cx="10189029" cy="596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467" b="1" dirty="0">
                <a:solidFill>
                  <a:prstClr val="black"/>
                </a:solidFill>
                <a:latin typeface="Constantia" panose="02030602050306030303" pitchFamily="18" charset="0"/>
              </a:rPr>
              <a:t>“လူတို့သည်ပဋိပက္ခတွင်ခိုင်မြဲစွာရပ်တည်နိုင်စေမည့်တစ်ခုတည်းသောနည်းလမ်းမှာခရစ်တော်၌အမြစ်တွယ်ခြင်း</a:t>
            </a:r>
            <a:r>
              <a:rPr lang="en-US" sz="3467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3467" b="1" dirty="0">
                <a:solidFill>
                  <a:prstClr val="black"/>
                </a:solidFill>
                <a:latin typeface="Constantia" panose="02030602050306030303" pitchFamily="18" charset="0"/>
              </a:rPr>
              <a:t>နှင့်အမြစ်တွယ်ခြင်းပင်ဖြစ်သည်။သခင်ယေရှု၌ရှိသကဲ့သို့ အမှန်တရားကိုခံယူရမည်။အမှန်အတိုင်းတင်ပြသည်အတိုင်းသာလျှင်စိတ်ဝိညာဉ်၏အလိုဆန္ဒကိုဖြည့်ဆည်းနိုင်မည်ဖြစ်သည်။လက်ဝါးကပ်တိုင်မှာအသေခံတော်မူသောခရစ်တော်၏တရားဟောခြင်း၊ငါတို့၏ဖြောင့်မတ်ခြင်းခရစ်တော်သည်စိတ်ဝိညာဉ်၏ဆာလောင်မှုကိုကျေနပ်စေသည်။ဤကြီးမြတ်သောဗဟိုအမှန်တရား၌ကျွန်ုပ်တို့အာမခံသောအခါ၊ယုံကြည်ခြင်းနှင့်မျှော်လင့်ချက်နှင့်ရဲစွမ်းသတ္တိများနှလုံးထဲသို့ရောက်ရှိလာသည်။”</a:t>
            </a:r>
            <a:endParaRPr lang="es-ES" sz="3467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D01D6C-4DA9-8E21-6629-4998F1FD2366}"/>
              </a:ext>
            </a:extLst>
          </p:cNvPr>
          <p:cNvSpPr txBox="1"/>
          <p:nvPr/>
        </p:nvSpPr>
        <p:spPr>
          <a:xfrm>
            <a:off x="6748392" y="6348272"/>
            <a:ext cx="523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E. G. W. (Last Day Events, cp. 10, p. 151)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40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02B485-A0B2-8074-5E53-729C29AC1726}"/>
              </a:ext>
            </a:extLst>
          </p:cNvPr>
          <p:cNvSpPr txBox="1"/>
          <p:nvPr/>
        </p:nvSpPr>
        <p:spPr>
          <a:xfrm>
            <a:off x="402771" y="458873"/>
            <a:ext cx="11527971" cy="4605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“ဤကာလတွင်၊ဘုရားသခင်သည်အခြေအနေ၏အရှင်သခင်ဖြစ်ကြောင်း ဖော်ပြမည့်အဖြစ်အပျက်များဆက်တိုက်ရှိရမည်။အမှန်တရားကိုရှင်းလင်းပြတ်သားသောဘာသာစကားဖြင့်ကြေငြာပါမည်။လူတစ်ဦးအနေဖြင့်၊ကျွန်ုပ်တို့သည် သန့်ရှင်းသောဝိညာဉ်တော်၏လွှမ်းမိုးချုပ်ကိုင်မှုအောက်တွင်သခင်ဘုရား၏</a:t>
            </a:r>
            <a:r>
              <a:rPr lang="en-US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လမ်းကိုပြင်ဆင်ရမည်ဖြစ်သည်။ဧဝံဂေလိတရားသည်၎င်း၏သန့်ရှင်းစင်ကြယ်မှုဖြင့်ပေးဆောင်ရမည့်[…]မြေကြီးပေါ်ရှိနေထိုင်သူများအတွက်အလွန်အ</a:t>
            </a:r>
            <a:r>
              <a:rPr lang="en-US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        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ဓိပ္ပာယ်ရှိသောသတင်းစကားကိုကြားနာနားလည်နိုင်မည်ဖြစ်သည်။လူသားများအမှန်တရားဆိုတာကိုသိလိမ့်မယ်။မြေတပြင်လုံးသတိပေးချက်မခံရမှီတိုင်</a:t>
            </a:r>
            <a:r>
              <a:rPr lang="en-US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အောင်၊ရှေ့သို့ဆက်လက်၍လုပ်ဆောင်ရလိမ့်မည်။ထိုအခါ အဆုံးသည် ရောက်လိမ့်မည်။”</a:t>
            </a:r>
            <a:endParaRPr lang="es-ES" sz="2933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388AAC-AC02-C42E-DB4F-87291DA9BCDA}"/>
              </a:ext>
            </a:extLst>
          </p:cNvPr>
          <p:cNvSpPr txBox="1"/>
          <p:nvPr/>
        </p:nvSpPr>
        <p:spPr>
          <a:xfrm>
            <a:off x="6466806" y="6040479"/>
            <a:ext cx="448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E. G. W. (Maranatha, July 29)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65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6A93A4D-8EFB-CBD4-DCCD-90C2083FA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0"/>
          <a:stretch/>
        </p:blipFill>
        <p:spPr>
          <a:xfrm>
            <a:off x="3882570" y="13"/>
            <a:ext cx="8309429" cy="685798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4581525" cy="6858000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09585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585">
                    <a:defRPr/>
                  </a:pPr>
                  <a:endParaRPr lang="en-US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585">
                    <a:defRPr/>
                  </a:pPr>
                  <a:endParaRPr lang="en-US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585">
                    <a:defRPr/>
                  </a:pPr>
                  <a:endParaRPr lang="en-US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609585">
                    <a:defRPr/>
                  </a:pPr>
                  <a:endParaRPr lang="en-US" sz="2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94C0835F-52BD-5D9F-4E98-7D877F7686EF}"/>
              </a:ext>
            </a:extLst>
          </p:cNvPr>
          <p:cNvSpPr txBox="1"/>
          <p:nvPr/>
        </p:nvSpPr>
        <p:spPr>
          <a:xfrm>
            <a:off x="-96612" y="126000"/>
            <a:ext cx="4320269" cy="60202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yanmar Text" panose="020B0502040204020203" pitchFamily="34" charset="0"/>
              </a:rPr>
              <a:t>‘‘</a:t>
            </a:r>
            <a:r>
              <a:rPr lang="my-MM" sz="3600" b="1" dirty="0">
                <a:solidFill>
                  <a:schemeClr val="bg1"/>
                </a:solidFill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ထိုနောက်မှကောင်းကင်တမန်တစ်ပါး</a:t>
            </a:r>
            <a:r>
              <a:rPr lang="en-US" sz="3600" b="1" dirty="0">
                <a:solidFill>
                  <a:schemeClr val="bg1"/>
                </a:solidFill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  </a:t>
            </a:r>
            <a:r>
              <a:rPr lang="my-MM" sz="3600" b="1" dirty="0">
                <a:solidFill>
                  <a:schemeClr val="bg1"/>
                </a:solidFill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သည်ကြီးစွာသော တန်ခိုးနှင့်ပြည့်စုံ၍ ကောင်းကင်ကဆင်း</a:t>
            </a:r>
            <a:r>
              <a:rPr lang="en-US" sz="3600" b="1" dirty="0">
                <a:solidFill>
                  <a:schemeClr val="bg1"/>
                </a:solidFill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3600" b="1" dirty="0">
                <a:solidFill>
                  <a:schemeClr val="bg1"/>
                </a:solidFill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သက်သည်ကိုငါမြင်၏။ သူ၏ရောင်ခြည်အား</a:t>
            </a:r>
            <a:r>
              <a:rPr lang="en-US" sz="3600" b="1" dirty="0">
                <a:solidFill>
                  <a:schemeClr val="bg1"/>
                </a:solidFill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my-MM" sz="3600" b="1" dirty="0">
                <a:solidFill>
                  <a:schemeClr val="bg1"/>
                </a:solidFill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ဖြင့်မြေကြီးထွန်းလင်းလျက်ရှိ၏’’</a:t>
            </a:r>
            <a:r>
              <a:rPr lang="en-US" sz="3600" b="1" dirty="0">
                <a:solidFill>
                  <a:schemeClr val="bg1"/>
                </a:solidFill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    	</a:t>
            </a:r>
            <a:r>
              <a:rPr lang="my-MM" sz="3600" b="1" dirty="0">
                <a:solidFill>
                  <a:schemeClr val="bg1"/>
                </a:solidFill>
                <a:effectLst/>
                <a:latin typeface="Saw T N M Htoo" pitchFamily="2" charset="0"/>
                <a:ea typeface="Calibri" panose="020F0502020204030204" pitchFamily="34" charset="0"/>
                <a:cs typeface="Myanmar Text" panose="020B0502040204020203" pitchFamily="34" charset="0"/>
              </a:rPr>
              <a:t>(ဗျာ၊၁၈း၁)။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6C1075-17E9-233F-865C-001FB0D815FF}"/>
              </a:ext>
            </a:extLst>
          </p:cNvPr>
          <p:cNvSpPr txBox="1"/>
          <p:nvPr/>
        </p:nvSpPr>
        <p:spPr>
          <a:xfrm>
            <a:off x="6673990" y="3811129"/>
            <a:ext cx="5518009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my-MM" sz="2000" b="1" dirty="0">
                <a:solidFill>
                  <a:prstClr val="black"/>
                </a:solidFill>
              </a:rPr>
              <a:t>နောက်ဆုံးအကျပ်အတည်းအတွက်ကြိုတင်ပြင်ဆင်မှု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သတိရှိခြင်း။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အမှန်တရားကို သိခြင်း။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  <a:latin typeface="Calibri" panose="020F0502020204030204"/>
              </a:rPr>
              <a:t>ကြီးမားသောတန်ခိုး</a:t>
            </a:r>
            <a:r>
              <a:rPr lang="my-MM" sz="2400" b="1" dirty="0">
                <a:solidFill>
                  <a:prstClr val="black"/>
                </a:solidFill>
              </a:rPr>
              <a:t>ရယူခြင်း။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ဘယ်သူကအောင်ပွဲခံမလဲ။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my-MM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prstClr val="black"/>
                </a:solidFill>
              </a:rPr>
              <a:t>    ဘုရားဘုန်းတော်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သိုးသငယ်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FEE681-1342-66AD-7E36-E02619030E20}"/>
              </a:ext>
            </a:extLst>
          </p:cNvPr>
          <p:cNvSpPr txBox="1"/>
          <p:nvPr/>
        </p:nvSpPr>
        <p:spPr>
          <a:xfrm>
            <a:off x="162559" y="129867"/>
            <a:ext cx="875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ောက်ဆုံးအကျပ်အတည်းကနီးတော့မှာဖြစ်ပြီး၊ဘုရားသခင်ကသူ့လူတွေကိုသုံးကြိမ်သတိပေးချက်ကြေငြာဖို့ခေါ်နေတယ်၊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8A592C-A1B1-F065-EE30-4D78E7314D9D}"/>
              </a:ext>
            </a:extLst>
          </p:cNvPr>
          <p:cNvSpPr txBox="1"/>
          <p:nvPr/>
        </p:nvSpPr>
        <p:spPr>
          <a:xfrm>
            <a:off x="80734" y="991959"/>
            <a:ext cx="89137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defTabSz="609585">
              <a:buFont typeface="+mj-lt"/>
              <a:buAutoNum type="arabicParenR"/>
            </a:pPr>
            <a:r>
              <a:rPr lang="my-MM" sz="2000" b="1" dirty="0">
                <a:solidFill>
                  <a:srgbClr val="003399"/>
                </a:solidFill>
              </a:rPr>
              <a:t>တရားစီရင်ခြင်းရောက်လာပြီဖြစ်သောကြောင့်ဧဝံဂေလိတရားကိုလက်ခံပြီး ဖန်ဆင်းရှင်ကို ကိုးကွယ်ပါ။</a:t>
            </a:r>
            <a:endParaRPr lang="en-US" sz="2000" b="1" dirty="0">
              <a:solidFill>
                <a:srgbClr val="003399"/>
              </a:solidFill>
            </a:endParaRPr>
          </a:p>
          <a:p>
            <a:pPr marL="457189" indent="-457189" defTabSz="609585">
              <a:buFont typeface="+mj-lt"/>
              <a:buAutoNum type="arabicParenR"/>
            </a:pPr>
            <a:r>
              <a:rPr lang="my-MM" sz="2000" b="1" dirty="0">
                <a:solidFill>
                  <a:srgbClr val="003399"/>
                </a:solidFill>
              </a:rPr>
              <a:t>စာတန်၏လှည့်စားခြင်းကို မခံရပါစေနှင့်၊သူ့ထံမှထွက်ပြေးပြီး အမှန်တရားကို ဆုပ်ကိုင်လိုက်ပါ။</a:t>
            </a:r>
            <a:endParaRPr lang="en-US" sz="2000" b="1" dirty="0">
              <a:solidFill>
                <a:srgbClr val="003399"/>
              </a:solidFill>
            </a:endParaRPr>
          </a:p>
          <a:p>
            <a:pPr marL="457189" indent="-457189" defTabSz="609585">
              <a:buFont typeface="+mj-lt"/>
              <a:buAutoNum type="arabicParenR"/>
            </a:pPr>
            <a:r>
              <a:rPr lang="my-MM" sz="2000" b="1" dirty="0">
                <a:solidFill>
                  <a:srgbClr val="003399"/>
                </a:solidFill>
              </a:rPr>
              <a:t>နောက်ဆုံးအကျပ်အတည်းတွင်ခိုင်မာစွာနေရန်၊ဖိအားကိုအရှုံးမပေးပါနှင့်။</a:t>
            </a:r>
            <a:endParaRPr lang="es-ES" sz="2000" b="1" dirty="0">
              <a:solidFill>
                <a:srgbClr val="339933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0405A8-B6DA-02D1-9D7D-5D3F8FFAA4C7}"/>
              </a:ext>
            </a:extLst>
          </p:cNvPr>
          <p:cNvSpPr txBox="1"/>
          <p:nvPr/>
        </p:nvSpPr>
        <p:spPr>
          <a:xfrm>
            <a:off x="162559" y="2572314"/>
            <a:ext cx="891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ထိုသတင်းစကားကိုကျွန်ုပ်တို့မည်သို့ကြေညာနိုင်မည်နည်း။ရန်သူ၏အနိုင်ယူခြင်းကိုရှောင်ရှားရန်ကျွန်ုပ်တို့သည်မိမိကိုယ်ကိုမည်သို့ပြင်ဆင်နိုင်မည် နည်း။ ဘယ်သူက အောင်ပွဲခံမလဲ။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n 8" descr="Imagen que contiene agua, pájaro, tabla, azul&#10;&#10;Descripción generada automáticamente">
            <a:extLst>
              <a:ext uri="{FF2B5EF4-FFF2-40B4-BE49-F238E27FC236}">
                <a16:creationId xmlns:a16="http://schemas.microsoft.com/office/drawing/2014/main" id="{E6FF260E-AE3C-60EB-28C0-8D4D9FD51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" y="3700608"/>
            <a:ext cx="5518009" cy="3103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niños sentados en una mesa&#10;&#10;Descripción generada automáticamente con confianza media">
            <a:extLst>
              <a:ext uri="{FF2B5EF4-FFF2-40B4-BE49-F238E27FC236}">
                <a16:creationId xmlns:a16="http://schemas.microsoft.com/office/drawing/2014/main" id="{7A84DE21-1C6B-310A-5D34-4146A2FD7F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5175" y="271039"/>
            <a:ext cx="2954267" cy="3022767"/>
          </a:xfrm>
          <a:prstGeom prst="round2DiagRect">
            <a:avLst>
              <a:gd name="adj1" fmla="val 16667"/>
              <a:gd name="adj2" fmla="val 1531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50AB7A0C-4A0C-9913-DE5E-C742CEB45BD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170" y="6007891"/>
            <a:ext cx="333144" cy="330273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A8EC8D65-1A29-5C0B-2211-8F6E70C4F5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170" y="6397860"/>
            <a:ext cx="333144" cy="330273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3B12BAC1-DE6F-A6C0-13A1-4A1A6770A2C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152" y="4990562"/>
            <a:ext cx="333144" cy="330273"/>
          </a:xfrm>
          <a:prstGeom prst="rect">
            <a:avLst/>
          </a:prstGeom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3769189-AE66-FCB5-5764-842623E2F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152" y="4620237"/>
            <a:ext cx="333144" cy="333144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EBE03E91-74EA-D6E4-0760-31BB4829996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152" y="4243300"/>
            <a:ext cx="333144" cy="330273"/>
          </a:xfrm>
          <a:prstGeom prst="rect">
            <a:avLst/>
          </a:prstGeom>
        </p:spPr>
      </p:pic>
      <p:pic>
        <p:nvPicPr>
          <p:cNvPr id="24" name="Imagen 23" descr="Forma&#10;&#10;Descripción generada automáticamente con confianza baja">
            <a:extLst>
              <a:ext uri="{FF2B5EF4-FFF2-40B4-BE49-F238E27FC236}">
                <a16:creationId xmlns:a16="http://schemas.microsoft.com/office/drawing/2014/main" id="{0B5EBC2F-3690-4D72-CAA0-7C6A00A2326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687" y="5497941"/>
            <a:ext cx="838301" cy="575148"/>
          </a:xfrm>
          <a:prstGeom prst="rect">
            <a:avLst/>
          </a:prstGeom>
        </p:spPr>
      </p:pic>
      <p:pic>
        <p:nvPicPr>
          <p:cNvPr id="25" name="Imagen 24" descr="Logotipo&#10;&#10;Descripción generada automáticamente">
            <a:extLst>
              <a:ext uri="{FF2B5EF4-FFF2-40B4-BE49-F238E27FC236}">
                <a16:creationId xmlns:a16="http://schemas.microsoft.com/office/drawing/2014/main" id="{57128C96-A136-07F3-A162-A3F6A0D6297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688" y="3811130"/>
            <a:ext cx="838301" cy="5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F6F7B7-3F18-FEB5-141D-01A1A567E8F9}"/>
              </a:ext>
            </a:extLst>
          </p:cNvPr>
          <p:cNvSpPr txBox="1"/>
          <p:nvPr/>
        </p:nvSpPr>
        <p:spPr>
          <a:xfrm rot="21010029">
            <a:off x="-1949" y="2459505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6000" b="1" dirty="0">
                <a:solidFill>
                  <a:schemeClr val="bg1"/>
                </a:solidFill>
              </a:rPr>
              <a:t>နောက်ဆုံးအကျပ်အတည်းအတွက်ကြိုတင်ပြင်ဆင်မှု</a:t>
            </a:r>
            <a:endParaRPr lang="es-ES" sz="5867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C00000"/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4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879C07-6957-21BC-0D97-3496F4509C2E}"/>
              </a:ext>
            </a:extLst>
          </p:cNvPr>
          <p:cNvSpPr txBox="1"/>
          <p:nvPr/>
        </p:nvSpPr>
        <p:spPr>
          <a:xfrm>
            <a:off x="3352931" y="93760"/>
            <a:ext cx="252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3600" b="1" dirty="0">
                <a:solidFill>
                  <a:schemeClr val="bg1"/>
                </a:solidFill>
              </a:rPr>
              <a:t>သတိရှိခြင်း။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E8ED96-00B0-F362-090B-2A67C5DE4CA5}"/>
              </a:ext>
            </a:extLst>
          </p:cNvPr>
          <p:cNvSpPr txBox="1"/>
          <p:nvPr/>
        </p:nvSpPr>
        <p:spPr>
          <a:xfrm>
            <a:off x="1" y="758379"/>
            <a:ext cx="9232352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သို့ဖြစ်၍၊အခြားသောသူတို့သည်အိပ်ပျော်သကဲ့သို့၊ ငါတို့သည်အိပ်မပျော်ဘဲ သမ္မာသတိရှိ၍စောင့်ကြကုန်အံ့။ </a:t>
            </a:r>
            <a:r>
              <a:rPr lang="es-ES" sz="2133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s-ES" sz="1600" b="1" dirty="0" err="1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Thessalonians</a:t>
            </a:r>
            <a:r>
              <a:rPr lang="es-ES" sz="16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5:6 </a:t>
            </a:r>
            <a:r>
              <a:rPr lang="es-ES" sz="14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40A04C-DA2C-4C2A-4218-56781EC81F57}"/>
              </a:ext>
            </a:extLst>
          </p:cNvPr>
          <p:cNvSpPr txBox="1"/>
          <p:nvPr/>
        </p:nvSpPr>
        <p:spPr>
          <a:xfrm>
            <a:off x="-1" y="1651015"/>
            <a:ext cx="1201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ပေါလုသည်နောက်ဆုံးအကျပ်အတည်းနှင့်ပတ်သက်၍အရေးကြီးသောအချက်အလက်များကို မျှဝေခဲ့သည်။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(1Ts. 5:1-6 </a:t>
            </a:r>
            <a:r>
              <a:rPr lang="my-MM" sz="2000" b="1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358AB9-39BA-81C5-74C8-3F08CD156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38257"/>
              </p:ext>
            </p:extLst>
          </p:nvPr>
        </p:nvGraphicFramePr>
        <p:xfrm>
          <a:off x="68966" y="2009877"/>
          <a:ext cx="11946055" cy="278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18D901D-3F8F-459A-489A-3903D21A2FDE}"/>
              </a:ext>
            </a:extLst>
          </p:cNvPr>
          <p:cNvSpPr txBox="1"/>
          <p:nvPr/>
        </p:nvSpPr>
        <p:spPr>
          <a:xfrm>
            <a:off x="2674176" y="4510087"/>
            <a:ext cx="4984953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ကျွန်ုပ်တို့မည်သို့သတိရှိနိုင်မည်နည်း။ သခင်ယေရှုပြောခဲ့သည့်အတိုင်းကျွန်ုပ်တို့သည်ဆုတောင်းခြင်းဖြင့်ပြင်ဆင်ထားမှသာသတိရှိနိုင်သည် (မ ၂၆း၄၀-၄၁)။ 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“မခြားမလတ်ဆုတောင်း” (၁တိ ၅း၁၇)၊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BD5672-D234-F906-5404-19B6A99E79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812" y="4484395"/>
            <a:ext cx="4208209" cy="21501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2B1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56FAA3EF-2D9F-8F0D-307F-D93FC10A24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353" y="75472"/>
            <a:ext cx="2782668" cy="1411616"/>
          </a:xfrm>
          <a:prstGeom prst="rect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4" name="Imagen 13" descr="Imagen que contiene persona, interior, hombre, comiendo&#10;&#10;Descripción generada automáticamente">
            <a:extLst>
              <a:ext uri="{FF2B5EF4-FFF2-40B4-BE49-F238E27FC236}">
                <a16:creationId xmlns:a16="http://schemas.microsoft.com/office/drawing/2014/main" id="{FF926D64-5E6B-B517-3434-4F128AC2CE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352" y="4917176"/>
            <a:ext cx="2438141" cy="1844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2B1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5BB4C-5F86-47A6-8F34-83052A2D8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93A5BB4C-5F86-47A6-8F34-83052A2D8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CF46AC-6A2A-417A-91DD-8744BD556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0CF46AC-6A2A-417A-91DD-8744BD556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90761-D9C1-49DE-9555-3B5D9C1E5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D5E90761-D9C1-49DE-9555-3B5D9C1E5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35E18D-7E1A-42C5-8DCC-9FD4E9316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8B35E18D-7E1A-42C5-8DCC-9FD4E9316B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6A118-FE4B-4DA8-B231-BFD433A1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C296A118-FE4B-4DA8-B231-BFD433A1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14B257-0507-1F08-C2FB-16638AECEF45}"/>
              </a:ext>
            </a:extLst>
          </p:cNvPr>
          <p:cNvSpPr txBox="1"/>
          <p:nvPr/>
        </p:nvSpPr>
        <p:spPr>
          <a:xfrm>
            <a:off x="3654370" y="70496"/>
            <a:ext cx="488325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/>
            <a:r>
              <a:rPr lang="my-MM" sz="3600" b="1" dirty="0">
                <a:solidFill>
                  <a:prstClr val="black"/>
                </a:solidFill>
              </a:rPr>
              <a:t>အမှန်တရားကိုသိခြင်း။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E9D42F-F0D3-197D-9A42-1F6E841E4FB2}"/>
              </a:ext>
            </a:extLst>
          </p:cNvPr>
          <p:cNvSpPr txBox="1"/>
          <p:nvPr/>
        </p:nvSpPr>
        <p:spPr>
          <a:xfrm>
            <a:off x="1444123" y="599459"/>
            <a:ext cx="10536056" cy="4205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2133" b="1" dirty="0">
                <a:solidFill>
                  <a:srgbClr val="8C5E44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8C5E44"/>
                </a:solidFill>
                <a:latin typeface="Comic Sans MS" panose="030F0702030302020204" pitchFamily="66" charset="0"/>
              </a:rPr>
              <a:t>ထိုအခါယေရှုက၊သင်တို့သည်ငါ၏ဒေသနာ၌တည်လျှင်ငါ့တပည့်အမှန်ဖြစ်ကြ၏။ </a:t>
            </a:r>
            <a:r>
              <a:rPr lang="en-US" sz="2133" b="1" dirty="0">
                <a:solidFill>
                  <a:srgbClr val="8C5E44"/>
                </a:solidFill>
                <a:latin typeface="Comic Sans MS" panose="030F0702030302020204" pitchFamily="66" charset="0"/>
              </a:rPr>
              <a:t>.</a:t>
            </a:r>
            <a:r>
              <a:rPr lang="es-ES" sz="2133" b="1" dirty="0">
                <a:solidFill>
                  <a:srgbClr val="8C5E44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8C5E44"/>
                </a:solidFill>
                <a:latin typeface="Comic Sans MS" panose="030F0702030302020204" pitchFamily="66" charset="0"/>
              </a:rPr>
              <a:t>(John 8:32)</a:t>
            </a:r>
            <a:endParaRPr lang="es-ES" sz="1867" b="1" dirty="0">
              <a:solidFill>
                <a:srgbClr val="8C5E4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3A21AD-FDF5-7BF9-126E-DFB8664C4D11}"/>
              </a:ext>
            </a:extLst>
          </p:cNvPr>
          <p:cNvSpPr txBox="1"/>
          <p:nvPr/>
        </p:nvSpPr>
        <p:spPr>
          <a:xfrm>
            <a:off x="3348225" y="3762695"/>
            <a:ext cx="5969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ပရိုတက်စတင့်ဘာသာသည်နောက်ဆုံးတွင်လူတိုင်း၏မျက်နှာသာရရှိရန်ကက်သလစ်ဘာသာနှင့်ဝိညာဉ်ရေးဝါဒတို့ ပါဝင်လိမ့်မည်(ဗျာ၁၆း၁၃၁၄)။ဘုံအလိမ်အညာတွေကိုအခြေခံတဲ့ပြည်ထောင်စု။စာတန်၏လိမ်ညာမှုများကိုဖော် ထုတ်ရန်တစ်ခုတည်းသောနည်းလမ်းမှာအမှန်တရားကို လက်ခံယုံကြည်ခြင်းပင်ဖြစ်သည်။အမှန်တရားဖြစ်တော်မူသောအရှင်ကိုနားလည်ရန်သမ္မာကျမ်းစာကိုလေ့လာပြီး ကိုယ်တော်အားနာခံပုံကိုသင်ယူရမည်(ယော၁၄:၆;၁၇:၁၇)။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835659C8-9CF1-41FE-EF5E-399207558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2688" y="4209376"/>
            <a:ext cx="2914297" cy="2416347"/>
          </a:xfrm>
          <a:prstGeom prst="ellipse">
            <a:avLst/>
          </a:prstGeom>
          <a:ln w="63500" cap="rnd">
            <a:solidFill>
              <a:srgbClr val="96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7CDD455B-AF94-4352-1FA8-81526D2AD18F}"/>
              </a:ext>
            </a:extLst>
          </p:cNvPr>
          <p:cNvGrpSpPr/>
          <p:nvPr/>
        </p:nvGrpSpPr>
        <p:grpSpPr>
          <a:xfrm>
            <a:off x="8347530" y="1386094"/>
            <a:ext cx="3593077" cy="2414868"/>
            <a:chOff x="6260647" y="1039570"/>
            <a:chExt cx="2694808" cy="181115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50C32-BDDC-9986-3A34-016AEC808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647" y="1051486"/>
              <a:ext cx="1309150" cy="861819"/>
            </a:xfrm>
            <a:prstGeom prst="rect">
              <a:avLst/>
            </a:prstGeom>
            <a:ln w="57150">
              <a:solidFill>
                <a:srgbClr val="67EBF7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1FCBAF0-8403-E9F0-8488-1BAFD32BC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3914" y="1984591"/>
              <a:ext cx="1309150" cy="866130"/>
            </a:xfrm>
            <a:prstGeom prst="rect">
              <a:avLst/>
            </a:prstGeom>
            <a:ln w="57150">
              <a:solidFill>
                <a:srgbClr val="67EBF7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EFC63C5-4EEC-9F95-7632-AB98DCF07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6305" y="1979541"/>
              <a:ext cx="1309150" cy="871180"/>
            </a:xfrm>
            <a:prstGeom prst="rect">
              <a:avLst/>
            </a:prstGeom>
            <a:ln w="57150">
              <a:solidFill>
                <a:srgbClr val="67EBF7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DF6D065-1EA5-458B-20EF-6F6AC3C1E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6305" y="1039570"/>
              <a:ext cx="1309150" cy="861820"/>
            </a:xfrm>
            <a:prstGeom prst="rect">
              <a:avLst/>
            </a:prstGeom>
            <a:ln w="57150">
              <a:solidFill>
                <a:srgbClr val="67EBF7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pic>
        <p:nvPicPr>
          <p:cNvPr id="13" name="Imagen 12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132B9697-6D22-AF3A-4687-9C26A362F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58" y="4008955"/>
            <a:ext cx="2960737" cy="25898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4AE2815-A518-25A8-3D2D-142056A72E4D}"/>
              </a:ext>
            </a:extLst>
          </p:cNvPr>
          <p:cNvSpPr txBox="1"/>
          <p:nvPr/>
        </p:nvSpPr>
        <p:spPr>
          <a:xfrm>
            <a:off x="78658" y="1122001"/>
            <a:ext cx="81755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စာတန်သည်ရာစုနှစ်များအတွင်းအသင်းတော်တွင်မုသာစကားများစွာကိုမိတ်ဆက်ခဲ့သည်။အဲဒါတွေကိုဖော်ထုတ်ရမယ်။ရောမအင်ပယာ မပြိုလဲမီကပင်ကက်သလစ်နှင့်အော်သိုဒေါ့အယူဝါဒ၏အခြေခံအဖြစ် ထိုမုသားအချို့ကိုမိတ်ဆက်ပေးခဲ့သည်။ပြုပြင်ပြောင်းလဲရေးသည် သမ္မာကျမ်းစာတွင်အာရုံစူးစိုက်မှုကိုပြန်လည်ထည့်သွင်းထားသော် လည်းယင်းလိမ်လည်မှုအချို့ကိုချန်လှပ်ထားခဲ့သည်။19ရာစုတွင် ၀ိညာဉ်ရေးဝါဒစတင်အသက်ဝင်လာသည်။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" name="Imagen 18" descr="Un periódico con la imagen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8A6CF2E-65B1-FC2D-523A-0EE54A82A87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21" y="70496"/>
            <a:ext cx="1523432" cy="1015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5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753547-652E-C7BA-31F7-91B433C73BED}"/>
              </a:ext>
            </a:extLst>
          </p:cNvPr>
          <p:cNvSpPr txBox="1"/>
          <p:nvPr/>
        </p:nvSpPr>
        <p:spPr>
          <a:xfrm>
            <a:off x="-392" y="89228"/>
            <a:ext cx="5515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ကြီးမားသောတန်ခိုးရယူခြင်း။</a:t>
            </a:r>
            <a:endParaRPr lang="es-ES" sz="3600" b="1" dirty="0">
              <a:ln w="12700">
                <a:solidFill>
                  <a:srgbClr val="CC0000">
                    <a:lumMod val="50000"/>
                  </a:srgbClr>
                </a:solidFill>
                <a:prstDash val="solid"/>
              </a:ln>
              <a:pattFill prst="narHorz">
                <a:fgClr>
                  <a:srgbClr val="CC0000"/>
                </a:fgClr>
                <a:bgClr>
                  <a:srgbClr val="CC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CC0000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36FD85-EC3B-86DB-D12B-3B06431B95CB}"/>
              </a:ext>
            </a:extLst>
          </p:cNvPr>
          <p:cNvSpPr txBox="1"/>
          <p:nvPr/>
        </p:nvSpPr>
        <p:spPr>
          <a:xfrm>
            <a:off x="0" y="646087"/>
            <a:ext cx="5515896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es-ES" sz="2133" b="1" dirty="0">
                <a:solidFill>
                  <a:srgbClr val="02037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020370"/>
                </a:solidFill>
                <a:latin typeface="Comic Sans MS" panose="030F0702030302020204" pitchFamily="66" charset="0"/>
              </a:rPr>
              <a:t>ထိုနောက်မှကောင်းကင်တမန်တပါးသည်ကြီးစွာသောတန်ခိုးနှင့်ပြည့်စုံ၍ကောင်းကင်ကဆင်းသက်သည်ကိုငါမြင်၏ </a:t>
            </a:r>
            <a:r>
              <a:rPr lang="en-US" sz="2133" b="1" dirty="0">
                <a:solidFill>
                  <a:srgbClr val="020370"/>
                </a:solidFill>
                <a:latin typeface="Comic Sans MS" panose="030F0702030302020204" pitchFamily="66" charset="0"/>
              </a:rPr>
              <a:t>[…]</a:t>
            </a:r>
            <a:r>
              <a:rPr lang="es-ES" sz="2133" b="1" dirty="0">
                <a:solidFill>
                  <a:srgbClr val="02037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020370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020370"/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020370"/>
                </a:solidFill>
                <a:latin typeface="Comic Sans MS" panose="030F0702030302020204" pitchFamily="66" charset="0"/>
              </a:rPr>
              <a:t> 18:1)</a:t>
            </a:r>
            <a:endParaRPr lang="es-ES" sz="2133" b="1" dirty="0">
              <a:solidFill>
                <a:srgbClr val="02037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E5E39981-ECBA-091B-E6AF-BC3049445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58334"/>
              </p:ext>
            </p:extLst>
          </p:nvPr>
        </p:nvGraphicFramePr>
        <p:xfrm>
          <a:off x="4087518" y="5442857"/>
          <a:ext cx="8104481" cy="126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F7C70D0-B1D6-9B42-1C50-E0F9FA4F6EB3}"/>
              </a:ext>
            </a:extLst>
          </p:cNvPr>
          <p:cNvSpPr txBox="1"/>
          <p:nvPr/>
        </p:nvSpPr>
        <p:spPr>
          <a:xfrm>
            <a:off x="4087519" y="1879798"/>
            <a:ext cx="8116039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ဆုတောင်းခြင်းနှင့်ကျမ်းစာသင်အံမှုတို့ကြောင့်နောက်ဆုံးသတင်းစကားကိုဟောပြောရန်ကျွန်ုပ်တို့ပြင်ဆင်ပါမည်။ဒါပေမယ့်အဲဒါက မလုံလောက်ဘူး။ကောင်းကင်မှလာသောတန်ခိုးကိုကျွန်ုပ်တို့လိုအပ်သည်(ဗျာ ၁၈း၁)။သခင်ယေရှုသည်ဧဝံဂေလိတရားကိုဟောရန် တပည့်တော်များနှင့်အခြား70ရရှိမည့်တန်ခိုးကိုဖော်ပြရန်ဂရိစကားလုံး“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exousia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ကိုအသုံးပြုခဲ့သည်(မ.၁၀:၁;လု၊၁၀:၁၉)။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သန့်ရှင်းသောဝိညာဉ်တော်သည်ဤတန်ခိုးကိုပေးတော်မူ၏။နောက်ဆုံးတရားဟောမည့်သူများတွင် အောက်ပါလက္ခဏာများရှိသည်။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Imagen 3" descr="Imagen que contiene persona, mujer, niña, joven&#10;&#10;Descripción generada automáticamente">
            <a:extLst>
              <a:ext uri="{FF2B5EF4-FFF2-40B4-BE49-F238E27FC236}">
                <a16:creationId xmlns:a16="http://schemas.microsoft.com/office/drawing/2014/main" id="{F3764E12-A58B-97F1-1478-D898198B2F6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22" y="1879798"/>
            <a:ext cx="3918641" cy="4854436"/>
          </a:xfrm>
          <a:prstGeom prst="snip2DiagRect">
            <a:avLst>
              <a:gd name="adj1" fmla="val 8280"/>
              <a:gd name="adj2" fmla="val 1114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E65980-C1E8-C2D5-AFBB-B04BA01DB0E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89247" y="89228"/>
            <a:ext cx="3283975" cy="1578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fuego, naranja, alimentos, perro&#10;&#10;Descripción generada automáticamente">
            <a:extLst>
              <a:ext uri="{FF2B5EF4-FFF2-40B4-BE49-F238E27FC236}">
                <a16:creationId xmlns:a16="http://schemas.microsoft.com/office/drawing/2014/main" id="{5C8849B3-5423-1C21-AB90-1982124DEE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710" y="89228"/>
            <a:ext cx="3023805" cy="1578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2">
            <a:extLst>
              <a:ext uri="{FF2B5EF4-FFF2-40B4-BE49-F238E27FC236}">
                <a16:creationId xmlns:a16="http://schemas.microsoft.com/office/drawing/2014/main" id="{933D4CF2-74BC-B60D-3156-91311EA0BBDE}"/>
              </a:ext>
            </a:extLst>
          </p:cNvPr>
          <p:cNvSpPr txBox="1"/>
          <p:nvPr/>
        </p:nvSpPr>
        <p:spPr>
          <a:xfrm>
            <a:off x="-785" y="123766"/>
            <a:ext cx="5515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ကြီးမားသောတန်ခိုးရယူခြင်း။</a:t>
            </a:r>
            <a:endParaRPr lang="es-ES" sz="3600" b="1" dirty="0">
              <a:ln w="12700">
                <a:solidFill>
                  <a:srgbClr val="CC0000">
                    <a:lumMod val="50000"/>
                  </a:srgbClr>
                </a:solidFill>
                <a:prstDash val="solid"/>
              </a:ln>
              <a:pattFill prst="narHorz">
                <a:fgClr>
                  <a:srgbClr val="CC0000"/>
                </a:fgClr>
                <a:bgClr>
                  <a:srgbClr val="CC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CC0000">
                    <a:lumMod val="50000"/>
                  </a:srgbClr>
                </a:innerShdw>
              </a:effectLst>
            </a:endParaRPr>
          </a:p>
        </p:txBody>
      </p:sp>
      <p:pic>
        <p:nvPicPr>
          <p:cNvPr id="6" name="Imagen 3" descr="Imagen que contiene persona, mujer, niña, joven&#10;&#10;Descripción generada automáticamente">
            <a:extLst>
              <a:ext uri="{FF2B5EF4-FFF2-40B4-BE49-F238E27FC236}">
                <a16:creationId xmlns:a16="http://schemas.microsoft.com/office/drawing/2014/main" id="{49E5CCBC-A86D-CCBE-2B0D-1F8A971CD3B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29" y="1914336"/>
            <a:ext cx="3918641" cy="4854436"/>
          </a:xfrm>
          <a:prstGeom prst="snip2DiagRect">
            <a:avLst>
              <a:gd name="adj1" fmla="val 8280"/>
              <a:gd name="adj2" fmla="val 1114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23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E1B9CAF-63D8-4664-9844-1C3D80B1F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1E1B9CAF-63D8-4664-9844-1C3D80B1F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graphicEl>
                                              <a:dgm id="{1E1B9CAF-63D8-4664-9844-1C3D80B1F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graphicEl>
                                              <a:dgm id="{1E1B9CAF-63D8-4664-9844-1C3D80B1F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graphicEl>
                                              <a:dgm id="{1E1B9CAF-63D8-4664-9844-1C3D80B1F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ADA834B-7B61-4F99-B42F-7DB203C6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>
                                            <p:graphicEl>
                                              <a:dgm id="{2ADA834B-7B61-4F99-B42F-7DB203C69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E03BC5-0880-42B3-B210-F89BF4CD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graphicEl>
                                              <a:dgm id="{6CE03BC5-0880-42B3-B210-F89BF4CD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graphicEl>
                                              <a:dgm id="{6CE03BC5-0880-42B3-B210-F89BF4CD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graphicEl>
                                              <a:dgm id="{6CE03BC5-0880-42B3-B210-F89BF4CD6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6CE03BC5-0880-42B3-B210-F89BF4CD6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021952-ABE4-45AE-93B2-9AF8F1072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">
                                            <p:graphicEl>
                                              <a:dgm id="{7E021952-ABE4-45AE-93B2-9AF8F1072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6F05A96-8E46-4339-B2B6-56D1EF03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>
                                            <p:graphicEl>
                                              <a:dgm id="{96F05A96-8E46-4339-B2B6-56D1EF03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>
                                            <p:graphicEl>
                                              <a:dgm id="{96F05A96-8E46-4339-B2B6-56D1EF03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graphicEl>
                                              <a:dgm id="{96F05A96-8E46-4339-B2B6-56D1EF03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>
                                            <p:graphicEl>
                                              <a:dgm id="{96F05A96-8E46-4339-B2B6-56D1EF035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0BD1415-2055-4C63-8933-CDD3B75A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3">
                                            <p:graphicEl>
                                              <a:dgm id="{E0BD1415-2055-4C63-8933-CDD3B75A4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13" grpId="0" uiExpand="1">
        <p:bldSub>
          <a:bldDgm bld="one"/>
        </p:bldSub>
      </p:bldGraphic>
      <p:bldP spid="8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F6F7B7-3F18-FEB5-141D-01A1A567E8F9}"/>
              </a:ext>
            </a:extLst>
          </p:cNvPr>
          <p:cNvSpPr txBox="1"/>
          <p:nvPr/>
        </p:nvSpPr>
        <p:spPr>
          <a:xfrm rot="21010029">
            <a:off x="0" y="292116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6000" b="1" dirty="0">
                <a:solidFill>
                  <a:prstClr val="black"/>
                </a:solidFill>
              </a:rPr>
              <a:t>ဘယ်သူကအောင်ပွဲခံမလဲ</a:t>
            </a:r>
            <a:r>
              <a:rPr lang="es-ES" sz="5867" b="1" dirty="0">
                <a:ln w="6600">
                  <a:solidFill>
                    <a:srgbClr val="CC9900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66">
                      <a:lumMod val="75000"/>
                    </a:srgbClr>
                  </a:outerShdw>
                </a:effectLst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67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1C0C49-22AC-A3D3-8540-E2377CCF6479}"/>
              </a:ext>
            </a:extLst>
          </p:cNvPr>
          <p:cNvSpPr txBox="1"/>
          <p:nvPr/>
        </p:nvSpPr>
        <p:spPr>
          <a:xfrm>
            <a:off x="5429513" y="115106"/>
            <a:ext cx="3165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1600"/>
              </a:spcBef>
            </a:pPr>
            <a:r>
              <a:rPr lang="my-MM" sz="3600" b="1" dirty="0">
                <a:solidFill>
                  <a:prstClr val="black"/>
                </a:solidFill>
              </a:rPr>
              <a:t>ဘုရားဘုန်းတော်</a:t>
            </a:r>
            <a:endParaRPr lang="es-ES" sz="36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43E24F-7742-9B35-4F33-850803C8996F}"/>
              </a:ext>
            </a:extLst>
          </p:cNvPr>
          <p:cNvSpPr txBox="1"/>
          <p:nvPr/>
        </p:nvSpPr>
        <p:spPr>
          <a:xfrm>
            <a:off x="3150486" y="701104"/>
            <a:ext cx="8853948" cy="4205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2133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en-US" sz="2133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[…] </a:t>
            </a:r>
            <a:r>
              <a:rPr lang="my-MM" sz="2133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သူ၏ရောင်ခြည်အားဖြင့်မြေကြီးထွန်းလင်းလျက်ရှိ၏။ </a:t>
            </a:r>
            <a:r>
              <a:rPr lang="es-ES" sz="2133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 18:1)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3011D48-6E69-53E8-2E51-4CC48947DB48}"/>
              </a:ext>
            </a:extLst>
          </p:cNvPr>
          <p:cNvGraphicFramePr/>
          <p:nvPr/>
        </p:nvGraphicFramePr>
        <p:xfrm>
          <a:off x="3185651" y="1313097"/>
          <a:ext cx="9006349" cy="218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4AB2081-E214-FD0A-AE82-3F4BA06804BB}"/>
              </a:ext>
            </a:extLst>
          </p:cNvPr>
          <p:cNvSpPr txBox="1"/>
          <p:nvPr/>
        </p:nvSpPr>
        <p:spPr>
          <a:xfrm>
            <a:off x="3628100" y="4108257"/>
            <a:ext cx="85638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မောရှေသည်ဘုရားသခင်၏ဘုန်းတော်ကိုမြင်ရန် တောင်းဆိုသောအခါ၊ ဘုရားသခင်သည် သူ၏စရိုက်လက္ခဏာကို ပြသခဲ့သည် (ထွ ၃၃:၁၈-၁၉)။ဘု​ရား​သ​ခင်​၏​ဘုန်း​အ​သ​ရေ​တော်​သည်​သူ​၏​သ​ဘော​ဖြစ်​၏။စာ တန်သည်ဘုရားသခင်၏စရိုက်ကိုမေးခွန်းထုတ်ခဲ့သည်။သို့သော်၊ယေရှုသည်စကြဝဠာတစ်ခုလုံးကိုကားတိုင်ပေါ်တွင်သူ၏စစ်မှန်သောစရိုက်လက္ခဏာကိုပြသခဲ့သည်ဘုရားသခင်သည်ချစ်ခြင်းမေတ္တာဖြစ်တော်မူသည်(ယော၊၃း၁၆)။လောကကိုယုံကြည်စေမည့်သတင်းစကားမှာခရစ်တော်၏မေတ္တာနှင့်ဖြောင့်မတ်ခြင်းပင်ဖြစ်သည်။ဘု​ရား​သ​ခင်​အား​လုံး​အား​ချီး​မွမ်း​ကြ​လော့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549471-55A8-8CA5-3235-5739BB060F08}"/>
              </a:ext>
            </a:extLst>
          </p:cNvPr>
          <p:cNvSpPr txBox="1"/>
          <p:nvPr/>
        </p:nvSpPr>
        <p:spPr>
          <a:xfrm>
            <a:off x="157316" y="1251624"/>
            <a:ext cx="34707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000" b="1" dirty="0">
                <a:solidFill>
                  <a:prstClr val="black"/>
                </a:solidFill>
              </a:rPr>
              <a:t>ဗျာဒိတ်ကျမ်းတွင်ကောင်းကင်တမန်များ [တမန်များ] သည်ပုံဆောင်အဓိပ္ပါယ်ရှိသည်။</a:t>
            </a:r>
            <a:endParaRPr lang="es-E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ángulo: esquinas superiores cortadas 21">
            <a:extLst>
              <a:ext uri="{FF2B5EF4-FFF2-40B4-BE49-F238E27FC236}">
                <a16:creationId xmlns:a16="http://schemas.microsoft.com/office/drawing/2014/main" id="{7FA90376-12BB-BE8D-6CE3-28CB8552F189}"/>
              </a:ext>
            </a:extLst>
          </p:cNvPr>
          <p:cNvSpPr/>
          <p:nvPr/>
        </p:nvSpPr>
        <p:spPr>
          <a:xfrm>
            <a:off x="3628101" y="3062749"/>
            <a:ext cx="2507225" cy="862321"/>
          </a:xfrm>
          <a:prstGeom prst="snip2Same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>
              <a:lnSpc>
                <a:spcPts val="2000"/>
              </a:lnSpc>
            </a:pPr>
            <a:r>
              <a:rPr lang="my-MM" b="1" dirty="0">
                <a:solidFill>
                  <a:prstClr val="black"/>
                </a:solidFill>
              </a:rPr>
              <a:t>သူတို့သည်ဘုရားသခင်၏လူများကိုကိုယ်စားပြုသည်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Rev.14:6-11</a:t>
            </a:r>
            <a:endParaRPr lang="es-E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ángulo: esquinas superiores cortadas 23">
            <a:extLst>
              <a:ext uri="{FF2B5EF4-FFF2-40B4-BE49-F238E27FC236}">
                <a16:creationId xmlns:a16="http://schemas.microsoft.com/office/drawing/2014/main" id="{72D4B7E0-D9D2-6B57-680D-C471A0C0DC97}"/>
              </a:ext>
            </a:extLst>
          </p:cNvPr>
          <p:cNvSpPr/>
          <p:nvPr/>
        </p:nvSpPr>
        <p:spPr>
          <a:xfrm>
            <a:off x="6427572" y="3062749"/>
            <a:ext cx="2507225" cy="862321"/>
          </a:xfrm>
          <a:prstGeom prst="snip2Same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>
              <a:lnSpc>
                <a:spcPts val="2000"/>
              </a:lnSpc>
            </a:pPr>
            <a:r>
              <a:rPr lang="my-MM" b="1" dirty="0">
                <a:solidFill>
                  <a:prstClr val="black"/>
                </a:solidFill>
              </a:rPr>
              <a:t>သူတို့က ယေရှုကို ကိုယ်စားပြုတယ်။</a:t>
            </a:r>
            <a:br>
              <a:rPr lang="en-US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Rev. 10:1</a:t>
            </a:r>
            <a:endParaRPr lang="es-E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tángulo: esquinas superiores cortadas 24">
            <a:extLst>
              <a:ext uri="{FF2B5EF4-FFF2-40B4-BE49-F238E27FC236}">
                <a16:creationId xmlns:a16="http://schemas.microsoft.com/office/drawing/2014/main" id="{B58941E5-0086-D939-ED97-0F558C99C8E5}"/>
              </a:ext>
            </a:extLst>
          </p:cNvPr>
          <p:cNvSpPr/>
          <p:nvPr/>
        </p:nvSpPr>
        <p:spPr>
          <a:xfrm>
            <a:off x="9246709" y="3062749"/>
            <a:ext cx="2507225" cy="862321"/>
          </a:xfrm>
          <a:prstGeom prst="snip2Same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>
              <a:lnSpc>
                <a:spcPts val="2000"/>
              </a:lnSpc>
            </a:pPr>
            <a:r>
              <a:rPr lang="my-MM" b="1" dirty="0">
                <a:solidFill>
                  <a:prstClr val="black"/>
                </a:solidFill>
              </a:rPr>
              <a:t>သူတို့သည်သန့်ရှင်းသောဝိညာဉ်တော်ကိုကိုယ်စားပြုသည်။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Rev. 18:1</a:t>
            </a:r>
            <a:endParaRPr lang="es-E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50E6C1F-4B53-2547-DA2D-289770427D6D}"/>
              </a:ext>
            </a:extLst>
          </p:cNvPr>
          <p:cNvSpPr txBox="1"/>
          <p:nvPr/>
        </p:nvSpPr>
        <p:spPr>
          <a:xfrm>
            <a:off x="157316" y="2438764"/>
            <a:ext cx="34707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ဘုန်းတော်ဖြင့်ကမ္ဘာမြေကိုထွန်းလင်းတောက်ပစေသောဘုရားသခင်တစ်ပါးတည်းသာလျှင်ထွန်း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လင်းနိုင်သည် (တော ၁၄း၂၁၊ ဆာ ၇၂း၁၉၊ ဧဇ ၄၃း၂)။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1" name="Imagen 30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06B0FA8-6605-D251-14B6-1CF440DDF6D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80" y="4031759"/>
            <a:ext cx="1762913" cy="2685975"/>
          </a:xfrm>
          <a:prstGeom prst="round2DiagRect">
            <a:avLst>
              <a:gd name="adj1" fmla="val 0"/>
              <a:gd name="adj2" fmla="val 16174"/>
            </a:avLst>
          </a:prstGeom>
          <a:ln w="127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par de 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0D2273E2-B886-4097-8472-B7BDA0C540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547" y="4031759"/>
            <a:ext cx="1618899" cy="2687973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F83621D0-32B0-37F9-31BA-EBC18019C9F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16" y="71150"/>
            <a:ext cx="2812025" cy="10259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02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540FD5-C1E1-4C51-9817-B3EB77EF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73540FD5-C1E1-4C51-9817-B3EB77EF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graphicEl>
                                              <a:dgm id="{73540FD5-C1E1-4C51-9817-B3EB77EF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3540FD5-C1E1-4C51-9817-B3EB77EFD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73540FD5-C1E1-4C51-9817-B3EB77EF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73540FD5-C1E1-4C51-9817-B3EB77EF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956C75-D196-4467-AB21-53BC3C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20956C75-D196-4467-AB21-53BC3C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20956C75-D196-4467-AB21-53BC3C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20956C75-D196-4467-AB21-53BC3C644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20956C75-D196-4467-AB21-53BC3C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20956C75-D196-4467-AB21-53BC3C644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E080B5-222C-4CB9-B650-261F6E984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20E080B5-222C-4CB9-B650-261F6E984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20E080B5-222C-4CB9-B650-261F6E984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20E080B5-222C-4CB9-B650-261F6E984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20E080B5-222C-4CB9-B650-261F6E984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20E080B5-222C-4CB9-B650-261F6E984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3F0BBD-104E-4C89-BB80-94026A4D5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B13F0BBD-104E-4C89-BB80-94026A4D5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B13F0BBD-104E-4C89-BB80-94026A4D5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B13F0BBD-104E-4C89-BB80-94026A4D5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dgm id="{B13F0BBD-104E-4C89-BB80-94026A4D5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dgm id="{B13F0BBD-104E-4C89-BB80-94026A4D5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11F221-50F8-40AA-9075-98491613E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graphicEl>
                                              <a:dgm id="{6411F221-50F8-40AA-9075-98491613E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graphicEl>
                                              <a:dgm id="{6411F221-50F8-40AA-9075-98491613E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6411F221-50F8-40AA-9075-98491613E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graphicEl>
                                              <a:dgm id="{6411F221-50F8-40AA-9075-98491613E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dgm id="{6411F221-50F8-40AA-9075-98491613E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EE4A90-D4C1-47D7-8800-7BD2A7A22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graphicEl>
                                              <a:dgm id="{8FEE4A90-D4C1-47D7-8800-7BD2A7A22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8FEE4A90-D4C1-47D7-8800-7BD2A7A22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graphicEl>
                                              <a:dgm id="{8FEE4A90-D4C1-47D7-8800-7BD2A7A22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graphicEl>
                                              <a:dgm id="{8FEE4A90-D4C1-47D7-8800-7BD2A7A22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graphicEl>
                                              <a:dgm id="{8FEE4A90-D4C1-47D7-8800-7BD2A7A22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10" grpId="0" uiExpand="1">
        <p:bldSub>
          <a:bldDgm bld="one"/>
        </p:bldSub>
      </p:bldGraphic>
      <p:bldP spid="7" grpId="0" uiExpand="1" build="p"/>
      <p:bldP spid="9" grpId="0"/>
      <p:bldP spid="22" grpId="0" animBg="1"/>
      <p:bldP spid="24" grpId="0" animBg="1"/>
      <p:bldP spid="25" grpId="0" animBg="1"/>
      <p:bldP spid="2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4126</Words>
  <Application>Microsoft Office PowerPoint</Application>
  <PresentationFormat>Widescreen</PresentationFormat>
  <Paragraphs>66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Constantia</vt:lpstr>
      <vt:lpstr>Saw T N M Htoo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12</cp:revision>
  <dcterms:created xsi:type="dcterms:W3CDTF">2023-06-19T12:42:07Z</dcterms:created>
  <dcterms:modified xsi:type="dcterms:W3CDTF">2023-06-20T00:21:23Z</dcterms:modified>
</cp:coreProperties>
</file>