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9" r:id="rId3"/>
    <p:sldId id="257" r:id="rId4"/>
    <p:sldId id="258" r:id="rId5"/>
    <p:sldId id="275" r:id="rId6"/>
    <p:sldId id="270" r:id="rId7"/>
    <p:sldId id="260" r:id="rId8"/>
    <p:sldId id="271" r:id="rId9"/>
    <p:sldId id="261" r:id="rId10"/>
    <p:sldId id="276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microsoft.com/office/2007/relationships/hdphoto" Target="../media/hdphoto1.wdp"/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microsoft.com/office/2007/relationships/hdphoto" Target="../media/hdphoto1.wdp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18AE2-38B0-4B14-B2A3-76543C4D661F}" type="doc">
      <dgm:prSet loTypeId="urn:microsoft.com/office/officeart/2008/layout/TitlePictureLineup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C890CC9-74C4-4271-868F-A2976B982DB2}">
      <dgm:prSet phldrT="[Texto]" custT="1"/>
      <dgm:spPr/>
      <dgm:t>
        <a:bodyPr/>
        <a:lstStyle/>
        <a:p>
          <a:r>
            <a:rPr lang="my-MM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နဂါး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A5EE50-DF2F-42E7-8B37-30547BC9005C}" type="parTrans" cxnId="{BDAFD6F5-2E47-46DF-9A98-6493B0346D2F}">
      <dgm:prSet/>
      <dgm:spPr/>
      <dgm:t>
        <a:bodyPr/>
        <a:lstStyle/>
        <a:p>
          <a:endParaRPr lang="es-ES" sz="1800" b="1"/>
        </a:p>
      </dgm:t>
    </dgm:pt>
    <dgm:pt modelId="{7D028271-9D80-4FF0-B06F-9B947ACF6892}" type="sibTrans" cxnId="{BDAFD6F5-2E47-46DF-9A98-6493B0346D2F}">
      <dgm:prSet/>
      <dgm:spPr/>
      <dgm:t>
        <a:bodyPr/>
        <a:lstStyle/>
        <a:p>
          <a:endParaRPr lang="es-ES" sz="1800" b="1"/>
        </a:p>
      </dgm:t>
    </dgm:pt>
    <dgm:pt modelId="{BE04BCD1-2F20-45BE-B597-F3139E56E5AC}">
      <dgm:prSet phldrT="[Texto]" custT="1"/>
      <dgm:spPr/>
      <dgm:t>
        <a:bodyPr/>
        <a:lstStyle/>
        <a:p>
          <a:r>
            <a:rPr lang="my-MM" sz="1800" b="1" dirty="0"/>
            <a:t>စာတန် (ဗျာ. ၁၂:၉)၊ ကောင်းကင်တမန်သုံးပုံတစ်ပုံက ထောက်ခံသည် (း၄)၊</a:t>
          </a:r>
          <a:endParaRPr lang="es-ES" sz="1800" b="1" dirty="0"/>
        </a:p>
      </dgm:t>
    </dgm:pt>
    <dgm:pt modelId="{267C4C2D-AB74-448F-9614-D485790DDD3B}" type="parTrans" cxnId="{ABB1BCE4-5FAD-4EBC-B45E-247E4F0676FE}">
      <dgm:prSet/>
      <dgm:spPr/>
      <dgm:t>
        <a:bodyPr/>
        <a:lstStyle/>
        <a:p>
          <a:endParaRPr lang="es-ES" sz="1800" b="1"/>
        </a:p>
      </dgm:t>
    </dgm:pt>
    <dgm:pt modelId="{E724F303-129D-45DF-B056-10F3E22EDF76}" type="sibTrans" cxnId="{ABB1BCE4-5FAD-4EBC-B45E-247E4F0676FE}">
      <dgm:prSet/>
      <dgm:spPr/>
      <dgm:t>
        <a:bodyPr/>
        <a:lstStyle/>
        <a:p>
          <a:endParaRPr lang="es-ES" sz="1800" b="1"/>
        </a:p>
      </dgm:t>
    </dgm:pt>
    <dgm:pt modelId="{8B43005B-1CBB-4F54-8045-ABA5E0CB14FF}">
      <dgm:prSet phldrT="[Texto]" custT="1"/>
      <dgm:spPr/>
      <dgm:t>
        <a:bodyPr/>
        <a:lstStyle/>
        <a:p>
          <a:r>
            <a:rPr lang="my-MM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အမျိုးသမီး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6588E2-C298-46DB-BFED-D9B09D3BC4BC}" type="parTrans" cxnId="{2B82DCD3-5C3A-467A-9720-21F2FB68CE39}">
      <dgm:prSet/>
      <dgm:spPr/>
      <dgm:t>
        <a:bodyPr/>
        <a:lstStyle/>
        <a:p>
          <a:endParaRPr lang="es-ES" sz="1800" b="1"/>
        </a:p>
      </dgm:t>
    </dgm:pt>
    <dgm:pt modelId="{3E43355B-6E99-4BB6-8664-9F5653831B80}" type="sibTrans" cxnId="{2B82DCD3-5C3A-467A-9720-21F2FB68CE39}">
      <dgm:prSet/>
      <dgm:spPr/>
      <dgm:t>
        <a:bodyPr/>
        <a:lstStyle/>
        <a:p>
          <a:endParaRPr lang="es-ES" sz="1800" b="1"/>
        </a:p>
      </dgm:t>
    </dgm:pt>
    <dgm:pt modelId="{A7017734-9EF4-4A69-AEEC-FF99DECD84DA}">
      <dgm:prSet phldrT="[Texto]" custT="1"/>
      <dgm:spPr/>
      <dgm:t>
        <a:bodyPr/>
        <a:lstStyle/>
        <a:p>
          <a:r>
            <a:rPr lang="my-MM" sz="1800" b="1" dirty="0"/>
            <a:t>ဓမ္မဟောင်းနှင့် ဓမ္မသစ်တို့၌ရှိသော ဘုရားသခင်၏အသင်းတော် (ဧဇ. ၁၆:၄၆; ၂ကော ၁၁:၂)၊</a:t>
          </a:r>
          <a:endParaRPr lang="es-ES" sz="1800" b="1" dirty="0"/>
        </a:p>
      </dgm:t>
    </dgm:pt>
    <dgm:pt modelId="{04389F1B-F4AD-4723-80BE-D5FA043B6F56}" type="parTrans" cxnId="{8A63343D-C332-4C9A-A5DC-63CD645E30BE}">
      <dgm:prSet/>
      <dgm:spPr/>
      <dgm:t>
        <a:bodyPr/>
        <a:lstStyle/>
        <a:p>
          <a:endParaRPr lang="es-ES" sz="1800" b="1"/>
        </a:p>
      </dgm:t>
    </dgm:pt>
    <dgm:pt modelId="{7ED38D2D-C341-4169-99E1-6F198055C4AA}" type="sibTrans" cxnId="{8A63343D-C332-4C9A-A5DC-63CD645E30BE}">
      <dgm:prSet/>
      <dgm:spPr/>
      <dgm:t>
        <a:bodyPr/>
        <a:lstStyle/>
        <a:p>
          <a:endParaRPr lang="es-ES" sz="1800" b="1"/>
        </a:p>
      </dgm:t>
    </dgm:pt>
    <dgm:pt modelId="{E42946E1-CF29-4B21-A3B3-F992D5343219}">
      <dgm:prSet phldrT="[Texto]" custT="1"/>
      <dgm:spPr/>
      <dgm:t>
        <a:bodyPr/>
        <a:lstStyle/>
        <a:p>
          <a:r>
            <a:rPr lang="my-MM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သားယောက်ျားလေး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D289F9-F1E4-4D2E-8E74-C0AF9A8DFC7C}" type="parTrans" cxnId="{B435C5F4-048C-4334-8074-94F907D6CB4A}">
      <dgm:prSet/>
      <dgm:spPr/>
      <dgm:t>
        <a:bodyPr/>
        <a:lstStyle/>
        <a:p>
          <a:endParaRPr lang="es-ES" sz="1800" b="1"/>
        </a:p>
      </dgm:t>
    </dgm:pt>
    <dgm:pt modelId="{F802AC93-C7DC-4E05-AC3E-77E43939792F}" type="sibTrans" cxnId="{B435C5F4-048C-4334-8074-94F907D6CB4A}">
      <dgm:prSet/>
      <dgm:spPr/>
      <dgm:t>
        <a:bodyPr/>
        <a:lstStyle/>
        <a:p>
          <a:endParaRPr lang="es-ES" sz="1800" b="1"/>
        </a:p>
      </dgm:t>
    </dgm:pt>
    <dgm:pt modelId="{848F2CF6-0C9D-4A89-9C29-47EE40373134}">
      <dgm:prSet phldrT="[Texto]" custT="1"/>
      <dgm:spPr/>
      <dgm:t>
        <a:bodyPr/>
        <a:lstStyle/>
        <a:p>
          <a:pPr algn="l"/>
          <a:r>
            <a:rPr lang="my-MM" sz="1800" b="1" dirty="0"/>
            <a:t>ယေရှုခရစ်သည်ဖွားမြင်တော်မူစဉ်ကတည်းကနှိပ် စက်ညှဉ်းပန်းခံခဲ့ရသည်(မ၊၂း၁၃)။ကောင်းကင်ဘုံသို့တက်ကြွတော်မူသည်(မ၁၆း၁၉)၊လူမျိုးခပ်သိမ်းတို့ကိုအုပ်စိုးခွင့်အပ်နှင်းခြင်းခံရသည်(ဗျာ၊၂း၂၆၂၇၊၁၉း၁၅)၊</a:t>
          </a:r>
          <a:endParaRPr lang="es-ES" sz="1800" b="1" dirty="0"/>
        </a:p>
      </dgm:t>
    </dgm:pt>
    <dgm:pt modelId="{4CD7EB6F-4557-4F34-8236-CE72343513E1}" type="parTrans" cxnId="{266D463E-67AA-421F-AC75-BF771EB9E44B}">
      <dgm:prSet/>
      <dgm:spPr/>
      <dgm:t>
        <a:bodyPr/>
        <a:lstStyle/>
        <a:p>
          <a:endParaRPr lang="es-ES" sz="1800" b="1"/>
        </a:p>
      </dgm:t>
    </dgm:pt>
    <dgm:pt modelId="{F8A41054-BE80-4E94-A810-9EA17B9A9E87}" type="sibTrans" cxnId="{266D463E-67AA-421F-AC75-BF771EB9E44B}">
      <dgm:prSet/>
      <dgm:spPr/>
      <dgm:t>
        <a:bodyPr/>
        <a:lstStyle/>
        <a:p>
          <a:endParaRPr lang="es-ES" sz="1800" b="1"/>
        </a:p>
      </dgm:t>
    </dgm:pt>
    <dgm:pt modelId="{1D0F53FE-A77F-4166-81C1-42ABA4BFCAE0}" type="pres">
      <dgm:prSet presAssocID="{F1918AE2-38B0-4B14-B2A3-76543C4D661F}" presName="Name0" presStyleCnt="0">
        <dgm:presLayoutVars>
          <dgm:dir/>
        </dgm:presLayoutVars>
      </dgm:prSet>
      <dgm:spPr/>
    </dgm:pt>
    <dgm:pt modelId="{301D24BD-64DB-47EA-9CF5-5A53E33DB7E2}" type="pres">
      <dgm:prSet presAssocID="{5C890CC9-74C4-4271-868F-A2976B982DB2}" presName="composite" presStyleCnt="0"/>
      <dgm:spPr/>
    </dgm:pt>
    <dgm:pt modelId="{C671A1A7-05A3-47D2-A3E8-AE576C9DC6CB}" type="pres">
      <dgm:prSet presAssocID="{5C890CC9-74C4-4271-868F-A2976B982DB2}" presName="Accent" presStyleLbl="alignAcc1" presStyleIdx="0" presStyleCnt="3" custLinFactX="-700000" custLinFactNeighborX="-754136"/>
      <dgm:spPr/>
    </dgm:pt>
    <dgm:pt modelId="{FCF8160F-D8B7-41AD-9D3C-4B7B754A400E}" type="pres">
      <dgm:prSet presAssocID="{5C890CC9-74C4-4271-868F-A2976B982DB2}" presName="Image" presStyleLbl="node1" presStyleIdx="0" presStyleCnt="3" custScaleX="14480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34E35D6-1E5C-486E-A71A-996F4BB798FA}" type="pres">
      <dgm:prSet presAssocID="{5C890CC9-74C4-4271-868F-A2976B982DB2}" presName="Child" presStyleLbl="revTx" presStyleIdx="0" presStyleCnt="3" custScaleX="195397" custScaleY="108699" custLinFactNeighborX="6684" custLinFactNeighborY="8505">
        <dgm:presLayoutVars>
          <dgm:bulletEnabled val="1"/>
        </dgm:presLayoutVars>
      </dgm:prSet>
      <dgm:spPr/>
    </dgm:pt>
    <dgm:pt modelId="{F11B7B72-6FF1-4696-AADF-63EDF27474C8}" type="pres">
      <dgm:prSet presAssocID="{5C890CC9-74C4-4271-868F-A2976B982DB2}" presName="Parent" presStyleLbl="alignNode1" presStyleIdx="0" presStyleCnt="3" custScaleX="182976" custScaleY="154264" custLinFactNeighborX="927" custLinFactNeighborY="-41033">
        <dgm:presLayoutVars>
          <dgm:bulletEnabled val="1"/>
        </dgm:presLayoutVars>
      </dgm:prSet>
      <dgm:spPr/>
    </dgm:pt>
    <dgm:pt modelId="{25FC3DC8-454B-4762-B63C-98620B9E88AC}" type="pres">
      <dgm:prSet presAssocID="{7D028271-9D80-4FF0-B06F-9B947ACF6892}" presName="sibTrans" presStyleCnt="0"/>
      <dgm:spPr/>
    </dgm:pt>
    <dgm:pt modelId="{71079BA3-F4FA-4234-AD9B-D657FE7F031C}" type="pres">
      <dgm:prSet presAssocID="{8B43005B-1CBB-4F54-8045-ABA5E0CB14FF}" presName="composite" presStyleCnt="0"/>
      <dgm:spPr/>
    </dgm:pt>
    <dgm:pt modelId="{612BA69B-E4D6-4892-83AB-0781909F6FF9}" type="pres">
      <dgm:prSet presAssocID="{8B43005B-1CBB-4F54-8045-ABA5E0CB14FF}" presName="Accent" presStyleLbl="alignAcc1" presStyleIdx="1" presStyleCnt="3" custLinFactX="-900000" custLinFactNeighborX="-931166"/>
      <dgm:spPr/>
    </dgm:pt>
    <dgm:pt modelId="{FCCD5649-133D-4DEB-A127-EA64D5E25A3F}" type="pres">
      <dgm:prSet presAssocID="{8B43005B-1CBB-4F54-8045-ABA5E0CB14FF}" presName="Image" presStyleLbl="node1" presStyleIdx="1" presStyleCnt="3" custScaleX="144805" custLinFactNeighborY="-667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5236863-0261-43FF-B288-1E0B26058DAD}" type="pres">
      <dgm:prSet presAssocID="{8B43005B-1CBB-4F54-8045-ABA5E0CB14FF}" presName="Child" presStyleLbl="revTx" presStyleIdx="1" presStyleCnt="3" custScaleX="195397" custScaleY="108699" custLinFactNeighborY="8505">
        <dgm:presLayoutVars>
          <dgm:bulletEnabled val="1"/>
        </dgm:presLayoutVars>
      </dgm:prSet>
      <dgm:spPr/>
    </dgm:pt>
    <dgm:pt modelId="{612A4CE2-F6D0-4748-B791-6737B0C30759}" type="pres">
      <dgm:prSet presAssocID="{8B43005B-1CBB-4F54-8045-ABA5E0CB14FF}" presName="Parent" presStyleLbl="alignNode1" presStyleIdx="1" presStyleCnt="3" custScaleX="182976" custScaleY="154264" custLinFactNeighborX="-7907" custLinFactNeighborY="-34164">
        <dgm:presLayoutVars>
          <dgm:bulletEnabled val="1"/>
        </dgm:presLayoutVars>
      </dgm:prSet>
      <dgm:spPr/>
    </dgm:pt>
    <dgm:pt modelId="{7768A326-FBFB-4936-A886-A69C2878D3F1}" type="pres">
      <dgm:prSet presAssocID="{3E43355B-6E99-4BB6-8664-9F5653831B80}" presName="sibTrans" presStyleCnt="0"/>
      <dgm:spPr/>
    </dgm:pt>
    <dgm:pt modelId="{0DCF29C5-47A7-4774-AD8B-93504177FD06}" type="pres">
      <dgm:prSet presAssocID="{E42946E1-CF29-4B21-A3B3-F992D5343219}" presName="composite" presStyleCnt="0"/>
      <dgm:spPr/>
    </dgm:pt>
    <dgm:pt modelId="{2984AAD5-38D9-41DE-8CAF-188E48AD922B}" type="pres">
      <dgm:prSet presAssocID="{E42946E1-CF29-4B21-A3B3-F992D5343219}" presName="Accent" presStyleLbl="alignAcc1" presStyleIdx="2" presStyleCnt="3" custLinFactX="-1400000" custLinFactNeighborX="-1474724"/>
      <dgm:spPr/>
    </dgm:pt>
    <dgm:pt modelId="{5851C0AE-8A84-498B-8A24-FCB660713182}" type="pres">
      <dgm:prSet presAssocID="{E42946E1-CF29-4B21-A3B3-F992D5343219}" presName="Image" presStyleLbl="node1" presStyleIdx="2" presStyleCnt="3" custScaleX="14480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78D53E9-2FB8-4F02-A936-8EFB3208E3D5}" type="pres">
      <dgm:prSet presAssocID="{E42946E1-CF29-4B21-A3B3-F992D5343219}" presName="Child" presStyleLbl="revTx" presStyleIdx="2" presStyleCnt="3" custScaleX="325922" custScaleY="120407" custLinFactNeighborY="8505">
        <dgm:presLayoutVars>
          <dgm:bulletEnabled val="1"/>
        </dgm:presLayoutVars>
      </dgm:prSet>
      <dgm:spPr/>
    </dgm:pt>
    <dgm:pt modelId="{4B463D85-DD14-4C9A-A109-20DC63D7C90B}" type="pres">
      <dgm:prSet presAssocID="{E42946E1-CF29-4B21-A3B3-F992D5343219}" presName="Parent" presStyleLbl="alignNode1" presStyleIdx="2" presStyleCnt="3" custScaleX="182976" custScaleY="154264" custLinFactNeighborX="-35869" custLinFactNeighborY="-34164">
        <dgm:presLayoutVars>
          <dgm:bulletEnabled val="1"/>
        </dgm:presLayoutVars>
      </dgm:prSet>
      <dgm:spPr/>
    </dgm:pt>
  </dgm:ptLst>
  <dgm:cxnLst>
    <dgm:cxn modelId="{65DD2226-48B4-49A2-8863-E9BF64A0F444}" type="presOf" srcId="{A7017734-9EF4-4A69-AEEC-FF99DECD84DA}" destId="{D5236863-0261-43FF-B288-1E0B26058DAD}" srcOrd="0" destOrd="0" presId="urn:microsoft.com/office/officeart/2008/layout/TitlePictureLineup"/>
    <dgm:cxn modelId="{9E7E7D32-D552-4FC7-8668-976F50F5195D}" type="presOf" srcId="{8B43005B-1CBB-4F54-8045-ABA5E0CB14FF}" destId="{612A4CE2-F6D0-4748-B791-6737B0C30759}" srcOrd="0" destOrd="0" presId="urn:microsoft.com/office/officeart/2008/layout/TitlePictureLineup"/>
    <dgm:cxn modelId="{02A66C36-C611-403F-AAAA-7D2E5E5A3703}" type="presOf" srcId="{F1918AE2-38B0-4B14-B2A3-76543C4D661F}" destId="{1D0F53FE-A77F-4166-81C1-42ABA4BFCAE0}" srcOrd="0" destOrd="0" presId="urn:microsoft.com/office/officeart/2008/layout/TitlePictureLineup"/>
    <dgm:cxn modelId="{8A63343D-C332-4C9A-A5DC-63CD645E30BE}" srcId="{8B43005B-1CBB-4F54-8045-ABA5E0CB14FF}" destId="{A7017734-9EF4-4A69-AEEC-FF99DECD84DA}" srcOrd="0" destOrd="0" parTransId="{04389F1B-F4AD-4723-80BE-D5FA043B6F56}" sibTransId="{7ED38D2D-C341-4169-99E1-6F198055C4AA}"/>
    <dgm:cxn modelId="{266D463E-67AA-421F-AC75-BF771EB9E44B}" srcId="{E42946E1-CF29-4B21-A3B3-F992D5343219}" destId="{848F2CF6-0C9D-4A89-9C29-47EE40373134}" srcOrd="0" destOrd="0" parTransId="{4CD7EB6F-4557-4F34-8236-CE72343513E1}" sibTransId="{F8A41054-BE80-4E94-A810-9EA17B9A9E87}"/>
    <dgm:cxn modelId="{0770716A-F39A-405C-92DD-CAB51A268965}" type="presOf" srcId="{E42946E1-CF29-4B21-A3B3-F992D5343219}" destId="{4B463D85-DD14-4C9A-A109-20DC63D7C90B}" srcOrd="0" destOrd="0" presId="urn:microsoft.com/office/officeart/2008/layout/TitlePictureLineup"/>
    <dgm:cxn modelId="{1E9F8E94-E25C-4370-86DD-1DF2B4FB1478}" type="presOf" srcId="{BE04BCD1-2F20-45BE-B597-F3139E56E5AC}" destId="{734E35D6-1E5C-486E-A71A-996F4BB798FA}" srcOrd="0" destOrd="0" presId="urn:microsoft.com/office/officeart/2008/layout/TitlePictureLineup"/>
    <dgm:cxn modelId="{97E443A2-FBED-4D7A-9FB2-EAA7D4AB155C}" type="presOf" srcId="{5C890CC9-74C4-4271-868F-A2976B982DB2}" destId="{F11B7B72-6FF1-4696-AADF-63EDF27474C8}" srcOrd="0" destOrd="0" presId="urn:microsoft.com/office/officeart/2008/layout/TitlePictureLineup"/>
    <dgm:cxn modelId="{2B82DCD3-5C3A-467A-9720-21F2FB68CE39}" srcId="{F1918AE2-38B0-4B14-B2A3-76543C4D661F}" destId="{8B43005B-1CBB-4F54-8045-ABA5E0CB14FF}" srcOrd="1" destOrd="0" parTransId="{1F6588E2-C298-46DB-BFED-D9B09D3BC4BC}" sibTransId="{3E43355B-6E99-4BB6-8664-9F5653831B80}"/>
    <dgm:cxn modelId="{B92824D4-2D31-445E-A8EF-436D78DCC07D}" type="presOf" srcId="{848F2CF6-0C9D-4A89-9C29-47EE40373134}" destId="{578D53E9-2FB8-4F02-A936-8EFB3208E3D5}" srcOrd="0" destOrd="0" presId="urn:microsoft.com/office/officeart/2008/layout/TitlePictureLineup"/>
    <dgm:cxn modelId="{ABB1BCE4-5FAD-4EBC-B45E-247E4F0676FE}" srcId="{5C890CC9-74C4-4271-868F-A2976B982DB2}" destId="{BE04BCD1-2F20-45BE-B597-F3139E56E5AC}" srcOrd="0" destOrd="0" parTransId="{267C4C2D-AB74-448F-9614-D485790DDD3B}" sibTransId="{E724F303-129D-45DF-B056-10F3E22EDF76}"/>
    <dgm:cxn modelId="{B435C5F4-048C-4334-8074-94F907D6CB4A}" srcId="{F1918AE2-38B0-4B14-B2A3-76543C4D661F}" destId="{E42946E1-CF29-4B21-A3B3-F992D5343219}" srcOrd="2" destOrd="0" parTransId="{C5D289F9-F1E4-4D2E-8E74-C0AF9A8DFC7C}" sibTransId="{F802AC93-C7DC-4E05-AC3E-77E43939792F}"/>
    <dgm:cxn modelId="{BDAFD6F5-2E47-46DF-9A98-6493B0346D2F}" srcId="{F1918AE2-38B0-4B14-B2A3-76543C4D661F}" destId="{5C890CC9-74C4-4271-868F-A2976B982DB2}" srcOrd="0" destOrd="0" parTransId="{F5A5EE50-DF2F-42E7-8B37-30547BC9005C}" sibTransId="{7D028271-9D80-4FF0-B06F-9B947ACF6892}"/>
    <dgm:cxn modelId="{1A96EB45-2D80-4CF3-8E47-55004AC75744}" type="presParOf" srcId="{1D0F53FE-A77F-4166-81C1-42ABA4BFCAE0}" destId="{301D24BD-64DB-47EA-9CF5-5A53E33DB7E2}" srcOrd="0" destOrd="0" presId="urn:microsoft.com/office/officeart/2008/layout/TitlePictureLineup"/>
    <dgm:cxn modelId="{C2DC2BD6-F4CD-4289-B478-2ECEECF39C7F}" type="presParOf" srcId="{301D24BD-64DB-47EA-9CF5-5A53E33DB7E2}" destId="{C671A1A7-05A3-47D2-A3E8-AE576C9DC6CB}" srcOrd="0" destOrd="0" presId="urn:microsoft.com/office/officeart/2008/layout/TitlePictureLineup"/>
    <dgm:cxn modelId="{27A76055-2E09-42A5-88AC-CA5C9A0634F9}" type="presParOf" srcId="{301D24BD-64DB-47EA-9CF5-5A53E33DB7E2}" destId="{FCF8160F-D8B7-41AD-9D3C-4B7B754A400E}" srcOrd="1" destOrd="0" presId="urn:microsoft.com/office/officeart/2008/layout/TitlePictureLineup"/>
    <dgm:cxn modelId="{57262DCF-9840-47D5-8C16-B9F71F21C45A}" type="presParOf" srcId="{301D24BD-64DB-47EA-9CF5-5A53E33DB7E2}" destId="{734E35D6-1E5C-486E-A71A-996F4BB798FA}" srcOrd="2" destOrd="0" presId="urn:microsoft.com/office/officeart/2008/layout/TitlePictureLineup"/>
    <dgm:cxn modelId="{1855ECEA-3732-41BF-8A92-5A00693EFE80}" type="presParOf" srcId="{301D24BD-64DB-47EA-9CF5-5A53E33DB7E2}" destId="{F11B7B72-6FF1-4696-AADF-63EDF27474C8}" srcOrd="3" destOrd="0" presId="urn:microsoft.com/office/officeart/2008/layout/TitlePictureLineup"/>
    <dgm:cxn modelId="{2818200E-85AC-4D6F-AA17-D787FA26D56A}" type="presParOf" srcId="{1D0F53FE-A77F-4166-81C1-42ABA4BFCAE0}" destId="{25FC3DC8-454B-4762-B63C-98620B9E88AC}" srcOrd="1" destOrd="0" presId="urn:microsoft.com/office/officeart/2008/layout/TitlePictureLineup"/>
    <dgm:cxn modelId="{4843EDB9-AFFF-4E00-A9DD-6D3B2451B33F}" type="presParOf" srcId="{1D0F53FE-A77F-4166-81C1-42ABA4BFCAE0}" destId="{71079BA3-F4FA-4234-AD9B-D657FE7F031C}" srcOrd="2" destOrd="0" presId="urn:microsoft.com/office/officeart/2008/layout/TitlePictureLineup"/>
    <dgm:cxn modelId="{0231ED14-75B2-4878-BDC6-80C09EA70C6B}" type="presParOf" srcId="{71079BA3-F4FA-4234-AD9B-D657FE7F031C}" destId="{612BA69B-E4D6-4892-83AB-0781909F6FF9}" srcOrd="0" destOrd="0" presId="urn:microsoft.com/office/officeart/2008/layout/TitlePictureLineup"/>
    <dgm:cxn modelId="{898F3FAA-FB57-473E-8CB7-0BF9AD1FBD3F}" type="presParOf" srcId="{71079BA3-F4FA-4234-AD9B-D657FE7F031C}" destId="{FCCD5649-133D-4DEB-A127-EA64D5E25A3F}" srcOrd="1" destOrd="0" presId="urn:microsoft.com/office/officeart/2008/layout/TitlePictureLineup"/>
    <dgm:cxn modelId="{61B24001-9EB4-4E8C-A6E1-636A6B8AD590}" type="presParOf" srcId="{71079BA3-F4FA-4234-AD9B-D657FE7F031C}" destId="{D5236863-0261-43FF-B288-1E0B26058DAD}" srcOrd="2" destOrd="0" presId="urn:microsoft.com/office/officeart/2008/layout/TitlePictureLineup"/>
    <dgm:cxn modelId="{0177438E-7E9B-4B76-A2ED-F12B8DE1D338}" type="presParOf" srcId="{71079BA3-F4FA-4234-AD9B-D657FE7F031C}" destId="{612A4CE2-F6D0-4748-B791-6737B0C30759}" srcOrd="3" destOrd="0" presId="urn:microsoft.com/office/officeart/2008/layout/TitlePictureLineup"/>
    <dgm:cxn modelId="{F111C8CB-D10A-4C0E-8734-AC0D85F924BF}" type="presParOf" srcId="{1D0F53FE-A77F-4166-81C1-42ABA4BFCAE0}" destId="{7768A326-FBFB-4936-A886-A69C2878D3F1}" srcOrd="3" destOrd="0" presId="urn:microsoft.com/office/officeart/2008/layout/TitlePictureLineup"/>
    <dgm:cxn modelId="{6EFEE495-41A5-48E9-838C-2D03C3C69533}" type="presParOf" srcId="{1D0F53FE-A77F-4166-81C1-42ABA4BFCAE0}" destId="{0DCF29C5-47A7-4774-AD8B-93504177FD06}" srcOrd="4" destOrd="0" presId="urn:microsoft.com/office/officeart/2008/layout/TitlePictureLineup"/>
    <dgm:cxn modelId="{0552BE82-35ED-4E4C-B1C1-64B5BA7E1B69}" type="presParOf" srcId="{0DCF29C5-47A7-4774-AD8B-93504177FD06}" destId="{2984AAD5-38D9-41DE-8CAF-188E48AD922B}" srcOrd="0" destOrd="0" presId="urn:microsoft.com/office/officeart/2008/layout/TitlePictureLineup"/>
    <dgm:cxn modelId="{3A14EBA7-59BB-4F0C-AE68-F2CF702EE2A0}" type="presParOf" srcId="{0DCF29C5-47A7-4774-AD8B-93504177FD06}" destId="{5851C0AE-8A84-498B-8A24-FCB660713182}" srcOrd="1" destOrd="0" presId="urn:microsoft.com/office/officeart/2008/layout/TitlePictureLineup"/>
    <dgm:cxn modelId="{F2F7EDE2-1E0D-4871-B6A4-64D00195D87A}" type="presParOf" srcId="{0DCF29C5-47A7-4774-AD8B-93504177FD06}" destId="{578D53E9-2FB8-4F02-A936-8EFB3208E3D5}" srcOrd="2" destOrd="0" presId="urn:microsoft.com/office/officeart/2008/layout/TitlePictureLineup"/>
    <dgm:cxn modelId="{2FC36667-8847-42A2-A42F-CDAB7BD6918F}" type="presParOf" srcId="{0DCF29C5-47A7-4774-AD8B-93504177FD06}" destId="{4B463D85-DD14-4C9A-A109-20DC63D7C90B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B99B0B-20C7-4939-9FB9-E2B6E6E23ED7}" type="doc">
      <dgm:prSet loTypeId="urn:microsoft.com/office/officeart/2005/8/layout/hierarchy4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E189F80-8A43-4EC0-9FF2-EF5F954E0731}">
      <dgm:prSet phldrT="[Texto]"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၄၂ လ</a:t>
          </a:r>
          <a:endParaRPr lang="es-ES" sz="1800" b="1" dirty="0">
            <a:solidFill>
              <a:schemeClr val="tx1"/>
            </a:solidFill>
          </a:endParaRPr>
        </a:p>
      </dgm:t>
    </dgm:pt>
    <dgm:pt modelId="{BEFA3C2F-BD01-4250-A6BB-D466E48EAA0B}" type="parTrans" cxnId="{BDD57BD2-43AA-4F63-BA43-D63754239071}">
      <dgm:prSet/>
      <dgm:spPr/>
      <dgm:t>
        <a:bodyPr/>
        <a:lstStyle/>
        <a:p>
          <a:endParaRPr lang="es-ES" sz="1800" b="1"/>
        </a:p>
      </dgm:t>
    </dgm:pt>
    <dgm:pt modelId="{70383D15-353A-4943-8A00-EC6E64907E16}" type="sibTrans" cxnId="{BDD57BD2-43AA-4F63-BA43-D63754239071}">
      <dgm:prSet/>
      <dgm:spPr/>
      <dgm:t>
        <a:bodyPr/>
        <a:lstStyle/>
        <a:p>
          <a:endParaRPr lang="es-ES" sz="1800" b="1"/>
        </a:p>
      </dgm:t>
    </dgm:pt>
    <dgm:pt modelId="{9D295347-D637-4A88-9D84-9D3F7B30CEB6}">
      <dgm:prSet phldrT="[Texto]" custT="1"/>
      <dgm:spPr/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11:2</a:t>
          </a:r>
        </a:p>
      </dgm:t>
    </dgm:pt>
    <dgm:pt modelId="{078BDDEC-3402-4061-98B8-4EFC995A5EDF}" type="parTrans" cxnId="{2FFEF3ED-C9D8-4B5A-89CF-F72E50022CD9}">
      <dgm:prSet/>
      <dgm:spPr/>
      <dgm:t>
        <a:bodyPr/>
        <a:lstStyle/>
        <a:p>
          <a:endParaRPr lang="es-ES" sz="1800" b="1"/>
        </a:p>
      </dgm:t>
    </dgm:pt>
    <dgm:pt modelId="{7A994724-71AF-4409-B8B3-F95E7650E9DA}" type="sibTrans" cxnId="{2FFEF3ED-C9D8-4B5A-89CF-F72E50022CD9}">
      <dgm:prSet/>
      <dgm:spPr/>
      <dgm:t>
        <a:bodyPr/>
        <a:lstStyle/>
        <a:p>
          <a:endParaRPr lang="es-ES" sz="1800" b="1"/>
        </a:p>
      </dgm:t>
    </dgm:pt>
    <dgm:pt modelId="{E278255A-003A-4156-91C0-539EE05AB152}">
      <dgm:prSet phldrT="[Texto]" custT="1"/>
      <dgm:spPr/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13:5</a:t>
          </a:r>
        </a:p>
      </dgm:t>
    </dgm:pt>
    <dgm:pt modelId="{022C73C7-EAED-459B-9A27-734126EAC136}" type="parTrans" cxnId="{3EED0EC4-F7D8-45F1-A7BF-7128CBAEFB05}">
      <dgm:prSet/>
      <dgm:spPr/>
      <dgm:t>
        <a:bodyPr/>
        <a:lstStyle/>
        <a:p>
          <a:endParaRPr lang="es-ES" sz="1800" b="1"/>
        </a:p>
      </dgm:t>
    </dgm:pt>
    <dgm:pt modelId="{91066DF0-4C90-4E12-A7A1-2C38A04866B0}" type="sibTrans" cxnId="{3EED0EC4-F7D8-45F1-A7BF-7128CBAEFB05}">
      <dgm:prSet/>
      <dgm:spPr/>
      <dgm:t>
        <a:bodyPr/>
        <a:lstStyle/>
        <a:p>
          <a:endParaRPr lang="es-ES" sz="1800" b="1"/>
        </a:p>
      </dgm:t>
    </dgm:pt>
    <dgm:pt modelId="{68AEFFE7-488B-49E6-AB2A-90AD2B3E4E52}">
      <dgm:prSet phldrT="[Texto]"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ရက်ပေါင်း </a:t>
          </a:r>
          <a:r>
            <a:rPr lang="en-US" sz="1800" b="1" dirty="0">
              <a:solidFill>
                <a:schemeClr val="tx1"/>
              </a:solidFill>
            </a:rPr>
            <a:t>၁၂၆၀</a:t>
          </a:r>
          <a:endParaRPr lang="es-ES" sz="1800" b="1" dirty="0">
            <a:solidFill>
              <a:schemeClr val="tx1"/>
            </a:solidFill>
          </a:endParaRPr>
        </a:p>
      </dgm:t>
    </dgm:pt>
    <dgm:pt modelId="{A3181087-395E-48D9-888D-6E652B52BD2F}" type="parTrans" cxnId="{AA3F8A33-4DB9-45EF-A3F5-E599D3062D65}">
      <dgm:prSet/>
      <dgm:spPr/>
      <dgm:t>
        <a:bodyPr/>
        <a:lstStyle/>
        <a:p>
          <a:endParaRPr lang="es-ES" sz="1800" b="1"/>
        </a:p>
      </dgm:t>
    </dgm:pt>
    <dgm:pt modelId="{C81677DF-23A0-4B56-AFC2-342701815448}" type="sibTrans" cxnId="{AA3F8A33-4DB9-45EF-A3F5-E599D3062D65}">
      <dgm:prSet/>
      <dgm:spPr/>
      <dgm:t>
        <a:bodyPr/>
        <a:lstStyle/>
        <a:p>
          <a:endParaRPr lang="es-ES" sz="1800" b="1"/>
        </a:p>
      </dgm:t>
    </dgm:pt>
    <dgm:pt modelId="{84E66E04-C0B1-4632-BBC2-E47FEBB4D0EB}">
      <dgm:prSet phldrT="[Texto]" custT="1"/>
      <dgm:spPr/>
      <dgm:t>
        <a:bodyPr/>
        <a:lstStyle/>
        <a:p>
          <a:r>
            <a:rPr lang="es-ES" sz="1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</a:t>
          </a:r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11:3</a:t>
          </a:r>
        </a:p>
      </dgm:t>
    </dgm:pt>
    <dgm:pt modelId="{1A2A2645-23EC-4936-BCF9-DE1753B6E8A5}" type="parTrans" cxnId="{FC8A44D0-D059-4CF2-858D-67A740C42630}">
      <dgm:prSet/>
      <dgm:spPr/>
      <dgm:t>
        <a:bodyPr/>
        <a:lstStyle/>
        <a:p>
          <a:endParaRPr lang="es-ES" sz="1800" b="1"/>
        </a:p>
      </dgm:t>
    </dgm:pt>
    <dgm:pt modelId="{38AEA223-AB55-46B5-B901-DEEE52E669EB}" type="sibTrans" cxnId="{FC8A44D0-D059-4CF2-858D-67A740C42630}">
      <dgm:prSet/>
      <dgm:spPr/>
      <dgm:t>
        <a:bodyPr/>
        <a:lstStyle/>
        <a:p>
          <a:endParaRPr lang="es-ES" sz="1800" b="1"/>
        </a:p>
      </dgm:t>
    </dgm:pt>
    <dgm:pt modelId="{3F175B38-F605-4884-B78D-2119B7E84C90}">
      <dgm:prSet phldrT="[Texto]"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သန့်ရှင်းသောမြို့ကို နင်းကြလိမ့်မည်။ </a:t>
          </a:r>
          <a:endParaRPr lang="es-ES" sz="1600" b="1" dirty="0">
            <a:solidFill>
              <a:schemeClr val="tx1"/>
            </a:solidFill>
          </a:endParaRPr>
        </a:p>
      </dgm:t>
    </dgm:pt>
    <dgm:pt modelId="{67B1F1E8-72DE-496C-A02F-B530F591F51C}" type="parTrans" cxnId="{879FED61-CF43-4BD0-813C-D09745BD76FA}">
      <dgm:prSet/>
      <dgm:spPr/>
      <dgm:t>
        <a:bodyPr/>
        <a:lstStyle/>
        <a:p>
          <a:endParaRPr lang="es-ES" sz="1800" b="1"/>
        </a:p>
      </dgm:t>
    </dgm:pt>
    <dgm:pt modelId="{8DC177CC-5AFB-495C-9EB5-AC0FD0AC8C39}" type="sibTrans" cxnId="{879FED61-CF43-4BD0-813C-D09745BD76FA}">
      <dgm:prSet/>
      <dgm:spPr/>
      <dgm:t>
        <a:bodyPr/>
        <a:lstStyle/>
        <a:p>
          <a:endParaRPr lang="es-ES" sz="1800" b="1"/>
        </a:p>
      </dgm:t>
    </dgm:pt>
    <dgm:pt modelId="{3BE56644-D93F-4B65-BEC0-CC109F56D38B}">
      <dgm:prSet phldrT="[Texto]"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သားရဲ၏အခွင့် အာဏာ</a:t>
          </a:r>
          <a:endParaRPr lang="es-ES" sz="1800" b="1" dirty="0">
            <a:solidFill>
              <a:schemeClr val="tx1"/>
            </a:solidFill>
          </a:endParaRPr>
        </a:p>
      </dgm:t>
    </dgm:pt>
    <dgm:pt modelId="{94B4B310-9AF5-4B87-A57B-F815363E0B1A}" type="parTrans" cxnId="{0E34CBB5-C57B-460B-84C5-08688F2343C7}">
      <dgm:prSet/>
      <dgm:spPr/>
      <dgm:t>
        <a:bodyPr/>
        <a:lstStyle/>
        <a:p>
          <a:endParaRPr lang="es-ES" sz="1800" b="1"/>
        </a:p>
      </dgm:t>
    </dgm:pt>
    <dgm:pt modelId="{1CF3DC15-CBED-4980-8558-1387D8C1D5DC}" type="sibTrans" cxnId="{0E34CBB5-C57B-460B-84C5-08688F2343C7}">
      <dgm:prSet/>
      <dgm:spPr/>
      <dgm:t>
        <a:bodyPr/>
        <a:lstStyle/>
        <a:p>
          <a:endParaRPr lang="es-ES" sz="1800" b="1"/>
        </a:p>
      </dgm:t>
    </dgm:pt>
    <dgm:pt modelId="{40D73F2D-86EE-4181-9076-C646FFF8FCB8}">
      <dgm:prSet phldrT="[Texto]"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သက်သေ နှစ်ယောက်</a:t>
          </a:r>
          <a:endParaRPr lang="es-ES" sz="1800" b="1" dirty="0">
            <a:solidFill>
              <a:schemeClr val="tx1"/>
            </a:solidFill>
          </a:endParaRPr>
        </a:p>
      </dgm:t>
    </dgm:pt>
    <dgm:pt modelId="{E3B4D7E7-400E-4080-83C9-BFBE64F530D0}" type="parTrans" cxnId="{816AACE3-8EAF-4D1E-A576-5EE25E88CCFB}">
      <dgm:prSet/>
      <dgm:spPr/>
      <dgm:t>
        <a:bodyPr/>
        <a:lstStyle/>
        <a:p>
          <a:endParaRPr lang="es-ES" sz="1800" b="1"/>
        </a:p>
      </dgm:t>
    </dgm:pt>
    <dgm:pt modelId="{DF6FCD38-35BA-4D7F-81C2-FAFFD55DE8FA}" type="sibTrans" cxnId="{816AACE3-8EAF-4D1E-A576-5EE25E88CCFB}">
      <dgm:prSet/>
      <dgm:spPr/>
      <dgm:t>
        <a:bodyPr/>
        <a:lstStyle/>
        <a:p>
          <a:endParaRPr lang="es-ES" sz="1800" b="1"/>
        </a:p>
      </dgm:t>
    </dgm:pt>
    <dgm:pt modelId="{C318267F-3F7A-47A6-AB63-4E52F5B39D28}">
      <dgm:prSet phldrT="[Texto]" custT="1"/>
      <dgm:spPr/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12:6</a:t>
          </a:r>
        </a:p>
      </dgm:t>
    </dgm:pt>
    <dgm:pt modelId="{63468A75-0132-4C8B-8A39-46E084224DFE}" type="parTrans" cxnId="{F61448AB-7F15-4CCA-B35D-ED7373DD661A}">
      <dgm:prSet/>
      <dgm:spPr/>
      <dgm:t>
        <a:bodyPr/>
        <a:lstStyle/>
        <a:p>
          <a:endParaRPr lang="es-ES" sz="1800" b="1"/>
        </a:p>
      </dgm:t>
    </dgm:pt>
    <dgm:pt modelId="{36FC593C-9A52-4E46-B309-4E3FB278F04C}" type="sibTrans" cxnId="{F61448AB-7F15-4CCA-B35D-ED7373DD661A}">
      <dgm:prSet/>
      <dgm:spPr/>
      <dgm:t>
        <a:bodyPr/>
        <a:lstStyle/>
        <a:p>
          <a:endParaRPr lang="es-ES" sz="1800" b="1"/>
        </a:p>
      </dgm:t>
    </dgm:pt>
    <dgm:pt modelId="{710DF25C-BC02-430E-B188-FD7BBCD55D7F}">
      <dgm:prSet phldrT="[Texto]"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ကန္တာရကအမျိုးသမီး</a:t>
          </a:r>
          <a:endParaRPr lang="es-ES" sz="1800" b="1" dirty="0">
            <a:solidFill>
              <a:schemeClr val="tx1"/>
            </a:solidFill>
          </a:endParaRPr>
        </a:p>
      </dgm:t>
    </dgm:pt>
    <dgm:pt modelId="{731B28B1-F9AF-40C9-BCEA-30724A84663C}" type="parTrans" cxnId="{1332AD94-C9DA-49DE-9C8B-2C54EDF364B3}">
      <dgm:prSet/>
      <dgm:spPr/>
      <dgm:t>
        <a:bodyPr/>
        <a:lstStyle/>
        <a:p>
          <a:endParaRPr lang="es-ES" sz="1800" b="1"/>
        </a:p>
      </dgm:t>
    </dgm:pt>
    <dgm:pt modelId="{1F96B462-0FCC-49E1-A51C-4559B4CF8164}" type="sibTrans" cxnId="{1332AD94-C9DA-49DE-9C8B-2C54EDF364B3}">
      <dgm:prSet/>
      <dgm:spPr/>
      <dgm:t>
        <a:bodyPr/>
        <a:lstStyle/>
        <a:p>
          <a:endParaRPr lang="es-ES" sz="1800" b="1"/>
        </a:p>
      </dgm:t>
    </dgm:pt>
    <dgm:pt modelId="{546724C4-FD22-4693-AB2C-E9779F5E63AA}">
      <dgm:prSet phldrT="[Texto]" custT="1"/>
      <dgm:spPr/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endParaRPr lang="my-MM" sz="1800" b="1" dirty="0">
            <a:solidFill>
              <a:schemeClr val="tx1"/>
            </a:solidFill>
          </a:endParaRPr>
        </a:p>
        <a:p>
          <a:pPr>
            <a:lnSpc>
              <a:spcPts val="2300"/>
            </a:lnSpc>
            <a:spcAft>
              <a:spcPts val="0"/>
            </a:spcAft>
          </a:pPr>
          <a:r>
            <a:rPr lang="my-MM" sz="1800" b="1" dirty="0">
              <a:solidFill>
                <a:schemeClr val="tx1"/>
              </a:solidFill>
            </a:rPr>
            <a:t>အချိန်နှင့်အချိန်
အချိန်တစ်ဝက်</a:t>
          </a:r>
          <a:endParaRPr lang="es-ES" sz="1800" b="1" dirty="0">
            <a:solidFill>
              <a:schemeClr val="tx1"/>
            </a:solidFill>
          </a:endParaRPr>
        </a:p>
      </dgm:t>
    </dgm:pt>
    <dgm:pt modelId="{68C2AA3B-7231-4752-B77D-CD4335B6723D}" type="parTrans" cxnId="{579E314F-0423-4B10-A31F-7CC8A6F5645D}">
      <dgm:prSet/>
      <dgm:spPr/>
      <dgm:t>
        <a:bodyPr/>
        <a:lstStyle/>
        <a:p>
          <a:endParaRPr lang="es-ES" sz="1800" b="1"/>
        </a:p>
      </dgm:t>
    </dgm:pt>
    <dgm:pt modelId="{A5B78F92-C72E-45E8-A2E7-D7AF31405108}" type="sibTrans" cxnId="{579E314F-0423-4B10-A31F-7CC8A6F5645D}">
      <dgm:prSet/>
      <dgm:spPr/>
      <dgm:t>
        <a:bodyPr/>
        <a:lstStyle/>
        <a:p>
          <a:endParaRPr lang="es-ES" sz="1800" b="1"/>
        </a:p>
      </dgm:t>
    </dgm:pt>
    <dgm:pt modelId="{E519C30A-5419-45C4-A8B7-39D79A4A9FD6}">
      <dgm:prSet phldrT="[Texto]" custT="1"/>
      <dgm:spPr/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Dan. 7:25</a:t>
          </a:r>
        </a:p>
      </dgm:t>
    </dgm:pt>
    <dgm:pt modelId="{D674291A-BC37-4133-85B6-8AA1A9486E45}" type="parTrans" cxnId="{E698C055-7967-4665-A7C2-2C32267C7A32}">
      <dgm:prSet/>
      <dgm:spPr/>
      <dgm:t>
        <a:bodyPr/>
        <a:lstStyle/>
        <a:p>
          <a:endParaRPr lang="es-ES" sz="1800" b="1"/>
        </a:p>
      </dgm:t>
    </dgm:pt>
    <dgm:pt modelId="{63516C84-4B31-4362-AE54-FEDCFCC191E6}" type="sibTrans" cxnId="{E698C055-7967-4665-A7C2-2C32267C7A32}">
      <dgm:prSet/>
      <dgm:spPr/>
      <dgm:t>
        <a:bodyPr/>
        <a:lstStyle/>
        <a:p>
          <a:endParaRPr lang="es-ES" sz="1800" b="1"/>
        </a:p>
      </dgm:t>
    </dgm:pt>
    <dgm:pt modelId="{92A27338-98CE-46D8-BA68-D14E1099C9BC}">
      <dgm:prSet phldrT="[Texto]"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သားရဲ၏အခွင့် အာဏာ</a:t>
          </a:r>
          <a:endParaRPr lang="es-ES" sz="1800" b="1" dirty="0">
            <a:solidFill>
              <a:schemeClr val="tx1"/>
            </a:solidFill>
          </a:endParaRPr>
        </a:p>
      </dgm:t>
    </dgm:pt>
    <dgm:pt modelId="{16A9AD57-0076-4496-834E-469A91B3D8EA}" type="parTrans" cxnId="{891B8BA0-75EE-455D-A16A-426F669A61E5}">
      <dgm:prSet/>
      <dgm:spPr/>
      <dgm:t>
        <a:bodyPr/>
        <a:lstStyle/>
        <a:p>
          <a:endParaRPr lang="es-ES" sz="1800" b="1"/>
        </a:p>
      </dgm:t>
    </dgm:pt>
    <dgm:pt modelId="{6A66BF3B-D9D9-40B4-9EA9-AC8D39C60F94}" type="sibTrans" cxnId="{891B8BA0-75EE-455D-A16A-426F669A61E5}">
      <dgm:prSet/>
      <dgm:spPr/>
      <dgm:t>
        <a:bodyPr/>
        <a:lstStyle/>
        <a:p>
          <a:endParaRPr lang="es-ES" sz="1800" b="1"/>
        </a:p>
      </dgm:t>
    </dgm:pt>
    <dgm:pt modelId="{6CD5DC0B-AA18-470F-9315-C2904A597F36}">
      <dgm:prSet phldrT="[Texto]" custT="1"/>
      <dgm:spPr/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12:14</a:t>
          </a:r>
        </a:p>
      </dgm:t>
    </dgm:pt>
    <dgm:pt modelId="{8E2D50D5-9691-46FB-AB4B-485D993F7862}" type="parTrans" cxnId="{3E214EE7-3D1B-4534-8444-D451D1BC7952}">
      <dgm:prSet/>
      <dgm:spPr/>
      <dgm:t>
        <a:bodyPr/>
        <a:lstStyle/>
        <a:p>
          <a:endParaRPr lang="es-ES" sz="1800" b="1"/>
        </a:p>
      </dgm:t>
    </dgm:pt>
    <dgm:pt modelId="{787E62FC-B935-4327-A4B8-4FEC562FE7F6}" type="sibTrans" cxnId="{3E214EE7-3D1B-4534-8444-D451D1BC7952}">
      <dgm:prSet/>
      <dgm:spPr/>
      <dgm:t>
        <a:bodyPr/>
        <a:lstStyle/>
        <a:p>
          <a:endParaRPr lang="es-ES" sz="1800" b="1"/>
        </a:p>
      </dgm:t>
    </dgm:pt>
    <dgm:pt modelId="{8CB37F3C-7C14-420F-B750-614383C706B1}">
      <dgm:prSet phldrT="[Texto]" custT="1"/>
      <dgm:spPr/>
      <dgm:t>
        <a:bodyPr/>
        <a:lstStyle/>
        <a:p>
          <a:r>
            <a:rPr lang="my-MM" sz="1800" b="1" dirty="0">
              <a:solidFill>
                <a:schemeClr val="tx1"/>
              </a:solidFill>
            </a:rPr>
            <a:t>ကန္တာရကအမျိုးသမီး</a:t>
          </a:r>
          <a:endParaRPr lang="es-ES" sz="1800" b="1" dirty="0">
            <a:solidFill>
              <a:schemeClr val="tx1"/>
            </a:solidFill>
          </a:endParaRPr>
        </a:p>
      </dgm:t>
    </dgm:pt>
    <dgm:pt modelId="{28718AE0-A31E-444B-A256-D249CF6BB7DC}" type="parTrans" cxnId="{83717873-6DB3-43DA-8080-455A1EA63E38}">
      <dgm:prSet/>
      <dgm:spPr/>
      <dgm:t>
        <a:bodyPr/>
        <a:lstStyle/>
        <a:p>
          <a:endParaRPr lang="es-ES" sz="1800" b="1"/>
        </a:p>
      </dgm:t>
    </dgm:pt>
    <dgm:pt modelId="{9AECDEDB-A9F9-47A1-B699-60EE47BBDEB4}" type="sibTrans" cxnId="{83717873-6DB3-43DA-8080-455A1EA63E38}">
      <dgm:prSet/>
      <dgm:spPr/>
      <dgm:t>
        <a:bodyPr/>
        <a:lstStyle/>
        <a:p>
          <a:endParaRPr lang="es-ES" sz="1800" b="1"/>
        </a:p>
      </dgm:t>
    </dgm:pt>
    <dgm:pt modelId="{14A60387-FBC6-430A-83BC-47B54385376C}">
      <dgm:prSet phldrT="[Texto]" custT="1"/>
      <dgm:spPr/>
      <dgm:t>
        <a:bodyPr/>
        <a:lstStyle/>
        <a:p>
          <a:r>
            <a:rPr lang="my-MM" sz="1800" b="1" dirty="0"/>
            <a:t>ပရောဖက်ပြုချက်အချိန်</a:t>
          </a:r>
          <a:endParaRPr lang="es-ES" sz="1800" b="1" dirty="0"/>
        </a:p>
      </dgm:t>
    </dgm:pt>
    <dgm:pt modelId="{D03E42AD-DCF8-4189-871F-330EC43CA69F}" type="sibTrans" cxnId="{B87605B3-B7C7-4341-BD0F-DE5792DD8A03}">
      <dgm:prSet/>
      <dgm:spPr/>
      <dgm:t>
        <a:bodyPr/>
        <a:lstStyle/>
        <a:p>
          <a:endParaRPr lang="es-ES" sz="1800" b="1"/>
        </a:p>
      </dgm:t>
    </dgm:pt>
    <dgm:pt modelId="{CAD1EA96-6A23-460D-8A9D-2FB49858C31F}" type="parTrans" cxnId="{B87605B3-B7C7-4341-BD0F-DE5792DD8A03}">
      <dgm:prSet/>
      <dgm:spPr/>
      <dgm:t>
        <a:bodyPr/>
        <a:lstStyle/>
        <a:p>
          <a:endParaRPr lang="es-ES" sz="1800" b="1"/>
        </a:p>
      </dgm:t>
    </dgm:pt>
    <dgm:pt modelId="{30609375-DA24-4269-BC26-2EFAE6D7DD4E}" type="pres">
      <dgm:prSet presAssocID="{9EB99B0B-20C7-4939-9FB9-E2B6E6E23E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EA9BCA-F9E9-476E-B720-59DC4E717A87}" type="pres">
      <dgm:prSet presAssocID="{14A60387-FBC6-430A-83BC-47B54385376C}" presName="vertOne" presStyleCnt="0"/>
      <dgm:spPr/>
    </dgm:pt>
    <dgm:pt modelId="{734A29B9-5E0B-4BF8-BA54-994E4A54CD6A}" type="pres">
      <dgm:prSet presAssocID="{14A60387-FBC6-430A-83BC-47B54385376C}" presName="txOne" presStyleLbl="node0" presStyleIdx="0" presStyleCnt="1" custScaleY="48595" custLinFactNeighborX="-572" custLinFactNeighborY="3378">
        <dgm:presLayoutVars>
          <dgm:chPref val="3"/>
        </dgm:presLayoutVars>
      </dgm:prSet>
      <dgm:spPr/>
    </dgm:pt>
    <dgm:pt modelId="{91BA4C0A-D548-416B-931A-2BEFE43562F5}" type="pres">
      <dgm:prSet presAssocID="{14A60387-FBC6-430A-83BC-47B54385376C}" presName="parTransOne" presStyleCnt="0"/>
      <dgm:spPr/>
    </dgm:pt>
    <dgm:pt modelId="{7D160E98-8F12-411B-8904-62C11EECEDBE}" type="pres">
      <dgm:prSet presAssocID="{14A60387-FBC6-430A-83BC-47B54385376C}" presName="horzOne" presStyleCnt="0"/>
      <dgm:spPr/>
    </dgm:pt>
    <dgm:pt modelId="{F14E212C-B30D-4F19-81DF-5B72ABE594A5}" type="pres">
      <dgm:prSet presAssocID="{7E189F80-8A43-4EC0-9FF2-EF5F954E0731}" presName="vertTwo" presStyleCnt="0"/>
      <dgm:spPr/>
    </dgm:pt>
    <dgm:pt modelId="{5891ABA0-F8F5-42F7-9366-B265A0081125}" type="pres">
      <dgm:prSet presAssocID="{7E189F80-8A43-4EC0-9FF2-EF5F954E0731}" presName="txTwo" presStyleLbl="node2" presStyleIdx="0" presStyleCnt="3" custScaleY="72628" custLinFactNeighborX="-1766" custLinFactNeighborY="-22247">
        <dgm:presLayoutVars>
          <dgm:chPref val="3"/>
        </dgm:presLayoutVars>
      </dgm:prSet>
      <dgm:spPr/>
    </dgm:pt>
    <dgm:pt modelId="{7D7F06C2-4BE7-49FF-945F-C2E4DE353556}" type="pres">
      <dgm:prSet presAssocID="{7E189F80-8A43-4EC0-9FF2-EF5F954E0731}" presName="parTransTwo" presStyleCnt="0"/>
      <dgm:spPr/>
    </dgm:pt>
    <dgm:pt modelId="{71B3CE1E-B7CD-477A-9359-D510D19A5029}" type="pres">
      <dgm:prSet presAssocID="{7E189F80-8A43-4EC0-9FF2-EF5F954E0731}" presName="horzTwo" presStyleCnt="0"/>
      <dgm:spPr/>
    </dgm:pt>
    <dgm:pt modelId="{62CD9A91-F36B-4650-A6F0-68222E94FF9C}" type="pres">
      <dgm:prSet presAssocID="{9D295347-D637-4A88-9D84-9D3F7B30CEB6}" presName="vertThree" presStyleCnt="0"/>
      <dgm:spPr/>
    </dgm:pt>
    <dgm:pt modelId="{278C29CD-3E33-49DB-9B55-BD2AC36E5113}" type="pres">
      <dgm:prSet presAssocID="{9D295347-D637-4A88-9D84-9D3F7B30CEB6}" presName="txThree" presStyleLbl="node3" presStyleIdx="0" presStyleCnt="6" custScaleY="48848" custLinFactNeighborX="-4300" custLinFactNeighborY="-26111">
        <dgm:presLayoutVars>
          <dgm:chPref val="3"/>
        </dgm:presLayoutVars>
      </dgm:prSet>
      <dgm:spPr/>
    </dgm:pt>
    <dgm:pt modelId="{F5F619B8-50B7-448D-8DD4-DC1C6AA96C97}" type="pres">
      <dgm:prSet presAssocID="{9D295347-D637-4A88-9D84-9D3F7B30CEB6}" presName="parTransThree" presStyleCnt="0"/>
      <dgm:spPr/>
    </dgm:pt>
    <dgm:pt modelId="{273F9A85-F9EE-442F-AEEE-0996CA70817B}" type="pres">
      <dgm:prSet presAssocID="{9D295347-D637-4A88-9D84-9D3F7B30CEB6}" presName="horzThree" presStyleCnt="0"/>
      <dgm:spPr/>
    </dgm:pt>
    <dgm:pt modelId="{E3E13EB6-4A0E-478A-A9FC-CD77EF84ECD9}" type="pres">
      <dgm:prSet presAssocID="{3F175B38-F605-4884-B78D-2119B7E84C90}" presName="vertFour" presStyleCnt="0">
        <dgm:presLayoutVars>
          <dgm:chPref val="3"/>
        </dgm:presLayoutVars>
      </dgm:prSet>
      <dgm:spPr/>
    </dgm:pt>
    <dgm:pt modelId="{864B05D2-7286-4318-A6B4-5DCB0E8E0506}" type="pres">
      <dgm:prSet presAssocID="{3F175B38-F605-4884-B78D-2119B7E84C90}" presName="txFour" presStyleLbl="node4" presStyleIdx="0" presStyleCnt="6" custScaleY="119519" custLinFactNeighborX="-3691" custLinFactNeighborY="772">
        <dgm:presLayoutVars>
          <dgm:chPref val="3"/>
        </dgm:presLayoutVars>
      </dgm:prSet>
      <dgm:spPr/>
    </dgm:pt>
    <dgm:pt modelId="{180179CE-E87D-4A0E-95E5-D4F13B8A7794}" type="pres">
      <dgm:prSet presAssocID="{3F175B38-F605-4884-B78D-2119B7E84C90}" presName="horzFour" presStyleCnt="0"/>
      <dgm:spPr/>
    </dgm:pt>
    <dgm:pt modelId="{60A71197-8D4E-4B19-BA23-64E9F615F32C}" type="pres">
      <dgm:prSet presAssocID="{7A994724-71AF-4409-B8B3-F95E7650E9DA}" presName="sibSpaceThree" presStyleCnt="0"/>
      <dgm:spPr/>
    </dgm:pt>
    <dgm:pt modelId="{9D6D2FD9-DE35-4666-8A4B-6F33AC049CB2}" type="pres">
      <dgm:prSet presAssocID="{E278255A-003A-4156-91C0-539EE05AB152}" presName="vertThree" presStyleCnt="0"/>
      <dgm:spPr/>
    </dgm:pt>
    <dgm:pt modelId="{F5846380-E998-49AC-AC31-3F9EF955B4AB}" type="pres">
      <dgm:prSet presAssocID="{E278255A-003A-4156-91C0-539EE05AB152}" presName="txThree" presStyleLbl="node3" presStyleIdx="1" presStyleCnt="6" custScaleY="48848" custLinFactNeighborX="-4300" custLinFactNeighborY="-26111">
        <dgm:presLayoutVars>
          <dgm:chPref val="3"/>
        </dgm:presLayoutVars>
      </dgm:prSet>
      <dgm:spPr/>
    </dgm:pt>
    <dgm:pt modelId="{B7A2397B-D487-4804-A940-AA5DE31EEB9B}" type="pres">
      <dgm:prSet presAssocID="{E278255A-003A-4156-91C0-539EE05AB152}" presName="parTransThree" presStyleCnt="0"/>
      <dgm:spPr/>
    </dgm:pt>
    <dgm:pt modelId="{21BE5DFC-18F9-4EFD-872E-621139D07BA5}" type="pres">
      <dgm:prSet presAssocID="{E278255A-003A-4156-91C0-539EE05AB152}" presName="horzThree" presStyleCnt="0"/>
      <dgm:spPr/>
    </dgm:pt>
    <dgm:pt modelId="{B0A7CC5A-C01B-40EA-8F5C-38DC6AB1F257}" type="pres">
      <dgm:prSet presAssocID="{3BE56644-D93F-4B65-BEC0-CC109F56D38B}" presName="vertFour" presStyleCnt="0">
        <dgm:presLayoutVars>
          <dgm:chPref val="3"/>
        </dgm:presLayoutVars>
      </dgm:prSet>
      <dgm:spPr/>
    </dgm:pt>
    <dgm:pt modelId="{40037A5C-9ED2-4DE6-8F8D-D57F5A24CF21}" type="pres">
      <dgm:prSet presAssocID="{3BE56644-D93F-4B65-BEC0-CC109F56D38B}" presName="txFour" presStyleLbl="node4" presStyleIdx="1" presStyleCnt="6" custScaleY="119519" custLinFactNeighborX="-3691" custLinFactNeighborY="772">
        <dgm:presLayoutVars>
          <dgm:chPref val="3"/>
        </dgm:presLayoutVars>
      </dgm:prSet>
      <dgm:spPr/>
    </dgm:pt>
    <dgm:pt modelId="{EB655B57-58AE-4185-A423-5EA111F33BE1}" type="pres">
      <dgm:prSet presAssocID="{3BE56644-D93F-4B65-BEC0-CC109F56D38B}" presName="horzFour" presStyleCnt="0"/>
      <dgm:spPr/>
    </dgm:pt>
    <dgm:pt modelId="{E0E5BA54-0817-4DCE-976C-0670DEDA69C4}" type="pres">
      <dgm:prSet presAssocID="{70383D15-353A-4943-8A00-EC6E64907E16}" presName="sibSpaceTwo" presStyleCnt="0"/>
      <dgm:spPr/>
    </dgm:pt>
    <dgm:pt modelId="{1977B31B-D575-43DD-AE1C-72DABCF17DFB}" type="pres">
      <dgm:prSet presAssocID="{68AEFFE7-488B-49E6-AB2A-90AD2B3E4E52}" presName="vertTwo" presStyleCnt="0"/>
      <dgm:spPr/>
    </dgm:pt>
    <dgm:pt modelId="{7E0E03BD-0152-48CE-A324-76B2254DD11F}" type="pres">
      <dgm:prSet presAssocID="{68AEFFE7-488B-49E6-AB2A-90AD2B3E4E52}" presName="txTwo" presStyleLbl="node2" presStyleIdx="1" presStyleCnt="3" custScaleY="72628" custLinFactNeighborX="-1766" custLinFactNeighborY="-22247">
        <dgm:presLayoutVars>
          <dgm:chPref val="3"/>
        </dgm:presLayoutVars>
      </dgm:prSet>
      <dgm:spPr/>
    </dgm:pt>
    <dgm:pt modelId="{5973A4A9-FEB5-4925-A92F-BD32611060B1}" type="pres">
      <dgm:prSet presAssocID="{68AEFFE7-488B-49E6-AB2A-90AD2B3E4E52}" presName="parTransTwo" presStyleCnt="0"/>
      <dgm:spPr/>
    </dgm:pt>
    <dgm:pt modelId="{125A187B-EA7F-4A9E-A43A-18BB89761406}" type="pres">
      <dgm:prSet presAssocID="{68AEFFE7-488B-49E6-AB2A-90AD2B3E4E52}" presName="horzTwo" presStyleCnt="0"/>
      <dgm:spPr/>
    </dgm:pt>
    <dgm:pt modelId="{6CC6F7C9-9EAE-4BAF-9C22-996DBE32FAAD}" type="pres">
      <dgm:prSet presAssocID="{84E66E04-C0B1-4632-BBC2-E47FEBB4D0EB}" presName="vertThree" presStyleCnt="0"/>
      <dgm:spPr/>
    </dgm:pt>
    <dgm:pt modelId="{5C41FBB2-E7B8-4C9C-9C7A-E3FCF5EBC7EA}" type="pres">
      <dgm:prSet presAssocID="{84E66E04-C0B1-4632-BBC2-E47FEBB4D0EB}" presName="txThree" presStyleLbl="node3" presStyleIdx="2" presStyleCnt="6" custScaleY="48848" custLinFactNeighborX="-4300" custLinFactNeighborY="-26111">
        <dgm:presLayoutVars>
          <dgm:chPref val="3"/>
        </dgm:presLayoutVars>
      </dgm:prSet>
      <dgm:spPr/>
    </dgm:pt>
    <dgm:pt modelId="{0B2CA8AC-CF86-4A0D-8B51-9AA6B51B7198}" type="pres">
      <dgm:prSet presAssocID="{84E66E04-C0B1-4632-BBC2-E47FEBB4D0EB}" presName="parTransThree" presStyleCnt="0"/>
      <dgm:spPr/>
    </dgm:pt>
    <dgm:pt modelId="{77238CE1-D9F2-4B23-B851-0676A8C2D840}" type="pres">
      <dgm:prSet presAssocID="{84E66E04-C0B1-4632-BBC2-E47FEBB4D0EB}" presName="horzThree" presStyleCnt="0"/>
      <dgm:spPr/>
    </dgm:pt>
    <dgm:pt modelId="{A328FB59-8EF7-4105-915D-F4C55111AEE6}" type="pres">
      <dgm:prSet presAssocID="{40D73F2D-86EE-4181-9076-C646FFF8FCB8}" presName="vertFour" presStyleCnt="0">
        <dgm:presLayoutVars>
          <dgm:chPref val="3"/>
        </dgm:presLayoutVars>
      </dgm:prSet>
      <dgm:spPr/>
    </dgm:pt>
    <dgm:pt modelId="{A3260917-3B68-407A-A7A8-6298B00C4A92}" type="pres">
      <dgm:prSet presAssocID="{40D73F2D-86EE-4181-9076-C646FFF8FCB8}" presName="txFour" presStyleLbl="node4" presStyleIdx="2" presStyleCnt="6" custScaleY="119519" custLinFactNeighborX="-3691" custLinFactNeighborY="772">
        <dgm:presLayoutVars>
          <dgm:chPref val="3"/>
        </dgm:presLayoutVars>
      </dgm:prSet>
      <dgm:spPr/>
    </dgm:pt>
    <dgm:pt modelId="{0BB7A25D-73E6-4E48-8085-590E08D5CAB6}" type="pres">
      <dgm:prSet presAssocID="{40D73F2D-86EE-4181-9076-C646FFF8FCB8}" presName="horzFour" presStyleCnt="0"/>
      <dgm:spPr/>
    </dgm:pt>
    <dgm:pt modelId="{17234859-5FE7-4E4D-B7BF-7C73BE1FDF03}" type="pres">
      <dgm:prSet presAssocID="{38AEA223-AB55-46B5-B901-DEEE52E669EB}" presName="sibSpaceThree" presStyleCnt="0"/>
      <dgm:spPr/>
    </dgm:pt>
    <dgm:pt modelId="{D6A38BC6-8C85-49E4-B946-52415F24B4AA}" type="pres">
      <dgm:prSet presAssocID="{C318267F-3F7A-47A6-AB63-4E52F5B39D28}" presName="vertThree" presStyleCnt="0"/>
      <dgm:spPr/>
    </dgm:pt>
    <dgm:pt modelId="{DF8F78DE-27A1-497E-8C5D-6F6150EE1C74}" type="pres">
      <dgm:prSet presAssocID="{C318267F-3F7A-47A6-AB63-4E52F5B39D28}" presName="txThree" presStyleLbl="node3" presStyleIdx="3" presStyleCnt="6" custScaleY="48848" custLinFactNeighborX="-4300" custLinFactNeighborY="-26111">
        <dgm:presLayoutVars>
          <dgm:chPref val="3"/>
        </dgm:presLayoutVars>
      </dgm:prSet>
      <dgm:spPr/>
    </dgm:pt>
    <dgm:pt modelId="{30C09405-F4C5-44F3-B984-9AB4A6881A33}" type="pres">
      <dgm:prSet presAssocID="{C318267F-3F7A-47A6-AB63-4E52F5B39D28}" presName="parTransThree" presStyleCnt="0"/>
      <dgm:spPr/>
    </dgm:pt>
    <dgm:pt modelId="{1AB28B46-F2FA-40DD-9517-B5D19B7D46CE}" type="pres">
      <dgm:prSet presAssocID="{C318267F-3F7A-47A6-AB63-4E52F5B39D28}" presName="horzThree" presStyleCnt="0"/>
      <dgm:spPr/>
    </dgm:pt>
    <dgm:pt modelId="{EF7163F4-D4FE-44E3-8E36-97FDAB8FBA1D}" type="pres">
      <dgm:prSet presAssocID="{710DF25C-BC02-430E-B188-FD7BBCD55D7F}" presName="vertFour" presStyleCnt="0">
        <dgm:presLayoutVars>
          <dgm:chPref val="3"/>
        </dgm:presLayoutVars>
      </dgm:prSet>
      <dgm:spPr/>
    </dgm:pt>
    <dgm:pt modelId="{9539FB09-75CE-4E77-875B-1296882410F7}" type="pres">
      <dgm:prSet presAssocID="{710DF25C-BC02-430E-B188-FD7BBCD55D7F}" presName="txFour" presStyleLbl="node4" presStyleIdx="3" presStyleCnt="6" custScaleY="119519" custLinFactNeighborX="-3691" custLinFactNeighborY="772">
        <dgm:presLayoutVars>
          <dgm:chPref val="3"/>
        </dgm:presLayoutVars>
      </dgm:prSet>
      <dgm:spPr/>
    </dgm:pt>
    <dgm:pt modelId="{5B413EF2-CAC0-4752-839A-6072A4832A35}" type="pres">
      <dgm:prSet presAssocID="{710DF25C-BC02-430E-B188-FD7BBCD55D7F}" presName="horzFour" presStyleCnt="0"/>
      <dgm:spPr/>
    </dgm:pt>
    <dgm:pt modelId="{550146AE-FFB7-4718-B782-9623D53009AA}" type="pres">
      <dgm:prSet presAssocID="{C81677DF-23A0-4B56-AFC2-342701815448}" presName="sibSpaceTwo" presStyleCnt="0"/>
      <dgm:spPr/>
    </dgm:pt>
    <dgm:pt modelId="{9C26C725-71CA-4218-927F-810CE3E9501A}" type="pres">
      <dgm:prSet presAssocID="{546724C4-FD22-4693-AB2C-E9779F5E63AA}" presName="vertTwo" presStyleCnt="0"/>
      <dgm:spPr/>
    </dgm:pt>
    <dgm:pt modelId="{7BD7D07F-4F83-4373-B8D9-E6A00B7B4AC0}" type="pres">
      <dgm:prSet presAssocID="{546724C4-FD22-4693-AB2C-E9779F5E63AA}" presName="txTwo" presStyleLbl="node2" presStyleIdx="2" presStyleCnt="3" custScaleY="72628" custLinFactNeighborX="-1766" custLinFactNeighborY="-22247">
        <dgm:presLayoutVars>
          <dgm:chPref val="3"/>
        </dgm:presLayoutVars>
      </dgm:prSet>
      <dgm:spPr/>
    </dgm:pt>
    <dgm:pt modelId="{841F3D9C-4157-4D1B-9292-4E1DFAB30858}" type="pres">
      <dgm:prSet presAssocID="{546724C4-FD22-4693-AB2C-E9779F5E63AA}" presName="parTransTwo" presStyleCnt="0"/>
      <dgm:spPr/>
    </dgm:pt>
    <dgm:pt modelId="{8A9B91F3-5110-4AB5-8D9A-EF06349E7682}" type="pres">
      <dgm:prSet presAssocID="{546724C4-FD22-4693-AB2C-E9779F5E63AA}" presName="horzTwo" presStyleCnt="0"/>
      <dgm:spPr/>
    </dgm:pt>
    <dgm:pt modelId="{CA777CE6-AC9B-4F3A-8661-7EC6784A6BDB}" type="pres">
      <dgm:prSet presAssocID="{E519C30A-5419-45C4-A8B7-39D79A4A9FD6}" presName="vertThree" presStyleCnt="0"/>
      <dgm:spPr/>
    </dgm:pt>
    <dgm:pt modelId="{092CAB48-247E-4CB7-BC5B-406F588A2145}" type="pres">
      <dgm:prSet presAssocID="{E519C30A-5419-45C4-A8B7-39D79A4A9FD6}" presName="txThree" presStyleLbl="node3" presStyleIdx="4" presStyleCnt="6" custScaleY="48848" custLinFactNeighborX="-4300" custLinFactNeighborY="-26111">
        <dgm:presLayoutVars>
          <dgm:chPref val="3"/>
        </dgm:presLayoutVars>
      </dgm:prSet>
      <dgm:spPr/>
    </dgm:pt>
    <dgm:pt modelId="{9037D2C7-72CC-426D-8F3A-BF16AAB34AA2}" type="pres">
      <dgm:prSet presAssocID="{E519C30A-5419-45C4-A8B7-39D79A4A9FD6}" presName="parTransThree" presStyleCnt="0"/>
      <dgm:spPr/>
    </dgm:pt>
    <dgm:pt modelId="{2C0F25D4-8ED5-4AE5-9CAE-20CC07F81821}" type="pres">
      <dgm:prSet presAssocID="{E519C30A-5419-45C4-A8B7-39D79A4A9FD6}" presName="horzThree" presStyleCnt="0"/>
      <dgm:spPr/>
    </dgm:pt>
    <dgm:pt modelId="{074B0FA5-21D6-4E83-8BBD-BF8ED551F0A1}" type="pres">
      <dgm:prSet presAssocID="{92A27338-98CE-46D8-BA68-D14E1099C9BC}" presName="vertFour" presStyleCnt="0">
        <dgm:presLayoutVars>
          <dgm:chPref val="3"/>
        </dgm:presLayoutVars>
      </dgm:prSet>
      <dgm:spPr/>
    </dgm:pt>
    <dgm:pt modelId="{C75711EA-DEA5-4499-9C71-329368337909}" type="pres">
      <dgm:prSet presAssocID="{92A27338-98CE-46D8-BA68-D14E1099C9BC}" presName="txFour" presStyleLbl="node4" presStyleIdx="4" presStyleCnt="6" custScaleY="119519" custLinFactNeighborX="-3691" custLinFactNeighborY="772">
        <dgm:presLayoutVars>
          <dgm:chPref val="3"/>
        </dgm:presLayoutVars>
      </dgm:prSet>
      <dgm:spPr/>
    </dgm:pt>
    <dgm:pt modelId="{A7B9E172-9C54-4003-A6CE-C6735DA30113}" type="pres">
      <dgm:prSet presAssocID="{92A27338-98CE-46D8-BA68-D14E1099C9BC}" presName="horzFour" presStyleCnt="0"/>
      <dgm:spPr/>
    </dgm:pt>
    <dgm:pt modelId="{29C39BD0-50B4-4FE1-9946-F06927151918}" type="pres">
      <dgm:prSet presAssocID="{63516C84-4B31-4362-AE54-FEDCFCC191E6}" presName="sibSpaceThree" presStyleCnt="0"/>
      <dgm:spPr/>
    </dgm:pt>
    <dgm:pt modelId="{83485C79-DB17-4EDD-847A-AFDDC9DA5470}" type="pres">
      <dgm:prSet presAssocID="{6CD5DC0B-AA18-470F-9315-C2904A597F36}" presName="vertThree" presStyleCnt="0"/>
      <dgm:spPr/>
    </dgm:pt>
    <dgm:pt modelId="{F0902D89-DB7C-46AC-8B1A-5798F4013875}" type="pres">
      <dgm:prSet presAssocID="{6CD5DC0B-AA18-470F-9315-C2904A597F36}" presName="txThree" presStyleLbl="node3" presStyleIdx="5" presStyleCnt="6" custScaleY="48848" custLinFactNeighborX="-4300" custLinFactNeighborY="-26111">
        <dgm:presLayoutVars>
          <dgm:chPref val="3"/>
        </dgm:presLayoutVars>
      </dgm:prSet>
      <dgm:spPr/>
    </dgm:pt>
    <dgm:pt modelId="{FE0B37F0-F6BC-468A-A1B2-3A7F11A1A918}" type="pres">
      <dgm:prSet presAssocID="{6CD5DC0B-AA18-470F-9315-C2904A597F36}" presName="parTransThree" presStyleCnt="0"/>
      <dgm:spPr/>
    </dgm:pt>
    <dgm:pt modelId="{C54534F1-D510-4B3A-81EE-561DF8405575}" type="pres">
      <dgm:prSet presAssocID="{6CD5DC0B-AA18-470F-9315-C2904A597F36}" presName="horzThree" presStyleCnt="0"/>
      <dgm:spPr/>
    </dgm:pt>
    <dgm:pt modelId="{EA159AB9-728F-4D03-8B61-E23A1FC8C8C8}" type="pres">
      <dgm:prSet presAssocID="{8CB37F3C-7C14-420F-B750-614383C706B1}" presName="vertFour" presStyleCnt="0">
        <dgm:presLayoutVars>
          <dgm:chPref val="3"/>
        </dgm:presLayoutVars>
      </dgm:prSet>
      <dgm:spPr/>
    </dgm:pt>
    <dgm:pt modelId="{C614590E-DC5D-4E59-9073-BE806E04391F}" type="pres">
      <dgm:prSet presAssocID="{8CB37F3C-7C14-420F-B750-614383C706B1}" presName="txFour" presStyleLbl="node4" presStyleIdx="5" presStyleCnt="6" custScaleY="119519" custLinFactNeighborX="-3691" custLinFactNeighborY="772">
        <dgm:presLayoutVars>
          <dgm:chPref val="3"/>
        </dgm:presLayoutVars>
      </dgm:prSet>
      <dgm:spPr/>
    </dgm:pt>
    <dgm:pt modelId="{5DB00BA6-79BD-4C92-975B-95B0D59C487F}" type="pres">
      <dgm:prSet presAssocID="{8CB37F3C-7C14-420F-B750-614383C706B1}" presName="horzFour" presStyleCnt="0"/>
      <dgm:spPr/>
    </dgm:pt>
  </dgm:ptLst>
  <dgm:cxnLst>
    <dgm:cxn modelId="{BE7C5A08-189F-4F26-BE6A-23FFB8F9976C}" type="presOf" srcId="{14A60387-FBC6-430A-83BC-47B54385376C}" destId="{734A29B9-5E0B-4BF8-BA54-994E4A54CD6A}" srcOrd="0" destOrd="0" presId="urn:microsoft.com/office/officeart/2005/8/layout/hierarchy4"/>
    <dgm:cxn modelId="{A15DDA10-A83C-4D3E-AD0C-3FF68062D848}" type="presOf" srcId="{84E66E04-C0B1-4632-BBC2-E47FEBB4D0EB}" destId="{5C41FBB2-E7B8-4C9C-9C7A-E3FCF5EBC7EA}" srcOrd="0" destOrd="0" presId="urn:microsoft.com/office/officeart/2005/8/layout/hierarchy4"/>
    <dgm:cxn modelId="{F9D3351E-DACF-4920-96B0-38F695732FC0}" type="presOf" srcId="{546724C4-FD22-4693-AB2C-E9779F5E63AA}" destId="{7BD7D07F-4F83-4373-B8D9-E6A00B7B4AC0}" srcOrd="0" destOrd="0" presId="urn:microsoft.com/office/officeart/2005/8/layout/hierarchy4"/>
    <dgm:cxn modelId="{AA3F8A33-4DB9-45EF-A3F5-E599D3062D65}" srcId="{14A60387-FBC6-430A-83BC-47B54385376C}" destId="{68AEFFE7-488B-49E6-AB2A-90AD2B3E4E52}" srcOrd="1" destOrd="0" parTransId="{A3181087-395E-48D9-888D-6E652B52BD2F}" sibTransId="{C81677DF-23A0-4B56-AFC2-342701815448}"/>
    <dgm:cxn modelId="{1C38DA3A-C11F-42C9-A429-56AB2B5D4745}" type="presOf" srcId="{C318267F-3F7A-47A6-AB63-4E52F5B39D28}" destId="{DF8F78DE-27A1-497E-8C5D-6F6150EE1C74}" srcOrd="0" destOrd="0" presId="urn:microsoft.com/office/officeart/2005/8/layout/hierarchy4"/>
    <dgm:cxn modelId="{B62F373B-1B1A-442D-86E4-7E6CBA66C5B9}" type="presOf" srcId="{40D73F2D-86EE-4181-9076-C646FFF8FCB8}" destId="{A3260917-3B68-407A-A7A8-6298B00C4A92}" srcOrd="0" destOrd="0" presId="urn:microsoft.com/office/officeart/2005/8/layout/hierarchy4"/>
    <dgm:cxn modelId="{C726755B-DEB9-4ADB-BB8F-76062A3665B2}" type="presOf" srcId="{3F175B38-F605-4884-B78D-2119B7E84C90}" destId="{864B05D2-7286-4318-A6B4-5DCB0E8E0506}" srcOrd="0" destOrd="0" presId="urn:microsoft.com/office/officeart/2005/8/layout/hierarchy4"/>
    <dgm:cxn modelId="{879FED61-CF43-4BD0-813C-D09745BD76FA}" srcId="{9D295347-D637-4A88-9D84-9D3F7B30CEB6}" destId="{3F175B38-F605-4884-B78D-2119B7E84C90}" srcOrd="0" destOrd="0" parTransId="{67B1F1E8-72DE-496C-A02F-B530F591F51C}" sibTransId="{8DC177CC-5AFB-495C-9EB5-AC0FD0AC8C39}"/>
    <dgm:cxn modelId="{88810865-9FDF-427C-A0DC-455932F1617A}" type="presOf" srcId="{6CD5DC0B-AA18-470F-9315-C2904A597F36}" destId="{F0902D89-DB7C-46AC-8B1A-5798F4013875}" srcOrd="0" destOrd="0" presId="urn:microsoft.com/office/officeart/2005/8/layout/hierarchy4"/>
    <dgm:cxn modelId="{579E314F-0423-4B10-A31F-7CC8A6F5645D}" srcId="{14A60387-FBC6-430A-83BC-47B54385376C}" destId="{546724C4-FD22-4693-AB2C-E9779F5E63AA}" srcOrd="2" destOrd="0" parTransId="{68C2AA3B-7231-4752-B77D-CD4335B6723D}" sibTransId="{A5B78F92-C72E-45E8-A2E7-D7AF31405108}"/>
    <dgm:cxn modelId="{0A1BAF6F-1C94-4B96-A084-56D826CFA263}" type="presOf" srcId="{9D295347-D637-4A88-9D84-9D3F7B30CEB6}" destId="{278C29CD-3E33-49DB-9B55-BD2AC36E5113}" srcOrd="0" destOrd="0" presId="urn:microsoft.com/office/officeart/2005/8/layout/hierarchy4"/>
    <dgm:cxn modelId="{83717873-6DB3-43DA-8080-455A1EA63E38}" srcId="{6CD5DC0B-AA18-470F-9315-C2904A597F36}" destId="{8CB37F3C-7C14-420F-B750-614383C706B1}" srcOrd="0" destOrd="0" parTransId="{28718AE0-A31E-444B-A256-D249CF6BB7DC}" sibTransId="{9AECDEDB-A9F9-47A1-B699-60EE47BBDEB4}"/>
    <dgm:cxn modelId="{E698C055-7967-4665-A7C2-2C32267C7A32}" srcId="{546724C4-FD22-4693-AB2C-E9779F5E63AA}" destId="{E519C30A-5419-45C4-A8B7-39D79A4A9FD6}" srcOrd="0" destOrd="0" parTransId="{D674291A-BC37-4133-85B6-8AA1A9486E45}" sibTransId="{63516C84-4B31-4362-AE54-FEDCFCC191E6}"/>
    <dgm:cxn modelId="{E250AE56-2373-4858-8BE2-309CB3C781A7}" type="presOf" srcId="{7E189F80-8A43-4EC0-9FF2-EF5F954E0731}" destId="{5891ABA0-F8F5-42F7-9366-B265A0081125}" srcOrd="0" destOrd="0" presId="urn:microsoft.com/office/officeart/2005/8/layout/hierarchy4"/>
    <dgm:cxn modelId="{0C680C58-C9F2-4922-9D3E-7C790EAC55E8}" type="presOf" srcId="{E278255A-003A-4156-91C0-539EE05AB152}" destId="{F5846380-E998-49AC-AC31-3F9EF955B4AB}" srcOrd="0" destOrd="0" presId="urn:microsoft.com/office/officeart/2005/8/layout/hierarchy4"/>
    <dgm:cxn modelId="{ACDFC481-2655-4381-A1BF-78E55E597158}" type="presOf" srcId="{E519C30A-5419-45C4-A8B7-39D79A4A9FD6}" destId="{092CAB48-247E-4CB7-BC5B-406F588A2145}" srcOrd="0" destOrd="0" presId="urn:microsoft.com/office/officeart/2005/8/layout/hierarchy4"/>
    <dgm:cxn modelId="{1332AD94-C9DA-49DE-9C8B-2C54EDF364B3}" srcId="{C318267F-3F7A-47A6-AB63-4E52F5B39D28}" destId="{710DF25C-BC02-430E-B188-FD7BBCD55D7F}" srcOrd="0" destOrd="0" parTransId="{731B28B1-F9AF-40C9-BCEA-30724A84663C}" sibTransId="{1F96B462-0FCC-49E1-A51C-4559B4CF8164}"/>
    <dgm:cxn modelId="{A183E29D-B55F-4AB2-940F-3092905D7540}" type="presOf" srcId="{8CB37F3C-7C14-420F-B750-614383C706B1}" destId="{C614590E-DC5D-4E59-9073-BE806E04391F}" srcOrd="0" destOrd="0" presId="urn:microsoft.com/office/officeart/2005/8/layout/hierarchy4"/>
    <dgm:cxn modelId="{891B8BA0-75EE-455D-A16A-426F669A61E5}" srcId="{E519C30A-5419-45C4-A8B7-39D79A4A9FD6}" destId="{92A27338-98CE-46D8-BA68-D14E1099C9BC}" srcOrd="0" destOrd="0" parTransId="{16A9AD57-0076-4496-834E-469A91B3D8EA}" sibTransId="{6A66BF3B-D9D9-40B4-9EA9-AC8D39C60F94}"/>
    <dgm:cxn modelId="{F61448AB-7F15-4CCA-B35D-ED7373DD661A}" srcId="{68AEFFE7-488B-49E6-AB2A-90AD2B3E4E52}" destId="{C318267F-3F7A-47A6-AB63-4E52F5B39D28}" srcOrd="1" destOrd="0" parTransId="{63468A75-0132-4C8B-8A39-46E084224DFE}" sibTransId="{36FC593C-9A52-4E46-B309-4E3FB278F04C}"/>
    <dgm:cxn modelId="{B87605B3-B7C7-4341-BD0F-DE5792DD8A03}" srcId="{9EB99B0B-20C7-4939-9FB9-E2B6E6E23ED7}" destId="{14A60387-FBC6-430A-83BC-47B54385376C}" srcOrd="0" destOrd="0" parTransId="{CAD1EA96-6A23-460D-8A9D-2FB49858C31F}" sibTransId="{D03E42AD-DCF8-4189-871F-330EC43CA69F}"/>
    <dgm:cxn modelId="{0E34CBB5-C57B-460B-84C5-08688F2343C7}" srcId="{E278255A-003A-4156-91C0-539EE05AB152}" destId="{3BE56644-D93F-4B65-BEC0-CC109F56D38B}" srcOrd="0" destOrd="0" parTransId="{94B4B310-9AF5-4B87-A57B-F815363E0B1A}" sibTransId="{1CF3DC15-CBED-4980-8558-1387D8C1D5DC}"/>
    <dgm:cxn modelId="{3EED0EC4-F7D8-45F1-A7BF-7128CBAEFB05}" srcId="{7E189F80-8A43-4EC0-9FF2-EF5F954E0731}" destId="{E278255A-003A-4156-91C0-539EE05AB152}" srcOrd="1" destOrd="0" parTransId="{022C73C7-EAED-459B-9A27-734126EAC136}" sibTransId="{91066DF0-4C90-4E12-A7A1-2C38A04866B0}"/>
    <dgm:cxn modelId="{FC8A44D0-D059-4CF2-858D-67A740C42630}" srcId="{68AEFFE7-488B-49E6-AB2A-90AD2B3E4E52}" destId="{84E66E04-C0B1-4632-BBC2-E47FEBB4D0EB}" srcOrd="0" destOrd="0" parTransId="{1A2A2645-23EC-4936-BCF9-DE1753B6E8A5}" sibTransId="{38AEA223-AB55-46B5-B901-DEEE52E669EB}"/>
    <dgm:cxn modelId="{BDD57BD2-43AA-4F63-BA43-D63754239071}" srcId="{14A60387-FBC6-430A-83BC-47B54385376C}" destId="{7E189F80-8A43-4EC0-9FF2-EF5F954E0731}" srcOrd="0" destOrd="0" parTransId="{BEFA3C2F-BD01-4250-A6BB-D466E48EAA0B}" sibTransId="{70383D15-353A-4943-8A00-EC6E64907E16}"/>
    <dgm:cxn modelId="{4EF634D5-01FD-4186-9B6F-F0AAFAC783D0}" type="presOf" srcId="{68AEFFE7-488B-49E6-AB2A-90AD2B3E4E52}" destId="{7E0E03BD-0152-48CE-A324-76B2254DD11F}" srcOrd="0" destOrd="0" presId="urn:microsoft.com/office/officeart/2005/8/layout/hierarchy4"/>
    <dgm:cxn modelId="{816AACE3-8EAF-4D1E-A576-5EE25E88CCFB}" srcId="{84E66E04-C0B1-4632-BBC2-E47FEBB4D0EB}" destId="{40D73F2D-86EE-4181-9076-C646FFF8FCB8}" srcOrd="0" destOrd="0" parTransId="{E3B4D7E7-400E-4080-83C9-BFBE64F530D0}" sibTransId="{DF6FCD38-35BA-4D7F-81C2-FAFFD55DE8FA}"/>
    <dgm:cxn modelId="{3E214EE7-3D1B-4534-8444-D451D1BC7952}" srcId="{546724C4-FD22-4693-AB2C-E9779F5E63AA}" destId="{6CD5DC0B-AA18-470F-9315-C2904A597F36}" srcOrd="1" destOrd="0" parTransId="{8E2D50D5-9691-46FB-AB4B-485D993F7862}" sibTransId="{787E62FC-B935-4327-A4B8-4FEC562FE7F6}"/>
    <dgm:cxn modelId="{06D546EA-D702-40F1-A644-C4DC337BB6A8}" type="presOf" srcId="{710DF25C-BC02-430E-B188-FD7BBCD55D7F}" destId="{9539FB09-75CE-4E77-875B-1296882410F7}" srcOrd="0" destOrd="0" presId="urn:microsoft.com/office/officeart/2005/8/layout/hierarchy4"/>
    <dgm:cxn modelId="{3A05D2ED-8236-4403-B059-47D0298629BA}" type="presOf" srcId="{3BE56644-D93F-4B65-BEC0-CC109F56D38B}" destId="{40037A5C-9ED2-4DE6-8F8D-D57F5A24CF21}" srcOrd="0" destOrd="0" presId="urn:microsoft.com/office/officeart/2005/8/layout/hierarchy4"/>
    <dgm:cxn modelId="{2FFEF3ED-C9D8-4B5A-89CF-F72E50022CD9}" srcId="{7E189F80-8A43-4EC0-9FF2-EF5F954E0731}" destId="{9D295347-D637-4A88-9D84-9D3F7B30CEB6}" srcOrd="0" destOrd="0" parTransId="{078BDDEC-3402-4061-98B8-4EFC995A5EDF}" sibTransId="{7A994724-71AF-4409-B8B3-F95E7650E9DA}"/>
    <dgm:cxn modelId="{BAD695F3-3DF5-4183-A1AA-DA2483327FAF}" type="presOf" srcId="{9EB99B0B-20C7-4939-9FB9-E2B6E6E23ED7}" destId="{30609375-DA24-4269-BC26-2EFAE6D7DD4E}" srcOrd="0" destOrd="0" presId="urn:microsoft.com/office/officeart/2005/8/layout/hierarchy4"/>
    <dgm:cxn modelId="{388B24FA-89EC-45E6-9249-3266E1C3D6B9}" type="presOf" srcId="{92A27338-98CE-46D8-BA68-D14E1099C9BC}" destId="{C75711EA-DEA5-4499-9C71-329368337909}" srcOrd="0" destOrd="0" presId="urn:microsoft.com/office/officeart/2005/8/layout/hierarchy4"/>
    <dgm:cxn modelId="{AE695311-01DB-4AA6-B1E0-8C6F5C91654C}" type="presParOf" srcId="{30609375-DA24-4269-BC26-2EFAE6D7DD4E}" destId="{79EA9BCA-F9E9-476E-B720-59DC4E717A87}" srcOrd="0" destOrd="0" presId="urn:microsoft.com/office/officeart/2005/8/layout/hierarchy4"/>
    <dgm:cxn modelId="{0EA4727F-2A1A-45F4-98AD-F61DD547B39F}" type="presParOf" srcId="{79EA9BCA-F9E9-476E-B720-59DC4E717A87}" destId="{734A29B9-5E0B-4BF8-BA54-994E4A54CD6A}" srcOrd="0" destOrd="0" presId="urn:microsoft.com/office/officeart/2005/8/layout/hierarchy4"/>
    <dgm:cxn modelId="{4A6A4C00-627C-46AA-A477-55CD09636E12}" type="presParOf" srcId="{79EA9BCA-F9E9-476E-B720-59DC4E717A87}" destId="{91BA4C0A-D548-416B-931A-2BEFE43562F5}" srcOrd="1" destOrd="0" presId="urn:microsoft.com/office/officeart/2005/8/layout/hierarchy4"/>
    <dgm:cxn modelId="{16885190-7406-4E06-BE60-D5454742940F}" type="presParOf" srcId="{79EA9BCA-F9E9-476E-B720-59DC4E717A87}" destId="{7D160E98-8F12-411B-8904-62C11EECEDBE}" srcOrd="2" destOrd="0" presId="urn:microsoft.com/office/officeart/2005/8/layout/hierarchy4"/>
    <dgm:cxn modelId="{EF668F65-7DD0-4780-A4B7-FC6458BFD5A8}" type="presParOf" srcId="{7D160E98-8F12-411B-8904-62C11EECEDBE}" destId="{F14E212C-B30D-4F19-81DF-5B72ABE594A5}" srcOrd="0" destOrd="0" presId="urn:microsoft.com/office/officeart/2005/8/layout/hierarchy4"/>
    <dgm:cxn modelId="{24026BCA-B22E-47EE-8F52-38F708B15AD9}" type="presParOf" srcId="{F14E212C-B30D-4F19-81DF-5B72ABE594A5}" destId="{5891ABA0-F8F5-42F7-9366-B265A0081125}" srcOrd="0" destOrd="0" presId="urn:microsoft.com/office/officeart/2005/8/layout/hierarchy4"/>
    <dgm:cxn modelId="{0E01CCD7-91A2-4846-9823-B18FA85B9497}" type="presParOf" srcId="{F14E212C-B30D-4F19-81DF-5B72ABE594A5}" destId="{7D7F06C2-4BE7-49FF-945F-C2E4DE353556}" srcOrd="1" destOrd="0" presId="urn:microsoft.com/office/officeart/2005/8/layout/hierarchy4"/>
    <dgm:cxn modelId="{B782E842-ADE2-4D0E-884C-DDFA3EB17FFC}" type="presParOf" srcId="{F14E212C-B30D-4F19-81DF-5B72ABE594A5}" destId="{71B3CE1E-B7CD-477A-9359-D510D19A5029}" srcOrd="2" destOrd="0" presId="urn:microsoft.com/office/officeart/2005/8/layout/hierarchy4"/>
    <dgm:cxn modelId="{17F3EFB7-7CE3-4F8A-95FF-5932E8A0B485}" type="presParOf" srcId="{71B3CE1E-B7CD-477A-9359-D510D19A5029}" destId="{62CD9A91-F36B-4650-A6F0-68222E94FF9C}" srcOrd="0" destOrd="0" presId="urn:microsoft.com/office/officeart/2005/8/layout/hierarchy4"/>
    <dgm:cxn modelId="{68D5DDAA-FBDA-4B96-91DE-FB8C3B0F1634}" type="presParOf" srcId="{62CD9A91-F36B-4650-A6F0-68222E94FF9C}" destId="{278C29CD-3E33-49DB-9B55-BD2AC36E5113}" srcOrd="0" destOrd="0" presId="urn:microsoft.com/office/officeart/2005/8/layout/hierarchy4"/>
    <dgm:cxn modelId="{FD832655-D9E7-4FE9-AA15-5113C6671B3B}" type="presParOf" srcId="{62CD9A91-F36B-4650-A6F0-68222E94FF9C}" destId="{F5F619B8-50B7-448D-8DD4-DC1C6AA96C97}" srcOrd="1" destOrd="0" presId="urn:microsoft.com/office/officeart/2005/8/layout/hierarchy4"/>
    <dgm:cxn modelId="{FF3A296B-AC3C-450F-BD98-6AE49D5F6F0B}" type="presParOf" srcId="{62CD9A91-F36B-4650-A6F0-68222E94FF9C}" destId="{273F9A85-F9EE-442F-AEEE-0996CA70817B}" srcOrd="2" destOrd="0" presId="urn:microsoft.com/office/officeart/2005/8/layout/hierarchy4"/>
    <dgm:cxn modelId="{E7BA62AD-C41B-4232-8DF5-8A46333EE6AD}" type="presParOf" srcId="{273F9A85-F9EE-442F-AEEE-0996CA70817B}" destId="{E3E13EB6-4A0E-478A-A9FC-CD77EF84ECD9}" srcOrd="0" destOrd="0" presId="urn:microsoft.com/office/officeart/2005/8/layout/hierarchy4"/>
    <dgm:cxn modelId="{88929502-2F3A-401D-8A2D-852B8AA7E913}" type="presParOf" srcId="{E3E13EB6-4A0E-478A-A9FC-CD77EF84ECD9}" destId="{864B05D2-7286-4318-A6B4-5DCB0E8E0506}" srcOrd="0" destOrd="0" presId="urn:microsoft.com/office/officeart/2005/8/layout/hierarchy4"/>
    <dgm:cxn modelId="{D7F309C8-0AB7-408D-AC69-4BFE738A64C9}" type="presParOf" srcId="{E3E13EB6-4A0E-478A-A9FC-CD77EF84ECD9}" destId="{180179CE-E87D-4A0E-95E5-D4F13B8A7794}" srcOrd="1" destOrd="0" presId="urn:microsoft.com/office/officeart/2005/8/layout/hierarchy4"/>
    <dgm:cxn modelId="{4E10389D-C50B-48AC-AB3B-82CDE599C717}" type="presParOf" srcId="{71B3CE1E-B7CD-477A-9359-D510D19A5029}" destId="{60A71197-8D4E-4B19-BA23-64E9F615F32C}" srcOrd="1" destOrd="0" presId="urn:microsoft.com/office/officeart/2005/8/layout/hierarchy4"/>
    <dgm:cxn modelId="{70F997FE-A060-4E2A-9F4C-7DCCA6254CAD}" type="presParOf" srcId="{71B3CE1E-B7CD-477A-9359-D510D19A5029}" destId="{9D6D2FD9-DE35-4666-8A4B-6F33AC049CB2}" srcOrd="2" destOrd="0" presId="urn:microsoft.com/office/officeart/2005/8/layout/hierarchy4"/>
    <dgm:cxn modelId="{C1490062-205A-4CD9-9B3E-F3738D0CCDF4}" type="presParOf" srcId="{9D6D2FD9-DE35-4666-8A4B-6F33AC049CB2}" destId="{F5846380-E998-49AC-AC31-3F9EF955B4AB}" srcOrd="0" destOrd="0" presId="urn:microsoft.com/office/officeart/2005/8/layout/hierarchy4"/>
    <dgm:cxn modelId="{EE95A1F8-7C20-4049-8C5C-0AFA96D9155F}" type="presParOf" srcId="{9D6D2FD9-DE35-4666-8A4B-6F33AC049CB2}" destId="{B7A2397B-D487-4804-A940-AA5DE31EEB9B}" srcOrd="1" destOrd="0" presId="urn:microsoft.com/office/officeart/2005/8/layout/hierarchy4"/>
    <dgm:cxn modelId="{8A8C3C01-F4DA-4CE7-8D6D-17DC02F76030}" type="presParOf" srcId="{9D6D2FD9-DE35-4666-8A4B-6F33AC049CB2}" destId="{21BE5DFC-18F9-4EFD-872E-621139D07BA5}" srcOrd="2" destOrd="0" presId="urn:microsoft.com/office/officeart/2005/8/layout/hierarchy4"/>
    <dgm:cxn modelId="{9A9A620F-0F5A-4011-95F5-E86C594CE6A8}" type="presParOf" srcId="{21BE5DFC-18F9-4EFD-872E-621139D07BA5}" destId="{B0A7CC5A-C01B-40EA-8F5C-38DC6AB1F257}" srcOrd="0" destOrd="0" presId="urn:microsoft.com/office/officeart/2005/8/layout/hierarchy4"/>
    <dgm:cxn modelId="{386B39A1-9874-4B37-B60C-ADBB95DC0541}" type="presParOf" srcId="{B0A7CC5A-C01B-40EA-8F5C-38DC6AB1F257}" destId="{40037A5C-9ED2-4DE6-8F8D-D57F5A24CF21}" srcOrd="0" destOrd="0" presId="urn:microsoft.com/office/officeart/2005/8/layout/hierarchy4"/>
    <dgm:cxn modelId="{321EF3F9-5D57-440E-A61B-57A3F89920D1}" type="presParOf" srcId="{B0A7CC5A-C01B-40EA-8F5C-38DC6AB1F257}" destId="{EB655B57-58AE-4185-A423-5EA111F33BE1}" srcOrd="1" destOrd="0" presId="urn:microsoft.com/office/officeart/2005/8/layout/hierarchy4"/>
    <dgm:cxn modelId="{A359F85B-0FDA-47CC-8016-D2F9DA4B6FD3}" type="presParOf" srcId="{7D160E98-8F12-411B-8904-62C11EECEDBE}" destId="{E0E5BA54-0817-4DCE-976C-0670DEDA69C4}" srcOrd="1" destOrd="0" presId="urn:microsoft.com/office/officeart/2005/8/layout/hierarchy4"/>
    <dgm:cxn modelId="{17E80562-A956-4C5C-A02E-B6C8ADD654CD}" type="presParOf" srcId="{7D160E98-8F12-411B-8904-62C11EECEDBE}" destId="{1977B31B-D575-43DD-AE1C-72DABCF17DFB}" srcOrd="2" destOrd="0" presId="urn:microsoft.com/office/officeart/2005/8/layout/hierarchy4"/>
    <dgm:cxn modelId="{5AEE3743-30E0-487E-9984-2DB569C6EA35}" type="presParOf" srcId="{1977B31B-D575-43DD-AE1C-72DABCF17DFB}" destId="{7E0E03BD-0152-48CE-A324-76B2254DD11F}" srcOrd="0" destOrd="0" presId="urn:microsoft.com/office/officeart/2005/8/layout/hierarchy4"/>
    <dgm:cxn modelId="{7A95A352-DCD5-4908-9A87-641E7574AFF6}" type="presParOf" srcId="{1977B31B-D575-43DD-AE1C-72DABCF17DFB}" destId="{5973A4A9-FEB5-4925-A92F-BD32611060B1}" srcOrd="1" destOrd="0" presId="urn:microsoft.com/office/officeart/2005/8/layout/hierarchy4"/>
    <dgm:cxn modelId="{88368374-8A23-4CFF-A74E-73824F888FB8}" type="presParOf" srcId="{1977B31B-D575-43DD-AE1C-72DABCF17DFB}" destId="{125A187B-EA7F-4A9E-A43A-18BB89761406}" srcOrd="2" destOrd="0" presId="urn:microsoft.com/office/officeart/2005/8/layout/hierarchy4"/>
    <dgm:cxn modelId="{A1F78D5E-EC6A-4B52-92F2-72E319D6FCB8}" type="presParOf" srcId="{125A187B-EA7F-4A9E-A43A-18BB89761406}" destId="{6CC6F7C9-9EAE-4BAF-9C22-996DBE32FAAD}" srcOrd="0" destOrd="0" presId="urn:microsoft.com/office/officeart/2005/8/layout/hierarchy4"/>
    <dgm:cxn modelId="{BD647B69-7A22-4CBA-BD84-F70F43C087A4}" type="presParOf" srcId="{6CC6F7C9-9EAE-4BAF-9C22-996DBE32FAAD}" destId="{5C41FBB2-E7B8-4C9C-9C7A-E3FCF5EBC7EA}" srcOrd="0" destOrd="0" presId="urn:microsoft.com/office/officeart/2005/8/layout/hierarchy4"/>
    <dgm:cxn modelId="{C9F142F3-E040-4864-A887-A5626B2425B2}" type="presParOf" srcId="{6CC6F7C9-9EAE-4BAF-9C22-996DBE32FAAD}" destId="{0B2CA8AC-CF86-4A0D-8B51-9AA6B51B7198}" srcOrd="1" destOrd="0" presId="urn:microsoft.com/office/officeart/2005/8/layout/hierarchy4"/>
    <dgm:cxn modelId="{7C22EED8-E77C-4BBD-9759-7482B69FAC3E}" type="presParOf" srcId="{6CC6F7C9-9EAE-4BAF-9C22-996DBE32FAAD}" destId="{77238CE1-D9F2-4B23-B851-0676A8C2D840}" srcOrd="2" destOrd="0" presId="urn:microsoft.com/office/officeart/2005/8/layout/hierarchy4"/>
    <dgm:cxn modelId="{15A21469-965F-417F-8C7E-DD1C6381A555}" type="presParOf" srcId="{77238CE1-D9F2-4B23-B851-0676A8C2D840}" destId="{A328FB59-8EF7-4105-915D-F4C55111AEE6}" srcOrd="0" destOrd="0" presId="urn:microsoft.com/office/officeart/2005/8/layout/hierarchy4"/>
    <dgm:cxn modelId="{6A71F62A-65F3-4FA1-BD14-FD7336145C26}" type="presParOf" srcId="{A328FB59-8EF7-4105-915D-F4C55111AEE6}" destId="{A3260917-3B68-407A-A7A8-6298B00C4A92}" srcOrd="0" destOrd="0" presId="urn:microsoft.com/office/officeart/2005/8/layout/hierarchy4"/>
    <dgm:cxn modelId="{4B0DA033-A2C8-40E3-901C-8435C2228138}" type="presParOf" srcId="{A328FB59-8EF7-4105-915D-F4C55111AEE6}" destId="{0BB7A25D-73E6-4E48-8085-590E08D5CAB6}" srcOrd="1" destOrd="0" presId="urn:microsoft.com/office/officeart/2005/8/layout/hierarchy4"/>
    <dgm:cxn modelId="{E3AFA8B5-9840-496E-A4A0-55800DDA0863}" type="presParOf" srcId="{125A187B-EA7F-4A9E-A43A-18BB89761406}" destId="{17234859-5FE7-4E4D-B7BF-7C73BE1FDF03}" srcOrd="1" destOrd="0" presId="urn:microsoft.com/office/officeart/2005/8/layout/hierarchy4"/>
    <dgm:cxn modelId="{B5DD9D29-9F30-4E47-9AB6-9D0D0AC09922}" type="presParOf" srcId="{125A187B-EA7F-4A9E-A43A-18BB89761406}" destId="{D6A38BC6-8C85-49E4-B946-52415F24B4AA}" srcOrd="2" destOrd="0" presId="urn:microsoft.com/office/officeart/2005/8/layout/hierarchy4"/>
    <dgm:cxn modelId="{E17E923F-71A8-4BBC-8B46-2109A3546F61}" type="presParOf" srcId="{D6A38BC6-8C85-49E4-B946-52415F24B4AA}" destId="{DF8F78DE-27A1-497E-8C5D-6F6150EE1C74}" srcOrd="0" destOrd="0" presId="urn:microsoft.com/office/officeart/2005/8/layout/hierarchy4"/>
    <dgm:cxn modelId="{5703C640-411E-4809-A6F3-2EB9F34860C6}" type="presParOf" srcId="{D6A38BC6-8C85-49E4-B946-52415F24B4AA}" destId="{30C09405-F4C5-44F3-B984-9AB4A6881A33}" srcOrd="1" destOrd="0" presId="urn:microsoft.com/office/officeart/2005/8/layout/hierarchy4"/>
    <dgm:cxn modelId="{AA8D9D88-6B11-479C-B8F9-979DF1C77CBA}" type="presParOf" srcId="{D6A38BC6-8C85-49E4-B946-52415F24B4AA}" destId="{1AB28B46-F2FA-40DD-9517-B5D19B7D46CE}" srcOrd="2" destOrd="0" presId="urn:microsoft.com/office/officeart/2005/8/layout/hierarchy4"/>
    <dgm:cxn modelId="{0B52F0A2-F5FE-4EE9-9E6B-2BA415BCD4EE}" type="presParOf" srcId="{1AB28B46-F2FA-40DD-9517-B5D19B7D46CE}" destId="{EF7163F4-D4FE-44E3-8E36-97FDAB8FBA1D}" srcOrd="0" destOrd="0" presId="urn:microsoft.com/office/officeart/2005/8/layout/hierarchy4"/>
    <dgm:cxn modelId="{3B92137F-AD9D-41E2-B601-6C00FAC646B5}" type="presParOf" srcId="{EF7163F4-D4FE-44E3-8E36-97FDAB8FBA1D}" destId="{9539FB09-75CE-4E77-875B-1296882410F7}" srcOrd="0" destOrd="0" presId="urn:microsoft.com/office/officeart/2005/8/layout/hierarchy4"/>
    <dgm:cxn modelId="{A55BBAD3-3F73-49FB-AD22-E93AC0AAC0F0}" type="presParOf" srcId="{EF7163F4-D4FE-44E3-8E36-97FDAB8FBA1D}" destId="{5B413EF2-CAC0-4752-839A-6072A4832A35}" srcOrd="1" destOrd="0" presId="urn:microsoft.com/office/officeart/2005/8/layout/hierarchy4"/>
    <dgm:cxn modelId="{439F4250-2413-4562-860C-36B7AFBB3686}" type="presParOf" srcId="{7D160E98-8F12-411B-8904-62C11EECEDBE}" destId="{550146AE-FFB7-4718-B782-9623D53009AA}" srcOrd="3" destOrd="0" presId="urn:microsoft.com/office/officeart/2005/8/layout/hierarchy4"/>
    <dgm:cxn modelId="{EBD2787E-15C2-43AE-9C59-E6A2E8A62286}" type="presParOf" srcId="{7D160E98-8F12-411B-8904-62C11EECEDBE}" destId="{9C26C725-71CA-4218-927F-810CE3E9501A}" srcOrd="4" destOrd="0" presId="urn:microsoft.com/office/officeart/2005/8/layout/hierarchy4"/>
    <dgm:cxn modelId="{6D3FE6E7-24C2-45C4-ACDB-716DDE606E0D}" type="presParOf" srcId="{9C26C725-71CA-4218-927F-810CE3E9501A}" destId="{7BD7D07F-4F83-4373-B8D9-E6A00B7B4AC0}" srcOrd="0" destOrd="0" presId="urn:microsoft.com/office/officeart/2005/8/layout/hierarchy4"/>
    <dgm:cxn modelId="{445C84AC-CC61-4E3B-A2A2-5EF2F65A54EB}" type="presParOf" srcId="{9C26C725-71CA-4218-927F-810CE3E9501A}" destId="{841F3D9C-4157-4D1B-9292-4E1DFAB30858}" srcOrd="1" destOrd="0" presId="urn:microsoft.com/office/officeart/2005/8/layout/hierarchy4"/>
    <dgm:cxn modelId="{08E70DBD-D924-4E2F-A90A-FA505C310421}" type="presParOf" srcId="{9C26C725-71CA-4218-927F-810CE3E9501A}" destId="{8A9B91F3-5110-4AB5-8D9A-EF06349E7682}" srcOrd="2" destOrd="0" presId="urn:microsoft.com/office/officeart/2005/8/layout/hierarchy4"/>
    <dgm:cxn modelId="{84318A63-8C67-43C2-83DE-316856D987B6}" type="presParOf" srcId="{8A9B91F3-5110-4AB5-8D9A-EF06349E7682}" destId="{CA777CE6-AC9B-4F3A-8661-7EC6784A6BDB}" srcOrd="0" destOrd="0" presId="urn:microsoft.com/office/officeart/2005/8/layout/hierarchy4"/>
    <dgm:cxn modelId="{312E2C54-6B48-4289-B642-DC9AD82A515F}" type="presParOf" srcId="{CA777CE6-AC9B-4F3A-8661-7EC6784A6BDB}" destId="{092CAB48-247E-4CB7-BC5B-406F588A2145}" srcOrd="0" destOrd="0" presId="urn:microsoft.com/office/officeart/2005/8/layout/hierarchy4"/>
    <dgm:cxn modelId="{DA768240-B9AA-4303-AE74-33AA40F43ED3}" type="presParOf" srcId="{CA777CE6-AC9B-4F3A-8661-7EC6784A6BDB}" destId="{9037D2C7-72CC-426D-8F3A-BF16AAB34AA2}" srcOrd="1" destOrd="0" presId="urn:microsoft.com/office/officeart/2005/8/layout/hierarchy4"/>
    <dgm:cxn modelId="{25C4083D-0A0A-44EB-A15D-9CDFE21A81E4}" type="presParOf" srcId="{CA777CE6-AC9B-4F3A-8661-7EC6784A6BDB}" destId="{2C0F25D4-8ED5-4AE5-9CAE-20CC07F81821}" srcOrd="2" destOrd="0" presId="urn:microsoft.com/office/officeart/2005/8/layout/hierarchy4"/>
    <dgm:cxn modelId="{0509771B-496E-4086-A506-EC60D6AB8ADB}" type="presParOf" srcId="{2C0F25D4-8ED5-4AE5-9CAE-20CC07F81821}" destId="{074B0FA5-21D6-4E83-8BBD-BF8ED551F0A1}" srcOrd="0" destOrd="0" presId="urn:microsoft.com/office/officeart/2005/8/layout/hierarchy4"/>
    <dgm:cxn modelId="{AF1B3DAD-8108-4615-9CEB-D4EC26D06728}" type="presParOf" srcId="{074B0FA5-21D6-4E83-8BBD-BF8ED551F0A1}" destId="{C75711EA-DEA5-4499-9C71-329368337909}" srcOrd="0" destOrd="0" presId="urn:microsoft.com/office/officeart/2005/8/layout/hierarchy4"/>
    <dgm:cxn modelId="{01997D67-1661-4E76-B910-B55C589053F8}" type="presParOf" srcId="{074B0FA5-21D6-4E83-8BBD-BF8ED551F0A1}" destId="{A7B9E172-9C54-4003-A6CE-C6735DA30113}" srcOrd="1" destOrd="0" presId="urn:microsoft.com/office/officeart/2005/8/layout/hierarchy4"/>
    <dgm:cxn modelId="{DD1A3EC5-62A1-4CA5-B432-A8B3F5632210}" type="presParOf" srcId="{8A9B91F3-5110-4AB5-8D9A-EF06349E7682}" destId="{29C39BD0-50B4-4FE1-9946-F06927151918}" srcOrd="1" destOrd="0" presId="urn:microsoft.com/office/officeart/2005/8/layout/hierarchy4"/>
    <dgm:cxn modelId="{B0A76307-D57E-464D-91D1-51171DE33841}" type="presParOf" srcId="{8A9B91F3-5110-4AB5-8D9A-EF06349E7682}" destId="{83485C79-DB17-4EDD-847A-AFDDC9DA5470}" srcOrd="2" destOrd="0" presId="urn:microsoft.com/office/officeart/2005/8/layout/hierarchy4"/>
    <dgm:cxn modelId="{2516E6AD-2F5A-4061-A21F-5362287909FF}" type="presParOf" srcId="{83485C79-DB17-4EDD-847A-AFDDC9DA5470}" destId="{F0902D89-DB7C-46AC-8B1A-5798F4013875}" srcOrd="0" destOrd="0" presId="urn:microsoft.com/office/officeart/2005/8/layout/hierarchy4"/>
    <dgm:cxn modelId="{D3C6F418-1483-4978-8633-CAF598EE5BE0}" type="presParOf" srcId="{83485C79-DB17-4EDD-847A-AFDDC9DA5470}" destId="{FE0B37F0-F6BC-468A-A1B2-3A7F11A1A918}" srcOrd="1" destOrd="0" presId="urn:microsoft.com/office/officeart/2005/8/layout/hierarchy4"/>
    <dgm:cxn modelId="{899460B9-48E7-44F2-9D10-F3024F9FACA3}" type="presParOf" srcId="{83485C79-DB17-4EDD-847A-AFDDC9DA5470}" destId="{C54534F1-D510-4B3A-81EE-561DF8405575}" srcOrd="2" destOrd="0" presId="urn:microsoft.com/office/officeart/2005/8/layout/hierarchy4"/>
    <dgm:cxn modelId="{7A84382B-7C0A-4B7C-8B08-B065D36672AD}" type="presParOf" srcId="{C54534F1-D510-4B3A-81EE-561DF8405575}" destId="{EA159AB9-728F-4D03-8B61-E23A1FC8C8C8}" srcOrd="0" destOrd="0" presId="urn:microsoft.com/office/officeart/2005/8/layout/hierarchy4"/>
    <dgm:cxn modelId="{430A47A7-22D9-4F10-9C5B-CB59C026F6FC}" type="presParOf" srcId="{EA159AB9-728F-4D03-8B61-E23A1FC8C8C8}" destId="{C614590E-DC5D-4E59-9073-BE806E04391F}" srcOrd="0" destOrd="0" presId="urn:microsoft.com/office/officeart/2005/8/layout/hierarchy4"/>
    <dgm:cxn modelId="{3C35CA37-52AB-4FA7-81D2-49875350AE43}" type="presParOf" srcId="{EA159AB9-728F-4D03-8B61-E23A1FC8C8C8}" destId="{5DB00BA6-79BD-4C92-975B-95B0D59C48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088806-57F1-4CC3-B240-5385074EAFA1}" type="doc">
      <dgm:prSet loTypeId="urn:microsoft.com/office/officeart/2005/8/layout/hProcess7" loCatId="process" qsTypeId="urn:microsoft.com/office/officeart/2005/8/quickstyle/3d2" qsCatId="3D" csTypeId="urn:microsoft.com/office/officeart/2005/8/colors/colorful5" csCatId="colorful" phldr="1"/>
      <dgm:spPr/>
    </dgm:pt>
    <dgm:pt modelId="{07A55933-52D4-45CF-A14D-3BB669D7D8BD}">
      <dgm:prSet phldrT="[Texto]" custT="1"/>
      <dgm:spPr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s-ES" sz="1800" b="1" dirty="0" err="1">
              <a:solidFill>
                <a:srgbClr val="5F4901"/>
              </a:solidFill>
            </a:rPr>
            <a:t>From</a:t>
          </a:r>
          <a:r>
            <a:rPr lang="es-ES" sz="1800" b="1" dirty="0">
              <a:solidFill>
                <a:srgbClr val="5F4901"/>
              </a:solidFill>
            </a:rPr>
            <a:t> 538</a:t>
          </a:r>
        </a:p>
      </dgm:t>
    </dgm:pt>
    <dgm:pt modelId="{EE102B5D-E8AB-453D-90E0-BB66DDB7FFCA}" type="parTrans" cxnId="{1BD0C761-3C1A-422B-B340-64A39D9B89E7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0CCE2FB-8AFD-4859-BC12-9A5C16F20FBB}" type="sibTrans" cxnId="{1BD0C761-3C1A-422B-B340-64A39D9B89E7}">
      <dgm:prSet custT="1"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8D843DB9-105F-4398-9F3F-DFE74E9D3D8B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scene3d>
          <a:camera prst="orthographicFront"/>
          <a:lightRig rig="threePt" dir="t">
            <a:rot lat="0" lon="0" rev="7500000"/>
          </a:lightRig>
        </a:scene3d>
        <a:sp3d>
          <a:bevelT/>
        </a:sp3d>
      </dgm:spPr>
      <dgm:t>
        <a:bodyPr/>
        <a:lstStyle/>
        <a:p>
          <a:r>
            <a:rPr lang="es-ES" sz="1800" b="1">
              <a:solidFill>
                <a:schemeClr val="accent4">
                  <a:lumMod val="50000"/>
                </a:schemeClr>
              </a:solidFill>
              <a:effectLst/>
            </a:rPr>
            <a:t>To </a:t>
          </a:r>
          <a:r>
            <a:rPr lang="es-ES" sz="1800" b="1" dirty="0">
              <a:solidFill>
                <a:schemeClr val="accent4">
                  <a:lumMod val="50000"/>
                </a:schemeClr>
              </a:solidFill>
              <a:effectLst/>
            </a:rPr>
            <a:t>1798</a:t>
          </a:r>
        </a:p>
      </dgm:t>
    </dgm:pt>
    <dgm:pt modelId="{5E3AB6FC-B344-4926-B391-455803C2C32D}" type="parTrans" cxnId="{6D3971D1-BAF3-4D7E-BEEC-4E098BEF5A4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4C98261-F8B4-4313-B33D-77BA575DC1D8}" type="sibTrans" cxnId="{6D3971D1-BAF3-4D7E-BEEC-4E098BEF5A4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1015DB6-0A65-422F-A053-ABC1588466E3}">
      <dgm:prSet phldrT="[Texto]"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နောက်ဆုံး</a:t>
          </a:r>
          <a:r>
            <a:rPr lang="en-US" sz="1600" b="1" dirty="0">
              <a:solidFill>
                <a:schemeClr val="tx1"/>
              </a:solidFill>
            </a:rPr>
            <a:t>Ostrogothic</a:t>
          </a:r>
          <a:r>
            <a:rPr lang="my-MM" sz="1600" b="1" dirty="0">
              <a:solidFill>
                <a:schemeClr val="tx1"/>
              </a:solidFill>
            </a:rPr>
            <a:t>လူမျိုးများကိုဖယ်ရှားခဲ့ပြီးပုပ်ရဟန်းမင်းကြီးသည်ရောမမြို့အပေါ်နိုင်ငံရေးအာဏာကိုရရှိခဲ့သည်။</a:t>
          </a:r>
          <a:endParaRPr lang="es-ES" sz="1600" b="1" dirty="0">
            <a:solidFill>
              <a:schemeClr val="tx1"/>
            </a:solidFill>
          </a:endParaRPr>
        </a:p>
      </dgm:t>
    </dgm:pt>
    <dgm:pt modelId="{6ACE1E2A-8B31-4FFE-B6F2-A4C36BCD2429}" type="parTrans" cxnId="{A8099871-8F48-4D1D-A57E-64F284583C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32672C-1994-4AB2-BE55-CB5E136495F6}" type="sibTrans" cxnId="{A8099871-8F48-4D1D-A57E-64F284583CC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986A3A-6B55-4E73-B2A7-62845B72262D}">
      <dgm:prSet phldrT="[Texto]"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  <a:effectLst/>
            </a:rPr>
            <a:t>ဗိုလ်ချုပ် ဘာသီယာသည် နပိုလီယံ၏ အမိန့်အရ ပုပ်ရဟန်းမင်းကြီးအား ထောင်ချခဲ့သည်။</a:t>
          </a:r>
          <a:endParaRPr lang="es-ES" sz="1600" b="1" dirty="0">
            <a:solidFill>
              <a:schemeClr val="tx1"/>
            </a:solidFill>
            <a:effectLst/>
          </a:endParaRPr>
        </a:p>
      </dgm:t>
    </dgm:pt>
    <dgm:pt modelId="{92CC7A65-0BE9-471A-B616-743C5FBA2B54}" type="parTrans" cxnId="{A9C7A9AA-2086-44FA-B234-9B96403657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F0FE439-FC24-41BD-B31D-36DFF65D0C38}" type="sibTrans" cxnId="{A9C7A9AA-2086-44FA-B234-9B96403657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359412-ADDA-4769-A664-D25D60173DA4}" type="pres">
      <dgm:prSet presAssocID="{C1088806-57F1-4CC3-B240-5385074EAFA1}" presName="Name0" presStyleCnt="0">
        <dgm:presLayoutVars>
          <dgm:dir/>
          <dgm:animLvl val="lvl"/>
          <dgm:resizeHandles val="exact"/>
        </dgm:presLayoutVars>
      </dgm:prSet>
      <dgm:spPr/>
    </dgm:pt>
    <dgm:pt modelId="{797B47AD-C880-43B7-9572-69EB37A37CCF}" type="pres">
      <dgm:prSet presAssocID="{07A55933-52D4-45CF-A14D-3BB669D7D8BD}" presName="compositeNode" presStyleCnt="0">
        <dgm:presLayoutVars>
          <dgm:bulletEnabled val="1"/>
        </dgm:presLayoutVars>
      </dgm:prSet>
      <dgm:spPr/>
    </dgm:pt>
    <dgm:pt modelId="{6CC78796-8AEE-4B05-BA07-CF67DABE4964}" type="pres">
      <dgm:prSet presAssocID="{07A55933-52D4-45CF-A14D-3BB669D7D8BD}" presName="bgRect" presStyleLbl="node1" presStyleIdx="0" presStyleCnt="2" custScaleX="58351" custScaleY="94876" custLinFactNeighborY="-26337"/>
      <dgm:spPr/>
    </dgm:pt>
    <dgm:pt modelId="{84C74803-85C7-4BCB-9A84-8447790CFA81}" type="pres">
      <dgm:prSet presAssocID="{07A55933-52D4-45CF-A14D-3BB669D7D8BD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6A102E6-1C11-43E3-A613-185A4322AD37}" type="pres">
      <dgm:prSet presAssocID="{07A55933-52D4-45CF-A14D-3BB669D7D8BD}" presName="childNode" presStyleLbl="node1" presStyleIdx="0" presStyleCnt="2">
        <dgm:presLayoutVars>
          <dgm:bulletEnabled val="1"/>
        </dgm:presLayoutVars>
      </dgm:prSet>
      <dgm:spPr/>
    </dgm:pt>
    <dgm:pt modelId="{FD7E4E0B-7DEF-467D-AE08-7A2AA6ADCE43}" type="pres">
      <dgm:prSet presAssocID="{40CCE2FB-8AFD-4859-BC12-9A5C16F20FBB}" presName="hSp" presStyleCnt="0"/>
      <dgm:spPr/>
    </dgm:pt>
    <dgm:pt modelId="{63AA63FD-2A78-480D-BB16-9880D32E4466}" type="pres">
      <dgm:prSet presAssocID="{40CCE2FB-8AFD-4859-BC12-9A5C16F20FBB}" presName="vProcSp" presStyleCnt="0"/>
      <dgm:spPr/>
    </dgm:pt>
    <dgm:pt modelId="{0ABC9C16-A124-4D86-9F2B-BFB410B56BBF}" type="pres">
      <dgm:prSet presAssocID="{40CCE2FB-8AFD-4859-BC12-9A5C16F20FBB}" presName="vSp1" presStyleCnt="0"/>
      <dgm:spPr/>
    </dgm:pt>
    <dgm:pt modelId="{281F67CB-9AA4-4191-96CB-50B11E4CE912}" type="pres">
      <dgm:prSet presAssocID="{40CCE2FB-8AFD-4859-BC12-9A5C16F20FBB}" presName="simulatedConn" presStyleLbl="solidFgAcc1" presStyleIdx="0" presStyleCnt="1" custLinFactNeighborX="2266" custLinFactNeighborY="-41285"/>
      <dgm:spPr/>
    </dgm:pt>
    <dgm:pt modelId="{43E521AA-26C8-4AC9-9C90-C9338E5CA908}" type="pres">
      <dgm:prSet presAssocID="{40CCE2FB-8AFD-4859-BC12-9A5C16F20FBB}" presName="vSp2" presStyleCnt="0"/>
      <dgm:spPr/>
    </dgm:pt>
    <dgm:pt modelId="{B7E34374-5CA8-41EF-8166-9D74E6DED3D5}" type="pres">
      <dgm:prSet presAssocID="{40CCE2FB-8AFD-4859-BC12-9A5C16F20FBB}" presName="sibTrans" presStyleCnt="0"/>
      <dgm:spPr/>
    </dgm:pt>
    <dgm:pt modelId="{09F34DE4-EC21-4385-B04C-9917B38CC786}" type="pres">
      <dgm:prSet presAssocID="{8D843DB9-105F-4398-9F3F-DFE74E9D3D8B}" presName="compositeNode" presStyleCnt="0">
        <dgm:presLayoutVars>
          <dgm:bulletEnabled val="1"/>
        </dgm:presLayoutVars>
      </dgm:prSet>
      <dgm:spPr/>
    </dgm:pt>
    <dgm:pt modelId="{6BC1E6F9-F279-44E4-9D0C-4A8BA4D0F663}" type="pres">
      <dgm:prSet presAssocID="{8D843DB9-105F-4398-9F3F-DFE74E9D3D8B}" presName="bgRect" presStyleLbl="node1" presStyleIdx="1" presStyleCnt="2" custScaleY="94876" custLinFactNeighborY="-26337"/>
      <dgm:spPr/>
    </dgm:pt>
    <dgm:pt modelId="{9DD8B728-6FD9-405C-B994-90FE5A18D944}" type="pres">
      <dgm:prSet presAssocID="{8D843DB9-105F-4398-9F3F-DFE74E9D3D8B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91333C2F-8D95-4491-BF9F-9CC8BFE62398}" type="pres">
      <dgm:prSet presAssocID="{8D843DB9-105F-4398-9F3F-DFE74E9D3D8B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4F894F10-4DBF-4D62-8218-C474D8BBFAA6}" type="presOf" srcId="{07A55933-52D4-45CF-A14D-3BB669D7D8BD}" destId="{84C74803-85C7-4BCB-9A84-8447790CFA81}" srcOrd="1" destOrd="0" presId="urn:microsoft.com/office/officeart/2005/8/layout/hProcess7"/>
    <dgm:cxn modelId="{1BD0C761-3C1A-422B-B340-64A39D9B89E7}" srcId="{C1088806-57F1-4CC3-B240-5385074EAFA1}" destId="{07A55933-52D4-45CF-A14D-3BB669D7D8BD}" srcOrd="0" destOrd="0" parTransId="{EE102B5D-E8AB-453D-90E0-BB66DDB7FFCA}" sibTransId="{40CCE2FB-8AFD-4859-BC12-9A5C16F20FBB}"/>
    <dgm:cxn modelId="{D1353565-AA84-4713-9162-164B206ACAEB}" type="presOf" srcId="{07A55933-52D4-45CF-A14D-3BB669D7D8BD}" destId="{6CC78796-8AEE-4B05-BA07-CF67DABE4964}" srcOrd="0" destOrd="0" presId="urn:microsoft.com/office/officeart/2005/8/layout/hProcess7"/>
    <dgm:cxn modelId="{43F74150-F95A-481D-BB72-BBFD20A27D54}" type="presOf" srcId="{C1088806-57F1-4CC3-B240-5385074EAFA1}" destId="{33359412-ADDA-4769-A664-D25D60173DA4}" srcOrd="0" destOrd="0" presId="urn:microsoft.com/office/officeart/2005/8/layout/hProcess7"/>
    <dgm:cxn modelId="{A8099871-8F48-4D1D-A57E-64F284583CCC}" srcId="{07A55933-52D4-45CF-A14D-3BB669D7D8BD}" destId="{A1015DB6-0A65-422F-A053-ABC1588466E3}" srcOrd="0" destOrd="0" parTransId="{6ACE1E2A-8B31-4FFE-B6F2-A4C36BCD2429}" sibTransId="{7D32672C-1994-4AB2-BE55-CB5E136495F6}"/>
    <dgm:cxn modelId="{813C7885-B0FA-4ACF-B7FA-7A502EAD9183}" type="presOf" srcId="{8D843DB9-105F-4398-9F3F-DFE74E9D3D8B}" destId="{9DD8B728-6FD9-405C-B994-90FE5A18D944}" srcOrd="1" destOrd="0" presId="urn:microsoft.com/office/officeart/2005/8/layout/hProcess7"/>
    <dgm:cxn modelId="{A9C7A9AA-2086-44FA-B234-9B964036579D}" srcId="{8D843DB9-105F-4398-9F3F-DFE74E9D3D8B}" destId="{DF986A3A-6B55-4E73-B2A7-62845B72262D}" srcOrd="0" destOrd="0" parTransId="{92CC7A65-0BE9-471A-B616-743C5FBA2B54}" sibTransId="{4F0FE439-FC24-41BD-B31D-36DFF65D0C38}"/>
    <dgm:cxn modelId="{722884CE-8DE5-4A8B-8696-0BABE805C3E8}" type="presOf" srcId="{8D843DB9-105F-4398-9F3F-DFE74E9D3D8B}" destId="{6BC1E6F9-F279-44E4-9D0C-4A8BA4D0F663}" srcOrd="0" destOrd="0" presId="urn:microsoft.com/office/officeart/2005/8/layout/hProcess7"/>
    <dgm:cxn modelId="{6D3971D1-BAF3-4D7E-BEEC-4E098BEF5A4D}" srcId="{C1088806-57F1-4CC3-B240-5385074EAFA1}" destId="{8D843DB9-105F-4398-9F3F-DFE74E9D3D8B}" srcOrd="1" destOrd="0" parTransId="{5E3AB6FC-B344-4926-B391-455803C2C32D}" sibTransId="{34C98261-F8B4-4313-B33D-77BA575DC1D8}"/>
    <dgm:cxn modelId="{D84FE3D8-7451-41A0-A34C-94FA96EBE4FF}" type="presOf" srcId="{A1015DB6-0A65-422F-A053-ABC1588466E3}" destId="{F6A102E6-1C11-43E3-A613-185A4322AD37}" srcOrd="0" destOrd="0" presId="urn:microsoft.com/office/officeart/2005/8/layout/hProcess7"/>
    <dgm:cxn modelId="{BD6DDEED-EDA9-4172-9DE5-2104A8A2D920}" type="presOf" srcId="{DF986A3A-6B55-4E73-B2A7-62845B72262D}" destId="{91333C2F-8D95-4491-BF9F-9CC8BFE62398}" srcOrd="0" destOrd="0" presId="urn:microsoft.com/office/officeart/2005/8/layout/hProcess7"/>
    <dgm:cxn modelId="{FCE056CE-8331-487B-B632-A90B79B2C8AC}" type="presParOf" srcId="{33359412-ADDA-4769-A664-D25D60173DA4}" destId="{797B47AD-C880-43B7-9572-69EB37A37CCF}" srcOrd="0" destOrd="0" presId="urn:microsoft.com/office/officeart/2005/8/layout/hProcess7"/>
    <dgm:cxn modelId="{F2A30018-1A40-4533-97FF-255D04DF85D2}" type="presParOf" srcId="{797B47AD-C880-43B7-9572-69EB37A37CCF}" destId="{6CC78796-8AEE-4B05-BA07-CF67DABE4964}" srcOrd="0" destOrd="0" presId="urn:microsoft.com/office/officeart/2005/8/layout/hProcess7"/>
    <dgm:cxn modelId="{A2259D22-88E1-4014-85C5-4229550DC94D}" type="presParOf" srcId="{797B47AD-C880-43B7-9572-69EB37A37CCF}" destId="{84C74803-85C7-4BCB-9A84-8447790CFA81}" srcOrd="1" destOrd="0" presId="urn:microsoft.com/office/officeart/2005/8/layout/hProcess7"/>
    <dgm:cxn modelId="{CD77A9D1-CE49-4623-A53D-60C56418BF35}" type="presParOf" srcId="{797B47AD-C880-43B7-9572-69EB37A37CCF}" destId="{F6A102E6-1C11-43E3-A613-185A4322AD37}" srcOrd="2" destOrd="0" presId="urn:microsoft.com/office/officeart/2005/8/layout/hProcess7"/>
    <dgm:cxn modelId="{FE3903B3-58F5-4A8C-80D3-E12C85B3CA3E}" type="presParOf" srcId="{33359412-ADDA-4769-A664-D25D60173DA4}" destId="{FD7E4E0B-7DEF-467D-AE08-7A2AA6ADCE43}" srcOrd="1" destOrd="0" presId="urn:microsoft.com/office/officeart/2005/8/layout/hProcess7"/>
    <dgm:cxn modelId="{7ABC5DD7-CB30-4C24-925C-40D3E81E533B}" type="presParOf" srcId="{33359412-ADDA-4769-A664-D25D60173DA4}" destId="{63AA63FD-2A78-480D-BB16-9880D32E4466}" srcOrd="2" destOrd="0" presId="urn:microsoft.com/office/officeart/2005/8/layout/hProcess7"/>
    <dgm:cxn modelId="{B61C3788-DCD5-4040-9437-10DF1D13C5BC}" type="presParOf" srcId="{63AA63FD-2A78-480D-BB16-9880D32E4466}" destId="{0ABC9C16-A124-4D86-9F2B-BFB410B56BBF}" srcOrd="0" destOrd="0" presId="urn:microsoft.com/office/officeart/2005/8/layout/hProcess7"/>
    <dgm:cxn modelId="{1125434B-116D-45C5-AA10-0BFC13A2BBC6}" type="presParOf" srcId="{63AA63FD-2A78-480D-BB16-9880D32E4466}" destId="{281F67CB-9AA4-4191-96CB-50B11E4CE912}" srcOrd="1" destOrd="0" presId="urn:microsoft.com/office/officeart/2005/8/layout/hProcess7"/>
    <dgm:cxn modelId="{0A576A46-6F1F-46B2-AD50-ED96B4CCAF83}" type="presParOf" srcId="{63AA63FD-2A78-480D-BB16-9880D32E4466}" destId="{43E521AA-26C8-4AC9-9C90-C9338E5CA908}" srcOrd="2" destOrd="0" presId="urn:microsoft.com/office/officeart/2005/8/layout/hProcess7"/>
    <dgm:cxn modelId="{645BB7B8-FB17-4479-B514-E6C9012F4D2B}" type="presParOf" srcId="{33359412-ADDA-4769-A664-D25D60173DA4}" destId="{B7E34374-5CA8-41EF-8166-9D74E6DED3D5}" srcOrd="3" destOrd="0" presId="urn:microsoft.com/office/officeart/2005/8/layout/hProcess7"/>
    <dgm:cxn modelId="{BEC707A0-9F79-4057-8F8A-D9690102D510}" type="presParOf" srcId="{33359412-ADDA-4769-A664-D25D60173DA4}" destId="{09F34DE4-EC21-4385-B04C-9917B38CC786}" srcOrd="4" destOrd="0" presId="urn:microsoft.com/office/officeart/2005/8/layout/hProcess7"/>
    <dgm:cxn modelId="{B30A6E55-C3AF-4DD4-9CAB-61399168E6E9}" type="presParOf" srcId="{09F34DE4-EC21-4385-B04C-9917B38CC786}" destId="{6BC1E6F9-F279-44E4-9D0C-4A8BA4D0F663}" srcOrd="0" destOrd="0" presId="urn:microsoft.com/office/officeart/2005/8/layout/hProcess7"/>
    <dgm:cxn modelId="{EA7F4A26-7DA3-4BF9-9AB5-5905AFCD26DF}" type="presParOf" srcId="{09F34DE4-EC21-4385-B04C-9917B38CC786}" destId="{9DD8B728-6FD9-405C-B994-90FE5A18D944}" srcOrd="1" destOrd="0" presId="urn:microsoft.com/office/officeart/2005/8/layout/hProcess7"/>
    <dgm:cxn modelId="{5BDC50C8-DB41-4F45-B413-6B2EEF29E4A7}" type="presParOf" srcId="{09F34DE4-EC21-4385-B04C-9917B38CC786}" destId="{91333C2F-8D95-4491-BF9F-9CC8BFE6239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63E600-E04F-4854-BEA8-FA593DA21C48}" type="doc">
      <dgm:prSet loTypeId="urn:microsoft.com/office/officeart/2005/8/layout/vList4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A927182-64B5-4BEC-97C0-44084AA77491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သူတို့သည်ဘုရားသခင်၏ပညတ်တော်များကို စောင့်ရှောက်ကြသည်။သူတို့သည်မေ့လျော့ခြင်းခံရသော ဘုရားသခင်၏ပညတ်တော်များကိုသတိရကြသည်။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F3D7C9-1707-4724-9F08-C2F19665AF09}" type="parTrans" cxnId="{89FE5650-0720-4740-9A39-BE97219772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222BD9-0D23-4E35-8FF6-342AB6A4D4BC}" type="sibTrans" cxnId="{89FE5650-0720-4740-9A39-BE97219772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9FD7D1-1320-4986-B5E3-60BDD0B9083A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သူတို့တွင် ယေရှုခရစ်၏ သက်သေခံချက်ရှိသည်။ သူတို့သည် ကယ်တင်ရှင်အပေါ် သစ္စာရှိကြသည်။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6F9B0F-6BE3-4649-BA5B-D3C4A5D19864}" type="parTrans" cxnId="{149A9448-C86C-425E-BD5A-3430D6E6196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71576-975C-45AE-9DAC-257D3270A28F}" type="sibTrans" cxnId="{149A9448-C86C-425E-BD5A-3430D6E6196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1AA873-1E5C-4CB8-B9F8-5744CF35F1D5}" type="pres">
      <dgm:prSet presAssocID="{0C63E600-E04F-4854-BEA8-FA593DA21C48}" presName="linear" presStyleCnt="0">
        <dgm:presLayoutVars>
          <dgm:dir/>
          <dgm:resizeHandles val="exact"/>
        </dgm:presLayoutVars>
      </dgm:prSet>
      <dgm:spPr/>
    </dgm:pt>
    <dgm:pt modelId="{C63B4AB5-D8BA-4F59-91F6-47C8AE9762B9}" type="pres">
      <dgm:prSet presAssocID="{EA927182-64B5-4BEC-97C0-44084AA77491}" presName="comp" presStyleCnt="0"/>
      <dgm:spPr/>
    </dgm:pt>
    <dgm:pt modelId="{0086359C-EDA4-4AB8-9BC5-C03CB3CBC617}" type="pres">
      <dgm:prSet presAssocID="{EA927182-64B5-4BEC-97C0-44084AA77491}" presName="box" presStyleLbl="node1" presStyleIdx="0" presStyleCnt="2"/>
      <dgm:spPr/>
    </dgm:pt>
    <dgm:pt modelId="{93CD2435-DE0D-4823-8E06-F64F3520F6EC}" type="pres">
      <dgm:prSet presAssocID="{EA927182-64B5-4BEC-97C0-44084AA77491}" presName="img" presStyleLbl="fgImgPlace1" presStyleIdx="0" presStyleCnt="2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C7438FA-B933-48F7-A0C6-0B90B32C705D}" type="pres">
      <dgm:prSet presAssocID="{EA927182-64B5-4BEC-97C0-44084AA77491}" presName="text" presStyleLbl="node1" presStyleIdx="0" presStyleCnt="2">
        <dgm:presLayoutVars>
          <dgm:bulletEnabled val="1"/>
        </dgm:presLayoutVars>
      </dgm:prSet>
      <dgm:spPr/>
    </dgm:pt>
    <dgm:pt modelId="{06A592D4-F5C4-4250-84F3-B3B986F1DE51}" type="pres">
      <dgm:prSet presAssocID="{52222BD9-0D23-4E35-8FF6-342AB6A4D4BC}" presName="spacer" presStyleCnt="0"/>
      <dgm:spPr/>
    </dgm:pt>
    <dgm:pt modelId="{01B4BEF8-212A-4C07-A484-AB1D079F95EF}" type="pres">
      <dgm:prSet presAssocID="{B49FD7D1-1320-4986-B5E3-60BDD0B9083A}" presName="comp" presStyleCnt="0"/>
      <dgm:spPr/>
    </dgm:pt>
    <dgm:pt modelId="{2708C560-CE79-4F72-97C9-FD2F3626927C}" type="pres">
      <dgm:prSet presAssocID="{B49FD7D1-1320-4986-B5E3-60BDD0B9083A}" presName="box" presStyleLbl="node1" presStyleIdx="1" presStyleCnt="2"/>
      <dgm:spPr/>
    </dgm:pt>
    <dgm:pt modelId="{AD6A46FF-0D11-4650-8921-3384C16A0E3C}" type="pres">
      <dgm:prSet presAssocID="{B49FD7D1-1320-4986-B5E3-60BDD0B9083A}" presName="img" presStyleLbl="fgImgPlace1" presStyleIdx="1" presStyleCnt="2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96"/>
          </a:stretch>
        </a:blipFill>
      </dgm:spPr>
    </dgm:pt>
    <dgm:pt modelId="{1ACDA246-A997-40AF-A846-BBA615BFBC6C}" type="pres">
      <dgm:prSet presAssocID="{B49FD7D1-1320-4986-B5E3-60BDD0B9083A}" presName="text" presStyleLbl="node1" presStyleIdx="1" presStyleCnt="2">
        <dgm:presLayoutVars>
          <dgm:bulletEnabled val="1"/>
        </dgm:presLayoutVars>
      </dgm:prSet>
      <dgm:spPr/>
    </dgm:pt>
  </dgm:ptLst>
  <dgm:cxnLst>
    <dgm:cxn modelId="{149A9448-C86C-425E-BD5A-3430D6E61965}" srcId="{0C63E600-E04F-4854-BEA8-FA593DA21C48}" destId="{B49FD7D1-1320-4986-B5E3-60BDD0B9083A}" srcOrd="1" destOrd="0" parTransId="{396F9B0F-6BE3-4649-BA5B-D3C4A5D19864}" sibTransId="{83371576-975C-45AE-9DAC-257D3270A28F}"/>
    <dgm:cxn modelId="{89FE5650-0720-4740-9A39-BE97219772EA}" srcId="{0C63E600-E04F-4854-BEA8-FA593DA21C48}" destId="{EA927182-64B5-4BEC-97C0-44084AA77491}" srcOrd="0" destOrd="0" parTransId="{E6F3D7C9-1707-4724-9F08-C2F19665AF09}" sibTransId="{52222BD9-0D23-4E35-8FF6-342AB6A4D4BC}"/>
    <dgm:cxn modelId="{33D4A279-FE01-4169-9211-62F0309202DB}" type="presOf" srcId="{EA927182-64B5-4BEC-97C0-44084AA77491}" destId="{0086359C-EDA4-4AB8-9BC5-C03CB3CBC617}" srcOrd="0" destOrd="0" presId="urn:microsoft.com/office/officeart/2005/8/layout/vList4"/>
    <dgm:cxn modelId="{6AAE36A0-1864-4099-9B1E-16949BC0DB26}" type="presOf" srcId="{B49FD7D1-1320-4986-B5E3-60BDD0B9083A}" destId="{2708C560-CE79-4F72-97C9-FD2F3626927C}" srcOrd="0" destOrd="0" presId="urn:microsoft.com/office/officeart/2005/8/layout/vList4"/>
    <dgm:cxn modelId="{4BD1EFD1-B8B4-456D-A20D-D9BDEAA264BA}" type="presOf" srcId="{B49FD7D1-1320-4986-B5E3-60BDD0B9083A}" destId="{1ACDA246-A997-40AF-A846-BBA615BFBC6C}" srcOrd="1" destOrd="0" presId="urn:microsoft.com/office/officeart/2005/8/layout/vList4"/>
    <dgm:cxn modelId="{FECE90DE-3C48-4D65-81F4-D6686F68A6D4}" type="presOf" srcId="{0C63E600-E04F-4854-BEA8-FA593DA21C48}" destId="{091AA873-1E5C-4CB8-B9F8-5744CF35F1D5}" srcOrd="0" destOrd="0" presId="urn:microsoft.com/office/officeart/2005/8/layout/vList4"/>
    <dgm:cxn modelId="{D82605FF-B976-4E58-934F-74CEDBC5F604}" type="presOf" srcId="{EA927182-64B5-4BEC-97C0-44084AA77491}" destId="{1C7438FA-B933-48F7-A0C6-0B90B32C705D}" srcOrd="1" destOrd="0" presId="urn:microsoft.com/office/officeart/2005/8/layout/vList4"/>
    <dgm:cxn modelId="{B6143C83-86FD-43AF-84B1-A9900CE69A49}" type="presParOf" srcId="{091AA873-1E5C-4CB8-B9F8-5744CF35F1D5}" destId="{C63B4AB5-D8BA-4F59-91F6-47C8AE9762B9}" srcOrd="0" destOrd="0" presId="urn:microsoft.com/office/officeart/2005/8/layout/vList4"/>
    <dgm:cxn modelId="{35A4EBD1-0761-4097-AF24-9E83D2EAFE05}" type="presParOf" srcId="{C63B4AB5-D8BA-4F59-91F6-47C8AE9762B9}" destId="{0086359C-EDA4-4AB8-9BC5-C03CB3CBC617}" srcOrd="0" destOrd="0" presId="urn:microsoft.com/office/officeart/2005/8/layout/vList4"/>
    <dgm:cxn modelId="{B750CCCA-8CC3-4DF9-ACD8-1EE9E8630F3F}" type="presParOf" srcId="{C63B4AB5-D8BA-4F59-91F6-47C8AE9762B9}" destId="{93CD2435-DE0D-4823-8E06-F64F3520F6EC}" srcOrd="1" destOrd="0" presId="urn:microsoft.com/office/officeart/2005/8/layout/vList4"/>
    <dgm:cxn modelId="{90A5DC0A-65B8-4091-9D1E-545228EA076D}" type="presParOf" srcId="{C63B4AB5-D8BA-4F59-91F6-47C8AE9762B9}" destId="{1C7438FA-B933-48F7-A0C6-0B90B32C705D}" srcOrd="2" destOrd="0" presId="urn:microsoft.com/office/officeart/2005/8/layout/vList4"/>
    <dgm:cxn modelId="{6312F614-31B7-481B-BD56-B7BA281EB397}" type="presParOf" srcId="{091AA873-1E5C-4CB8-B9F8-5744CF35F1D5}" destId="{06A592D4-F5C4-4250-84F3-B3B986F1DE51}" srcOrd="1" destOrd="0" presId="urn:microsoft.com/office/officeart/2005/8/layout/vList4"/>
    <dgm:cxn modelId="{BAC8EDFB-A89E-4DD6-A43C-1BF399FCBB15}" type="presParOf" srcId="{091AA873-1E5C-4CB8-B9F8-5744CF35F1D5}" destId="{01B4BEF8-212A-4C07-A484-AB1D079F95EF}" srcOrd="2" destOrd="0" presId="urn:microsoft.com/office/officeart/2005/8/layout/vList4"/>
    <dgm:cxn modelId="{842E47FA-9E98-4D2E-875C-D13B7CE63AEF}" type="presParOf" srcId="{01B4BEF8-212A-4C07-A484-AB1D079F95EF}" destId="{2708C560-CE79-4F72-97C9-FD2F3626927C}" srcOrd="0" destOrd="0" presId="urn:microsoft.com/office/officeart/2005/8/layout/vList4"/>
    <dgm:cxn modelId="{E392B5A7-D361-41B7-AF32-D1688903194C}" type="presParOf" srcId="{01B4BEF8-212A-4C07-A484-AB1D079F95EF}" destId="{AD6A46FF-0D11-4650-8921-3384C16A0E3C}" srcOrd="1" destOrd="0" presId="urn:microsoft.com/office/officeart/2005/8/layout/vList4"/>
    <dgm:cxn modelId="{FC13418A-7447-44A6-A395-C6F8B5F06E1E}" type="presParOf" srcId="{01B4BEF8-212A-4C07-A484-AB1D079F95EF}" destId="{1ACDA246-A997-40AF-A846-BBA615BFBC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1A1A7-05A3-47D2-A3E8-AE576C9DC6CB}">
      <dsp:nvSpPr>
        <dsp:cNvPr id="0" name=""/>
        <dsp:cNvSpPr/>
      </dsp:nvSpPr>
      <dsp:spPr>
        <a:xfrm>
          <a:off x="157729" y="823684"/>
          <a:ext cx="0" cy="292946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F8160F-D8B7-41AD-9D3C-4B7B754A400E}">
      <dsp:nvSpPr>
        <dsp:cNvPr id="0" name=""/>
        <dsp:cNvSpPr/>
      </dsp:nvSpPr>
      <dsp:spPr>
        <a:xfrm>
          <a:off x="417429" y="921333"/>
          <a:ext cx="2231061" cy="1318258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4E35D6-1E5C-486E-A71A-996F4BB798FA}">
      <dsp:nvSpPr>
        <dsp:cNvPr id="0" name=""/>
        <dsp:cNvSpPr/>
      </dsp:nvSpPr>
      <dsp:spPr>
        <a:xfrm>
          <a:off x="130667" y="2302488"/>
          <a:ext cx="3010550" cy="164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စာတန် (ဗျာ. ၁၂:၉)၊ ကောင်းကင်တမန်သုံးပုံတစ်ပုံက ထောက်ခံသည် (း၄)၊</a:t>
          </a:r>
          <a:endParaRPr lang="es-ES" sz="1800" b="1" kern="1200" dirty="0"/>
        </a:p>
      </dsp:txBody>
      <dsp:txXfrm>
        <a:off x="130667" y="2302488"/>
        <a:ext cx="3010550" cy="1645220"/>
      </dsp:txXfrm>
    </dsp:sp>
    <dsp:sp modelId="{F11B7B72-6FF1-4696-AADF-63EDF27474C8}">
      <dsp:nvSpPr>
        <dsp:cNvPr id="0" name=""/>
        <dsp:cNvSpPr/>
      </dsp:nvSpPr>
      <dsp:spPr>
        <a:xfrm>
          <a:off x="21096" y="276314"/>
          <a:ext cx="2977897" cy="5021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နဂါး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96" y="276314"/>
        <a:ext cx="2977897" cy="502123"/>
      </dsp:txXfrm>
    </dsp:sp>
    <dsp:sp modelId="{612BA69B-E4D6-4892-83AB-0781909F6FF9}">
      <dsp:nvSpPr>
        <dsp:cNvPr id="0" name=""/>
        <dsp:cNvSpPr/>
      </dsp:nvSpPr>
      <dsp:spPr>
        <a:xfrm>
          <a:off x="3506680" y="823684"/>
          <a:ext cx="0" cy="292946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941356"/>
              <a:satOff val="-12503"/>
              <a:lumOff val="19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CD5649-133D-4DEB-A127-EA64D5E25A3F}">
      <dsp:nvSpPr>
        <dsp:cNvPr id="0" name=""/>
        <dsp:cNvSpPr/>
      </dsp:nvSpPr>
      <dsp:spPr>
        <a:xfrm>
          <a:off x="3902111" y="912540"/>
          <a:ext cx="2231061" cy="1318258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236863-0261-43FF-B288-1E0B26058DAD}">
      <dsp:nvSpPr>
        <dsp:cNvPr id="0" name=""/>
        <dsp:cNvSpPr/>
      </dsp:nvSpPr>
      <dsp:spPr>
        <a:xfrm>
          <a:off x="3512367" y="2302488"/>
          <a:ext cx="3010550" cy="164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ဓမ္မဟောင်းနှင့် ဓမ္မသစ်တို့၌ရှိသော ဘုရားသခင်၏အသင်းတော် (ဧဇ. ၁၆:၄၆; ၂ကော ၁၁:၂)၊</a:t>
          </a:r>
          <a:endParaRPr lang="es-ES" sz="1800" b="1" kern="1200" dirty="0"/>
        </a:p>
      </dsp:txBody>
      <dsp:txXfrm>
        <a:off x="3512367" y="2302488"/>
        <a:ext cx="3010550" cy="1645220"/>
      </dsp:txXfrm>
    </dsp:sp>
    <dsp:sp modelId="{612A4CE2-F6D0-4748-B791-6737B0C30759}">
      <dsp:nvSpPr>
        <dsp:cNvPr id="0" name=""/>
        <dsp:cNvSpPr/>
      </dsp:nvSpPr>
      <dsp:spPr>
        <a:xfrm>
          <a:off x="3362006" y="298672"/>
          <a:ext cx="2977897" cy="502123"/>
        </a:xfrm>
        <a:prstGeom prst="rect">
          <a:avLst/>
        </a:prstGeom>
        <a:gradFill rotWithShape="0">
          <a:gsLst>
            <a:gs pos="0">
              <a:schemeClr val="accent5">
                <a:hueOff val="-941356"/>
                <a:satOff val="-12503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41356"/>
                <a:satOff val="-12503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41356"/>
                <a:satOff val="-12503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41356"/>
              <a:satOff val="-12503"/>
              <a:lumOff val="19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အမျိုးသမီး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62006" y="298672"/>
        <a:ext cx="2977897" cy="502123"/>
      </dsp:txXfrm>
    </dsp:sp>
    <dsp:sp modelId="{2984AAD5-38D9-41DE-8CAF-188E48AD922B}">
      <dsp:nvSpPr>
        <dsp:cNvPr id="0" name=""/>
        <dsp:cNvSpPr/>
      </dsp:nvSpPr>
      <dsp:spPr>
        <a:xfrm>
          <a:off x="7599529" y="823684"/>
          <a:ext cx="0" cy="292946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51C0AE-8A84-498B-8A24-FCB660713182}">
      <dsp:nvSpPr>
        <dsp:cNvPr id="0" name=""/>
        <dsp:cNvSpPr/>
      </dsp:nvSpPr>
      <dsp:spPr>
        <a:xfrm>
          <a:off x="8370640" y="921333"/>
          <a:ext cx="2231061" cy="1318258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8D53E9-2FB8-4F02-A936-8EFB3208E3D5}">
      <dsp:nvSpPr>
        <dsp:cNvPr id="0" name=""/>
        <dsp:cNvSpPr/>
      </dsp:nvSpPr>
      <dsp:spPr>
        <a:xfrm>
          <a:off x="6975373" y="2213884"/>
          <a:ext cx="5021595" cy="1822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ယေရှုခရစ်သည်ဖွားမြင်တော်မူစဉ်ကတည်းကနှိပ် စက်ညှဉ်းပန်းခံခဲ့ရသည်(မ၊၂း၁၃)။ကောင်းကင်ဘုံသို့တက်ကြွတော်မူသည်(မ၁၆း၁၉)၊လူမျိုးခပ်သိမ်းတို့ကိုအုပ်စိုးခွင့်အပ်နှင်းခြင်းခံရသည်(ဗျာ၊၂း၂၆၂၇၊၁၉း၁၅)၊</a:t>
          </a:r>
          <a:endParaRPr lang="es-ES" sz="1800" b="1" kern="1200" dirty="0"/>
        </a:p>
      </dsp:txBody>
      <dsp:txXfrm>
        <a:off x="6975373" y="2213884"/>
        <a:ext cx="5021595" cy="1822427"/>
      </dsp:txXfrm>
    </dsp:sp>
    <dsp:sp modelId="{4B463D85-DD14-4C9A-A109-20DC63D7C90B}">
      <dsp:nvSpPr>
        <dsp:cNvPr id="0" name=""/>
        <dsp:cNvSpPr/>
      </dsp:nvSpPr>
      <dsp:spPr>
        <a:xfrm>
          <a:off x="7375460" y="298672"/>
          <a:ext cx="2977897" cy="502123"/>
        </a:xfrm>
        <a:prstGeom prst="rect">
          <a:avLst/>
        </a:prstGeom>
        <a:gradFill rotWithShape="0">
          <a:gsLst>
            <a:gs pos="0">
              <a:schemeClr val="accent5">
                <a:hueOff val="-1882712"/>
                <a:satOff val="-25007"/>
                <a:lumOff val="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82712"/>
                <a:satOff val="-25007"/>
                <a:lumOff val="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82712"/>
                <a:satOff val="-25007"/>
                <a:lumOff val="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သားယောက်ျားလေး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75460" y="298672"/>
        <a:ext cx="2977897" cy="502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A29B9-5E0B-4BF8-BA54-994E4A54CD6A}">
      <dsp:nvSpPr>
        <dsp:cNvPr id="0" name=""/>
        <dsp:cNvSpPr/>
      </dsp:nvSpPr>
      <dsp:spPr>
        <a:xfrm>
          <a:off x="0" y="8402"/>
          <a:ext cx="11795341" cy="392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ပရောဖက်ပြုချက်အချိန်</a:t>
          </a:r>
          <a:endParaRPr lang="es-ES" sz="1800" b="1" kern="1200" dirty="0"/>
        </a:p>
      </dsp:txBody>
      <dsp:txXfrm>
        <a:off x="11488" y="19890"/>
        <a:ext cx="11772365" cy="369261"/>
      </dsp:txXfrm>
    </dsp:sp>
    <dsp:sp modelId="{5891ABA0-F8F5-42F7-9366-B265A0081125}">
      <dsp:nvSpPr>
        <dsp:cNvPr id="0" name=""/>
        <dsp:cNvSpPr/>
      </dsp:nvSpPr>
      <dsp:spPr>
        <a:xfrm>
          <a:off x="0" y="537794"/>
          <a:ext cx="3819884" cy="586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၄၂ လ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17170" y="554964"/>
        <a:ext cx="3785544" cy="551881"/>
      </dsp:txXfrm>
    </dsp:sp>
    <dsp:sp modelId="{278C29CD-3E33-49DB-9B55-BD2AC36E5113}">
      <dsp:nvSpPr>
        <dsp:cNvPr id="0" name=""/>
        <dsp:cNvSpPr/>
      </dsp:nvSpPr>
      <dsp:spPr>
        <a:xfrm>
          <a:off x="0" y="1301300"/>
          <a:ext cx="1856093" cy="394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11:2</a:t>
          </a:r>
        </a:p>
      </dsp:txBody>
      <dsp:txXfrm>
        <a:off x="11548" y="1312848"/>
        <a:ext cx="1832997" cy="371183"/>
      </dsp:txXfrm>
    </dsp:sp>
    <dsp:sp modelId="{864B05D2-7286-4318-A6B4-5DCB0E8E0506}">
      <dsp:nvSpPr>
        <dsp:cNvPr id="0" name=""/>
        <dsp:cNvSpPr/>
      </dsp:nvSpPr>
      <dsp:spPr>
        <a:xfrm>
          <a:off x="0" y="1930314"/>
          <a:ext cx="1827303" cy="964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သန့်ရှင်းသောမြို့ကို နင်းကြလိမ့်မည်။ 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28255" y="1958569"/>
        <a:ext cx="1770793" cy="908195"/>
      </dsp:txXfrm>
    </dsp:sp>
    <dsp:sp modelId="{F5846380-E998-49AC-AC31-3F9EF955B4AB}">
      <dsp:nvSpPr>
        <dsp:cNvPr id="0" name=""/>
        <dsp:cNvSpPr/>
      </dsp:nvSpPr>
      <dsp:spPr>
        <a:xfrm>
          <a:off x="1888036" y="1301300"/>
          <a:ext cx="1856093" cy="394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13:5</a:t>
          </a:r>
        </a:p>
      </dsp:txBody>
      <dsp:txXfrm>
        <a:off x="1899584" y="1312848"/>
        <a:ext cx="1832997" cy="371183"/>
      </dsp:txXfrm>
    </dsp:sp>
    <dsp:sp modelId="{40037A5C-9ED2-4DE6-8F8D-D57F5A24CF21}">
      <dsp:nvSpPr>
        <dsp:cNvPr id="0" name=""/>
        <dsp:cNvSpPr/>
      </dsp:nvSpPr>
      <dsp:spPr>
        <a:xfrm>
          <a:off x="1914797" y="1930314"/>
          <a:ext cx="1827303" cy="964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သားရဲ၏အခွင့် အာဏာ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1943052" y="1958569"/>
        <a:ext cx="1770793" cy="908195"/>
      </dsp:txXfrm>
    </dsp:sp>
    <dsp:sp modelId="{7E0E03BD-0152-48CE-A324-76B2254DD11F}">
      <dsp:nvSpPr>
        <dsp:cNvPr id="0" name=""/>
        <dsp:cNvSpPr/>
      </dsp:nvSpPr>
      <dsp:spPr>
        <a:xfrm>
          <a:off x="3928256" y="537794"/>
          <a:ext cx="3819807" cy="586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ရက်ပေါင်း </a:t>
          </a:r>
          <a:r>
            <a:rPr lang="en-US" sz="1800" b="1" kern="1200" dirty="0">
              <a:solidFill>
                <a:schemeClr val="tx1"/>
              </a:solidFill>
            </a:rPr>
            <a:t>၁၂၆၀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945426" y="554964"/>
        <a:ext cx="3785467" cy="551881"/>
      </dsp:txXfrm>
    </dsp:sp>
    <dsp:sp modelId="{5C41FBB2-E7B8-4C9C-9C7A-E3FCF5EBC7EA}">
      <dsp:nvSpPr>
        <dsp:cNvPr id="0" name=""/>
        <dsp:cNvSpPr/>
      </dsp:nvSpPr>
      <dsp:spPr>
        <a:xfrm>
          <a:off x="3931113" y="1301300"/>
          <a:ext cx="1856093" cy="394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</a:t>
          </a: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11:3</a:t>
          </a:r>
        </a:p>
      </dsp:txBody>
      <dsp:txXfrm>
        <a:off x="3942661" y="1312848"/>
        <a:ext cx="1832997" cy="371183"/>
      </dsp:txXfrm>
    </dsp:sp>
    <dsp:sp modelId="{A3260917-3B68-407A-A7A8-6298B00C4A92}">
      <dsp:nvSpPr>
        <dsp:cNvPr id="0" name=""/>
        <dsp:cNvSpPr/>
      </dsp:nvSpPr>
      <dsp:spPr>
        <a:xfrm>
          <a:off x="3957874" y="1930314"/>
          <a:ext cx="1827303" cy="964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သက်သေ နှစ်ယောက်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986129" y="1958569"/>
        <a:ext cx="1770793" cy="908195"/>
      </dsp:txXfrm>
    </dsp:sp>
    <dsp:sp modelId="{DF8F78DE-27A1-497E-8C5D-6F6150EE1C74}">
      <dsp:nvSpPr>
        <dsp:cNvPr id="0" name=""/>
        <dsp:cNvSpPr/>
      </dsp:nvSpPr>
      <dsp:spPr>
        <a:xfrm>
          <a:off x="5864405" y="1301300"/>
          <a:ext cx="1856093" cy="394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12:6</a:t>
          </a:r>
        </a:p>
      </dsp:txBody>
      <dsp:txXfrm>
        <a:off x="5875953" y="1312848"/>
        <a:ext cx="1832997" cy="371183"/>
      </dsp:txXfrm>
    </dsp:sp>
    <dsp:sp modelId="{9539FB09-75CE-4E77-875B-1296882410F7}">
      <dsp:nvSpPr>
        <dsp:cNvPr id="0" name=""/>
        <dsp:cNvSpPr/>
      </dsp:nvSpPr>
      <dsp:spPr>
        <a:xfrm>
          <a:off x="5891166" y="1930314"/>
          <a:ext cx="1827303" cy="964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ကန္တာရကအမျိုးသမီး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919421" y="1958569"/>
        <a:ext cx="1770793" cy="908195"/>
      </dsp:txXfrm>
    </dsp:sp>
    <dsp:sp modelId="{7BD7D07F-4F83-4373-B8D9-E6A00B7B4AC0}">
      <dsp:nvSpPr>
        <dsp:cNvPr id="0" name=""/>
        <dsp:cNvSpPr/>
      </dsp:nvSpPr>
      <dsp:spPr>
        <a:xfrm>
          <a:off x="7904587" y="537794"/>
          <a:ext cx="3819731" cy="586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23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ts val="23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အချိန်နှင့်အချိန်
အချိန်တစ်ဝက်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7921757" y="554964"/>
        <a:ext cx="3785391" cy="551881"/>
      </dsp:txXfrm>
    </dsp:sp>
    <dsp:sp modelId="{092CAB48-247E-4CB7-BC5B-406F588A2145}">
      <dsp:nvSpPr>
        <dsp:cNvPr id="0" name=""/>
        <dsp:cNvSpPr/>
      </dsp:nvSpPr>
      <dsp:spPr>
        <a:xfrm>
          <a:off x="7907405" y="1301300"/>
          <a:ext cx="1856093" cy="394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Dan. 7:25</a:t>
          </a:r>
        </a:p>
      </dsp:txBody>
      <dsp:txXfrm>
        <a:off x="7918953" y="1312848"/>
        <a:ext cx="1832997" cy="371183"/>
      </dsp:txXfrm>
    </dsp:sp>
    <dsp:sp modelId="{C75711EA-DEA5-4499-9C71-329368337909}">
      <dsp:nvSpPr>
        <dsp:cNvPr id="0" name=""/>
        <dsp:cNvSpPr/>
      </dsp:nvSpPr>
      <dsp:spPr>
        <a:xfrm>
          <a:off x="7934166" y="1930314"/>
          <a:ext cx="1827303" cy="964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သားရဲ၏အခွင့် အာဏာ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7962421" y="1958569"/>
        <a:ext cx="1770793" cy="908195"/>
      </dsp:txXfrm>
    </dsp:sp>
    <dsp:sp modelId="{F0902D89-DB7C-46AC-8B1A-5798F4013875}">
      <dsp:nvSpPr>
        <dsp:cNvPr id="0" name=""/>
        <dsp:cNvSpPr/>
      </dsp:nvSpPr>
      <dsp:spPr>
        <a:xfrm>
          <a:off x="9840696" y="1301300"/>
          <a:ext cx="1856093" cy="394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Rev. 12:14</a:t>
          </a:r>
        </a:p>
      </dsp:txBody>
      <dsp:txXfrm>
        <a:off x="9852244" y="1312848"/>
        <a:ext cx="1832997" cy="371183"/>
      </dsp:txXfrm>
    </dsp:sp>
    <dsp:sp modelId="{C614590E-DC5D-4E59-9073-BE806E04391F}">
      <dsp:nvSpPr>
        <dsp:cNvPr id="0" name=""/>
        <dsp:cNvSpPr/>
      </dsp:nvSpPr>
      <dsp:spPr>
        <a:xfrm>
          <a:off x="9867458" y="1930314"/>
          <a:ext cx="1827303" cy="964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ကန္တာရကအမျိုးသမီး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9895713" y="1958569"/>
        <a:ext cx="1770793" cy="908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78796-8AEE-4B05-BA07-CF67DABE4964}">
      <dsp:nvSpPr>
        <dsp:cNvPr id="0" name=""/>
        <dsp:cNvSpPr/>
      </dsp:nvSpPr>
      <dsp:spPr>
        <a:xfrm>
          <a:off x="3045" y="0"/>
          <a:ext cx="2038813" cy="261456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rgbClr val="5F4901"/>
              </a:solidFill>
            </a:rPr>
            <a:t>From</a:t>
          </a:r>
          <a:r>
            <a:rPr lang="es-ES" sz="1800" b="1" kern="1200" dirty="0">
              <a:solidFill>
                <a:srgbClr val="5F4901"/>
              </a:solidFill>
            </a:rPr>
            <a:t> 538</a:t>
          </a:r>
        </a:p>
      </dsp:txBody>
      <dsp:txXfrm rot="16200000">
        <a:off x="-865045" y="868091"/>
        <a:ext cx="2143945" cy="407762"/>
      </dsp:txXfrm>
    </dsp:sp>
    <dsp:sp modelId="{F6A102E6-1C11-43E3-A613-185A4322AD37}">
      <dsp:nvSpPr>
        <dsp:cNvPr id="0" name=""/>
        <dsp:cNvSpPr/>
      </dsp:nvSpPr>
      <dsp:spPr>
        <a:xfrm>
          <a:off x="516312" y="0"/>
          <a:ext cx="1518916" cy="261456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နောက်ဆုံး</a:t>
          </a:r>
          <a:r>
            <a:rPr lang="en-US" sz="1600" b="1" kern="1200" dirty="0">
              <a:solidFill>
                <a:schemeClr val="tx1"/>
              </a:solidFill>
            </a:rPr>
            <a:t>Ostrogothic</a:t>
          </a:r>
          <a:r>
            <a:rPr lang="my-MM" sz="1600" b="1" kern="1200" dirty="0">
              <a:solidFill>
                <a:schemeClr val="tx1"/>
              </a:solidFill>
            </a:rPr>
            <a:t>လူမျိုးများကိုဖယ်ရှားခဲ့ပြီးပုပ်ရဟန်းမင်းကြီးသည်ရောမမြို့အပေါ်နိုင်ငံရေးအာဏာကိုရရှိခဲ့သည်။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516312" y="0"/>
        <a:ext cx="1518916" cy="2614567"/>
      </dsp:txXfrm>
    </dsp:sp>
    <dsp:sp modelId="{6BC1E6F9-F279-44E4-9D0C-4A8BA4D0F663}">
      <dsp:nvSpPr>
        <dsp:cNvPr id="0" name=""/>
        <dsp:cNvSpPr/>
      </dsp:nvSpPr>
      <dsp:spPr>
        <a:xfrm>
          <a:off x="2164150" y="0"/>
          <a:ext cx="3494050" cy="2614567"/>
        </a:xfrm>
        <a:prstGeom prst="roundRect">
          <a:avLst>
            <a:gd name="adj" fmla="val 5000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solidFill>
                <a:schemeClr val="accent4">
                  <a:lumMod val="50000"/>
                </a:schemeClr>
              </a:solidFill>
              <a:effectLst/>
            </a:rPr>
            <a:t>To </a:t>
          </a:r>
          <a:r>
            <a:rPr lang="es-ES" sz="1800" b="1" kern="1200" dirty="0">
              <a:solidFill>
                <a:schemeClr val="accent4">
                  <a:lumMod val="50000"/>
                </a:schemeClr>
              </a:solidFill>
              <a:effectLst/>
            </a:rPr>
            <a:t>1798</a:t>
          </a:r>
        </a:p>
      </dsp:txBody>
      <dsp:txXfrm rot="16200000">
        <a:off x="1441583" y="722567"/>
        <a:ext cx="2143945" cy="698810"/>
      </dsp:txXfrm>
    </dsp:sp>
    <dsp:sp modelId="{281F67CB-9AA4-4191-96CB-50B11E4CE912}">
      <dsp:nvSpPr>
        <dsp:cNvPr id="0" name=""/>
        <dsp:cNvSpPr/>
      </dsp:nvSpPr>
      <dsp:spPr>
        <a:xfrm rot="5400000">
          <a:off x="1990944" y="2023540"/>
          <a:ext cx="405105" cy="52410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333C2F-8D95-4491-BF9F-9CC8BFE62398}">
      <dsp:nvSpPr>
        <dsp:cNvPr id="0" name=""/>
        <dsp:cNvSpPr/>
      </dsp:nvSpPr>
      <dsp:spPr>
        <a:xfrm>
          <a:off x="2862960" y="0"/>
          <a:ext cx="2603067" cy="261456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  <a:effectLst/>
            </a:rPr>
            <a:t>ဗိုလ်ချုပ် ဘာသီယာသည် နပိုလီယံ၏ အမိန့်အရ ပုပ်ရဟန်းမင်းကြီးအား ထောင်ချခဲ့သည်။</a:t>
          </a:r>
          <a:endParaRPr lang="es-ES" sz="1600" b="1" kern="1200" dirty="0">
            <a:solidFill>
              <a:schemeClr val="tx1"/>
            </a:solidFill>
            <a:effectLst/>
          </a:endParaRPr>
        </a:p>
      </dsp:txBody>
      <dsp:txXfrm>
        <a:off x="2862960" y="0"/>
        <a:ext cx="2603067" cy="2614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6359C-EDA4-4AB8-9BC5-C03CB3CBC617}">
      <dsp:nvSpPr>
        <dsp:cNvPr id="0" name=""/>
        <dsp:cNvSpPr/>
      </dsp:nvSpPr>
      <dsp:spPr>
        <a:xfrm>
          <a:off x="0" y="0"/>
          <a:ext cx="6847819" cy="1326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သူတို့သည်ဘုရားသခင်၏ပညတ်တော်များကို စောင့်ရှောက်ကြသည်။သူတို့သည်မေ့လျော့ခြင်းခံရသော ဘုရားသခင်၏ပညတ်တော်များကိုသတိရကြသည်။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2233" y="0"/>
        <a:ext cx="5345585" cy="1326696"/>
      </dsp:txXfrm>
    </dsp:sp>
    <dsp:sp modelId="{93CD2435-DE0D-4823-8E06-F64F3520F6EC}">
      <dsp:nvSpPr>
        <dsp:cNvPr id="0" name=""/>
        <dsp:cNvSpPr/>
      </dsp:nvSpPr>
      <dsp:spPr>
        <a:xfrm>
          <a:off x="132669" y="132669"/>
          <a:ext cx="1369563" cy="106135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08C560-CE79-4F72-97C9-FD2F3626927C}">
      <dsp:nvSpPr>
        <dsp:cNvPr id="0" name=""/>
        <dsp:cNvSpPr/>
      </dsp:nvSpPr>
      <dsp:spPr>
        <a:xfrm>
          <a:off x="0" y="1459366"/>
          <a:ext cx="6847819" cy="1326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သူတို့တွင် ယေရှုခရစ်၏ သက်သေခံချက်ရှိသည်။ သူတို့သည် ကယ်တင်ရှင်အပေါ် သစ္စာရှိကြသည်။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2233" y="1459366"/>
        <a:ext cx="5345585" cy="1326696"/>
      </dsp:txXfrm>
    </dsp:sp>
    <dsp:sp modelId="{AD6A46FF-0D11-4650-8921-3384C16A0E3C}">
      <dsp:nvSpPr>
        <dsp:cNvPr id="0" name=""/>
        <dsp:cNvSpPr/>
      </dsp:nvSpPr>
      <dsp:spPr>
        <a:xfrm>
          <a:off x="132669" y="1592035"/>
          <a:ext cx="1369563" cy="106135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9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B20-769E-498C-BD52-C7DEF752C395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F6E-3D0E-4ECC-A5A1-B395B4820D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82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B20-769E-498C-BD52-C7DEF752C395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F6E-3D0E-4ECC-A5A1-B395B4820D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9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B20-769E-498C-BD52-C7DEF752C395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F6E-3D0E-4ECC-A5A1-B395B4820D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B20-769E-498C-BD52-C7DEF752C395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F6E-3D0E-4ECC-A5A1-B395B4820D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0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B20-769E-498C-BD52-C7DEF752C395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F6E-3D0E-4ECC-A5A1-B395B4820D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3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B20-769E-498C-BD52-C7DEF752C395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F6E-3D0E-4ECC-A5A1-B395B4820D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6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B20-769E-498C-BD52-C7DEF752C395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F6E-3D0E-4ECC-A5A1-B395B4820D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4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B20-769E-498C-BD52-C7DEF752C395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F6E-3D0E-4ECC-A5A1-B395B4820D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3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B20-769E-498C-BD52-C7DEF752C395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F6E-3D0E-4ECC-A5A1-B395B4820D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B20-769E-498C-BD52-C7DEF752C395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F6E-3D0E-4ECC-A5A1-B395B4820D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5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8B20-769E-498C-BD52-C7DEF752C395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4F6E-3D0E-4ECC-A5A1-B395B4820D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21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8B20-769E-498C-BD52-C7DEF752C395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4F6E-3D0E-4ECC-A5A1-B395B4820D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59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864ACA4-CCB4-2A6D-7B1A-A00D7EFB67F6}"/>
              </a:ext>
            </a:extLst>
          </p:cNvPr>
          <p:cNvSpPr txBox="1"/>
          <p:nvPr/>
        </p:nvSpPr>
        <p:spPr>
          <a:xfrm>
            <a:off x="0" y="0"/>
            <a:ext cx="5935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my-MM" sz="4800" b="1" dirty="0">
                <a:ln w="12700" cmpd="sng">
                  <a:solidFill>
                    <a:srgbClr val="09A2E4"/>
                  </a:solidFill>
                  <a:prstDash val="solid"/>
                </a:ln>
                <a:gradFill>
                  <a:gsLst>
                    <a:gs pos="0">
                      <a:srgbClr val="09A2E4"/>
                    </a:gs>
                    <a:gs pos="4000">
                      <a:srgbClr val="1EB3F6"/>
                    </a:gs>
                    <a:gs pos="87000">
                      <a:srgbClr val="C3EBFD"/>
                    </a:gs>
                  </a:gsLst>
                  <a:lin ang="5400000"/>
                </a:gra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ယေရှုအနိုင်ရသည် - စာတန်ရှုံးသည်။</a:t>
            </a:r>
            <a:endParaRPr lang="es-ES" sz="4800" b="1" dirty="0">
              <a:ln w="12700" cmpd="sng">
                <a:solidFill>
                  <a:srgbClr val="A23A34"/>
                </a:solidFill>
                <a:prstDash val="solid"/>
              </a:ln>
              <a:gradFill>
                <a:gsLst>
                  <a:gs pos="0">
                    <a:srgbClr val="A23A34"/>
                  </a:gs>
                  <a:gs pos="4000">
                    <a:srgbClr val="C95C57"/>
                  </a:gs>
                  <a:gs pos="87000">
                    <a:srgbClr val="ECC4C2"/>
                  </a:gs>
                </a:gsLst>
                <a:lin ang="5400000"/>
              </a:gra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7969-F8E3-0B15-8079-C9F010097144}"/>
              </a:ext>
            </a:extLst>
          </p:cNvPr>
          <p:cNvSpPr txBox="1"/>
          <p:nvPr/>
        </p:nvSpPr>
        <p:spPr>
          <a:xfrm>
            <a:off x="119394" y="6318524"/>
            <a:ext cx="268329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s-ES" sz="1867" b="1" dirty="0" err="1">
                <a:solidFill>
                  <a:srgbClr val="D7C4AE"/>
                </a:solidFill>
                <a:latin typeface="Calibri" panose="020F0502020204030204"/>
              </a:rPr>
              <a:t>Lesson</a:t>
            </a:r>
            <a:r>
              <a:rPr lang="es-ES" sz="1867" b="1" dirty="0">
                <a:solidFill>
                  <a:srgbClr val="D7C4AE"/>
                </a:solidFill>
                <a:latin typeface="Calibri" panose="020F0502020204030204"/>
              </a:rPr>
              <a:t> 1 </a:t>
            </a:r>
            <a:r>
              <a:rPr lang="es-ES" sz="1867" b="1" dirty="0" err="1">
                <a:solidFill>
                  <a:srgbClr val="D7C4AE"/>
                </a:solidFill>
                <a:latin typeface="Calibri" panose="020F0502020204030204"/>
              </a:rPr>
              <a:t>for</a:t>
            </a:r>
            <a:r>
              <a:rPr lang="es-ES" sz="1867" b="1" dirty="0">
                <a:solidFill>
                  <a:srgbClr val="D7C4AE"/>
                </a:solidFill>
                <a:latin typeface="Calibri" panose="020F0502020204030204"/>
              </a:rPr>
              <a:t> April 1, 2023</a:t>
            </a:r>
          </a:p>
        </p:txBody>
      </p:sp>
    </p:spTree>
    <p:extLst>
      <p:ext uri="{BB962C8B-B14F-4D97-AF65-F5344CB8AC3E}">
        <p14:creationId xmlns:p14="http://schemas.microsoft.com/office/powerpoint/2010/main" val="35766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40722F-F2C1-4CC4-325D-B29D54B8AF87}"/>
              </a:ext>
            </a:extLst>
          </p:cNvPr>
          <p:cNvSpPr txBox="1"/>
          <p:nvPr/>
        </p:nvSpPr>
        <p:spPr>
          <a:xfrm>
            <a:off x="0" y="186125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my-MM" sz="4000" b="1" dirty="0">
                <a:solidFill>
                  <a:schemeClr val="bg1"/>
                </a:solidFill>
              </a:rPr>
              <a:t>ကျန်ကြွင်းသောသူများကိုတိုက်ခိုက်ခြင်း</a:t>
            </a:r>
            <a:endParaRPr lang="es-ES" sz="4000" b="1" spc="4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E5BFE4-13D7-8AF8-AC47-55A1F3BD2914}"/>
              </a:ext>
            </a:extLst>
          </p:cNvPr>
          <p:cNvSpPr txBox="1"/>
          <p:nvPr/>
        </p:nvSpPr>
        <p:spPr>
          <a:xfrm>
            <a:off x="349694" y="770556"/>
            <a:ext cx="11492613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2133" b="1" dirty="0">
                <a:solidFill>
                  <a:srgbClr val="ECC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ECC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နဂါးသည် မိန်းမကိုအငြိုးထား၏။ ဘုရားသခင်၏ပညတ်တော်တို့ကိုကျင့်၍၊ ယေရှု၏သက်သေခံတော်မူချက်ကို စွဲလန်းသောသူတည်းဟူသော ထိုမိန်းမ၌ကြွင်းသောအမျိုးအနွယ်ကို စစ်တိုက်ခြင်းငှာသွား၏။ </a:t>
            </a:r>
            <a:r>
              <a:rPr lang="es-ES" sz="2133" b="1" dirty="0">
                <a:solidFill>
                  <a:srgbClr val="ECC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ECC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ECC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ECC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12:17)</a:t>
            </a:r>
            <a:endParaRPr lang="es-ES" sz="2133" b="1" dirty="0">
              <a:solidFill>
                <a:srgbClr val="ECCF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04A139-FE1B-1AF9-5671-E02372FECD90}"/>
              </a:ext>
            </a:extLst>
          </p:cNvPr>
          <p:cNvSpPr txBox="1"/>
          <p:nvPr/>
        </p:nvSpPr>
        <p:spPr>
          <a:xfrm>
            <a:off x="283534" y="2078070"/>
            <a:ext cx="6738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၁၇၉၈ ခုနှစ်မှစ၍ကျန်ကြွင်းသူများကိုစာတန်က သူ၏တိုက်ခိုက်မှုကိုတိုးမြင့်စေသည်။ကျန်ကြွင်းသူ သည်အဓိကလက္ခဏာနှစ်ရပ်ပါရှိသောအုပ်စုငယ်ဖြစ်သည်။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7197FA3-9F50-6ABC-4985-FFE72A3DE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62488"/>
              </p:ext>
            </p:extLst>
          </p:nvPr>
        </p:nvGraphicFramePr>
        <p:xfrm>
          <a:off x="206125" y="3976914"/>
          <a:ext cx="6847819" cy="278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a caricatura de una casa&#10;&#10;Descripción generada automáticamente con confianza media">
            <a:extLst>
              <a:ext uri="{FF2B5EF4-FFF2-40B4-BE49-F238E27FC236}">
                <a16:creationId xmlns:a16="http://schemas.microsoft.com/office/drawing/2014/main" id="{A1E2C9B1-8E89-3036-E07E-ACA000ADF6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2250" y="2038723"/>
            <a:ext cx="4685417" cy="2786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2211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081E986-8C26-68C5-A688-59C7E553C87B}"/>
              </a:ext>
            </a:extLst>
          </p:cNvPr>
          <p:cNvSpPr txBox="1"/>
          <p:nvPr/>
        </p:nvSpPr>
        <p:spPr>
          <a:xfrm>
            <a:off x="7482691" y="5258472"/>
            <a:ext cx="4204532" cy="1569660"/>
          </a:xfrm>
          <a:custGeom>
            <a:avLst/>
            <a:gdLst>
              <a:gd name="connsiteX0" fmla="*/ 0 w 3153399"/>
              <a:gd name="connsiteY0" fmla="*/ 0 h 923330"/>
              <a:gd name="connsiteX1" fmla="*/ 588634 w 3153399"/>
              <a:gd name="connsiteY1" fmla="*/ 0 h 923330"/>
              <a:gd name="connsiteX2" fmla="*/ 1114201 w 3153399"/>
              <a:gd name="connsiteY2" fmla="*/ 0 h 923330"/>
              <a:gd name="connsiteX3" fmla="*/ 1702835 w 3153399"/>
              <a:gd name="connsiteY3" fmla="*/ 0 h 923330"/>
              <a:gd name="connsiteX4" fmla="*/ 2196868 w 3153399"/>
              <a:gd name="connsiteY4" fmla="*/ 0 h 923330"/>
              <a:gd name="connsiteX5" fmla="*/ 2659366 w 3153399"/>
              <a:gd name="connsiteY5" fmla="*/ 0 h 923330"/>
              <a:gd name="connsiteX6" fmla="*/ 3153399 w 3153399"/>
              <a:gd name="connsiteY6" fmla="*/ 0 h 923330"/>
              <a:gd name="connsiteX7" fmla="*/ 3153399 w 3153399"/>
              <a:gd name="connsiteY7" fmla="*/ 433965 h 923330"/>
              <a:gd name="connsiteX8" fmla="*/ 3153399 w 3153399"/>
              <a:gd name="connsiteY8" fmla="*/ 923330 h 923330"/>
              <a:gd name="connsiteX9" fmla="*/ 2690900 w 3153399"/>
              <a:gd name="connsiteY9" fmla="*/ 923330 h 923330"/>
              <a:gd name="connsiteX10" fmla="*/ 2165334 w 3153399"/>
              <a:gd name="connsiteY10" fmla="*/ 923330 h 923330"/>
              <a:gd name="connsiteX11" fmla="*/ 1608233 w 3153399"/>
              <a:gd name="connsiteY11" fmla="*/ 923330 h 923330"/>
              <a:gd name="connsiteX12" fmla="*/ 1019599 w 3153399"/>
              <a:gd name="connsiteY12" fmla="*/ 923330 h 923330"/>
              <a:gd name="connsiteX13" fmla="*/ 494033 w 3153399"/>
              <a:gd name="connsiteY13" fmla="*/ 923330 h 923330"/>
              <a:gd name="connsiteX14" fmla="*/ 0 w 3153399"/>
              <a:gd name="connsiteY14" fmla="*/ 923330 h 923330"/>
              <a:gd name="connsiteX15" fmla="*/ 0 w 3153399"/>
              <a:gd name="connsiteY15" fmla="*/ 489365 h 923330"/>
              <a:gd name="connsiteX16" fmla="*/ 0 w 3153399"/>
              <a:gd name="connsiteY16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53399" h="923330" fill="none" extrusionOk="0">
                <a:moveTo>
                  <a:pt x="0" y="0"/>
                </a:moveTo>
                <a:cubicBezTo>
                  <a:pt x="154634" y="-13178"/>
                  <a:pt x="405887" y="23248"/>
                  <a:pt x="588634" y="0"/>
                </a:cubicBezTo>
                <a:cubicBezTo>
                  <a:pt x="771381" y="-23248"/>
                  <a:pt x="904498" y="16457"/>
                  <a:pt x="1114201" y="0"/>
                </a:cubicBezTo>
                <a:cubicBezTo>
                  <a:pt x="1323904" y="-16457"/>
                  <a:pt x="1540187" y="49328"/>
                  <a:pt x="1702835" y="0"/>
                </a:cubicBezTo>
                <a:cubicBezTo>
                  <a:pt x="1865483" y="-49328"/>
                  <a:pt x="2090937" y="52839"/>
                  <a:pt x="2196868" y="0"/>
                </a:cubicBezTo>
                <a:cubicBezTo>
                  <a:pt x="2302799" y="-52839"/>
                  <a:pt x="2430095" y="3734"/>
                  <a:pt x="2659366" y="0"/>
                </a:cubicBezTo>
                <a:cubicBezTo>
                  <a:pt x="2888637" y="-3734"/>
                  <a:pt x="2942187" y="40583"/>
                  <a:pt x="3153399" y="0"/>
                </a:cubicBezTo>
                <a:cubicBezTo>
                  <a:pt x="3198824" y="207000"/>
                  <a:pt x="3113087" y="346674"/>
                  <a:pt x="3153399" y="433965"/>
                </a:cubicBezTo>
                <a:cubicBezTo>
                  <a:pt x="3193711" y="521257"/>
                  <a:pt x="3142977" y="705716"/>
                  <a:pt x="3153399" y="923330"/>
                </a:cubicBezTo>
                <a:cubicBezTo>
                  <a:pt x="3039160" y="925045"/>
                  <a:pt x="2852563" y="893575"/>
                  <a:pt x="2690900" y="923330"/>
                </a:cubicBezTo>
                <a:cubicBezTo>
                  <a:pt x="2529237" y="953085"/>
                  <a:pt x="2402463" y="880384"/>
                  <a:pt x="2165334" y="923330"/>
                </a:cubicBezTo>
                <a:cubicBezTo>
                  <a:pt x="1928205" y="966276"/>
                  <a:pt x="1727200" y="865731"/>
                  <a:pt x="1608233" y="923330"/>
                </a:cubicBezTo>
                <a:cubicBezTo>
                  <a:pt x="1489266" y="980929"/>
                  <a:pt x="1166074" y="914457"/>
                  <a:pt x="1019599" y="923330"/>
                </a:cubicBezTo>
                <a:cubicBezTo>
                  <a:pt x="873124" y="932203"/>
                  <a:pt x="756462" y="877800"/>
                  <a:pt x="494033" y="923330"/>
                </a:cubicBezTo>
                <a:cubicBezTo>
                  <a:pt x="231604" y="968860"/>
                  <a:pt x="204726" y="904469"/>
                  <a:pt x="0" y="923330"/>
                </a:cubicBezTo>
                <a:cubicBezTo>
                  <a:pt x="-45288" y="774284"/>
                  <a:pt x="29013" y="578236"/>
                  <a:pt x="0" y="489365"/>
                </a:cubicBezTo>
                <a:cubicBezTo>
                  <a:pt x="-29013" y="400495"/>
                  <a:pt x="12419" y="214543"/>
                  <a:pt x="0" y="0"/>
                </a:cubicBezTo>
                <a:close/>
              </a:path>
              <a:path w="3153399" h="923330" stroke="0" extrusionOk="0">
                <a:moveTo>
                  <a:pt x="0" y="0"/>
                </a:moveTo>
                <a:cubicBezTo>
                  <a:pt x="280354" y="-36758"/>
                  <a:pt x="460825" y="63897"/>
                  <a:pt x="588634" y="0"/>
                </a:cubicBezTo>
                <a:cubicBezTo>
                  <a:pt x="716443" y="-63897"/>
                  <a:pt x="865953" y="39712"/>
                  <a:pt x="1082667" y="0"/>
                </a:cubicBezTo>
                <a:cubicBezTo>
                  <a:pt x="1299381" y="-39712"/>
                  <a:pt x="1384647" y="20983"/>
                  <a:pt x="1576699" y="0"/>
                </a:cubicBezTo>
                <a:cubicBezTo>
                  <a:pt x="1768751" y="-20983"/>
                  <a:pt x="2024807" y="58823"/>
                  <a:pt x="2165334" y="0"/>
                </a:cubicBezTo>
                <a:cubicBezTo>
                  <a:pt x="2305862" y="-58823"/>
                  <a:pt x="2503987" y="27766"/>
                  <a:pt x="2596299" y="0"/>
                </a:cubicBezTo>
                <a:cubicBezTo>
                  <a:pt x="2688612" y="-27766"/>
                  <a:pt x="2964273" y="53047"/>
                  <a:pt x="3153399" y="0"/>
                </a:cubicBezTo>
                <a:cubicBezTo>
                  <a:pt x="3162363" y="181921"/>
                  <a:pt x="3142960" y="295229"/>
                  <a:pt x="3153399" y="461665"/>
                </a:cubicBezTo>
                <a:cubicBezTo>
                  <a:pt x="3163838" y="628101"/>
                  <a:pt x="3138595" y="781337"/>
                  <a:pt x="3153399" y="923330"/>
                </a:cubicBezTo>
                <a:cubicBezTo>
                  <a:pt x="3044179" y="964541"/>
                  <a:pt x="2881730" y="895992"/>
                  <a:pt x="2722434" y="923330"/>
                </a:cubicBezTo>
                <a:cubicBezTo>
                  <a:pt x="2563138" y="950668"/>
                  <a:pt x="2283444" y="899364"/>
                  <a:pt x="2165334" y="923330"/>
                </a:cubicBezTo>
                <a:cubicBezTo>
                  <a:pt x="2047224" y="947296"/>
                  <a:pt x="1721661" y="868073"/>
                  <a:pt x="1576700" y="923330"/>
                </a:cubicBezTo>
                <a:cubicBezTo>
                  <a:pt x="1431739" y="978587"/>
                  <a:pt x="1157276" y="887221"/>
                  <a:pt x="988065" y="923330"/>
                </a:cubicBezTo>
                <a:cubicBezTo>
                  <a:pt x="818855" y="959439"/>
                  <a:pt x="702851" y="879768"/>
                  <a:pt x="557100" y="923330"/>
                </a:cubicBezTo>
                <a:cubicBezTo>
                  <a:pt x="411349" y="966892"/>
                  <a:pt x="208869" y="897910"/>
                  <a:pt x="0" y="923330"/>
                </a:cubicBezTo>
                <a:cubicBezTo>
                  <a:pt x="-1187" y="795971"/>
                  <a:pt x="10175" y="594059"/>
                  <a:pt x="0" y="443198"/>
                </a:cubicBezTo>
                <a:cubicBezTo>
                  <a:pt x="-10175" y="292337"/>
                  <a:pt x="15861" y="93277"/>
                  <a:pt x="0" y="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552C1A"/>
            </a:solidFill>
            <a:extLst>
              <a:ext uri="{C807C97D-BFC1-408E-A445-0C87EB9F89A2}">
                <ask:lineSketchStyleProps xmlns:ask="http://schemas.microsoft.com/office/drawing/2018/sketchyshapes" sd="1548687692">
                  <a:custGeom>
                    <a:avLst/>
                    <a:gdLst>
                      <a:gd name="connsiteX0" fmla="*/ 0 w 4204532"/>
                      <a:gd name="connsiteY0" fmla="*/ 0 h 1569660"/>
                      <a:gd name="connsiteX1" fmla="*/ 784845 w 4204532"/>
                      <a:gd name="connsiteY1" fmla="*/ 0 h 1569660"/>
                      <a:gd name="connsiteX2" fmla="*/ 1485601 w 4204532"/>
                      <a:gd name="connsiteY2" fmla="*/ 0 h 1569660"/>
                      <a:gd name="connsiteX3" fmla="*/ 2270446 w 4204532"/>
                      <a:gd name="connsiteY3" fmla="*/ 0 h 1569660"/>
                      <a:gd name="connsiteX4" fmla="*/ 2929157 w 4204532"/>
                      <a:gd name="connsiteY4" fmla="*/ 0 h 1569660"/>
                      <a:gd name="connsiteX5" fmla="*/ 3545821 w 4204532"/>
                      <a:gd name="connsiteY5" fmla="*/ 0 h 1569660"/>
                      <a:gd name="connsiteX6" fmla="*/ 4204532 w 4204532"/>
                      <a:gd name="connsiteY6" fmla="*/ 0 h 1569660"/>
                      <a:gd name="connsiteX7" fmla="*/ 4204532 w 4204532"/>
                      <a:gd name="connsiteY7" fmla="*/ 737740 h 1569660"/>
                      <a:gd name="connsiteX8" fmla="*/ 4204532 w 4204532"/>
                      <a:gd name="connsiteY8" fmla="*/ 1569660 h 1569660"/>
                      <a:gd name="connsiteX9" fmla="*/ 3587866 w 4204532"/>
                      <a:gd name="connsiteY9" fmla="*/ 1569660 h 1569660"/>
                      <a:gd name="connsiteX10" fmla="*/ 2887112 w 4204532"/>
                      <a:gd name="connsiteY10" fmla="*/ 1569660 h 1569660"/>
                      <a:gd name="connsiteX11" fmla="*/ 2144310 w 4204532"/>
                      <a:gd name="connsiteY11" fmla="*/ 1569660 h 1569660"/>
                      <a:gd name="connsiteX12" fmla="*/ 1359465 w 4204532"/>
                      <a:gd name="connsiteY12" fmla="*/ 1569660 h 1569660"/>
                      <a:gd name="connsiteX13" fmla="*/ 658710 w 4204532"/>
                      <a:gd name="connsiteY13" fmla="*/ 1569660 h 1569660"/>
                      <a:gd name="connsiteX14" fmla="*/ 0 w 4204532"/>
                      <a:gd name="connsiteY14" fmla="*/ 1569660 h 1569660"/>
                      <a:gd name="connsiteX15" fmla="*/ 0 w 4204532"/>
                      <a:gd name="connsiteY15" fmla="*/ 831919 h 1569660"/>
                      <a:gd name="connsiteX16" fmla="*/ 0 w 4204532"/>
                      <a:gd name="connsiteY16" fmla="*/ 0 h 1569660"/>
                      <a:gd name="connsiteX0" fmla="*/ 0 w 4204532"/>
                      <a:gd name="connsiteY0" fmla="*/ 0 h 1569660"/>
                      <a:gd name="connsiteX1" fmla="*/ 784845 w 4204532"/>
                      <a:gd name="connsiteY1" fmla="*/ 0 h 1569660"/>
                      <a:gd name="connsiteX2" fmla="*/ 1443556 w 4204532"/>
                      <a:gd name="connsiteY2" fmla="*/ 0 h 1569660"/>
                      <a:gd name="connsiteX3" fmla="*/ 2102265 w 4204532"/>
                      <a:gd name="connsiteY3" fmla="*/ 0 h 1569660"/>
                      <a:gd name="connsiteX4" fmla="*/ 2887112 w 4204532"/>
                      <a:gd name="connsiteY4" fmla="*/ 0 h 1569660"/>
                      <a:gd name="connsiteX5" fmla="*/ 3461732 w 4204532"/>
                      <a:gd name="connsiteY5" fmla="*/ 0 h 1569660"/>
                      <a:gd name="connsiteX6" fmla="*/ 4204532 w 4204532"/>
                      <a:gd name="connsiteY6" fmla="*/ 0 h 1569660"/>
                      <a:gd name="connsiteX7" fmla="*/ 4204532 w 4204532"/>
                      <a:gd name="connsiteY7" fmla="*/ 784830 h 1569660"/>
                      <a:gd name="connsiteX8" fmla="*/ 4204532 w 4204532"/>
                      <a:gd name="connsiteY8" fmla="*/ 1569660 h 1569660"/>
                      <a:gd name="connsiteX9" fmla="*/ 3629912 w 4204532"/>
                      <a:gd name="connsiteY9" fmla="*/ 1569660 h 1569660"/>
                      <a:gd name="connsiteX10" fmla="*/ 2887112 w 4204532"/>
                      <a:gd name="connsiteY10" fmla="*/ 1569660 h 1569660"/>
                      <a:gd name="connsiteX11" fmla="*/ 2102266 w 4204532"/>
                      <a:gd name="connsiteY11" fmla="*/ 1569660 h 1569660"/>
                      <a:gd name="connsiteX12" fmla="*/ 1317420 w 4204532"/>
                      <a:gd name="connsiteY12" fmla="*/ 1569660 h 1569660"/>
                      <a:gd name="connsiteX13" fmla="*/ 742800 w 4204532"/>
                      <a:gd name="connsiteY13" fmla="*/ 1569660 h 1569660"/>
                      <a:gd name="connsiteX14" fmla="*/ 0 w 4204532"/>
                      <a:gd name="connsiteY14" fmla="*/ 1569660 h 1569660"/>
                      <a:gd name="connsiteX15" fmla="*/ 0 w 4204532"/>
                      <a:gd name="connsiteY15" fmla="*/ 753436 h 1569660"/>
                      <a:gd name="connsiteX16" fmla="*/ 0 w 4204532"/>
                      <a:gd name="connsiteY16" fmla="*/ 0 h 156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04532" h="1569660" fill="none" extrusionOk="0">
                        <a:moveTo>
                          <a:pt x="0" y="0"/>
                        </a:moveTo>
                        <a:cubicBezTo>
                          <a:pt x="210646" y="-29382"/>
                          <a:pt x="537427" y="49845"/>
                          <a:pt x="784845" y="0"/>
                        </a:cubicBezTo>
                        <a:cubicBezTo>
                          <a:pt x="990481" y="-54391"/>
                          <a:pt x="1207538" y="61294"/>
                          <a:pt x="1485601" y="0"/>
                        </a:cubicBezTo>
                        <a:cubicBezTo>
                          <a:pt x="1744742" y="-25392"/>
                          <a:pt x="2045976" y="112150"/>
                          <a:pt x="2270446" y="0"/>
                        </a:cubicBezTo>
                        <a:cubicBezTo>
                          <a:pt x="2460478" y="-124321"/>
                          <a:pt x="2804504" y="109661"/>
                          <a:pt x="2929157" y="0"/>
                        </a:cubicBezTo>
                        <a:cubicBezTo>
                          <a:pt x="3117081" y="-67726"/>
                          <a:pt x="3251481" y="15836"/>
                          <a:pt x="3545821" y="0"/>
                        </a:cubicBezTo>
                        <a:cubicBezTo>
                          <a:pt x="3839936" y="-12359"/>
                          <a:pt x="3925050" y="57792"/>
                          <a:pt x="4204532" y="0"/>
                        </a:cubicBezTo>
                        <a:cubicBezTo>
                          <a:pt x="4266620" y="393946"/>
                          <a:pt x="4165173" y="600756"/>
                          <a:pt x="4204532" y="737740"/>
                        </a:cubicBezTo>
                        <a:cubicBezTo>
                          <a:pt x="4293318" y="863242"/>
                          <a:pt x="4162411" y="1225016"/>
                          <a:pt x="4204532" y="1569660"/>
                        </a:cubicBezTo>
                        <a:cubicBezTo>
                          <a:pt x="4006698" y="1555919"/>
                          <a:pt x="3811138" y="1573642"/>
                          <a:pt x="3587866" y="1569660"/>
                        </a:cubicBezTo>
                        <a:cubicBezTo>
                          <a:pt x="3311701" y="1626936"/>
                          <a:pt x="3146461" y="1493768"/>
                          <a:pt x="2887112" y="1569660"/>
                        </a:cubicBezTo>
                        <a:cubicBezTo>
                          <a:pt x="2555144" y="1667865"/>
                          <a:pt x="2271455" y="1496833"/>
                          <a:pt x="2144310" y="1569660"/>
                        </a:cubicBezTo>
                        <a:cubicBezTo>
                          <a:pt x="1991732" y="1652871"/>
                          <a:pt x="1504659" y="1581997"/>
                          <a:pt x="1359465" y="1569660"/>
                        </a:cubicBezTo>
                        <a:cubicBezTo>
                          <a:pt x="1172237" y="1568470"/>
                          <a:pt x="1028859" y="1504330"/>
                          <a:pt x="658710" y="1569660"/>
                        </a:cubicBezTo>
                        <a:cubicBezTo>
                          <a:pt x="332423" y="1622462"/>
                          <a:pt x="264387" y="1547031"/>
                          <a:pt x="0" y="1569660"/>
                        </a:cubicBezTo>
                        <a:cubicBezTo>
                          <a:pt x="-42648" y="1320768"/>
                          <a:pt x="83055" y="978478"/>
                          <a:pt x="0" y="831919"/>
                        </a:cubicBezTo>
                        <a:cubicBezTo>
                          <a:pt x="-52608" y="699944"/>
                          <a:pt x="66411" y="343979"/>
                          <a:pt x="0" y="0"/>
                        </a:cubicBezTo>
                        <a:close/>
                      </a:path>
                      <a:path w="4204532" h="1569660" stroke="0" extrusionOk="0">
                        <a:moveTo>
                          <a:pt x="0" y="0"/>
                        </a:moveTo>
                        <a:cubicBezTo>
                          <a:pt x="379174" y="-99651"/>
                          <a:pt x="606296" y="107773"/>
                          <a:pt x="784845" y="0"/>
                        </a:cubicBezTo>
                        <a:cubicBezTo>
                          <a:pt x="971732" y="-183619"/>
                          <a:pt x="1078741" y="91480"/>
                          <a:pt x="1443556" y="0"/>
                        </a:cubicBezTo>
                        <a:cubicBezTo>
                          <a:pt x="1740384" y="-54127"/>
                          <a:pt x="1826704" y="1619"/>
                          <a:pt x="2102265" y="0"/>
                        </a:cubicBezTo>
                        <a:cubicBezTo>
                          <a:pt x="2341467" y="-31536"/>
                          <a:pt x="2680683" y="96597"/>
                          <a:pt x="2887112" y="0"/>
                        </a:cubicBezTo>
                        <a:cubicBezTo>
                          <a:pt x="3097735" y="-92819"/>
                          <a:pt x="3344917" y="67914"/>
                          <a:pt x="3461732" y="0"/>
                        </a:cubicBezTo>
                        <a:cubicBezTo>
                          <a:pt x="3605876" y="-50233"/>
                          <a:pt x="3945756" y="91800"/>
                          <a:pt x="4204532" y="0"/>
                        </a:cubicBezTo>
                        <a:cubicBezTo>
                          <a:pt x="4211932" y="336657"/>
                          <a:pt x="4185671" y="498157"/>
                          <a:pt x="4204532" y="784830"/>
                        </a:cubicBezTo>
                        <a:cubicBezTo>
                          <a:pt x="4194924" y="1047549"/>
                          <a:pt x="4175370" y="1358106"/>
                          <a:pt x="4204532" y="1569660"/>
                        </a:cubicBezTo>
                        <a:cubicBezTo>
                          <a:pt x="4035792" y="1630683"/>
                          <a:pt x="3829013" y="1467147"/>
                          <a:pt x="3629912" y="1569660"/>
                        </a:cubicBezTo>
                        <a:cubicBezTo>
                          <a:pt x="3419204" y="1602011"/>
                          <a:pt x="3041708" y="1507966"/>
                          <a:pt x="2887112" y="1569660"/>
                        </a:cubicBezTo>
                        <a:cubicBezTo>
                          <a:pt x="2741304" y="1575631"/>
                          <a:pt x="2276819" y="1432823"/>
                          <a:pt x="2102266" y="1569660"/>
                        </a:cubicBezTo>
                        <a:cubicBezTo>
                          <a:pt x="1922689" y="1619930"/>
                          <a:pt x="1490905" y="1472265"/>
                          <a:pt x="1317420" y="1569660"/>
                        </a:cubicBezTo>
                        <a:cubicBezTo>
                          <a:pt x="1070820" y="1581801"/>
                          <a:pt x="924871" y="1506406"/>
                          <a:pt x="742800" y="1569660"/>
                        </a:cubicBezTo>
                        <a:cubicBezTo>
                          <a:pt x="590239" y="1639032"/>
                          <a:pt x="273563" y="1520031"/>
                          <a:pt x="0" y="1569660"/>
                        </a:cubicBezTo>
                        <a:cubicBezTo>
                          <a:pt x="54383" y="1344980"/>
                          <a:pt x="37611" y="1012706"/>
                          <a:pt x="0" y="753436"/>
                        </a:cubicBezTo>
                        <a:cubicBezTo>
                          <a:pt x="-13696" y="512554"/>
                          <a:pt x="27071" y="176628"/>
                          <a:pt x="0" y="0"/>
                        </a:cubicBezTo>
                        <a:close/>
                      </a:path>
                      <a:path w="4204532" h="1569660" fill="none" stroke="0" extrusionOk="0">
                        <a:moveTo>
                          <a:pt x="0" y="0"/>
                        </a:moveTo>
                        <a:cubicBezTo>
                          <a:pt x="196776" y="14952"/>
                          <a:pt x="572548" y="57016"/>
                          <a:pt x="784845" y="0"/>
                        </a:cubicBezTo>
                        <a:cubicBezTo>
                          <a:pt x="1054154" y="-64417"/>
                          <a:pt x="1220034" y="-22438"/>
                          <a:pt x="1485601" y="0"/>
                        </a:cubicBezTo>
                        <a:cubicBezTo>
                          <a:pt x="1762075" y="-61641"/>
                          <a:pt x="2100325" y="87104"/>
                          <a:pt x="2270446" y="0"/>
                        </a:cubicBezTo>
                        <a:cubicBezTo>
                          <a:pt x="2505707" y="-92207"/>
                          <a:pt x="2807087" y="101366"/>
                          <a:pt x="2929157" y="0"/>
                        </a:cubicBezTo>
                        <a:cubicBezTo>
                          <a:pt x="3064815" y="-92038"/>
                          <a:pt x="3210875" y="-42680"/>
                          <a:pt x="3545821" y="0"/>
                        </a:cubicBezTo>
                        <a:cubicBezTo>
                          <a:pt x="3848377" y="2943"/>
                          <a:pt x="3906294" y="83684"/>
                          <a:pt x="4204532" y="0"/>
                        </a:cubicBezTo>
                        <a:cubicBezTo>
                          <a:pt x="4236468" y="373563"/>
                          <a:pt x="4183206" y="565193"/>
                          <a:pt x="4204532" y="737740"/>
                        </a:cubicBezTo>
                        <a:cubicBezTo>
                          <a:pt x="4277976" y="822577"/>
                          <a:pt x="4175018" y="1213421"/>
                          <a:pt x="4204532" y="1569660"/>
                        </a:cubicBezTo>
                        <a:cubicBezTo>
                          <a:pt x="4031512" y="1600877"/>
                          <a:pt x="3811857" y="1534248"/>
                          <a:pt x="3587866" y="1569660"/>
                        </a:cubicBezTo>
                        <a:cubicBezTo>
                          <a:pt x="3395478" y="1612973"/>
                          <a:pt x="3170435" y="1530876"/>
                          <a:pt x="2887112" y="1569660"/>
                        </a:cubicBezTo>
                        <a:cubicBezTo>
                          <a:pt x="2577050" y="1597600"/>
                          <a:pt x="2336567" y="1496550"/>
                          <a:pt x="2144310" y="1569660"/>
                        </a:cubicBezTo>
                        <a:cubicBezTo>
                          <a:pt x="1942268" y="1634582"/>
                          <a:pt x="1529140" y="1534998"/>
                          <a:pt x="1359465" y="1569660"/>
                        </a:cubicBezTo>
                        <a:cubicBezTo>
                          <a:pt x="1195058" y="1621061"/>
                          <a:pt x="1031981" y="1452266"/>
                          <a:pt x="658710" y="1569660"/>
                        </a:cubicBezTo>
                        <a:cubicBezTo>
                          <a:pt x="306394" y="1642305"/>
                          <a:pt x="261124" y="1556714"/>
                          <a:pt x="0" y="1569660"/>
                        </a:cubicBezTo>
                        <a:cubicBezTo>
                          <a:pt x="-49719" y="1311297"/>
                          <a:pt x="37638" y="1018851"/>
                          <a:pt x="0" y="831919"/>
                        </a:cubicBezTo>
                        <a:cubicBezTo>
                          <a:pt x="-5261" y="716580"/>
                          <a:pt x="98149" y="3189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ယေရှု၌၊ယေရှုအားဖြင့်၊ ယေရှုအားဖြင့်၊ ယေရှုကြောင့်၊ ကျွန်ုပ်တို့၏အောင်ပွဲသည် လုံခြုံသည်။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34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CD2435-DE0D-4823-8E06-F64F3520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93CD2435-DE0D-4823-8E06-F64F3520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3CD2435-DE0D-4823-8E06-F64F3520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93CD2435-DE0D-4823-8E06-F64F3520F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86359C-EDA4-4AB8-9BC5-C03CB3CBC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086359C-EDA4-4AB8-9BC5-C03CB3CBC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6A46FF-0D11-4650-8921-3384C16A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D6A46FF-0D11-4650-8921-3384C16A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D6A46FF-0D11-4650-8921-3384C16A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D6A46FF-0D11-4650-8921-3384C16A0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08C560-CE79-4F72-97C9-FD2F36269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708C560-CE79-4F72-97C9-FD2F36269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Graphic spid="2" grpId="0" uiExpand="1">
        <p:bldSub>
          <a:bldDgm bld="one"/>
        </p:bldSub>
      </p:bldGraphic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076495-BA37-B08B-2231-E00A4F682410}"/>
              </a:ext>
            </a:extLst>
          </p:cNvPr>
          <p:cNvSpPr txBox="1"/>
          <p:nvPr/>
        </p:nvSpPr>
        <p:spPr>
          <a:xfrm>
            <a:off x="576943" y="186668"/>
            <a:ext cx="11038114" cy="5855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  <a:spcBef>
                <a:spcPts val="800"/>
              </a:spcBef>
            </a:pPr>
            <a:r>
              <a:rPr lang="my-MM" sz="2800" b="1" dirty="0">
                <a:solidFill>
                  <a:srgbClr val="000000"/>
                </a:solidFill>
                <a:latin typeface="Constantia" panose="02030602050306030303" pitchFamily="18" charset="0"/>
              </a:rPr>
              <a:t>“ဘုရားသခင်သည်ကျွန်ုပ်တို့ကိုလိုအပ်သည့်အချိန်တွင်ကူညီပေးလိမ့်မည်၊သို့သော်ကိုယ်တော်သည်ကျွန်ုပ်တို့အားချစ်ပြီးနာခံရန်အတင်းအကျပ်ခိုင်းစေမည်မဟုတ်ပါ။ကျွန်ုပ်တို့သည်သူ့အားကျွန်ုပ်တို့၏မခွဲမခြားသောချစ်ခြင်းမေတ္တာကိုပေးရမည်ဖြစ်သည်။ကိုယ်တော်သည်ကျွန်ုပ်တို့အားကိုယ်တော်အားကိုးစားပြီးကိုယ်တော်ကိုကိုးစားစေလိုပါသည်။သူသည်ကျွန်ုပ်တို့၏ဆန္ဒကိုနားလည်ပြီးဒုက္ခတိုင်းတွင်ကူညီရန်လုံလောက်သောအရင်းအမြစ်များရှိသည်။ကျွန်ုပ်တို့သည်ကျွန်ုပ်တို့၏ကိုယ်ပိုင်တိုက်ပွဲများကိုတိုက်ခိုက်ရန်မကျန်တော့ဘဲ၊ကျွန်ုပ်တို့တွင်ခရစ်တော်၏အကူအညီနှင့်ကိုယ်တော်၏နာမတော်အားဖြင့်ကျွန်ုပ်တို့သည် အောင်ပွဲခံနိုင်ပါသည်။”</a:t>
            </a:r>
            <a:endParaRPr lang="es-ES" sz="28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DD7EF0-AE18-8172-D482-FAFB48F08E34}"/>
              </a:ext>
            </a:extLst>
          </p:cNvPr>
          <p:cNvSpPr txBox="1"/>
          <p:nvPr/>
        </p:nvSpPr>
        <p:spPr>
          <a:xfrm>
            <a:off x="5390061" y="5971087"/>
            <a:ext cx="561942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1867" b="1">
                <a:solidFill>
                  <a:srgbClr val="000000"/>
                </a:solidFill>
                <a:latin typeface="Calibri" panose="020F0502020204030204"/>
              </a:rPr>
              <a:t>E. G. W. (Manuscript Releases, book 3, No. 168, p. 109)</a:t>
            </a:r>
            <a:endParaRPr lang="es-ES" sz="1867" b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44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C6FA569-DCBE-50BA-C525-BA775E05284D}"/>
              </a:ext>
            </a:extLst>
          </p:cNvPr>
          <p:cNvSpPr txBox="1"/>
          <p:nvPr/>
        </p:nvSpPr>
        <p:spPr>
          <a:xfrm>
            <a:off x="217377" y="105014"/>
            <a:ext cx="3496931" cy="5591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1600"/>
              </a:spcBef>
              <a:defRPr/>
            </a:pPr>
            <a:r>
              <a:rPr lang="es-ES" sz="3200" b="1" dirty="0">
                <a:solidFill>
                  <a:prstClr val="white"/>
                </a:solidFill>
                <a:latin typeface="Comic Sans MS" panose="030F0702030302020204" pitchFamily="66" charset="0"/>
              </a:rPr>
              <a:t>“</a:t>
            </a:r>
            <a:r>
              <a:rPr lang="my-MM" sz="3200" b="1" dirty="0">
                <a:solidFill>
                  <a:prstClr val="white"/>
                </a:solidFill>
                <a:latin typeface="Comic Sans MS" panose="030F0702030302020204" pitchFamily="66" charset="0"/>
              </a:rPr>
              <a:t>နဂါးသည်မိန်းမကိုအငြိုးထား၏။ဘုရားသခင်၏ပညတ်တော်တို့ကိုကျင့်၍၊ယေရှု၏သက်သေခံတော်မူချက်ကိုစွဲလန်းသောသူတည်းဟူသောထိုမိန်းမ၌ကြွင်းသောအမျိုးအနွယ်ကိုစစ်တိုက်ခြင်းငှာသွား၏</a:t>
            </a:r>
            <a:r>
              <a:rPr lang="es-ES" sz="3200" b="1" dirty="0">
                <a:solidFill>
                  <a:prstClr val="white"/>
                </a:solidFill>
                <a:latin typeface="Comic Sans MS" panose="030F0702030302020204" pitchFamily="66" charset="0"/>
              </a:rPr>
              <a:t>”</a:t>
            </a:r>
          </a:p>
          <a:p>
            <a:pPr defTabSz="609585">
              <a:spcBef>
                <a:spcPts val="1600"/>
              </a:spcBef>
              <a:defRPr/>
            </a:pPr>
            <a:r>
              <a:rPr lang="es-ES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(</a:t>
            </a:r>
            <a:r>
              <a:rPr lang="es-ES" sz="2400" b="1" dirty="0" err="1">
                <a:solidFill>
                  <a:prstClr val="white"/>
                </a:solidFill>
                <a:latin typeface="Comic Sans MS" panose="030F0702030302020204" pitchFamily="66" charset="0"/>
              </a:rPr>
              <a:t>Revelation</a:t>
            </a:r>
            <a:r>
              <a:rPr lang="es-ES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 12:17)</a:t>
            </a:r>
            <a:endParaRPr lang="es-ES" sz="2667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F567647-A0F3-FB63-B49D-1FB4D9EE4428}"/>
              </a:ext>
            </a:extLst>
          </p:cNvPr>
          <p:cNvSpPr txBox="1"/>
          <p:nvPr/>
        </p:nvSpPr>
        <p:spPr>
          <a:xfrm>
            <a:off x="6096000" y="3985419"/>
            <a:ext cx="6096000" cy="28725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>
              <a:spcBef>
                <a:spcPts val="1067"/>
              </a:spcBef>
            </a:pPr>
            <a:r>
              <a:rPr lang="my-MM" sz="2400" b="1" dirty="0">
                <a:solidFill>
                  <a:srgbClr val="943BFF"/>
                </a:solidFill>
              </a:rPr>
              <a:t>စကြဝဠာပဋိပက္</a:t>
            </a:r>
            <a:r>
              <a:rPr lang="es-ES" sz="2400" b="1" dirty="0">
                <a:solidFill>
                  <a:srgbClr val="943BFF"/>
                </a:solidFill>
                <a:latin typeface="Calibri" panose="020F0502020204030204"/>
              </a:rPr>
              <a:t>. </a:t>
            </a:r>
            <a:r>
              <a:rPr lang="es-ES" sz="2400" b="1" dirty="0" err="1">
                <a:solidFill>
                  <a:srgbClr val="000000"/>
                </a:solidFill>
                <a:latin typeface="Calibri" panose="020F0502020204030204"/>
              </a:rPr>
              <a:t>Revelation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 12:7-8</a:t>
            </a:r>
          </a:p>
          <a:p>
            <a:pPr defTabSz="609585">
              <a:spcBef>
                <a:spcPts val="1067"/>
              </a:spcBef>
            </a:pPr>
            <a:r>
              <a:rPr lang="my-MM" sz="2400" b="1" dirty="0">
                <a:solidFill>
                  <a:srgbClr val="FF15EE"/>
                </a:solidFill>
              </a:rPr>
              <a:t>အဆုံးအဖြတ်တိုက်ပွဲ</a:t>
            </a:r>
            <a:r>
              <a:rPr lang="es-ES" sz="2400" b="1" dirty="0">
                <a:solidFill>
                  <a:srgbClr val="FF15EE"/>
                </a:solidFill>
                <a:latin typeface="Calibri" panose="020F0502020204030204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Calibri" panose="020F0502020204030204"/>
              </a:rPr>
              <a:t>Revelation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 12:1-5, 9</a:t>
            </a:r>
          </a:p>
          <a:p>
            <a:pPr defTabSz="609585">
              <a:spcBef>
                <a:spcPts val="1067"/>
              </a:spcBef>
            </a:pPr>
            <a:r>
              <a:rPr lang="my-MM" sz="2400" b="1" dirty="0">
                <a:solidFill>
                  <a:srgbClr val="FEC306">
                    <a:lumMod val="75000"/>
                  </a:srgbClr>
                </a:solidFill>
                <a:latin typeface="Calibri" panose="020F0502020204030204"/>
              </a:rPr>
              <a:t>အောင်မြင်သောအရှင်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Calibri" panose="020F0502020204030204"/>
              </a:rPr>
              <a:t>Revelation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 12:10-11</a:t>
            </a:r>
          </a:p>
          <a:p>
            <a:pPr defTabSz="609585">
              <a:spcBef>
                <a:spcPts val="1067"/>
              </a:spcBef>
            </a:pPr>
            <a:r>
              <a:rPr lang="my-MM" sz="2000" b="1" dirty="0">
                <a:solidFill>
                  <a:srgbClr val="5C9509"/>
                </a:solidFill>
              </a:rPr>
              <a:t>စာတန်၏တန်ပြန်တိုက်ခိုက်ခြ</a:t>
            </a:r>
            <a:r>
              <a:rPr lang="my-MM" sz="2400" b="1" dirty="0">
                <a:solidFill>
                  <a:srgbClr val="5C9509"/>
                </a:solidFill>
              </a:rPr>
              <a:t>င်း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/>
              </a:rPr>
              <a:t>Revelation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/>
              </a:rPr>
              <a:t> 12:6, 12-16</a:t>
            </a:r>
          </a:p>
          <a:p>
            <a:pPr defTabSz="609585">
              <a:spcBef>
                <a:spcPts val="1067"/>
              </a:spcBef>
            </a:pPr>
            <a:r>
              <a:rPr lang="my-MM" sz="2400" b="1" dirty="0">
                <a:solidFill>
                  <a:srgbClr val="F26432"/>
                </a:solidFill>
              </a:rPr>
              <a:t>ကျန်ကြွင်းသောသူများကိုတိုက်ခိုက်ခြင်း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Calibri" panose="020F0502020204030204"/>
              </a:rPr>
              <a:t>Revelation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 12:17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11B378-5544-79BA-2468-BC58840757B3}"/>
              </a:ext>
            </a:extLst>
          </p:cNvPr>
          <p:cNvSpPr txBox="1"/>
          <p:nvPr/>
        </p:nvSpPr>
        <p:spPr>
          <a:xfrm>
            <a:off x="0" y="123081"/>
            <a:ext cx="8031236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ပေါလုကကျွန်ုပ်တို့အားဤသို့သတိပေးခဲ့သည်“ကျွန်ုပ်တို့၏တိုက် လှန်မှုသည်အသွေးအသားရှိသောရန်သူမဟုတ်ဘဲ၊လောကီမှောင်မှောင်မိုက်၌အစီုးရသောမင်းတို့နှင့်၎င်းကောင်းကင်ဘုံရှိနတ်ဆိုးတို့ကိုဆိုင်ပြိုင်တိုက်လှန်ရ၏။” </a:t>
            </a:r>
            <a:endParaRPr lang="en-US" sz="2400" b="1" dirty="0">
              <a:solidFill>
                <a:srgbClr val="000000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(ဧဖက်၆း၁၂)နှင့်ဗျာဒိတ်ကျမ်း12တွင်ကျွန်ုပ်တို့အားတိုက်ခိုက်နေသောတန်ခိုးများသည်မည်သူနည်း၊ဤအငြင်းပွားမှုစတင်ပုံ၊မည်သို့အဆုံးသတ်မည်နည်းယေရှုနိုင်သည်၊စာတန်ရှုံးကြောင်းရှင်းပြထား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5" name="Imagen 4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E3088C09-DDFC-FF4B-8B40-0D3694574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258" y="123524"/>
            <a:ext cx="3638249" cy="3638249"/>
          </a:xfrm>
          <a:prstGeom prst="rect">
            <a:avLst/>
          </a:prstGeom>
          <a:ln w="38100" cap="sq">
            <a:solidFill>
              <a:srgbClr val="72AFF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D59C034-23F9-7DF8-8401-5D6862939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93" y="3445724"/>
            <a:ext cx="4998776" cy="3289195"/>
          </a:xfrm>
          <a:prstGeom prst="rect">
            <a:avLst/>
          </a:prstGeom>
          <a:ln w="38100" cap="sq">
            <a:solidFill>
              <a:srgbClr val="C10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Icono&#10;&#10;Descripción generada automáticamente">
            <a:extLst>
              <a:ext uri="{FF2B5EF4-FFF2-40B4-BE49-F238E27FC236}">
                <a16:creationId xmlns:a16="http://schemas.microsoft.com/office/drawing/2014/main" id="{CB3F5B46-97FD-11F1-AE9E-4AB354EFD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7808" y="5030539"/>
            <a:ext cx="323601" cy="3459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media">
            <a:extLst>
              <a:ext uri="{FF2B5EF4-FFF2-40B4-BE49-F238E27FC236}">
                <a16:creationId xmlns:a16="http://schemas.microsoft.com/office/drawing/2014/main" id="{B428FADB-D81F-2E57-9A65-D7F2744F07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79130" y="6064949"/>
            <a:ext cx="323601" cy="3459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Imagen que contiene Icono&#10;&#10;Descripción generada automáticamente">
            <a:extLst>
              <a:ext uri="{FF2B5EF4-FFF2-40B4-BE49-F238E27FC236}">
                <a16:creationId xmlns:a16="http://schemas.microsoft.com/office/drawing/2014/main" id="{F951E15F-6801-94DA-FA25-35C0DD4BB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60103" y="5547744"/>
            <a:ext cx="323601" cy="3459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A6AF633F-3252-E32D-F1C5-E8C834395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7808" y="4513334"/>
            <a:ext cx="323601" cy="3459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Forma&#10;&#10;Descripción generada automáticamente">
            <a:extLst>
              <a:ext uri="{FF2B5EF4-FFF2-40B4-BE49-F238E27FC236}">
                <a16:creationId xmlns:a16="http://schemas.microsoft.com/office/drawing/2014/main" id="{C0E5C20F-37F8-DA7D-7860-BC5C0209D7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7809" y="3994468"/>
            <a:ext cx="323601" cy="3459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1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B599BF-12CB-2E1D-8CBB-089CC0F73AE1}"/>
              </a:ext>
            </a:extLst>
          </p:cNvPr>
          <p:cNvSpPr txBox="1"/>
          <p:nvPr/>
        </p:nvSpPr>
        <p:spPr>
          <a:xfrm>
            <a:off x="0" y="111496"/>
            <a:ext cx="846239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/>
            <a:r>
              <a:rPr lang="my-MM" sz="3600" b="1" dirty="0">
                <a:solidFill>
                  <a:srgbClr val="943BFF"/>
                </a:solidFill>
              </a:rPr>
              <a:t>စကြဝဠာပဋိပက္</a:t>
            </a:r>
            <a:endParaRPr lang="es-ES" sz="3600" b="1" dirty="0">
              <a:ln/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13587B-CAF9-813A-D270-F721454C5DD7}"/>
              </a:ext>
            </a:extLst>
          </p:cNvPr>
          <p:cNvSpPr txBox="1"/>
          <p:nvPr/>
        </p:nvSpPr>
        <p:spPr>
          <a:xfrm>
            <a:off x="1" y="785429"/>
            <a:ext cx="8158418" cy="1077026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es-ES" sz="2133" b="1" dirty="0">
                <a:solidFill>
                  <a:srgbClr val="864300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864300"/>
                </a:solidFill>
                <a:latin typeface="Comic Sans MS" panose="030F0702030302020204" pitchFamily="66" charset="0"/>
              </a:rPr>
              <a:t>ကောင်းကင်၌စစ်ဖြစ်၏။ မိကေ္ခလနှင့်သူ၏ကောင်းကင်တမန်တို့သည် နဂါးကိုစစ်တိုက်ကြ၏။ နဂါးနှင့်သူ၏တမန်တို့သည် စစ်တိုက်၍မနိုင်ကြ။ </a:t>
            </a:r>
            <a:r>
              <a:rPr lang="en-US" sz="2133" b="1" dirty="0">
                <a:solidFill>
                  <a:srgbClr val="864300"/>
                </a:solidFill>
                <a:latin typeface="Comic Sans MS" panose="030F0702030302020204" pitchFamily="66" charset="0"/>
              </a:rPr>
              <a:t>,</a:t>
            </a:r>
            <a:r>
              <a:rPr lang="es-ES" sz="2133" b="1" dirty="0">
                <a:solidFill>
                  <a:srgbClr val="86430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864300"/>
                </a:solidFill>
                <a:latin typeface="Comic Sans MS" panose="030F0702030302020204" pitchFamily="66" charset="0"/>
              </a:rPr>
              <a:t>(Revelation12:7)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EE43F7-BEE6-46DB-59F6-B8329AA064F3}"/>
              </a:ext>
            </a:extLst>
          </p:cNvPr>
          <p:cNvSpPr txBox="1"/>
          <p:nvPr/>
        </p:nvSpPr>
        <p:spPr>
          <a:xfrm>
            <a:off x="88812" y="1960121"/>
            <a:ext cx="8619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ဗျာဒိတ်၁၂:၇၈သည်ကောင်းကင်ဘုံပဋိပက္ခဖြစ်ပုံကိုပြောပြရန်ပုံဆောင် မှုများကိုအသုံးပြုသည်။၎င်းသည်လူနှစ်ဦး(“မိုက်ကယ်”နှင့်“နဂါး”တို့၏ သင်္ကေတ)နှင့်၎င်းတို့ကိုထောက်ခံသူများ(သူတို့၏ကောင်းကင်တမန်များ)အကြားပဋိပက္ခဖြစ်သည်။မိုက်ကယ်အနိုင်ရပြီးနဂါးကိုကောင်းကင်မှ နှင်ထုတ်ခဲ့သည်။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70C7B5D5-F8C4-436B-9861-4B6132F7E2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399" y="99420"/>
            <a:ext cx="3494984" cy="2588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8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6D206C5-8DB7-BEFB-78BE-B2E80EFE97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1915" y="2892847"/>
            <a:ext cx="2846855" cy="2653328"/>
          </a:xfrm>
          <a:prstGeom prst="roundRect">
            <a:avLst>
              <a:gd name="adj" fmla="val 21455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94D6902-CE59-9AA9-F291-523B2BADA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15" y="3877145"/>
            <a:ext cx="2822485" cy="2776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1313305-BC93-DBA4-3B0F-C9569BD5A1FF}"/>
              </a:ext>
            </a:extLst>
          </p:cNvPr>
          <p:cNvSpPr txBox="1"/>
          <p:nvPr/>
        </p:nvSpPr>
        <p:spPr>
          <a:xfrm>
            <a:off x="3046994" y="3695693"/>
            <a:ext cx="58282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ဒီစစ်ပွဲကဘာ့ကြောင့်စတင်ခဲ့တာလဲ။ဘုရားသခင်သည်လူစီဖာအားလွတ်လပ်စွာရွေးချယ်ခွင့်ပေးထားပြီးစကြဝဠာ၏ပလ္လင်ကိုသိမ်းပိုက်ရန်လူစီဖာသူရွေးချယ်ခဲ့သည် (ဟေရှာယ ၁၄း၁၂-၁၄)။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85323BA-5610-9599-C1FA-4EB08C777C09}"/>
              </a:ext>
            </a:extLst>
          </p:cNvPr>
          <p:cNvSpPr txBox="1"/>
          <p:nvPr/>
        </p:nvSpPr>
        <p:spPr>
          <a:xfrm>
            <a:off x="3046994" y="5265353"/>
            <a:ext cx="9073635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ကြားနေကောင်းကင်တမန်များမရှိပါ၊သူတို့သည်မိုက်</a:t>
            </a:r>
          </a:p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ကယ်နှင့်နဂါးတို့ကြားတွင်ရွေးချယ်ရမည်ဖြစ်သည်။ဤပဋိပက္ခသည်ကမ္ဘာမြေကြီးပေါ်တွင်ဆက်လက်တည်ရှိနေသောကြောင့်ကျွန်ုပ်တို့သည်မိက္ခေလအားထောက်ခံရန်သို့မဟုတ်ကိုယ်တော်ကိုတိုက်ခိုက်ရန်ရွေးချယ်ရမည် (လု၊ ၁၁း၂၃)။</a:t>
            </a:r>
            <a:endParaRPr lang="es-ES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50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0163524-B556-058D-0C19-D58DEB85B0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8"/>
          <a:stretch/>
        </p:blipFill>
        <p:spPr>
          <a:xfrm>
            <a:off x="103964" y="85145"/>
            <a:ext cx="2267237" cy="2443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B07441B-4991-1573-F187-D861F2A08B5D}"/>
              </a:ext>
            </a:extLst>
          </p:cNvPr>
          <p:cNvSpPr txBox="1"/>
          <p:nvPr/>
        </p:nvSpPr>
        <p:spPr>
          <a:xfrm>
            <a:off x="1979315" y="83268"/>
            <a:ext cx="9820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4000" b="1" dirty="0">
                <a:solidFill>
                  <a:srgbClr val="FF15EE"/>
                </a:solidFill>
              </a:rPr>
              <a:t>အဆုံးအဖြတ်တိုက်ပွဲ</a:t>
            </a:r>
            <a:endParaRPr lang="es-ES" sz="4000" b="1" spc="400" dirty="0">
              <a:ln w="13462">
                <a:solidFill>
                  <a:prstClr val="white"/>
                </a:solidFill>
                <a:prstDash val="solid"/>
              </a:ln>
              <a:solidFill>
                <a:srgbClr val="208684"/>
              </a:solidFill>
              <a:effectLst>
                <a:outerShdw dist="38100" dir="2700000" algn="bl" rotWithShape="0">
                  <a:srgbClr val="FEC306"/>
                </a:out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39D958-8297-D0A5-3524-E4CD224A1D3D}"/>
              </a:ext>
            </a:extLst>
          </p:cNvPr>
          <p:cNvSpPr txBox="1"/>
          <p:nvPr/>
        </p:nvSpPr>
        <p:spPr>
          <a:xfrm>
            <a:off x="2371202" y="813887"/>
            <a:ext cx="9820799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es-ES" sz="2133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“[…] </a:t>
            </a:r>
            <a:r>
              <a:rPr lang="my-MM" sz="2133" b="1" dirty="0">
                <a:solidFill>
                  <a:srgbClr val="002060"/>
                </a:solidFill>
                <a:latin typeface="Comic Sans MS" panose="030F0702030302020204" pitchFamily="66" charset="0"/>
              </a:rPr>
              <a:t>သားကိုဖွားလုသောမိန်းမသည်ဖွားသောအခါ၊နဂါးသည် ထိုသားကိုကိုက်စားမည့်အကြံနှင့်မိန်းမရှေ့၌ရပ်နေ၏။ </a:t>
            </a:r>
            <a:r>
              <a:rPr lang="es-ES" sz="2133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12:4)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ACD0BD-087C-6BD6-FF79-F434E4683966}"/>
              </a:ext>
            </a:extLst>
          </p:cNvPr>
          <p:cNvSpPr txBox="1"/>
          <p:nvPr/>
        </p:nvSpPr>
        <p:spPr>
          <a:xfrm>
            <a:off x="2448295" y="1782725"/>
            <a:ext cx="9639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စကြာဝဠာပဋိပက္ခတွင်အဆုံးအဖြတ်တိုက်ပွဲကိုနားလည်နိုင်စေရန် ဗျာဒိတ်၁၂ ပါ သင်္ကေတများကို ကောင်းစွာအနက်ဖွင့်ရပါမည်။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5B9C595-2793-65B8-DC30-5DF1A1503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339931"/>
              </p:ext>
            </p:extLst>
          </p:nvPr>
        </p:nvGraphicFramePr>
        <p:xfrm>
          <a:off x="85059" y="2613722"/>
          <a:ext cx="12002979" cy="431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183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F8160F-D8B7-41AD-9D3C-4B7B754A4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FCF8160F-D8B7-41AD-9D3C-4B7B754A4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FCF8160F-D8B7-41AD-9D3C-4B7B754A4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FCF8160F-D8B7-41AD-9D3C-4B7B754A4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1A1A7-05A3-47D2-A3E8-AE576C9DC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C671A1A7-05A3-47D2-A3E8-AE576C9DC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1B7B72-6FF1-4696-AADF-63EDF2747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F11B7B72-6FF1-4696-AADF-63EDF2747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4E35D6-1E5C-486E-A71A-996F4BB79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4E35D6-1E5C-486E-A71A-996F4BB79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CD5649-133D-4DEB-A127-EA64D5E25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FCCD5649-133D-4DEB-A127-EA64D5E25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FCCD5649-133D-4DEB-A127-EA64D5E25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CCD5649-133D-4DEB-A127-EA64D5E25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2BA69B-E4D6-4892-83AB-0781909F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612BA69B-E4D6-4892-83AB-0781909F6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2A4CE2-F6D0-4748-B791-6737B0C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612A4CE2-F6D0-4748-B791-6737B0C30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236863-0261-43FF-B288-1E0B26058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D5236863-0261-43FF-B288-1E0B26058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84AAD5-38D9-41DE-8CAF-188E48AD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2984AAD5-38D9-41DE-8CAF-188E48AD9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51C0AE-8A84-498B-8A24-FCB660713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5851C0AE-8A84-498B-8A24-FCB660713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5851C0AE-8A84-498B-8A24-FCB660713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5851C0AE-8A84-498B-8A24-FCB660713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463D85-DD14-4C9A-A109-20DC63D7C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4B463D85-DD14-4C9A-A109-20DC63D7C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8D53E9-2FB8-4F02-A936-8EFB3208E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78D53E9-2FB8-4F02-A936-8EFB3208E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7ACD0BD-087C-6BD6-FF79-F434E4683966}"/>
              </a:ext>
            </a:extLst>
          </p:cNvPr>
          <p:cNvSpPr txBox="1"/>
          <p:nvPr/>
        </p:nvSpPr>
        <p:spPr>
          <a:xfrm>
            <a:off x="2073366" y="2110073"/>
            <a:ext cx="74407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လူသားအဖြစ် မွေးဖွားလာချိန်မှစ၍ ယေရှု၏တာဝန်ကို ကျေပွန်အောင်မထမ်းဆောင်ရန်စာတန်ကြိုးစားခဲ့သည် (ဟေဗြဲ၄း၁၅)။သခင်ယေရှုသည်လက်ဝါးကပ်တိုင်ပေါ်တွင်အသေခံခြင်းဖြင့်အောင်မြင်ခဲ့သည်(ကော၂း၁၅)။စာတန်သည် ကောင်းကင်ဘုံသို့ဝင်ခွင့်ရခဲ့သည် (ယောဘ ၁:၆)၊ သို့သော် ယေရှုသည် အဆုံးအဖြတ်တိုက်ပွဲကို အနိုင်ယူပြီးနောက်တွင် သူမရှိတော့ပါ။ စာတန်ကိုမြေကြီးပေါ်သို့ ပစ်ချခြင်းခံရသည် (ဗျာ၁၂း၉)။ယေရှု၏အောင်ပွဲ၌ကျွန်ုပ်တို့သည်အောင်ပွဲခံကြသည် (ရော ၈း၃၇)။ သခင်ယေရှုကို လက်ခံသောအခါ ကျွန်ုပ်တို့၏အပြစ်များကို ခွင့်လွှတ်ခြင်းခံရသောကြောင့် “စွပ်စွဲသူ” (ဗျာ. ၁၂:၁၀) စာတန်သည် ကျွန်ုပ်တို့ကို အပြစ်တင်ခြင်းမပြုနိုင်တော့ပါ။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4" name="Imagen 3" descr="Un grupo de personas sentadas en una roca&#10;&#10;Descripción generada automáticamente con confianza media">
            <a:extLst>
              <a:ext uri="{FF2B5EF4-FFF2-40B4-BE49-F238E27FC236}">
                <a16:creationId xmlns:a16="http://schemas.microsoft.com/office/drawing/2014/main" id="{3BB2D125-0766-C2DC-FF4E-605828234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905" y="1701049"/>
            <a:ext cx="2987068" cy="2245832"/>
          </a:xfrm>
          <a:prstGeom prst="ellipse">
            <a:avLst/>
          </a:prstGeom>
          <a:ln w="63500" cap="rnd">
            <a:solidFill>
              <a:srgbClr val="8E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Pintura de una persona con el sol de fondo&#10;&#10;Descripción generada automáticamente con confianza baja">
            <a:extLst>
              <a:ext uri="{FF2B5EF4-FFF2-40B4-BE49-F238E27FC236}">
                <a16:creationId xmlns:a16="http://schemas.microsoft.com/office/drawing/2014/main" id="{5F029C4D-43FA-8112-30E7-F11AD2CCE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47" y="1721528"/>
            <a:ext cx="1681567" cy="2245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agua, azul, ola, grande&#10;&#10;Descripción generada automáticamente">
            <a:extLst>
              <a:ext uri="{FF2B5EF4-FFF2-40B4-BE49-F238E27FC236}">
                <a16:creationId xmlns:a16="http://schemas.microsoft.com/office/drawing/2014/main" id="{74E0EAE3-1AFB-15A1-463C-D8D6BAEAA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8" y="4109406"/>
            <a:ext cx="1675184" cy="2652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8E0000"/>
            </a:contourClr>
          </a:sp3d>
        </p:spPr>
      </p:pic>
      <p:pic>
        <p:nvPicPr>
          <p:cNvPr id="12" name="Imagen 11" descr="Imagen que contiene persona, hombre, viendo, mujer&#10;&#10;Descripción generada automáticamente">
            <a:extLst>
              <a:ext uri="{FF2B5EF4-FFF2-40B4-BE49-F238E27FC236}">
                <a16:creationId xmlns:a16="http://schemas.microsoft.com/office/drawing/2014/main" id="{8919972E-0808-5A91-B43F-E32EBD6FDE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7"/>
          <a:stretch/>
        </p:blipFill>
        <p:spPr>
          <a:xfrm>
            <a:off x="9051785" y="4081161"/>
            <a:ext cx="2987068" cy="2680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DB60957-54DD-3A02-5051-DA8402340226}"/>
              </a:ext>
            </a:extLst>
          </p:cNvPr>
          <p:cNvSpPr txBox="1"/>
          <p:nvPr/>
        </p:nvSpPr>
        <p:spPr>
          <a:xfrm>
            <a:off x="1" y="135139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4000" b="1" dirty="0">
                <a:solidFill>
                  <a:srgbClr val="FF15EE"/>
                </a:solidFill>
              </a:rPr>
              <a:t>အဆုံးအဖြတ်တိုက်ပွဲ</a:t>
            </a:r>
            <a:endParaRPr lang="es-ES" sz="4000" b="1" spc="400" dirty="0">
              <a:ln w="13462">
                <a:solidFill>
                  <a:prstClr val="white"/>
                </a:solidFill>
                <a:prstDash val="solid"/>
              </a:ln>
              <a:solidFill>
                <a:srgbClr val="208684"/>
              </a:solidFill>
              <a:effectLst>
                <a:outerShdw dist="38100" dir="2700000" algn="bl" rotWithShape="0">
                  <a:srgbClr val="FEC306"/>
                </a:outerShdw>
              </a:effectLst>
              <a:latin typeface="Calibri" panose="020F050202020403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99C0397-C9F5-06D3-F7FB-94B91F5BD11F}"/>
              </a:ext>
            </a:extLst>
          </p:cNvPr>
          <p:cNvSpPr txBox="1"/>
          <p:nvPr/>
        </p:nvSpPr>
        <p:spPr>
          <a:xfrm>
            <a:off x="1185599" y="787071"/>
            <a:ext cx="9820799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/>
            <a:r>
              <a:rPr lang="es-ES" sz="2133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“[…] </a:t>
            </a:r>
            <a:r>
              <a:rPr lang="my-MM" sz="2133" b="1" dirty="0">
                <a:solidFill>
                  <a:srgbClr val="002060"/>
                </a:solidFill>
                <a:latin typeface="Comic Sans MS" panose="030F0702030302020204" pitchFamily="66" charset="0"/>
              </a:rPr>
              <a:t>သားကိုဖွားလုသောမိန်းမသည်ဖွားသောအခါ၊နဂါးသည် ထိုသားကိုကိုက်စားမည့်အကြံနှင့်မိန်းမရှေ့၌ရပ်နေ၏။ </a:t>
            </a:r>
            <a:r>
              <a:rPr lang="es-ES" sz="2133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12:4)</a:t>
            </a:r>
          </a:p>
        </p:txBody>
      </p:sp>
    </p:spTree>
    <p:extLst>
      <p:ext uri="{BB962C8B-B14F-4D97-AF65-F5344CB8AC3E}">
        <p14:creationId xmlns:p14="http://schemas.microsoft.com/office/powerpoint/2010/main" val="32311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8E8906-060A-8B8F-D90F-47B2FBB93CFD}"/>
              </a:ext>
            </a:extLst>
          </p:cNvPr>
          <p:cNvSpPr txBox="1"/>
          <p:nvPr/>
        </p:nvSpPr>
        <p:spPr>
          <a:xfrm>
            <a:off x="201785" y="174439"/>
            <a:ext cx="7224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25400">
              <a:bevelT w="69850" h="38100" prst="cross"/>
              <a:contourClr>
                <a:srgbClr val="3D6560"/>
              </a:contourClr>
            </a:sp3d>
          </a:bodyPr>
          <a:lstStyle/>
          <a:p>
            <a:pPr algn="ctr" defTabSz="609585"/>
            <a:r>
              <a:rPr lang="my-MM" sz="4000" b="1" dirty="0">
                <a:solidFill>
                  <a:srgbClr val="FEC306">
                    <a:lumMod val="75000"/>
                  </a:srgbClr>
                </a:solidFill>
              </a:rPr>
              <a:t>အောင်မြင်သောအရှင်</a:t>
            </a:r>
            <a:endParaRPr lang="es-ES" sz="4000" b="1" dirty="0">
              <a:ln w="19050">
                <a:noFill/>
                <a:prstDash val="solid"/>
              </a:ln>
              <a:pattFill prst="narHorz">
                <a:fgClr>
                  <a:srgbClr val="538983"/>
                </a:fgClr>
                <a:bgClr>
                  <a:srgbClr val="BCD6D3"/>
                </a:bgClr>
              </a:pattFill>
              <a:effectLst>
                <a:innerShdw blurRad="177800">
                  <a:srgbClr val="7030A0">
                    <a:lumMod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48C82F-F322-C8B3-7AC4-65ACD119C550}"/>
              </a:ext>
            </a:extLst>
          </p:cNvPr>
          <p:cNvSpPr txBox="1"/>
          <p:nvPr/>
        </p:nvSpPr>
        <p:spPr>
          <a:xfrm>
            <a:off x="108000" y="969168"/>
            <a:ext cx="7008000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2133" b="1" dirty="0">
                <a:solidFill>
                  <a:srgbClr val="DF5327">
                    <a:lumMod val="50000"/>
                  </a:srgbClr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DF5327">
                    <a:lumMod val="50000"/>
                  </a:srgbClr>
                </a:solidFill>
                <a:latin typeface="Comic Sans MS" panose="030F0702030302020204" pitchFamily="66" charset="0"/>
              </a:rPr>
              <a:t>သူတို့သည်သိုးသငယ်၏အသွေးအားဖြင့်လည်းကောင်း၊ မိမိတို့သက်သေခံချက်နှုတ်ကပတ်တရားအားဖြင့်လည်းကောင်း အောင်မြင်၍၊ အသေခံသည်တိုင်အောင် ကိုယ်အသက်ကိုမနှမြောကြ။ </a:t>
            </a:r>
            <a:r>
              <a:rPr lang="es-ES" sz="2133" b="1" dirty="0">
                <a:solidFill>
                  <a:srgbClr val="DF5327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DF5327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DF5327">
                    <a:lumMod val="50000"/>
                  </a:srgbClr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DF5327">
                    <a:lumMod val="50000"/>
                  </a:srgbClr>
                </a:solidFill>
                <a:latin typeface="Comic Sans MS" panose="030F0702030302020204" pitchFamily="66" charset="0"/>
              </a:rPr>
              <a:t> 12:11)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71242A-D745-240B-A5AD-2305A702FCB7}"/>
              </a:ext>
            </a:extLst>
          </p:cNvPr>
          <p:cNvSpPr txBox="1"/>
          <p:nvPr/>
        </p:nvSpPr>
        <p:spPr>
          <a:xfrm>
            <a:off x="201785" y="2472535"/>
            <a:ext cx="7084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သခင်ယေရှုအနိုင်ရခဲ့ပြီး၊ကျွန်ုပ်တို့သည်ယေရှု၏“အသွေးတော်အားဖြင့်”လည်းအနိုင်ရခဲ့သည်(ကော၁း၂၀)။ကျွန်ုပ်တို့သည်အောင်ပွဲခံပြီးသော်လည်းယေရှု၏နောက်ဆုံးသောအောင်ပွဲသည်မရောက်သေး(၁ကော၁၅း၂၂၂၆)။ပဋိပက္ခတွေအဆုံးမရောက်သေးပေမယ့်ကျွန်တော်တို့အောင်ပွဲခံနေပါပြီ။ကျွန်ုပ်တို့၏ကြွေးမြီများကိုဖျက်သိမ်းလိုက်ပြီး၊ ယုံကြည်ခြင်းအားဖြင့်ခရစ်တော်သည်ကျွန်ုပ်တို့အတွက် ပြုလုပ်ပေးသောအရာကိုလက်ခံသောအခါဘုရားသခင်ရှေ့တော်၌စုံလင်ခြင်းသို့ရောက်ရှိလာသည်(ကော၁း၁၄၊၂၂)။ငါတို့အနိုင်ရပြီ။အောင်နိုင်သောသူတို့အားအလုံးစုံတို့ကိုဘုရားသခင်ပေးတော်မူမည်။ (ဗျာ၊ ၂၁း၇)။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4" name="Imagen 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3E02775-6039-85DD-5404-C9A527DFF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000" y="0"/>
            <a:ext cx="496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58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C5CD41B-4B05-67D2-C70C-D16E4DF52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468" y="5243166"/>
            <a:ext cx="2867667" cy="1530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DDCE93-109F-B299-9772-1D26CC60DCBA}"/>
              </a:ext>
            </a:extLst>
          </p:cNvPr>
          <p:cNvSpPr txBox="1"/>
          <p:nvPr/>
        </p:nvSpPr>
        <p:spPr>
          <a:xfrm>
            <a:off x="1404728" y="83138"/>
            <a:ext cx="105887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my-MM" sz="4000" b="1" dirty="0"/>
              <a:t>စာတန်၏တန်ပြန်တိုက်ခိုက်ခြင်း</a:t>
            </a:r>
            <a:endParaRPr lang="es-ES" sz="4000" b="1" dirty="0">
              <a:ln/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EB63AF-5F9E-5179-2147-1DAC2BCB47F3}"/>
              </a:ext>
            </a:extLst>
          </p:cNvPr>
          <p:cNvSpPr txBox="1"/>
          <p:nvPr/>
        </p:nvSpPr>
        <p:spPr>
          <a:xfrm>
            <a:off x="1869283" y="744537"/>
            <a:ext cx="10003760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ထိုနဂါးသည် မြေကြီးသို့ကိုယ်ကျသည်ကိုသိမြင်လေသော်၊ သားယောက်ျားကိုဖွားမြင်သော မိန်းမကိုညှဉ်းဆဲ၏။ </a:t>
            </a:r>
            <a:r>
              <a:rPr lang="es-ES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AAF57D-00DD-3A9E-3A42-9F34CB603999}"/>
              </a:ext>
            </a:extLst>
          </p:cNvPr>
          <p:cNvSpPr txBox="1"/>
          <p:nvPr/>
        </p:nvSpPr>
        <p:spPr>
          <a:xfrm>
            <a:off x="1603199" y="1559444"/>
            <a:ext cx="1046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စာတန်သည်အသင်းတော်အားမည်မျှကြာအောင်နှိပ်စက်ညှဉ်းပန်းခဲ့သနည်း (ဗျာ. ၁၂:၆၊ ၁၄)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17" name="1 Diagrama">
            <a:extLst>
              <a:ext uri="{FF2B5EF4-FFF2-40B4-BE49-F238E27FC236}">
                <a16:creationId xmlns:a16="http://schemas.microsoft.com/office/drawing/2014/main" id="{17D437EA-84DB-0C5E-DACD-9162F1F0C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731227"/>
              </p:ext>
            </p:extLst>
          </p:nvPr>
        </p:nvGraphicFramePr>
        <p:xfrm>
          <a:off x="182444" y="2078578"/>
          <a:ext cx="11811083" cy="28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2 Flecha curvada hacia arriba">
            <a:extLst>
              <a:ext uri="{FF2B5EF4-FFF2-40B4-BE49-F238E27FC236}">
                <a16:creationId xmlns:a16="http://schemas.microsoft.com/office/drawing/2014/main" id="{50D9A796-47E6-3E41-85F7-43805D9E627F}"/>
              </a:ext>
            </a:extLst>
          </p:cNvPr>
          <p:cNvSpPr/>
          <p:nvPr/>
        </p:nvSpPr>
        <p:spPr>
          <a:xfrm>
            <a:off x="7058328" y="5019648"/>
            <a:ext cx="4286280" cy="484675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" name="3 Flecha curvada hacia arriba">
            <a:extLst>
              <a:ext uri="{FF2B5EF4-FFF2-40B4-BE49-F238E27FC236}">
                <a16:creationId xmlns:a16="http://schemas.microsoft.com/office/drawing/2014/main" id="{4F9BB946-E909-3619-6CD3-2E7045A15759}"/>
              </a:ext>
            </a:extLst>
          </p:cNvPr>
          <p:cNvSpPr/>
          <p:nvPr/>
        </p:nvSpPr>
        <p:spPr>
          <a:xfrm>
            <a:off x="2990532" y="4996296"/>
            <a:ext cx="6286544" cy="545259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0" name="4 Flecha curvada hacia arriba">
            <a:extLst>
              <a:ext uri="{FF2B5EF4-FFF2-40B4-BE49-F238E27FC236}">
                <a16:creationId xmlns:a16="http://schemas.microsoft.com/office/drawing/2014/main" id="{51C8ED35-7D4B-2D21-4A04-F2FB4FFB80CF}"/>
              </a:ext>
            </a:extLst>
          </p:cNvPr>
          <p:cNvSpPr/>
          <p:nvPr/>
        </p:nvSpPr>
        <p:spPr>
          <a:xfrm>
            <a:off x="1000459" y="5019648"/>
            <a:ext cx="4286280" cy="484675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1" name="8 Rectángulo redondeado">
            <a:extLst>
              <a:ext uri="{FF2B5EF4-FFF2-40B4-BE49-F238E27FC236}">
                <a16:creationId xmlns:a16="http://schemas.microsoft.com/office/drawing/2014/main" id="{2A331755-1247-FAC8-337B-87DD12C361DA}"/>
              </a:ext>
            </a:extLst>
          </p:cNvPr>
          <p:cNvSpPr/>
          <p:nvPr/>
        </p:nvSpPr>
        <p:spPr>
          <a:xfrm>
            <a:off x="6096002" y="3336264"/>
            <a:ext cx="5897525" cy="1637333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DA73153-0547-E5C3-0D58-17C8E02D81A4}"/>
              </a:ext>
            </a:extLst>
          </p:cNvPr>
          <p:cNvSpPr txBox="1"/>
          <p:nvPr/>
        </p:nvSpPr>
        <p:spPr>
          <a:xfrm>
            <a:off x="122865" y="5492732"/>
            <a:ext cx="9154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en-US" sz="2400" b="1" dirty="0">
                <a:solidFill>
                  <a:srgbClr val="000000"/>
                </a:solidFill>
              </a:rPr>
              <a:t>၄၂</a:t>
            </a:r>
            <a:r>
              <a:rPr lang="my-MM" sz="2400" b="1" dirty="0">
                <a:solidFill>
                  <a:srgbClr val="000000"/>
                </a:solidFill>
              </a:rPr>
              <a:t> လ = </a:t>
            </a:r>
            <a:r>
              <a:rPr lang="en-US" sz="2400" b="1" dirty="0">
                <a:solidFill>
                  <a:srgbClr val="000000"/>
                </a:solidFill>
              </a:rPr>
              <a:t>၁၂၆၀</a:t>
            </a:r>
            <a:r>
              <a:rPr lang="my-MM" sz="2400" b="1" dirty="0">
                <a:solidFill>
                  <a:srgbClr val="000000"/>
                </a:solidFill>
              </a:rPr>
              <a:t> ရက် = အချိန်နှင့်ကြိမ်နှင့်တစ်ဝက် ။ ဒံယေလနှင့်ဗျာဒိတ်ကျမ်းပါနှိပ်စက်ညှဉ်းပန်းမှုကာလအားလုံးသည်အတူတူ ပင်ဖြစ်သည်။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C63D013-61F1-1612-44FF-0B3EE72B42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66" y="120370"/>
            <a:ext cx="1480332" cy="1797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7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34A29B9-5E0B-4BF8-BA54-994E4A54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graphicEl>
                                              <a:dgm id="{734A29B9-5E0B-4BF8-BA54-994E4A54C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>
                                            <p:graphicEl>
                                              <a:dgm id="{734A29B9-5E0B-4BF8-BA54-994E4A54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>
                                            <p:graphicEl>
                                              <a:dgm id="{734A29B9-5E0B-4BF8-BA54-994E4A54C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891ABA0-F8F5-42F7-9366-B265A0081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graphicEl>
                                              <a:dgm id="{5891ABA0-F8F5-42F7-9366-B265A0081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>
                                            <p:graphicEl>
                                              <a:dgm id="{5891ABA0-F8F5-42F7-9366-B265A0081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>
                                            <p:graphicEl>
                                              <a:dgm id="{5891ABA0-F8F5-42F7-9366-B265A0081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78C29CD-3E33-49DB-9B55-BD2AC36E5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>
                                            <p:graphicEl>
                                              <a:dgm id="{278C29CD-3E33-49DB-9B55-BD2AC36E5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>
                                            <p:graphicEl>
                                              <a:dgm id="{278C29CD-3E33-49DB-9B55-BD2AC36E5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>
                                            <p:graphicEl>
                                              <a:dgm id="{278C29CD-3E33-49DB-9B55-BD2AC36E5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64B05D2-7286-4318-A6B4-5DCB0E8E0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>
                                            <p:graphicEl>
                                              <a:dgm id="{864B05D2-7286-4318-A6B4-5DCB0E8E0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>
                                            <p:graphicEl>
                                              <a:dgm id="{864B05D2-7286-4318-A6B4-5DCB0E8E0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>
                                            <p:graphicEl>
                                              <a:dgm id="{864B05D2-7286-4318-A6B4-5DCB0E8E0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5846380-E998-49AC-AC31-3F9EF955B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>
                                            <p:graphicEl>
                                              <a:dgm id="{F5846380-E998-49AC-AC31-3F9EF955B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>
                                            <p:graphicEl>
                                              <a:dgm id="{F5846380-E998-49AC-AC31-3F9EF955B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>
                                            <p:graphicEl>
                                              <a:dgm id="{F5846380-E998-49AC-AC31-3F9EF955B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0037A5C-9ED2-4DE6-8F8D-D57F5A24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>
                                            <p:graphicEl>
                                              <a:dgm id="{40037A5C-9ED2-4DE6-8F8D-D57F5A24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>
                                            <p:graphicEl>
                                              <a:dgm id="{40037A5C-9ED2-4DE6-8F8D-D57F5A24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>
                                            <p:graphicEl>
                                              <a:dgm id="{40037A5C-9ED2-4DE6-8F8D-D57F5A24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E0E03BD-0152-48CE-A324-76B2254DD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>
                                            <p:graphicEl>
                                              <a:dgm id="{7E0E03BD-0152-48CE-A324-76B2254DD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graphicEl>
                                              <a:dgm id="{7E0E03BD-0152-48CE-A324-76B2254DD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graphicEl>
                                              <a:dgm id="{7E0E03BD-0152-48CE-A324-76B2254DD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C41FBB2-E7B8-4C9C-9C7A-E3FCF5EB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>
                                            <p:graphicEl>
                                              <a:dgm id="{5C41FBB2-E7B8-4C9C-9C7A-E3FCF5EBC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graphicEl>
                                              <a:dgm id="{5C41FBB2-E7B8-4C9C-9C7A-E3FCF5EB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graphicEl>
                                              <a:dgm id="{5C41FBB2-E7B8-4C9C-9C7A-E3FCF5EBC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3260917-3B68-407A-A7A8-6298B00C4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>
                                            <p:graphicEl>
                                              <a:dgm id="{A3260917-3B68-407A-A7A8-6298B00C4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>
                                            <p:graphicEl>
                                              <a:dgm id="{A3260917-3B68-407A-A7A8-6298B00C4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>
                                            <p:graphicEl>
                                              <a:dgm id="{A3260917-3B68-407A-A7A8-6298B00C4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F8F78DE-27A1-497E-8C5D-6F6150EE1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>
                                            <p:graphicEl>
                                              <a:dgm id="{DF8F78DE-27A1-497E-8C5D-6F6150EE1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>
                                            <p:graphicEl>
                                              <a:dgm id="{DF8F78DE-27A1-497E-8C5D-6F6150EE1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>
                                            <p:graphicEl>
                                              <a:dgm id="{DF8F78DE-27A1-497E-8C5D-6F6150EE1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539FB09-75CE-4E77-875B-129688241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>
                                            <p:graphicEl>
                                              <a:dgm id="{9539FB09-75CE-4E77-875B-1296882410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>
                                            <p:graphicEl>
                                              <a:dgm id="{9539FB09-75CE-4E77-875B-129688241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>
                                            <p:graphicEl>
                                              <a:dgm id="{9539FB09-75CE-4E77-875B-129688241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BD7D07F-4F83-4373-B8D9-E6A00B7B4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>
                                            <p:graphicEl>
                                              <a:dgm id="{7BD7D07F-4F83-4373-B8D9-E6A00B7B4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>
                                            <p:graphicEl>
                                              <a:dgm id="{7BD7D07F-4F83-4373-B8D9-E6A00B7B4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>
                                            <p:graphicEl>
                                              <a:dgm id="{7BD7D07F-4F83-4373-B8D9-E6A00B7B4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92CAB48-247E-4CB7-BC5B-406F588A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>
                                            <p:graphicEl>
                                              <a:dgm id="{092CAB48-247E-4CB7-BC5B-406F588A2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>
                                            <p:graphicEl>
                                              <a:dgm id="{092CAB48-247E-4CB7-BC5B-406F588A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>
                                            <p:graphicEl>
                                              <a:dgm id="{092CAB48-247E-4CB7-BC5B-406F588A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75711EA-DEA5-4499-9C71-32936833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">
                                            <p:graphicEl>
                                              <a:dgm id="{C75711EA-DEA5-4499-9C71-329368337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">
                                            <p:graphicEl>
                                              <a:dgm id="{C75711EA-DEA5-4499-9C71-32936833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">
                                            <p:graphicEl>
                                              <a:dgm id="{C75711EA-DEA5-4499-9C71-32936833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0902D89-DB7C-46AC-8B1A-5798F401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">
                                            <p:graphicEl>
                                              <a:dgm id="{F0902D89-DB7C-46AC-8B1A-5798F4013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">
                                            <p:graphicEl>
                                              <a:dgm id="{F0902D89-DB7C-46AC-8B1A-5798F401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">
                                            <p:graphicEl>
                                              <a:dgm id="{F0902D89-DB7C-46AC-8B1A-5798F401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614590E-DC5D-4E59-9073-BE806E0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">
                                            <p:graphicEl>
                                              <a:dgm id="{C614590E-DC5D-4E59-9073-BE806E043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">
                                            <p:graphicEl>
                                              <a:dgm id="{C614590E-DC5D-4E59-9073-BE806E0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">
                                            <p:graphicEl>
                                              <a:dgm id="{C614590E-DC5D-4E59-9073-BE806E04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7" grpId="0" uiExpand="1">
        <p:bldSub>
          <a:bldDgm bld="one"/>
        </p:bldSub>
      </p:bldGraphic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9DA73153-0547-E5C3-0D58-17C8E02D81A4}"/>
              </a:ext>
            </a:extLst>
          </p:cNvPr>
          <p:cNvSpPr txBox="1"/>
          <p:nvPr/>
        </p:nvSpPr>
        <p:spPr>
          <a:xfrm>
            <a:off x="198475" y="1842220"/>
            <a:ext cx="6048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ပရောဖက်ပြုချက်ကာလတွင်၊တစ်ရက်သည်တစ်နှစ်နှင့်ညီမျှသည်(ယော၁၄း၃၄၊ဧဇ၄း၆)။နှစ်</a:t>
            </a:r>
            <a:r>
              <a:rPr lang="en-US" sz="2400" b="1" dirty="0">
                <a:solidFill>
                  <a:srgbClr val="000000"/>
                </a:solidFill>
              </a:rPr>
              <a:t>၁၂၆၀</a:t>
            </a:r>
            <a:r>
              <a:rPr lang="my-MM" sz="2400" b="1" dirty="0">
                <a:solidFill>
                  <a:srgbClr val="000000"/>
                </a:solidFill>
              </a:rPr>
              <a:t> နှိပ်စက်ညှဉ်းပန်းမှုစတင်ပြီးပြီးဆုံးချိန်ကိုပြန်သုံးသပ်ကြည့်ကြပါစို့။အကျင့်ပျက်ခြစားပြီးသောဘာသာရေးပါဝါကဒီညှဉ်းပန်းနှိပ်စက်မှုကို </a:t>
            </a:r>
            <a:r>
              <a:rPr lang="en-US" sz="2400" b="1" dirty="0">
                <a:solidFill>
                  <a:srgbClr val="000000"/>
                </a:solidFill>
              </a:rPr>
              <a:t>Papacy </a:t>
            </a:r>
            <a:r>
              <a:rPr lang="my-MM" sz="2400" b="1" dirty="0">
                <a:solidFill>
                  <a:srgbClr val="000000"/>
                </a:solidFill>
              </a:rPr>
              <a:t>ကဦးဆောင်နေပါတယ်။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23" name="12 Diagrama">
            <a:extLst>
              <a:ext uri="{FF2B5EF4-FFF2-40B4-BE49-F238E27FC236}">
                <a16:creationId xmlns:a16="http://schemas.microsoft.com/office/drawing/2014/main" id="{FA19291E-0B4C-1B99-FB39-09589FFD0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673401"/>
              </p:ext>
            </p:extLst>
          </p:nvPr>
        </p:nvGraphicFramePr>
        <p:xfrm>
          <a:off x="6332278" y="1675335"/>
          <a:ext cx="5661247" cy="275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73DBC66F-8424-0F49-BCDA-CDE1953CDBF3}"/>
              </a:ext>
            </a:extLst>
          </p:cNvPr>
          <p:cNvSpPr txBox="1"/>
          <p:nvPr/>
        </p:nvSpPr>
        <p:spPr>
          <a:xfrm>
            <a:off x="5145601" y="4336748"/>
            <a:ext cx="7046399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ထိုအချိန်အတောအတွင်း သစ္စာရှိလူများကို သဲကန္တာရတွင် ဘုရားသခင်က ထောက်ပံ့ပေးခဲ့သည် (ဗျာ. ၁၂:၆၊ ၁၄)။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ထိုအချိန်အတောအတွင်းဘုရားသခင်သည်သူ၏အသင်းတော်ကို စောင့်ရှောက်ခဲ့ပြီး နောက်ဆုံးအချိန်အတွင်း သစ္စာရှိအကြွင်းအကျန်များကိုလည်း စောင့်ရှောက်မည်ဖြစ်သည်။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4" name="Imagen 3" descr="Pintura de un árbol&#10;&#10;Descripción generada automáticamente con confianza baja">
            <a:extLst>
              <a:ext uri="{FF2B5EF4-FFF2-40B4-BE49-F238E27FC236}">
                <a16:creationId xmlns:a16="http://schemas.microsoft.com/office/drawing/2014/main" id="{804B15B1-AAB7-5D06-6FE4-451179BB73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547" y="78796"/>
            <a:ext cx="1450653" cy="1550280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F7490D4-E460-2FB1-B0A9-411870946490}"/>
              </a:ext>
            </a:extLst>
          </p:cNvPr>
          <p:cNvSpPr txBox="1"/>
          <p:nvPr/>
        </p:nvSpPr>
        <p:spPr>
          <a:xfrm>
            <a:off x="1404726" y="184206"/>
            <a:ext cx="105887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my-MM" sz="3600" b="1" dirty="0">
                <a:solidFill>
                  <a:schemeClr val="bg1"/>
                </a:solidFill>
              </a:rPr>
              <a:t>စာတန်၏တန်ပြန်တိုက်ခိုက်ခြင်း</a:t>
            </a:r>
            <a:endParaRPr lang="es-ES" sz="3600" b="1" dirty="0">
              <a:ln/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0413B3-EE76-046A-3FCD-21AAC8131AC4}"/>
              </a:ext>
            </a:extLst>
          </p:cNvPr>
          <p:cNvSpPr txBox="1"/>
          <p:nvPr/>
        </p:nvSpPr>
        <p:spPr>
          <a:xfrm>
            <a:off x="1901401" y="744537"/>
            <a:ext cx="9918697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ထိုနဂါးသည် မြေကြီးသို့ကိုယ်ကျသည်ကိုသိမြင်လေသော်၊ သားယောက်ျားကိုဖွားမြင်သော မိန်းမကိုညှဉ်းဆဲ၏။ </a:t>
            </a:r>
            <a:r>
              <a:rPr lang="es-ES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12:13)</a:t>
            </a:r>
          </a:p>
        </p:txBody>
      </p:sp>
      <p:pic>
        <p:nvPicPr>
          <p:cNvPr id="9" name="Imagen 8" descr="Imagen que contiene edificio, hombre, mujer, parado&#10;&#10;Descripción generada automáticamente">
            <a:extLst>
              <a:ext uri="{FF2B5EF4-FFF2-40B4-BE49-F238E27FC236}">
                <a16:creationId xmlns:a16="http://schemas.microsoft.com/office/drawing/2014/main" id="{2B6B478F-E72B-1402-3915-756DC28217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14" y="4354334"/>
            <a:ext cx="1605295" cy="231946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pasto, viendo, vestido&#10;&#10;Descripción generada automáticamente">
            <a:extLst>
              <a:ext uri="{FF2B5EF4-FFF2-40B4-BE49-F238E27FC236}">
                <a16:creationId xmlns:a16="http://schemas.microsoft.com/office/drawing/2014/main" id="{BEDA8AC3-CA34-AD4A-29D3-1E19F3C0D2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62267" y="4355949"/>
            <a:ext cx="3090459" cy="231784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0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6CC78796-8AEE-4B05-BA07-CF67DABE4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graphicEl>
                                              <a:dgm id="{6CC78796-8AEE-4B05-BA07-CF67DABE4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>
                                            <p:graphicEl>
                                              <a:dgm id="{6CC78796-8AEE-4B05-BA07-CF67DABE4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>
                                            <p:graphicEl>
                                              <a:dgm id="{6CC78796-8AEE-4B05-BA07-CF67DABE4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graphicEl>
                                              <a:dgm id="{6CC78796-8AEE-4B05-BA07-CF67DABE4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6A102E6-1C11-43E3-A613-185A4322A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>
                                            <p:graphicEl>
                                              <a:dgm id="{F6A102E6-1C11-43E3-A613-185A4322A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>
                                            <p:graphicEl>
                                              <a:dgm id="{F6A102E6-1C11-43E3-A613-185A4322A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graphicEl>
                                              <a:dgm id="{F6A102E6-1C11-43E3-A613-185A4322A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graphicEl>
                                              <a:dgm id="{F6A102E6-1C11-43E3-A613-185A4322A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281F67CB-9AA4-4191-96CB-50B11E4CE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>
                                            <p:graphicEl>
                                              <a:dgm id="{281F67CB-9AA4-4191-96CB-50B11E4CE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>
                                            <p:graphicEl>
                                              <a:dgm id="{281F67CB-9AA4-4191-96CB-50B11E4CE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>
                                            <p:graphicEl>
                                              <a:dgm id="{281F67CB-9AA4-4191-96CB-50B11E4CE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>
                                            <p:graphicEl>
                                              <a:dgm id="{281F67CB-9AA4-4191-96CB-50B11E4CE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6BC1E6F9-F279-44E4-9D0C-4A8BA4D0F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>
                                            <p:graphicEl>
                                              <a:dgm id="{6BC1E6F9-F279-44E4-9D0C-4A8BA4D0F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>
                                            <p:graphicEl>
                                              <a:dgm id="{6BC1E6F9-F279-44E4-9D0C-4A8BA4D0F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>
                                            <p:graphicEl>
                                              <a:dgm id="{6BC1E6F9-F279-44E4-9D0C-4A8BA4D0F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>
                                            <p:graphicEl>
                                              <a:dgm id="{6BC1E6F9-F279-44E4-9D0C-4A8BA4D0F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91333C2F-8D95-4491-BF9F-9CC8BFE62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>
                                            <p:graphicEl>
                                              <a:dgm id="{91333C2F-8D95-4491-BF9F-9CC8BFE62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>
                                            <p:graphicEl>
                                              <a:dgm id="{91333C2F-8D95-4491-BF9F-9CC8BFE62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graphicEl>
                                              <a:dgm id="{91333C2F-8D95-4491-BF9F-9CC8BFE62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graphicEl>
                                              <a:dgm id="{91333C2F-8D95-4491-BF9F-9CC8BFE62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Graphic spid="23" grpId="0">
        <p:bldSub>
          <a:bldDgm bld="one"/>
        </p:bldSub>
      </p:bldGraphic>
      <p:bldP spid="24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4055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15</cp:revision>
  <dcterms:created xsi:type="dcterms:W3CDTF">2023-03-21T12:36:27Z</dcterms:created>
  <dcterms:modified xsi:type="dcterms:W3CDTF">2023-03-24T01:01:14Z</dcterms:modified>
</cp:coreProperties>
</file>