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6" r:id="rId4"/>
    <p:sldId id="279" r:id="rId5"/>
    <p:sldId id="258" r:id="rId6"/>
    <p:sldId id="280" r:id="rId7"/>
    <p:sldId id="261" r:id="rId8"/>
    <p:sldId id="260" r:id="rId9"/>
    <p:sldId id="281" r:id="rId10"/>
    <p:sldId id="263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7F4CF-58BD-4A0C-AFCF-A5C4F5A0F214}" type="doc">
      <dgm:prSet loTypeId="urn:microsoft.com/office/officeart/2008/layout/PictureStrips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45AB03D-6AF1-4FB8-8C9F-56464DEAC896}">
      <dgm:prSet custT="1"/>
      <dgm:spPr>
        <a:solidFill>
          <a:srgbClr val="FF0000"/>
        </a:solidFill>
        <a:ln w="28575">
          <a:solidFill>
            <a:srgbClr val="960000"/>
          </a:solidFill>
        </a:ln>
      </dgm:spPr>
      <dgm:t>
        <a:bodyPr/>
        <a:lstStyle/>
        <a:p>
          <a:r>
            <a:rPr lang="my-MM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ယေရှုသည် အသေခံသော သိုးသငယ်အဖြစ် ထင်ရှားသည်။</a:t>
          </a:r>
          <a:endParaRPr lang="es-ES" sz="1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3E4B8E-00FD-4DE9-BCFB-DA0D32FA8105}" type="parTrans" cxnId="{D5B44E3E-B5E3-43F3-A099-77FA2360CEEB}">
      <dgm:prSet/>
      <dgm:spPr/>
      <dgm:t>
        <a:bodyPr/>
        <a:lstStyle/>
        <a:p>
          <a:endParaRPr lang="es-ES" sz="1800" b="1"/>
        </a:p>
      </dgm:t>
    </dgm:pt>
    <dgm:pt modelId="{537F11DD-EDC4-4020-9A64-31AC20F9C005}" type="sibTrans" cxnId="{D5B44E3E-B5E3-43F3-A099-77FA2360CEEB}">
      <dgm:prSet/>
      <dgm:spPr/>
      <dgm:t>
        <a:bodyPr/>
        <a:lstStyle/>
        <a:p>
          <a:endParaRPr lang="es-ES" sz="1800" b="1"/>
        </a:p>
      </dgm:t>
    </dgm:pt>
    <dgm:pt modelId="{D5C398A4-525A-48DF-8867-B4615946BC1B}">
      <dgm:prSet custT="1"/>
      <dgm:spPr>
        <a:solidFill>
          <a:srgbClr val="934BC9"/>
        </a:solidFill>
        <a:ln w="28575">
          <a:solidFill>
            <a:srgbClr val="7030A0"/>
          </a:solidFill>
        </a:ln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y-MM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ကျွန်ုပ်တို့သည်အသင်းတော်နှင့်လောကီဇာတ်လမ်းများမှတဆင့်ဘုရား</a:t>
          </a:r>
          <a:r>
            <a: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သခင်၏ကျေးဇူးတော်ကိုမြင်နိုင်သည်။</a:t>
          </a:r>
          <a:endParaRPr lang="es-ES" sz="1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E29B14-2CDE-422C-9BAA-C5E0F53D0BD1}" type="parTrans" cxnId="{6949487F-518D-494C-9348-7475D86E1087}">
      <dgm:prSet/>
      <dgm:spPr/>
      <dgm:t>
        <a:bodyPr/>
        <a:lstStyle/>
        <a:p>
          <a:endParaRPr lang="es-ES" sz="1800" b="1"/>
        </a:p>
      </dgm:t>
    </dgm:pt>
    <dgm:pt modelId="{91E6BB9F-15B0-45AF-993E-308ACDACD4FE}" type="sibTrans" cxnId="{6949487F-518D-494C-9348-7475D86E1087}">
      <dgm:prSet/>
      <dgm:spPr/>
      <dgm:t>
        <a:bodyPr/>
        <a:lstStyle/>
        <a:p>
          <a:endParaRPr lang="es-ES" sz="1800" b="1"/>
        </a:p>
      </dgm:t>
    </dgm:pt>
    <dgm:pt modelId="{8CB4F930-296B-438D-94AB-144EFC51EA02}">
      <dgm:prSet custT="1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my-MM" sz="1700" b="1" dirty="0"/>
            <a:t>သခင်ယေရှု၏လက်တော်သည်အပြစ်သားကိုကယ်တင်ရန်နှင့်မကောင်းမှုကို ကျော်လွှားရန် လက်လှမ်းမီသည်ကို ကျွန်ုပ်တို့မြင်နိုင်သည်။</a:t>
          </a:r>
          <a:endParaRPr lang="es-ES" sz="1700" b="1" dirty="0"/>
        </a:p>
      </dgm:t>
    </dgm:pt>
    <dgm:pt modelId="{1FB92125-A71A-4511-8DEE-C0693FC65D17}" type="parTrans" cxnId="{B5D94C6C-CBF5-485E-B06F-D086F44528A1}">
      <dgm:prSet/>
      <dgm:spPr/>
      <dgm:t>
        <a:bodyPr/>
        <a:lstStyle/>
        <a:p>
          <a:endParaRPr lang="es-ES" sz="1800" b="1"/>
        </a:p>
      </dgm:t>
    </dgm:pt>
    <dgm:pt modelId="{0848CAE6-3572-4191-8F4D-8C63EFA3B4DB}" type="sibTrans" cxnId="{B5D94C6C-CBF5-485E-B06F-D086F44528A1}">
      <dgm:prSet/>
      <dgm:spPr/>
      <dgm:t>
        <a:bodyPr/>
        <a:lstStyle/>
        <a:p>
          <a:endParaRPr lang="es-ES" sz="1800" b="1"/>
        </a:p>
      </dgm:t>
    </dgm:pt>
    <dgm:pt modelId="{5540456A-A195-415C-BC51-609DCA0DBDF4}">
      <dgm:prSet custT="1"/>
      <dgm:spPr>
        <a:solidFill>
          <a:schemeClr val="accent5">
            <a:lumMod val="60000"/>
            <a:lumOff val="40000"/>
          </a:schemeClr>
        </a:solidFill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my-MM" sz="1700" b="1" dirty="0"/>
            <a:t>ထာဝရအသက်၏ကတိတော်ကို ကျွန်ုပ်တို့မြင်နိုင်သည်။</a:t>
          </a:r>
          <a:endParaRPr lang="es-ES" sz="1700" b="1" dirty="0"/>
        </a:p>
      </dgm:t>
    </dgm:pt>
    <dgm:pt modelId="{3931C1EC-7928-44AA-A144-99DD8E3A665D}" type="parTrans" cxnId="{416D9D81-4210-42D9-B6D3-428E0FC38149}">
      <dgm:prSet/>
      <dgm:spPr/>
      <dgm:t>
        <a:bodyPr/>
        <a:lstStyle/>
        <a:p>
          <a:endParaRPr lang="es-ES" sz="1800" b="1"/>
        </a:p>
      </dgm:t>
    </dgm:pt>
    <dgm:pt modelId="{181307C9-3943-4B72-A022-9DC2E51E4F10}" type="sibTrans" cxnId="{416D9D81-4210-42D9-B6D3-428E0FC38149}">
      <dgm:prSet/>
      <dgm:spPr/>
      <dgm:t>
        <a:bodyPr/>
        <a:lstStyle/>
        <a:p>
          <a:endParaRPr lang="es-ES" sz="1800" b="1"/>
        </a:p>
      </dgm:t>
    </dgm:pt>
    <dgm:pt modelId="{B3274B88-9EC1-4DEC-B66C-676B4BEAE2EC}" type="pres">
      <dgm:prSet presAssocID="{3777F4CF-58BD-4A0C-AFCF-A5C4F5A0F214}" presName="Name0" presStyleCnt="0">
        <dgm:presLayoutVars>
          <dgm:dir/>
          <dgm:resizeHandles val="exact"/>
        </dgm:presLayoutVars>
      </dgm:prSet>
      <dgm:spPr/>
    </dgm:pt>
    <dgm:pt modelId="{3C059786-B70C-458A-83C0-A86EE430AAA3}" type="pres">
      <dgm:prSet presAssocID="{E45AB03D-6AF1-4FB8-8C9F-56464DEAC896}" presName="composite" presStyleCnt="0"/>
      <dgm:spPr/>
    </dgm:pt>
    <dgm:pt modelId="{17DCA11F-FBD2-404B-B2CE-B9DDA262BD6F}" type="pres">
      <dgm:prSet presAssocID="{E45AB03D-6AF1-4FB8-8C9F-56464DEAC896}" presName="rect1" presStyleLbl="trAlignAcc1" presStyleIdx="0" presStyleCnt="4">
        <dgm:presLayoutVars>
          <dgm:bulletEnabled val="1"/>
        </dgm:presLayoutVars>
      </dgm:prSet>
      <dgm:spPr/>
    </dgm:pt>
    <dgm:pt modelId="{2B047859-F554-498E-906E-60E6CEF90335}" type="pres">
      <dgm:prSet presAssocID="{E45AB03D-6AF1-4FB8-8C9F-56464DEAC896}" presName="rect2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60000"/>
          </a:solidFill>
        </a:ln>
      </dgm:spPr>
    </dgm:pt>
    <dgm:pt modelId="{131296F3-2432-44DD-8416-D075389937FA}" type="pres">
      <dgm:prSet presAssocID="{537F11DD-EDC4-4020-9A64-31AC20F9C005}" presName="sibTrans" presStyleCnt="0"/>
      <dgm:spPr/>
    </dgm:pt>
    <dgm:pt modelId="{B6304C90-A1C0-4DC2-AF5E-B121B0CA2E5D}" type="pres">
      <dgm:prSet presAssocID="{D5C398A4-525A-48DF-8867-B4615946BC1B}" presName="composite" presStyleCnt="0"/>
      <dgm:spPr/>
    </dgm:pt>
    <dgm:pt modelId="{5C97AC98-FD8F-4358-B035-F049D9E700D8}" type="pres">
      <dgm:prSet presAssocID="{D5C398A4-525A-48DF-8867-B4615946BC1B}" presName="rect1" presStyleLbl="trAlignAcc1" presStyleIdx="1" presStyleCnt="4" custScaleX="104412">
        <dgm:presLayoutVars>
          <dgm:bulletEnabled val="1"/>
        </dgm:presLayoutVars>
      </dgm:prSet>
      <dgm:spPr/>
    </dgm:pt>
    <dgm:pt modelId="{FD01E090-67D1-4307-A2B7-07B381B57DED}" type="pres">
      <dgm:prSet presAssocID="{D5C398A4-525A-48DF-8867-B4615946BC1B}" presName="rect2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7030A0"/>
          </a:solidFill>
        </a:ln>
      </dgm:spPr>
    </dgm:pt>
    <dgm:pt modelId="{BD179545-1168-4F96-A5B9-5CB795E3EDC0}" type="pres">
      <dgm:prSet presAssocID="{91E6BB9F-15B0-45AF-993E-308ACDACD4FE}" presName="sibTrans" presStyleCnt="0"/>
      <dgm:spPr/>
    </dgm:pt>
    <dgm:pt modelId="{2CA7AE91-3F2F-4E43-AF0C-E105B6CCE3AA}" type="pres">
      <dgm:prSet presAssocID="{8CB4F930-296B-438D-94AB-144EFC51EA02}" presName="composite" presStyleCnt="0"/>
      <dgm:spPr/>
    </dgm:pt>
    <dgm:pt modelId="{65A80269-C419-421C-814F-389A1CC6E1B7}" type="pres">
      <dgm:prSet presAssocID="{8CB4F930-296B-438D-94AB-144EFC51EA02}" presName="rect1" presStyleLbl="trAlignAcc1" presStyleIdx="2" presStyleCnt="4" custScaleX="99703">
        <dgm:presLayoutVars>
          <dgm:bulletEnabled val="1"/>
        </dgm:presLayoutVars>
      </dgm:prSet>
      <dgm:spPr/>
    </dgm:pt>
    <dgm:pt modelId="{BF8666BA-BB9A-490F-8797-8FE1A56AA2E5}" type="pres">
      <dgm:prSet presAssocID="{8CB4F930-296B-438D-94AB-144EFC51EA02}" presName="rect2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4">
              <a:lumMod val="75000"/>
            </a:schemeClr>
          </a:solidFill>
        </a:ln>
      </dgm:spPr>
    </dgm:pt>
    <dgm:pt modelId="{225C2660-EA1D-413E-92F1-AC91F9C67C09}" type="pres">
      <dgm:prSet presAssocID="{0848CAE6-3572-4191-8F4D-8C63EFA3B4DB}" presName="sibTrans" presStyleCnt="0"/>
      <dgm:spPr/>
    </dgm:pt>
    <dgm:pt modelId="{9EEB297C-9A5A-4D66-AE14-71D7976C7197}" type="pres">
      <dgm:prSet presAssocID="{5540456A-A195-415C-BC51-609DCA0DBDF4}" presName="composite" presStyleCnt="0"/>
      <dgm:spPr/>
    </dgm:pt>
    <dgm:pt modelId="{2B30D727-8A2D-4E50-BFA4-0A7A4118C8EE}" type="pres">
      <dgm:prSet presAssocID="{5540456A-A195-415C-BC51-609DCA0DBDF4}" presName="rect1" presStyleLbl="trAlignAcc1" presStyleIdx="3" presStyleCnt="4">
        <dgm:presLayoutVars>
          <dgm:bulletEnabled val="1"/>
        </dgm:presLayoutVars>
      </dgm:prSet>
      <dgm:spPr/>
    </dgm:pt>
    <dgm:pt modelId="{08F05CC7-D0A9-461C-881B-DE4F3DC45695}" type="pres">
      <dgm:prSet presAssocID="{5540456A-A195-415C-BC51-609DCA0DBDF4}" presName="rect2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</dgm:spPr>
    </dgm:pt>
  </dgm:ptLst>
  <dgm:cxnLst>
    <dgm:cxn modelId="{B2EEEF3D-A023-48CA-81A1-B434D6F06637}" type="presOf" srcId="{5540456A-A195-415C-BC51-609DCA0DBDF4}" destId="{2B30D727-8A2D-4E50-BFA4-0A7A4118C8EE}" srcOrd="0" destOrd="0" presId="urn:microsoft.com/office/officeart/2008/layout/PictureStrips"/>
    <dgm:cxn modelId="{D5B44E3E-B5E3-43F3-A099-77FA2360CEEB}" srcId="{3777F4CF-58BD-4A0C-AFCF-A5C4F5A0F214}" destId="{E45AB03D-6AF1-4FB8-8C9F-56464DEAC896}" srcOrd="0" destOrd="0" parTransId="{313E4B8E-00FD-4DE9-BCFB-DA0D32FA8105}" sibTransId="{537F11DD-EDC4-4020-9A64-31AC20F9C005}"/>
    <dgm:cxn modelId="{B5D94C6C-CBF5-485E-B06F-D086F44528A1}" srcId="{3777F4CF-58BD-4A0C-AFCF-A5C4F5A0F214}" destId="{8CB4F930-296B-438D-94AB-144EFC51EA02}" srcOrd="2" destOrd="0" parTransId="{1FB92125-A71A-4511-8DEE-C0693FC65D17}" sibTransId="{0848CAE6-3572-4191-8F4D-8C63EFA3B4DB}"/>
    <dgm:cxn modelId="{6949487F-518D-494C-9348-7475D86E1087}" srcId="{3777F4CF-58BD-4A0C-AFCF-A5C4F5A0F214}" destId="{D5C398A4-525A-48DF-8867-B4615946BC1B}" srcOrd="1" destOrd="0" parTransId="{D2E29B14-2CDE-422C-9BAA-C5E0F53D0BD1}" sibTransId="{91E6BB9F-15B0-45AF-993E-308ACDACD4FE}"/>
    <dgm:cxn modelId="{416D9D81-4210-42D9-B6D3-428E0FC38149}" srcId="{3777F4CF-58BD-4A0C-AFCF-A5C4F5A0F214}" destId="{5540456A-A195-415C-BC51-609DCA0DBDF4}" srcOrd="3" destOrd="0" parTransId="{3931C1EC-7928-44AA-A144-99DD8E3A665D}" sibTransId="{181307C9-3943-4B72-A022-9DC2E51E4F10}"/>
    <dgm:cxn modelId="{987AC9A6-BC7E-4019-BA2D-8C0D92886A92}" type="presOf" srcId="{3777F4CF-58BD-4A0C-AFCF-A5C4F5A0F214}" destId="{B3274B88-9EC1-4DEC-B66C-676B4BEAE2EC}" srcOrd="0" destOrd="0" presId="urn:microsoft.com/office/officeart/2008/layout/PictureStrips"/>
    <dgm:cxn modelId="{6E4D00AC-7FC0-4DC4-B057-4A991E26E8C7}" type="presOf" srcId="{E45AB03D-6AF1-4FB8-8C9F-56464DEAC896}" destId="{17DCA11F-FBD2-404B-B2CE-B9DDA262BD6F}" srcOrd="0" destOrd="0" presId="urn:microsoft.com/office/officeart/2008/layout/PictureStrips"/>
    <dgm:cxn modelId="{5CB975B8-E073-4C88-B99B-DDD5845EB01F}" type="presOf" srcId="{8CB4F930-296B-438D-94AB-144EFC51EA02}" destId="{65A80269-C419-421C-814F-389A1CC6E1B7}" srcOrd="0" destOrd="0" presId="urn:microsoft.com/office/officeart/2008/layout/PictureStrips"/>
    <dgm:cxn modelId="{5F97F5F5-912D-4A65-BE92-08E42F8AE7DF}" type="presOf" srcId="{D5C398A4-525A-48DF-8867-B4615946BC1B}" destId="{5C97AC98-FD8F-4358-B035-F049D9E700D8}" srcOrd="0" destOrd="0" presId="urn:microsoft.com/office/officeart/2008/layout/PictureStrips"/>
    <dgm:cxn modelId="{65DFB21B-666D-44E5-A188-A9E3D0DC3A26}" type="presParOf" srcId="{B3274B88-9EC1-4DEC-B66C-676B4BEAE2EC}" destId="{3C059786-B70C-458A-83C0-A86EE430AAA3}" srcOrd="0" destOrd="0" presId="urn:microsoft.com/office/officeart/2008/layout/PictureStrips"/>
    <dgm:cxn modelId="{8EDBCC5A-80B7-4499-B9EC-9E840A892FBC}" type="presParOf" srcId="{3C059786-B70C-458A-83C0-A86EE430AAA3}" destId="{17DCA11F-FBD2-404B-B2CE-B9DDA262BD6F}" srcOrd="0" destOrd="0" presId="urn:microsoft.com/office/officeart/2008/layout/PictureStrips"/>
    <dgm:cxn modelId="{BFCFC674-5C47-4749-829B-D7BF8E444A9B}" type="presParOf" srcId="{3C059786-B70C-458A-83C0-A86EE430AAA3}" destId="{2B047859-F554-498E-906E-60E6CEF90335}" srcOrd="1" destOrd="0" presId="urn:microsoft.com/office/officeart/2008/layout/PictureStrips"/>
    <dgm:cxn modelId="{F6D6FA97-4F0E-4CB1-B717-908D6152DABF}" type="presParOf" srcId="{B3274B88-9EC1-4DEC-B66C-676B4BEAE2EC}" destId="{131296F3-2432-44DD-8416-D075389937FA}" srcOrd="1" destOrd="0" presId="urn:microsoft.com/office/officeart/2008/layout/PictureStrips"/>
    <dgm:cxn modelId="{8A2A90BD-3BAD-45DC-928D-310511382A8D}" type="presParOf" srcId="{B3274B88-9EC1-4DEC-B66C-676B4BEAE2EC}" destId="{B6304C90-A1C0-4DC2-AF5E-B121B0CA2E5D}" srcOrd="2" destOrd="0" presId="urn:microsoft.com/office/officeart/2008/layout/PictureStrips"/>
    <dgm:cxn modelId="{A9B1B04A-AC87-46F7-9F37-992363B781CF}" type="presParOf" srcId="{B6304C90-A1C0-4DC2-AF5E-B121B0CA2E5D}" destId="{5C97AC98-FD8F-4358-B035-F049D9E700D8}" srcOrd="0" destOrd="0" presId="urn:microsoft.com/office/officeart/2008/layout/PictureStrips"/>
    <dgm:cxn modelId="{98045FA9-751C-4C43-BFED-3805D2F3103B}" type="presParOf" srcId="{B6304C90-A1C0-4DC2-AF5E-B121B0CA2E5D}" destId="{FD01E090-67D1-4307-A2B7-07B381B57DED}" srcOrd="1" destOrd="0" presId="urn:microsoft.com/office/officeart/2008/layout/PictureStrips"/>
    <dgm:cxn modelId="{87B5EF15-5BB7-4640-B43C-A0B48987323D}" type="presParOf" srcId="{B3274B88-9EC1-4DEC-B66C-676B4BEAE2EC}" destId="{BD179545-1168-4F96-A5B9-5CB795E3EDC0}" srcOrd="3" destOrd="0" presId="urn:microsoft.com/office/officeart/2008/layout/PictureStrips"/>
    <dgm:cxn modelId="{AFF4113F-7EAA-45B7-8E9A-D2B81954476E}" type="presParOf" srcId="{B3274B88-9EC1-4DEC-B66C-676B4BEAE2EC}" destId="{2CA7AE91-3F2F-4E43-AF0C-E105B6CCE3AA}" srcOrd="4" destOrd="0" presId="urn:microsoft.com/office/officeart/2008/layout/PictureStrips"/>
    <dgm:cxn modelId="{52BB5CA3-1EAA-4F3F-A6C1-DB8FCB0B4FEA}" type="presParOf" srcId="{2CA7AE91-3F2F-4E43-AF0C-E105B6CCE3AA}" destId="{65A80269-C419-421C-814F-389A1CC6E1B7}" srcOrd="0" destOrd="0" presId="urn:microsoft.com/office/officeart/2008/layout/PictureStrips"/>
    <dgm:cxn modelId="{75B62A1B-BA22-4695-ABA1-5490170B295B}" type="presParOf" srcId="{2CA7AE91-3F2F-4E43-AF0C-E105B6CCE3AA}" destId="{BF8666BA-BB9A-490F-8797-8FE1A56AA2E5}" srcOrd="1" destOrd="0" presId="urn:microsoft.com/office/officeart/2008/layout/PictureStrips"/>
    <dgm:cxn modelId="{4AF26044-D489-4050-B154-8816874D512A}" type="presParOf" srcId="{B3274B88-9EC1-4DEC-B66C-676B4BEAE2EC}" destId="{225C2660-EA1D-413E-92F1-AC91F9C67C09}" srcOrd="5" destOrd="0" presId="urn:microsoft.com/office/officeart/2008/layout/PictureStrips"/>
    <dgm:cxn modelId="{F5B2BF83-2776-4625-BBA4-786BB31CCE65}" type="presParOf" srcId="{B3274B88-9EC1-4DEC-B66C-676B4BEAE2EC}" destId="{9EEB297C-9A5A-4D66-AE14-71D7976C7197}" srcOrd="6" destOrd="0" presId="urn:microsoft.com/office/officeart/2008/layout/PictureStrips"/>
    <dgm:cxn modelId="{45625F88-B7FC-4181-929B-5715E077F290}" type="presParOf" srcId="{9EEB297C-9A5A-4D66-AE14-71D7976C7197}" destId="{2B30D727-8A2D-4E50-BFA4-0A7A4118C8EE}" srcOrd="0" destOrd="0" presId="urn:microsoft.com/office/officeart/2008/layout/PictureStrips"/>
    <dgm:cxn modelId="{16CACB1E-253C-4A85-8301-2E5DE9657FFF}" type="presParOf" srcId="{9EEB297C-9A5A-4D66-AE14-71D7976C7197}" destId="{08F05CC7-D0A9-461C-881B-DE4F3DC4569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65C30-AE02-47DD-A809-5D7E12F5C17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9AC93D3-99E2-49CF-8081-46B63C7A27A9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ငါတို့သည်အခကြေးငွေမရှိဘဲသူ၏ကျေးဇူးတော်အားဖြင့်ဖြောင့်မတ်ရာသို့ရောက်ကြသည် (၃း၂၄)။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47E95-6051-47CC-B1BE-854191074401}" type="parTrans" cxnId="{0BFA0F5B-C5A3-46A5-A135-34921998C95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57442-9B6F-407E-ABF4-1A7AF38A6800}" type="sibTrans" cxnId="{0BFA0F5B-C5A3-46A5-A135-34921998C95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E64B93-3D53-40EE-8DE6-12DE10AD6600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ဘု​ရား​သ​ခင်​၏​ကျေး​ဇူး​တော်​သည် ဖြောင့်​မတ်​ခြင်း​ကို​ဖော်​ပြ​ခြင်း​ဖြစ်​သည် (၃း၂၅)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57E4D-3658-4F39-9DF9-0A4F8169C5F5}" type="parTrans" cxnId="{237212CA-634D-4175-A6E0-38E645CFA40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C5520-DEFC-4258-BC86-2BAC77091979}" type="sibTrans" cxnId="{237212CA-634D-4175-A6E0-38E645CFA40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D7889-BF9C-4232-B712-BF14C1C5108D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ယုံကြည်ခြင်းဖြင့်လက်ခံသောသူသည်ကျေးဇူးတော်ဖြင့်ဖြောင့်မတ်ရာသို့ရောက်ကြသည် (၃း၂၆)။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C1EF9-9E41-4AD0-B6B9-54C8BDAE1B8E}" type="parTrans" cxnId="{863DE3C4-8A76-49A6-8BAF-23C4D3FF83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6D9CA-E391-459A-B3DF-974E7BDF958D}" type="sibTrans" cxnId="{863DE3C4-8A76-49A6-8BAF-23C4D3FF83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82FBF-6942-4A34-8E14-BDA665042011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ဘုရားသခင်သည်ကျွန်ုပ်တို့အပြစ်ရှိစဉ်ပင်ကျွန်ုပ်တို့ကိုချစ်ကြောင်းပြသခဲ့သည် (၅း၆-၈)။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8D45C-EF00-4078-88A9-D039B18CF3AA}" type="parTrans" cxnId="{BD99D9F3-6A7E-4C03-8317-826F137CABA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206A0-E767-4B05-9B74-F1AC5A7F722E}" type="sibTrans" cxnId="{BD99D9F3-6A7E-4C03-8317-826F137CABA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90963D-D8FA-4170-AEFF-7314B0F4A83F}" type="pres">
      <dgm:prSet presAssocID="{9AC65C30-AE02-47DD-A809-5D7E12F5C17D}" presName="Name0" presStyleCnt="0">
        <dgm:presLayoutVars>
          <dgm:chMax val="7"/>
          <dgm:chPref val="7"/>
          <dgm:dir/>
        </dgm:presLayoutVars>
      </dgm:prSet>
      <dgm:spPr/>
    </dgm:pt>
    <dgm:pt modelId="{138E806D-3573-45B9-90BD-3AA784F98AED}" type="pres">
      <dgm:prSet presAssocID="{9AC65C30-AE02-47DD-A809-5D7E12F5C17D}" presName="Name1" presStyleCnt="0"/>
      <dgm:spPr/>
    </dgm:pt>
    <dgm:pt modelId="{89BFC6F5-E78E-4381-9841-8A1C5D2F553B}" type="pres">
      <dgm:prSet presAssocID="{9AC65C30-AE02-47DD-A809-5D7E12F5C17D}" presName="cycle" presStyleCnt="0"/>
      <dgm:spPr/>
    </dgm:pt>
    <dgm:pt modelId="{D891D6DA-44CE-42F8-B99D-F5CA3F1D8532}" type="pres">
      <dgm:prSet presAssocID="{9AC65C30-AE02-47DD-A809-5D7E12F5C17D}" presName="srcNode" presStyleLbl="node1" presStyleIdx="0" presStyleCnt="4"/>
      <dgm:spPr/>
    </dgm:pt>
    <dgm:pt modelId="{DFEF6C9E-3B2C-400B-932E-4009914E5C0A}" type="pres">
      <dgm:prSet presAssocID="{9AC65C30-AE02-47DD-A809-5D7E12F5C17D}" presName="conn" presStyleLbl="parChTrans1D2" presStyleIdx="0" presStyleCnt="1"/>
      <dgm:spPr/>
    </dgm:pt>
    <dgm:pt modelId="{29B07E62-BC63-453D-AC9D-2668FCC850D8}" type="pres">
      <dgm:prSet presAssocID="{9AC65C30-AE02-47DD-A809-5D7E12F5C17D}" presName="extraNode" presStyleLbl="node1" presStyleIdx="0" presStyleCnt="4"/>
      <dgm:spPr/>
    </dgm:pt>
    <dgm:pt modelId="{C0BF7F51-7A4F-49E3-AFB3-694170ACC85A}" type="pres">
      <dgm:prSet presAssocID="{9AC65C30-AE02-47DD-A809-5D7E12F5C17D}" presName="dstNode" presStyleLbl="node1" presStyleIdx="0" presStyleCnt="4"/>
      <dgm:spPr/>
    </dgm:pt>
    <dgm:pt modelId="{640ADF87-C716-4D1B-B246-4C5023DB3642}" type="pres">
      <dgm:prSet presAssocID="{79AC93D3-99E2-49CF-8081-46B63C7A27A9}" presName="text_1" presStyleLbl="node1" presStyleIdx="0" presStyleCnt="4">
        <dgm:presLayoutVars>
          <dgm:bulletEnabled val="1"/>
        </dgm:presLayoutVars>
      </dgm:prSet>
      <dgm:spPr/>
    </dgm:pt>
    <dgm:pt modelId="{EEDF9B7D-45F7-49FB-8D54-D559EC2DB097}" type="pres">
      <dgm:prSet presAssocID="{79AC93D3-99E2-49CF-8081-46B63C7A27A9}" presName="accent_1" presStyleCnt="0"/>
      <dgm:spPr/>
    </dgm:pt>
    <dgm:pt modelId="{F914D940-DCF4-49E6-9DFC-F46217FE86E0}" type="pres">
      <dgm:prSet presAssocID="{79AC93D3-99E2-49CF-8081-46B63C7A27A9}" presName="accentRepeatNode" presStyleLbl="solidFgAcc1" presStyleIdx="0" presStyleCnt="4"/>
      <dgm:spPr>
        <a:solidFill>
          <a:srgbClr val="FF618E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8893A8C-D24D-4EE7-900F-5105B2BA38F8}" type="pres">
      <dgm:prSet presAssocID="{47E64B93-3D53-40EE-8DE6-12DE10AD6600}" presName="text_2" presStyleLbl="node1" presStyleIdx="1" presStyleCnt="4">
        <dgm:presLayoutVars>
          <dgm:bulletEnabled val="1"/>
        </dgm:presLayoutVars>
      </dgm:prSet>
      <dgm:spPr/>
    </dgm:pt>
    <dgm:pt modelId="{58AA2E11-E134-4F3A-A934-81062BD9496C}" type="pres">
      <dgm:prSet presAssocID="{47E64B93-3D53-40EE-8DE6-12DE10AD6600}" presName="accent_2" presStyleCnt="0"/>
      <dgm:spPr/>
    </dgm:pt>
    <dgm:pt modelId="{BB060A71-CCE8-498E-B6EB-277EAEEAAA1C}" type="pres">
      <dgm:prSet presAssocID="{47E64B93-3D53-40EE-8DE6-12DE10AD6600}" presName="accentRepeatNode" presStyleLbl="solidFgAcc1" presStyleIdx="1" presStyleCnt="4"/>
      <dgm:spPr>
        <a:xfrm>
          <a:off x="194332" y="518737"/>
          <a:ext cx="345825" cy="345825"/>
        </a:xfrm>
        <a:prstGeom prst="ellipse">
          <a:avLst/>
        </a:prstGeom>
        <a:solidFill>
          <a:srgbClr val="FF8119"/>
        </a:solidFill>
        <a:ln w="6350" cap="flat" cmpd="sng" algn="ctr">
          <a:solidFill>
            <a:srgbClr val="662E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  <dgm:pt modelId="{64B12FEE-48CF-456F-BBB1-268BFFEFF843}" type="pres">
      <dgm:prSet presAssocID="{31AD7889-BF9C-4232-B712-BF14C1C5108D}" presName="text_3" presStyleLbl="node1" presStyleIdx="2" presStyleCnt="4">
        <dgm:presLayoutVars>
          <dgm:bulletEnabled val="1"/>
        </dgm:presLayoutVars>
      </dgm:prSet>
      <dgm:spPr/>
    </dgm:pt>
    <dgm:pt modelId="{B91C46E5-69D3-4E7B-9C46-32534711E592}" type="pres">
      <dgm:prSet presAssocID="{31AD7889-BF9C-4232-B712-BF14C1C5108D}" presName="accent_3" presStyleCnt="0"/>
      <dgm:spPr/>
    </dgm:pt>
    <dgm:pt modelId="{CCFD4FB0-AFC5-449F-9CA3-6A4453F1855F}" type="pres">
      <dgm:prSet presAssocID="{31AD7889-BF9C-4232-B712-BF14C1C5108D}" presName="accentRepeatNode" presStyleLbl="solidFgAcc1" presStyleIdx="2" presStyleCnt="4"/>
      <dgm:spPr>
        <a:xfrm>
          <a:off x="194332" y="933799"/>
          <a:ext cx="345825" cy="345825"/>
        </a:xfrm>
        <a:prstGeom prst="ellipse">
          <a:avLst/>
        </a:prstGeom>
        <a:solidFill>
          <a:srgbClr val="7AFF0D"/>
        </a:solidFill>
        <a:ln w="6350" cap="flat" cmpd="sng" algn="ctr">
          <a:solidFill>
            <a:srgbClr val="2E65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  <dgm:pt modelId="{63053B74-A8EB-4851-AD91-3347AFDD995A}" type="pres">
      <dgm:prSet presAssocID="{C6082FBF-6942-4A34-8E14-BDA665042011}" presName="text_4" presStyleLbl="node1" presStyleIdx="3" presStyleCnt="4">
        <dgm:presLayoutVars>
          <dgm:bulletEnabled val="1"/>
        </dgm:presLayoutVars>
      </dgm:prSet>
      <dgm:spPr/>
    </dgm:pt>
    <dgm:pt modelId="{B7AD25DA-025C-4E88-84D8-843F31F1B65E}" type="pres">
      <dgm:prSet presAssocID="{C6082FBF-6942-4A34-8E14-BDA665042011}" presName="accent_4" presStyleCnt="0"/>
      <dgm:spPr/>
    </dgm:pt>
    <dgm:pt modelId="{AF02B7F1-27F9-4DA2-B8AC-68A291603119}" type="pres">
      <dgm:prSet presAssocID="{C6082FBF-6942-4A34-8E14-BDA665042011}" presName="accentRepeatNode" presStyleLbl="solidFgAcc1" presStyleIdx="3" presStyleCnt="4"/>
      <dgm:spPr>
        <a:xfrm>
          <a:off x="35716" y="1348862"/>
          <a:ext cx="345825" cy="345825"/>
        </a:xfrm>
        <a:prstGeom prst="ellipse">
          <a:avLst/>
        </a:prstGeom>
        <a:solidFill>
          <a:srgbClr val="FFCF47"/>
        </a:solidFill>
        <a:ln w="6350" cap="flat" cmpd="sng" algn="ctr">
          <a:solidFill>
            <a:srgbClr val="C992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</dgm:ptLst>
  <dgm:cxnLst>
    <dgm:cxn modelId="{D2D0E013-61C8-4608-B354-F2D9CDB44B19}" type="presOf" srcId="{C6082FBF-6942-4A34-8E14-BDA665042011}" destId="{63053B74-A8EB-4851-AD91-3347AFDD995A}" srcOrd="0" destOrd="0" presId="urn:microsoft.com/office/officeart/2008/layout/VerticalCurvedList"/>
    <dgm:cxn modelId="{0BFA0F5B-C5A3-46A5-A135-34921998C956}" srcId="{9AC65C30-AE02-47DD-A809-5D7E12F5C17D}" destId="{79AC93D3-99E2-49CF-8081-46B63C7A27A9}" srcOrd="0" destOrd="0" parTransId="{27947E95-6051-47CC-B1BE-854191074401}" sibTransId="{AB357442-9B6F-407E-ABF4-1A7AF38A6800}"/>
    <dgm:cxn modelId="{3D3D2866-169F-4722-9CA8-49BC86EB498E}" type="presOf" srcId="{47E64B93-3D53-40EE-8DE6-12DE10AD6600}" destId="{58893A8C-D24D-4EE7-900F-5105B2BA38F8}" srcOrd="0" destOrd="0" presId="urn:microsoft.com/office/officeart/2008/layout/VerticalCurvedList"/>
    <dgm:cxn modelId="{146CA584-C904-4234-8103-8F2CC0041520}" type="presOf" srcId="{9AC65C30-AE02-47DD-A809-5D7E12F5C17D}" destId="{1190963D-D8FA-4170-AEFF-7314B0F4A83F}" srcOrd="0" destOrd="0" presId="urn:microsoft.com/office/officeart/2008/layout/VerticalCurvedList"/>
    <dgm:cxn modelId="{0B9793B1-0383-45C2-B39B-5E6EE2AD51E4}" type="presOf" srcId="{79AC93D3-99E2-49CF-8081-46B63C7A27A9}" destId="{640ADF87-C716-4D1B-B246-4C5023DB3642}" srcOrd="0" destOrd="0" presId="urn:microsoft.com/office/officeart/2008/layout/VerticalCurvedList"/>
    <dgm:cxn modelId="{863DE3C4-8A76-49A6-8BAF-23C4D3FF83AD}" srcId="{9AC65C30-AE02-47DD-A809-5D7E12F5C17D}" destId="{31AD7889-BF9C-4232-B712-BF14C1C5108D}" srcOrd="2" destOrd="0" parTransId="{F4AC1EF9-9E41-4AD0-B6B9-54C8BDAE1B8E}" sibTransId="{4E16D9CA-E391-459A-B3DF-974E7BDF958D}"/>
    <dgm:cxn modelId="{237212CA-634D-4175-A6E0-38E645CFA405}" srcId="{9AC65C30-AE02-47DD-A809-5D7E12F5C17D}" destId="{47E64B93-3D53-40EE-8DE6-12DE10AD6600}" srcOrd="1" destOrd="0" parTransId="{D3657E4D-3658-4F39-9DF9-0A4F8169C5F5}" sibTransId="{772C5520-DEFC-4258-BC86-2BAC77091979}"/>
    <dgm:cxn modelId="{4B9E9AD8-5F36-4AA6-B55E-AFDF5375EED6}" type="presOf" srcId="{31AD7889-BF9C-4232-B712-BF14C1C5108D}" destId="{64B12FEE-48CF-456F-BBB1-268BFFEFF843}" srcOrd="0" destOrd="0" presId="urn:microsoft.com/office/officeart/2008/layout/VerticalCurvedList"/>
    <dgm:cxn modelId="{BD99D9F3-6A7E-4C03-8317-826F137CABA4}" srcId="{9AC65C30-AE02-47DD-A809-5D7E12F5C17D}" destId="{C6082FBF-6942-4A34-8E14-BDA665042011}" srcOrd="3" destOrd="0" parTransId="{BBC8D45C-EF00-4078-88A9-D039B18CF3AA}" sibTransId="{AF8206A0-E767-4B05-9B74-F1AC5A7F722E}"/>
    <dgm:cxn modelId="{E81FE0F6-5BAC-441F-B163-C210FC25D01B}" type="presOf" srcId="{AB357442-9B6F-407E-ABF4-1A7AF38A6800}" destId="{DFEF6C9E-3B2C-400B-932E-4009914E5C0A}" srcOrd="0" destOrd="0" presId="urn:microsoft.com/office/officeart/2008/layout/VerticalCurvedList"/>
    <dgm:cxn modelId="{F3CFC9E5-F14C-4B7D-A66E-4DDA8EF001E1}" type="presParOf" srcId="{1190963D-D8FA-4170-AEFF-7314B0F4A83F}" destId="{138E806D-3573-45B9-90BD-3AA784F98AED}" srcOrd="0" destOrd="0" presId="urn:microsoft.com/office/officeart/2008/layout/VerticalCurvedList"/>
    <dgm:cxn modelId="{D7963568-9831-4D5F-8333-2E022F560987}" type="presParOf" srcId="{138E806D-3573-45B9-90BD-3AA784F98AED}" destId="{89BFC6F5-E78E-4381-9841-8A1C5D2F553B}" srcOrd="0" destOrd="0" presId="urn:microsoft.com/office/officeart/2008/layout/VerticalCurvedList"/>
    <dgm:cxn modelId="{C20DC28B-15EA-4433-9595-02A43E65494B}" type="presParOf" srcId="{89BFC6F5-E78E-4381-9841-8A1C5D2F553B}" destId="{D891D6DA-44CE-42F8-B99D-F5CA3F1D8532}" srcOrd="0" destOrd="0" presId="urn:microsoft.com/office/officeart/2008/layout/VerticalCurvedList"/>
    <dgm:cxn modelId="{A9ABD853-E40C-47E7-9417-FF3514A176DB}" type="presParOf" srcId="{89BFC6F5-E78E-4381-9841-8A1C5D2F553B}" destId="{DFEF6C9E-3B2C-400B-932E-4009914E5C0A}" srcOrd="1" destOrd="0" presId="urn:microsoft.com/office/officeart/2008/layout/VerticalCurvedList"/>
    <dgm:cxn modelId="{426487CA-5297-433D-9084-24F49705ABBD}" type="presParOf" srcId="{89BFC6F5-E78E-4381-9841-8A1C5D2F553B}" destId="{29B07E62-BC63-453D-AC9D-2668FCC850D8}" srcOrd="2" destOrd="0" presId="urn:microsoft.com/office/officeart/2008/layout/VerticalCurvedList"/>
    <dgm:cxn modelId="{5EE61E8B-692D-45E8-A7C2-E8375C5AF54B}" type="presParOf" srcId="{89BFC6F5-E78E-4381-9841-8A1C5D2F553B}" destId="{C0BF7F51-7A4F-49E3-AFB3-694170ACC85A}" srcOrd="3" destOrd="0" presId="urn:microsoft.com/office/officeart/2008/layout/VerticalCurvedList"/>
    <dgm:cxn modelId="{A5448467-2F90-4ED0-93EA-51DEC92E4BF3}" type="presParOf" srcId="{138E806D-3573-45B9-90BD-3AA784F98AED}" destId="{640ADF87-C716-4D1B-B246-4C5023DB3642}" srcOrd="1" destOrd="0" presId="urn:microsoft.com/office/officeart/2008/layout/VerticalCurvedList"/>
    <dgm:cxn modelId="{71EF7CD4-E622-44DD-81AF-039AED6C72B7}" type="presParOf" srcId="{138E806D-3573-45B9-90BD-3AA784F98AED}" destId="{EEDF9B7D-45F7-49FB-8D54-D559EC2DB097}" srcOrd="2" destOrd="0" presId="urn:microsoft.com/office/officeart/2008/layout/VerticalCurvedList"/>
    <dgm:cxn modelId="{6B1D22E7-E133-4C13-8B32-24DC6CB5CB49}" type="presParOf" srcId="{EEDF9B7D-45F7-49FB-8D54-D559EC2DB097}" destId="{F914D940-DCF4-49E6-9DFC-F46217FE86E0}" srcOrd="0" destOrd="0" presId="urn:microsoft.com/office/officeart/2008/layout/VerticalCurvedList"/>
    <dgm:cxn modelId="{F6BBE992-5A2D-4EEF-90C4-38B60AF5E59F}" type="presParOf" srcId="{138E806D-3573-45B9-90BD-3AA784F98AED}" destId="{58893A8C-D24D-4EE7-900F-5105B2BA38F8}" srcOrd="3" destOrd="0" presId="urn:microsoft.com/office/officeart/2008/layout/VerticalCurvedList"/>
    <dgm:cxn modelId="{51E11931-71D4-4C47-8306-0F83A5F21294}" type="presParOf" srcId="{138E806D-3573-45B9-90BD-3AA784F98AED}" destId="{58AA2E11-E134-4F3A-A934-81062BD9496C}" srcOrd="4" destOrd="0" presId="urn:microsoft.com/office/officeart/2008/layout/VerticalCurvedList"/>
    <dgm:cxn modelId="{F01C6CDB-1050-4441-95AA-32F5E56172CF}" type="presParOf" srcId="{58AA2E11-E134-4F3A-A934-81062BD9496C}" destId="{BB060A71-CCE8-498E-B6EB-277EAEEAAA1C}" srcOrd="0" destOrd="0" presId="urn:microsoft.com/office/officeart/2008/layout/VerticalCurvedList"/>
    <dgm:cxn modelId="{147A20FC-AA1D-4718-941C-1801D9B49453}" type="presParOf" srcId="{138E806D-3573-45B9-90BD-3AA784F98AED}" destId="{64B12FEE-48CF-456F-BBB1-268BFFEFF843}" srcOrd="5" destOrd="0" presId="urn:microsoft.com/office/officeart/2008/layout/VerticalCurvedList"/>
    <dgm:cxn modelId="{C8BE4947-71BD-49AC-9C10-28E12FED4A5A}" type="presParOf" srcId="{138E806D-3573-45B9-90BD-3AA784F98AED}" destId="{B91C46E5-69D3-4E7B-9C46-32534711E592}" srcOrd="6" destOrd="0" presId="urn:microsoft.com/office/officeart/2008/layout/VerticalCurvedList"/>
    <dgm:cxn modelId="{60839E05-7A7B-499B-9561-9C13CB02BD36}" type="presParOf" srcId="{B91C46E5-69D3-4E7B-9C46-32534711E592}" destId="{CCFD4FB0-AFC5-449F-9CA3-6A4453F1855F}" srcOrd="0" destOrd="0" presId="urn:microsoft.com/office/officeart/2008/layout/VerticalCurvedList"/>
    <dgm:cxn modelId="{A75DD99C-311D-4CD7-AF25-8512B0366E2F}" type="presParOf" srcId="{138E806D-3573-45B9-90BD-3AA784F98AED}" destId="{63053B74-A8EB-4851-AD91-3347AFDD995A}" srcOrd="7" destOrd="0" presId="urn:microsoft.com/office/officeart/2008/layout/VerticalCurvedList"/>
    <dgm:cxn modelId="{7D011463-0F12-484F-BAD7-9E36A41E192D}" type="presParOf" srcId="{138E806D-3573-45B9-90BD-3AA784F98AED}" destId="{B7AD25DA-025C-4E88-84D8-843F31F1B65E}" srcOrd="8" destOrd="0" presId="urn:microsoft.com/office/officeart/2008/layout/VerticalCurvedList"/>
    <dgm:cxn modelId="{DD300C13-57E1-4BF3-871B-43301512E651}" type="presParOf" srcId="{B7AD25DA-025C-4E88-84D8-843F31F1B65E}" destId="{AF02B7F1-27F9-4DA2-B8AC-68A2916031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CA11F-FBD2-404B-B2CE-B9DDA262BD6F}">
      <dsp:nvSpPr>
        <dsp:cNvPr id="0" name=""/>
        <dsp:cNvSpPr/>
      </dsp:nvSpPr>
      <dsp:spPr>
        <a:xfrm>
          <a:off x="204478" y="185457"/>
          <a:ext cx="4053374" cy="1266679"/>
        </a:xfrm>
        <a:prstGeom prst="rect">
          <a:avLst/>
        </a:prstGeom>
        <a:solidFill>
          <a:srgbClr val="FF0000"/>
        </a:solidFill>
        <a:ln w="28575" cap="flat" cmpd="sng" algn="ctr">
          <a:solidFill>
            <a:srgbClr val="96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796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ယေရှုသည် အသေခံသော သိုးသငယ်အဖြစ် ထင်ရှားသည်။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478" y="185457"/>
        <a:ext cx="4053374" cy="1266679"/>
      </dsp:txXfrm>
    </dsp:sp>
    <dsp:sp modelId="{2B047859-F554-498E-906E-60E6CEF90335}">
      <dsp:nvSpPr>
        <dsp:cNvPr id="0" name=""/>
        <dsp:cNvSpPr/>
      </dsp:nvSpPr>
      <dsp:spPr>
        <a:xfrm>
          <a:off x="35588" y="2493"/>
          <a:ext cx="886675" cy="1330013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60000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97AC98-FD8F-4358-B035-F049D9E700D8}">
      <dsp:nvSpPr>
        <dsp:cNvPr id="0" name=""/>
        <dsp:cNvSpPr/>
      </dsp:nvSpPr>
      <dsp:spPr>
        <a:xfrm>
          <a:off x="4484427" y="185457"/>
          <a:ext cx="4232209" cy="1266679"/>
        </a:xfrm>
        <a:prstGeom prst="rect">
          <a:avLst/>
        </a:prstGeom>
        <a:solidFill>
          <a:srgbClr val="934BC9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796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ကျွန်ုပ်တို့သည်အသင်းတော်နှင့်လောကီဇာတ်လမ်းများမှတဆင့်ဘုရား</a:t>
          </a:r>
          <a:r>
            <a:rPr lang="en-US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သခင်၏ကျေးဇူးတော်ကိုမြင်နိုင်သည်။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4427" y="185457"/>
        <a:ext cx="4232209" cy="1266679"/>
      </dsp:txXfrm>
    </dsp:sp>
    <dsp:sp modelId="{FD01E090-67D1-4307-A2B7-07B381B57DED}">
      <dsp:nvSpPr>
        <dsp:cNvPr id="0" name=""/>
        <dsp:cNvSpPr/>
      </dsp:nvSpPr>
      <dsp:spPr>
        <a:xfrm>
          <a:off x="4404954" y="2493"/>
          <a:ext cx="886675" cy="1330013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7030A0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A80269-C419-421C-814F-389A1CC6E1B7}">
      <dsp:nvSpPr>
        <dsp:cNvPr id="0" name=""/>
        <dsp:cNvSpPr/>
      </dsp:nvSpPr>
      <dsp:spPr>
        <a:xfrm>
          <a:off x="258216" y="1780066"/>
          <a:ext cx="4041335" cy="126667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796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700" b="1" kern="1200" dirty="0"/>
            <a:t>သခင်ယေရှု၏လက်တော်သည်အပြစ်သားကိုကယ်တင်ရန်နှင့်မကောင်းမှုကို ကျော်လွှားရန် လက်လှမ်းမီသည်ကို ကျွန်ုပ်တို့မြင်နိုင်သည်။</a:t>
          </a:r>
          <a:endParaRPr lang="es-ES" sz="1700" b="1" kern="1200" dirty="0"/>
        </a:p>
      </dsp:txBody>
      <dsp:txXfrm>
        <a:off x="258216" y="1780066"/>
        <a:ext cx="4041335" cy="1266679"/>
      </dsp:txXfrm>
    </dsp:sp>
    <dsp:sp modelId="{BF8666BA-BB9A-490F-8797-8FE1A56AA2E5}">
      <dsp:nvSpPr>
        <dsp:cNvPr id="0" name=""/>
        <dsp:cNvSpPr/>
      </dsp:nvSpPr>
      <dsp:spPr>
        <a:xfrm>
          <a:off x="83306" y="1597101"/>
          <a:ext cx="886675" cy="1330013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4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30D727-8A2D-4E50-BFA4-0A7A4118C8EE}">
      <dsp:nvSpPr>
        <dsp:cNvPr id="0" name=""/>
        <dsp:cNvSpPr/>
      </dsp:nvSpPr>
      <dsp:spPr>
        <a:xfrm>
          <a:off x="4615544" y="1780066"/>
          <a:ext cx="4053374" cy="126667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796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ထာဝရအသက်၏ကတိတော်ကို ကျွန်ုပ်တို့မြင်နိုင်သည်။</a:t>
          </a:r>
          <a:endParaRPr lang="es-ES" sz="1700" b="1" kern="1200" dirty="0"/>
        </a:p>
      </dsp:txBody>
      <dsp:txXfrm>
        <a:off x="4615544" y="1780066"/>
        <a:ext cx="4053374" cy="1266679"/>
      </dsp:txXfrm>
    </dsp:sp>
    <dsp:sp modelId="{08F05CC7-D0A9-461C-881B-DE4F3DC45695}">
      <dsp:nvSpPr>
        <dsp:cNvPr id="0" name=""/>
        <dsp:cNvSpPr/>
      </dsp:nvSpPr>
      <dsp:spPr>
        <a:xfrm>
          <a:off x="4446653" y="1597101"/>
          <a:ext cx="886675" cy="1330013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F6C9E-3B2C-400B-932E-4009914E5C0A}">
      <dsp:nvSpPr>
        <dsp:cNvPr id="0" name=""/>
        <dsp:cNvSpPr/>
      </dsp:nvSpPr>
      <dsp:spPr>
        <a:xfrm>
          <a:off x="-2709246" y="-417824"/>
          <a:ext cx="3233466" cy="3233466"/>
        </a:xfrm>
        <a:prstGeom prst="blockArc">
          <a:avLst>
            <a:gd name="adj1" fmla="val 18900000"/>
            <a:gd name="adj2" fmla="val 2700000"/>
            <a:gd name="adj3" fmla="val 66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ADF87-C716-4D1B-B246-4C5023DB3642}">
      <dsp:nvSpPr>
        <dsp:cNvPr id="0" name=""/>
        <dsp:cNvSpPr/>
      </dsp:nvSpPr>
      <dsp:spPr>
        <a:xfrm>
          <a:off x="275172" y="184344"/>
          <a:ext cx="9415805" cy="3688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7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ငါတို့သည်အခကြေးငွေမရှိဘဲသူ၏ကျေးဇူးတော်အားဖြင့်ဖြောင့်မတ်ရာသို့ရောက်ကြသည် (၃း၂၄)။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172" y="184344"/>
        <a:ext cx="9415805" cy="368880"/>
      </dsp:txXfrm>
    </dsp:sp>
    <dsp:sp modelId="{F914D940-DCF4-49E6-9DFC-F46217FE86E0}">
      <dsp:nvSpPr>
        <dsp:cNvPr id="0" name=""/>
        <dsp:cNvSpPr/>
      </dsp:nvSpPr>
      <dsp:spPr>
        <a:xfrm>
          <a:off x="44622" y="138234"/>
          <a:ext cx="461100" cy="461100"/>
        </a:xfrm>
        <a:prstGeom prst="ellipse">
          <a:avLst/>
        </a:prstGeom>
        <a:solidFill>
          <a:srgbClr val="FF618E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893A8C-D24D-4EE7-900F-5105B2BA38F8}">
      <dsp:nvSpPr>
        <dsp:cNvPr id="0" name=""/>
        <dsp:cNvSpPr/>
      </dsp:nvSpPr>
      <dsp:spPr>
        <a:xfrm>
          <a:off x="486659" y="737760"/>
          <a:ext cx="9204318" cy="3688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7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ဘု​ရား​သ​ခင်​၏​ကျေး​ဇူး​တော်​သည် ဖြောင့်​မတ်​ခြင်း​ကို​ဖော်​ပြ​ခြင်း​ဖြစ်​သည် (၃း၂၅)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6659" y="737760"/>
        <a:ext cx="9204318" cy="368880"/>
      </dsp:txXfrm>
    </dsp:sp>
    <dsp:sp modelId="{BB060A71-CCE8-498E-B6EB-277EAEEAAA1C}">
      <dsp:nvSpPr>
        <dsp:cNvPr id="0" name=""/>
        <dsp:cNvSpPr/>
      </dsp:nvSpPr>
      <dsp:spPr>
        <a:xfrm>
          <a:off x="256109" y="691650"/>
          <a:ext cx="461100" cy="461100"/>
        </a:xfrm>
        <a:prstGeom prst="ellipse">
          <a:avLst/>
        </a:prstGeom>
        <a:solidFill>
          <a:srgbClr val="FF8119"/>
        </a:solidFill>
        <a:ln w="6350" cap="flat" cmpd="sng" algn="ctr">
          <a:solidFill>
            <a:srgbClr val="662E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B12FEE-48CF-456F-BBB1-268BFFEFF843}">
      <dsp:nvSpPr>
        <dsp:cNvPr id="0" name=""/>
        <dsp:cNvSpPr/>
      </dsp:nvSpPr>
      <dsp:spPr>
        <a:xfrm>
          <a:off x="486659" y="1291176"/>
          <a:ext cx="9204318" cy="3688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7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ယုံကြည်ခြင်းဖြင့်လက်ခံသောသူသည်ကျေးဇူးတော်ဖြင့်ဖြောင့်မတ်ရာသို့ရောက်ကြသည် (၃း၂၆)။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6659" y="1291176"/>
        <a:ext cx="9204318" cy="368880"/>
      </dsp:txXfrm>
    </dsp:sp>
    <dsp:sp modelId="{CCFD4FB0-AFC5-449F-9CA3-6A4453F1855F}">
      <dsp:nvSpPr>
        <dsp:cNvPr id="0" name=""/>
        <dsp:cNvSpPr/>
      </dsp:nvSpPr>
      <dsp:spPr>
        <a:xfrm>
          <a:off x="256109" y="1245066"/>
          <a:ext cx="461100" cy="461100"/>
        </a:xfrm>
        <a:prstGeom prst="ellipse">
          <a:avLst/>
        </a:prstGeom>
        <a:solidFill>
          <a:srgbClr val="7AFF0D"/>
        </a:solidFill>
        <a:ln w="6350" cap="flat" cmpd="sng" algn="ctr">
          <a:solidFill>
            <a:srgbClr val="2E65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053B74-A8EB-4851-AD91-3347AFDD995A}">
      <dsp:nvSpPr>
        <dsp:cNvPr id="0" name=""/>
        <dsp:cNvSpPr/>
      </dsp:nvSpPr>
      <dsp:spPr>
        <a:xfrm>
          <a:off x="275172" y="1844592"/>
          <a:ext cx="9415805" cy="3688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7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ဘုရားသခင်သည်ကျွန်ုပ်တို့အပြစ်ရှိစဉ်ပင်ကျွန်ုပ်တို့ကိုချစ်ကြောင်းပြသခဲ့သည် (၅း၆-၈)။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172" y="1844592"/>
        <a:ext cx="9415805" cy="368880"/>
      </dsp:txXfrm>
    </dsp:sp>
    <dsp:sp modelId="{AF02B7F1-27F9-4DA2-B8AC-68A291603119}">
      <dsp:nvSpPr>
        <dsp:cNvPr id="0" name=""/>
        <dsp:cNvSpPr/>
      </dsp:nvSpPr>
      <dsp:spPr>
        <a:xfrm>
          <a:off x="44622" y="1798482"/>
          <a:ext cx="461100" cy="461100"/>
        </a:xfrm>
        <a:prstGeom prst="ellipse">
          <a:avLst/>
        </a:prstGeom>
        <a:solidFill>
          <a:srgbClr val="FFCF47"/>
        </a:solidFill>
        <a:ln w="6350" cap="flat" cmpd="sng" algn="ctr">
          <a:solidFill>
            <a:srgbClr val="C992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0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6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0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6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1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8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0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1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7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2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4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9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4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6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4C19-8598-4B57-AAA4-8A15368FB806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E867-0E37-4716-8895-351CE905C36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6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FBA5-8D89-48EA-80FB-0088815C787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EC3F45-4D87-D1E2-C6EB-3F4569B78387}"/>
              </a:ext>
            </a:extLst>
          </p:cNvPr>
          <p:cNvSpPr txBox="1"/>
          <p:nvPr/>
        </p:nvSpPr>
        <p:spPr>
          <a:xfrm>
            <a:off x="2167466" y="206828"/>
            <a:ext cx="6386421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my-MM" sz="5867" b="1" dirty="0">
                <a:ln w="12700">
                  <a:solidFill>
                    <a:srgbClr val="66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63300"/>
                  </a:fgClr>
                  <a:bgClr>
                    <a:srgbClr val="66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63300">
                      <a:lumMod val="50000"/>
                    </a:srgbClr>
                  </a:innerShdw>
                </a:effectLst>
                <a:latin typeface="Calibri" panose="020F0502020204030204"/>
              </a:rPr>
              <a:t>ထာဝရဧဝံဂေလိ</a:t>
            </a:r>
            <a:endParaRPr lang="en-US" sz="5867" b="1" dirty="0">
              <a:ln w="12700">
                <a:solidFill>
                  <a:srgbClr val="663300">
                    <a:lumMod val="50000"/>
                  </a:srgbClr>
                </a:solidFill>
                <a:prstDash val="solid"/>
              </a:ln>
              <a:pattFill prst="narHorz">
                <a:fgClr>
                  <a:srgbClr val="663300"/>
                </a:fgClr>
                <a:bgClr>
                  <a:srgbClr val="66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63300">
                    <a:lumMod val="50000"/>
                  </a:srgbClr>
                </a:innerShdw>
              </a:effectLst>
              <a:latin typeface="Calibri" panose="020F0502020204030204"/>
            </a:endParaRPr>
          </a:p>
          <a:p>
            <a:pPr algn="ctr" defTabSz="609585"/>
            <a:r>
              <a:rPr lang="my-MM" sz="5867" b="1" dirty="0">
                <a:ln w="12700">
                  <a:solidFill>
                    <a:srgbClr val="66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63300"/>
                  </a:fgClr>
                  <a:bgClr>
                    <a:srgbClr val="66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63300">
                      <a:lumMod val="50000"/>
                    </a:srgbClr>
                  </a:innerShdw>
                </a:effectLst>
                <a:latin typeface="Calibri" panose="020F0502020204030204"/>
              </a:rPr>
              <a:t>တရား</a:t>
            </a:r>
            <a:endParaRPr lang="es-ES" sz="5867" b="1" dirty="0">
              <a:ln w="12700">
                <a:solidFill>
                  <a:srgbClr val="663300">
                    <a:lumMod val="50000"/>
                  </a:srgbClr>
                </a:solidFill>
                <a:prstDash val="solid"/>
              </a:ln>
              <a:pattFill prst="narHorz">
                <a:fgClr>
                  <a:srgbClr val="663300"/>
                </a:fgClr>
                <a:bgClr>
                  <a:srgbClr val="66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63300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422148-0AA7-F42F-37B6-ADB45D5506CD}"/>
              </a:ext>
            </a:extLst>
          </p:cNvPr>
          <p:cNvSpPr txBox="1"/>
          <p:nvPr/>
        </p:nvSpPr>
        <p:spPr>
          <a:xfrm>
            <a:off x="125790" y="3869975"/>
            <a:ext cx="302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3200" b="1" dirty="0" err="1">
                <a:solidFill>
                  <a:srgbClr val="CC9900">
                    <a:lumMod val="50000"/>
                  </a:srgbClr>
                </a:solidFill>
                <a:latin typeface="Calibri" panose="020F0502020204030204"/>
              </a:rPr>
              <a:t>Lesson</a:t>
            </a:r>
            <a:r>
              <a:rPr lang="es-ES" sz="3200" b="1" dirty="0">
                <a:solidFill>
                  <a:srgbClr val="CC9900">
                    <a:lumMod val="50000"/>
                  </a:srgbClr>
                </a:solidFill>
                <a:latin typeface="Calibri" panose="020F0502020204030204"/>
              </a:rPr>
              <a:t> 3 </a:t>
            </a:r>
            <a:r>
              <a:rPr lang="es-ES" sz="3200" b="1" dirty="0" err="1">
                <a:solidFill>
                  <a:srgbClr val="CC9900">
                    <a:lumMod val="50000"/>
                  </a:srgbClr>
                </a:solidFill>
                <a:latin typeface="Calibri" panose="020F0502020204030204"/>
              </a:rPr>
              <a:t>for</a:t>
            </a:r>
            <a:r>
              <a:rPr lang="es-ES" sz="3200" b="1" dirty="0">
                <a:solidFill>
                  <a:srgbClr val="CC9900">
                    <a:lumMod val="50000"/>
                  </a:srgbClr>
                </a:solidFill>
                <a:latin typeface="Calibri" panose="020F0502020204030204"/>
              </a:rPr>
              <a:t> </a:t>
            </a:r>
            <a:br>
              <a:rPr lang="es-ES" sz="3200" b="1" dirty="0">
                <a:solidFill>
                  <a:srgbClr val="CC9900">
                    <a:lumMod val="50000"/>
                  </a:srgbClr>
                </a:solidFill>
                <a:latin typeface="Calibri" panose="020F0502020204030204"/>
              </a:rPr>
            </a:br>
            <a:r>
              <a:rPr lang="es-ES" sz="3200" b="1" dirty="0">
                <a:solidFill>
                  <a:srgbClr val="CC9900">
                    <a:lumMod val="50000"/>
                  </a:srgbClr>
                </a:solidFill>
                <a:latin typeface="Calibri" panose="020F0502020204030204"/>
              </a:rPr>
              <a:t>April 15, 2023</a:t>
            </a:r>
          </a:p>
        </p:txBody>
      </p:sp>
    </p:spTree>
    <p:extLst>
      <p:ext uri="{BB962C8B-B14F-4D97-AF65-F5344CB8AC3E}">
        <p14:creationId xmlns:p14="http://schemas.microsoft.com/office/powerpoint/2010/main" val="992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19A888-7788-34CB-B158-48117170061E}"/>
              </a:ext>
            </a:extLst>
          </p:cNvPr>
          <p:cNvSpPr txBox="1"/>
          <p:nvPr/>
        </p:nvSpPr>
        <p:spPr>
          <a:xfrm>
            <a:off x="2652408" y="65768"/>
            <a:ext cx="9467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သာသနာပြုအသင်းတော်</a:t>
            </a:r>
            <a:endParaRPr lang="es-ES" sz="3600" dirty="0">
              <a:ln w="0"/>
              <a:solidFill>
                <a:srgbClr val="66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C6F567-FC62-2A2F-EF1F-5DE4336D46FF}"/>
              </a:ext>
            </a:extLst>
          </p:cNvPr>
          <p:cNvSpPr txBox="1"/>
          <p:nvPr/>
        </p:nvSpPr>
        <p:spPr>
          <a:xfrm>
            <a:off x="2767807" y="642970"/>
            <a:ext cx="9344400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133" b="1" dirty="0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ကောင်းကင်တမန်ကလည်း၊သင်သည်အသီးအသီးဘာသာစကားကိုပြောသောလူအမျိုးမျိုးတို့၌လည်းကောင်း၊ရှင်ဘုရင်တို့၌လည်းကောင်း၊တဖန်ပရောဖက်ပြု၍ဟောပြောရ မည်ဟုဆိုလေ၏။ </a:t>
            </a:r>
            <a:r>
              <a:rPr lang="es-ES" sz="2133" b="1" dirty="0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 10:1</a:t>
            </a:r>
            <a:r>
              <a:rPr lang="en-US" sz="1600" b="1" dirty="0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0</a:t>
            </a:r>
            <a:r>
              <a:rPr lang="es-ES" sz="1600" b="1" dirty="0">
                <a:solidFill>
                  <a:srgbClr val="660066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913B83-4360-41C2-B831-CC08D6715904}"/>
              </a:ext>
            </a:extLst>
          </p:cNvPr>
          <p:cNvSpPr txBox="1"/>
          <p:nvPr/>
        </p:nvSpPr>
        <p:spPr>
          <a:xfrm>
            <a:off x="2657387" y="1629902"/>
            <a:ext cx="956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ဗျာဒိတ်၁၀တွင်ကြီးစွာသောစိတ်ပျက်စရာကိုခံစားရမည့်ကျန်ကြွင်းသောအသင်းတော်အကြောင်းပရောဖက်ပြုချက်ပါရှိသည်(ဗျာ၁၀း၉၁၀)၊ထို့နောက်ကမ္ဘာ အရပ်ရပ်ကိုဟောပြောမည် (ဗျာ၊ ၁၀း၁၁)။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5D5BDFA-38E3-82EE-FBCA-5A39C21D8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7" y="65769"/>
            <a:ext cx="2457752" cy="2457752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Cara de un hombre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244C119F-9799-DFF7-23AC-A4937A0FC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459" y="2881266"/>
            <a:ext cx="1213125" cy="161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Imagen 11" descr="Imagen que contiene persona, exterior, hombre, sostener&#10;&#10;Descripción generada automáticamente">
            <a:extLst>
              <a:ext uri="{FF2B5EF4-FFF2-40B4-BE49-F238E27FC236}">
                <a16:creationId xmlns:a16="http://schemas.microsoft.com/office/drawing/2014/main" id="{A4E144AA-1F38-4EF1-73D2-373DC0142B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5625" y="4562646"/>
            <a:ext cx="1404632" cy="221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EEC4E90C-CF48-514D-0D6E-6DCF08192891}"/>
              </a:ext>
            </a:extLst>
          </p:cNvPr>
          <p:cNvGrpSpPr/>
          <p:nvPr/>
        </p:nvGrpSpPr>
        <p:grpSpPr>
          <a:xfrm>
            <a:off x="145148" y="4546146"/>
            <a:ext cx="3599544" cy="2246086"/>
            <a:chOff x="5912698" y="3367247"/>
            <a:chExt cx="2699658" cy="168456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2E23293-BD1A-B07E-0707-92C99B815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2699" y="3367247"/>
              <a:ext cx="2699657" cy="1684564"/>
            </a:xfrm>
            <a:prstGeom prst="rect">
              <a:avLst/>
            </a:prstGeom>
            <a:ln>
              <a:solidFill>
                <a:srgbClr val="5D30A0"/>
              </a:solidFill>
            </a:ln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D9F07EF-D4FF-1C57-4046-919D3EDEE122}"/>
                </a:ext>
              </a:extLst>
            </p:cNvPr>
            <p:cNvSpPr txBox="1"/>
            <p:nvPr/>
          </p:nvSpPr>
          <p:spPr>
            <a:xfrm>
              <a:off x="7097486" y="4679794"/>
              <a:ext cx="1139372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s-ES" sz="1600" b="1">
                  <a:solidFill>
                    <a:prstClr val="black"/>
                  </a:solidFill>
                  <a:latin typeface="Calibri" panose="020F0502020204030204"/>
                </a:rPr>
                <a:t>10/40 Window</a:t>
              </a:r>
              <a:endParaRPr lang="es-ES" sz="1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FDF73F2-9700-F09A-2605-B26D14BAE748}"/>
                </a:ext>
              </a:extLst>
            </p:cNvPr>
            <p:cNvSpPr txBox="1"/>
            <p:nvPr/>
          </p:nvSpPr>
          <p:spPr>
            <a:xfrm>
              <a:off x="5912698" y="3379621"/>
              <a:ext cx="269965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s-ES" sz="1600" b="1">
                  <a:solidFill>
                    <a:srgbClr val="5D30A0"/>
                  </a:solidFill>
                  <a:latin typeface="Calibri" panose="020F0502020204030204"/>
                </a:rPr>
                <a:t>NON-EVANGELIZED COUNTRIES</a:t>
              </a:r>
              <a:endParaRPr lang="es-ES" sz="1600" b="1" dirty="0">
                <a:solidFill>
                  <a:srgbClr val="5D30A0"/>
                </a:solidFill>
                <a:latin typeface="Calibri" panose="020F0502020204030204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D03F8479-6E82-E8B3-E320-DC77887B6EED}"/>
              </a:ext>
            </a:extLst>
          </p:cNvPr>
          <p:cNvSpPr txBox="1"/>
          <p:nvPr/>
        </p:nvSpPr>
        <p:spPr>
          <a:xfrm>
            <a:off x="1668436" y="2727893"/>
            <a:ext cx="9159427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1844ခုနှစ်တွင်</a:t>
            </a:r>
            <a:r>
              <a:rPr lang="en-US" sz="2200" b="1" dirty="0">
                <a:solidFill>
                  <a:prstClr val="black"/>
                </a:solidFill>
              </a:rPr>
              <a:t>Millerite</a:t>
            </a:r>
            <a:r>
              <a:rPr lang="my-MM" sz="2200" b="1" dirty="0">
                <a:solidFill>
                  <a:prstClr val="black"/>
                </a:solidFill>
              </a:rPr>
              <a:t>လှုပ်ရှားမှုကိုစိတ်ပျက်လက်ပျက်ဖြစ်ပြီးနောက်ပရောဖက်ပြုချက်၏ပထမပိုင်း ပြည့်စုံခဲ့သည်။ </a:t>
            </a:r>
            <a:r>
              <a:rPr lang="en-US" sz="2200" b="1" dirty="0">
                <a:solidFill>
                  <a:prstClr val="black"/>
                </a:solidFill>
              </a:rPr>
              <a:t>Adventist </a:t>
            </a:r>
            <a:r>
              <a:rPr lang="my-MM" sz="2200" b="1" dirty="0">
                <a:solidFill>
                  <a:prstClr val="black"/>
                </a:solidFill>
              </a:rPr>
              <a:t>ဘုရားကျောင်းကို တည်ထောင်ခဲ့သည်။ </a:t>
            </a: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အထွေထွေညီလာခံမှဥရောပသို့ပထမဆုံးသာသနာပြုဂျွန်အန်ဒရူးစ်ကို</a:t>
            </a:r>
            <a:r>
              <a:rPr lang="en-US" sz="2200" b="1" dirty="0">
                <a:solidFill>
                  <a:prstClr val="black"/>
                </a:solidFill>
              </a:rPr>
              <a:t> 1874</a:t>
            </a:r>
            <a:r>
              <a:rPr lang="my-MM" sz="2200" b="1" dirty="0">
                <a:solidFill>
                  <a:prstClr val="black"/>
                </a:solidFill>
              </a:rPr>
              <a:t>၌ စေလွှတ်လိုက်သောအခါ ဒုတိယအပိုင်းသည် ပြည့်စုံလာသည်။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F82825-181E-4F17-BF64-DF9E2C2C55FD}"/>
              </a:ext>
            </a:extLst>
          </p:cNvPr>
          <p:cNvSpPr txBox="1"/>
          <p:nvPr/>
        </p:nvSpPr>
        <p:spPr>
          <a:xfrm>
            <a:off x="3793033" y="4675091"/>
            <a:ext cx="69225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သူသည်အမည်မသိနေရာသို့သွားရန်အတွက်အရာအားလုံးကို ချန်ထားခဲ့ကာအလွန်ကျွမ်းကျင်သောသူတစ်ယောက်ဖြစ်သည်။သူ၏စေ့ဆော်မှုသည်မကြာမီကြွလာမည့်၎င်းတို့၏ကယ်တင်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ရှင်သခင်ယေရှုနှင့်တွေ့ဆုံရန်လိုအပ်သောသူများကိုချစ်ခြင်းဖြစ်သည်။လက်လှမ်းမီနိုင်သောနေရာများနှင့်တရားဟောရန်လူများရှိပါသေးသည်။ဒီမစ်ရှင်မှာမင်းရဲ့အခန်းကဏ္ဍကဘာလဲ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n 12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41938402-BDF7-920A-7462-314B659D3D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57" r="-37"/>
          <a:stretch/>
        </p:blipFill>
        <p:spPr>
          <a:xfrm flipH="1">
            <a:off x="145073" y="2640598"/>
            <a:ext cx="1577255" cy="1824469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04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 uiExpand="1" build="p"/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C8A2A-5C83-CBF0-B492-D1DF91E5C5C6}"/>
              </a:ext>
            </a:extLst>
          </p:cNvPr>
          <p:cNvSpPr txBox="1"/>
          <p:nvPr/>
        </p:nvSpPr>
        <p:spPr>
          <a:xfrm>
            <a:off x="1019177" y="1578958"/>
            <a:ext cx="10534648" cy="4605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“ဘုရားသခင်သည် သူ၏ကျေးဇူးတော်ဘဏ္ဍာများ၊ ရှာဖွေမရနိုင်သော ခရစ်တော်၏စည်းစိမ်ဥစ္စာများကို ဤလောကသို့ ဆက်သွယ်ပေးသည့် အသက်ရှင်သောလမ်းကြောင်းတစ်ခုဖြစ်ရန် ဝိညာဉ်တိုင်းအတွက် အခွင့်ထူးဖြစ်သည်။ ခရစ်တော်သည် လောကကို ကိုယ်စားပြုမည့် သူ၏ဝိညာဉ်တော်နှင့်စရိုက်လက္ခဏာများကဲ့သို့ခရစ်တော်အလိုရှိသောအရာမရှိပါ။ ကယ်တင်ရှင်၏ ချစ်ခြင်းမေတ္တာကို လူသားများအားဖြင့် ထင်ရှားပြရုံမျှဖြင့် ဤလောကတွင် လိုအပ်သော အရာမရှိပါ။ ကောင်းကင်တစ်ခွင်လုံးသည် လူသားတို့၏စိတ်နှလုံးကို ရွှင်လန်းမှုနှင့် ကောင်းချီးများဖြစ်စေရန်အတွက်သန့်ရှင်းသောဆီလောင်းနိုင်သည့်လမ်းကြောင်းများကို စောင့်မျှော်နေပါသည်။”</a:t>
            </a:r>
            <a:endParaRPr lang="es-ES" sz="29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8515EF-B94F-2B47-42D0-8291FCBDCB7E}"/>
              </a:ext>
            </a:extLst>
          </p:cNvPr>
          <p:cNvSpPr txBox="1"/>
          <p:nvPr/>
        </p:nvSpPr>
        <p:spPr>
          <a:xfrm>
            <a:off x="0" y="781715"/>
            <a:ext cx="121920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fr-FR" sz="186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E. G. W. (Christ’s Object Lessons, cp. 29, p. 419)</a:t>
            </a:r>
            <a:endParaRPr lang="es-ES" sz="1867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09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C8A2A-5C83-CBF0-B492-D1DF91E5C5C6}"/>
              </a:ext>
            </a:extLst>
          </p:cNvPr>
          <p:cNvSpPr txBox="1"/>
          <p:nvPr/>
        </p:nvSpPr>
        <p:spPr>
          <a:xfrm>
            <a:off x="2029099" y="1113665"/>
            <a:ext cx="94009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“အသင်းတော်တစ်ခုလုံးသည်ပြီးပြည့်စုံ</a:t>
            </a:r>
            <a:r>
              <a:rPr lang="en-US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      </a:t>
            </a:r>
            <a:r>
              <a:rPr lang="my-MM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သောစည်းလုံးညီညွတ်မှုဖြင့်ပေါင်းစည်းကာ</a:t>
            </a:r>
            <a:r>
              <a:rPr lang="en-US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 </a:t>
            </a:r>
            <a:r>
              <a:rPr lang="my-MM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တစ်ခုတည်းအဖြစ်လုပ်ဆောင်ခြင်းမှာအသက်</a:t>
            </a:r>
            <a:r>
              <a:rPr lang="en-US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 </a:t>
            </a:r>
            <a:r>
              <a:rPr lang="my-MM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ရှင်လျက်၊တက်ကြွသော၊သာသနာပြု အသင်းတော်တစ်ခုဖြစ်လာရန်၊သန့်ရှင်းသောဝိညာဉ်တော်အားဖြင့်လှုပ်ရှား၍ထိန်းချုပ်ထား</a:t>
            </a:r>
            <a:r>
              <a:rPr lang="en-US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 </a:t>
            </a:r>
            <a:r>
              <a:rPr lang="my-MM" sz="4000" b="1" dirty="0">
                <a:solidFill>
                  <a:srgbClr val="401515"/>
                </a:solidFill>
                <a:latin typeface="Constantia" panose="02030602050306030303" pitchFamily="18" charset="0"/>
              </a:rPr>
              <a:t>သည်။</a:t>
            </a:r>
            <a:endParaRPr lang="es-ES" sz="4000" b="1" dirty="0">
              <a:solidFill>
                <a:srgbClr val="401515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8515EF-B94F-2B47-42D0-8291FCBDCB7E}"/>
              </a:ext>
            </a:extLst>
          </p:cNvPr>
          <p:cNvSpPr txBox="1"/>
          <p:nvPr/>
        </p:nvSpPr>
        <p:spPr>
          <a:xfrm>
            <a:off x="1886588" y="5364679"/>
            <a:ext cx="49363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>
                <a:solidFill>
                  <a:prstClr val="black"/>
                </a:solidFill>
                <a:latin typeface="Calibri" panose="020F0502020204030204"/>
              </a:rPr>
              <a:t>E. G. W. (The Review and Herald, April 29, 1909)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16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A3F988-99C2-0372-C141-AA2A6E896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" y="431"/>
            <a:ext cx="8115273" cy="64083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8740"/>
            <a:ext cx="12191996" cy="457203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1"/>
            <a:ext cx="8115300" cy="449259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EF432F-C206-3A71-CB06-66D4DE24DD0F}"/>
              </a:ext>
            </a:extLst>
          </p:cNvPr>
          <p:cNvSpPr txBox="1"/>
          <p:nvPr/>
        </p:nvSpPr>
        <p:spPr>
          <a:xfrm>
            <a:off x="8115296" y="593935"/>
            <a:ext cx="4076676" cy="5221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s-ES" sz="3333" b="1" dirty="0">
                <a:solidFill>
                  <a:srgbClr val="20365D"/>
                </a:solidFill>
                <a:latin typeface="Comic Sans MS" panose="030F0702030302020204" pitchFamily="66" charset="0"/>
              </a:rPr>
              <a:t>“</a:t>
            </a:r>
            <a:r>
              <a:rPr lang="my-MM" sz="3333" b="1" dirty="0">
                <a:solidFill>
                  <a:srgbClr val="20365D"/>
                </a:solidFill>
                <a:latin typeface="Comic Sans MS" panose="030F0702030302020204" pitchFamily="66" charset="0"/>
              </a:rPr>
              <a:t>မြေကြီးပေါ်မှာနေသောသူတည်းဟူသော အသီးအသီးဘာသာစကားကိုပြောသော လူအမျိုးအနွယ်ခပ်</a:t>
            </a:r>
            <a:r>
              <a:rPr lang="en-US" sz="3333" b="1" dirty="0">
                <a:solidFill>
                  <a:srgbClr val="20365D"/>
                </a:solidFill>
                <a:latin typeface="Comic Sans MS" panose="030F0702030302020204" pitchFamily="66" charset="0"/>
              </a:rPr>
              <a:t> </a:t>
            </a:r>
            <a:r>
              <a:rPr lang="my-MM" sz="3333" b="1" dirty="0">
                <a:solidFill>
                  <a:srgbClr val="20365D"/>
                </a:solidFill>
                <a:latin typeface="Comic Sans MS" panose="030F0702030302020204" pitchFamily="66" charset="0"/>
              </a:rPr>
              <a:t>သိမ်းတို့အား ထာဝရဧဝံဂေလိတရားကိုဟောရသော ကောင်းကင်တမန်တစ်ပါးက၊ </a:t>
            </a:r>
            <a:r>
              <a:rPr lang="es-ES" sz="3333" b="1" dirty="0">
                <a:solidFill>
                  <a:srgbClr val="20365D"/>
                </a:solidFill>
                <a:latin typeface="Comic Sans MS" panose="030F0702030302020204" pitchFamily="66" charset="0"/>
              </a:rPr>
              <a:t>”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750EED-2A75-A193-D3D3-FDA0654F2716}"/>
              </a:ext>
            </a:extLst>
          </p:cNvPr>
          <p:cNvSpPr txBox="1"/>
          <p:nvPr/>
        </p:nvSpPr>
        <p:spPr>
          <a:xfrm>
            <a:off x="8115296" y="6381768"/>
            <a:ext cx="4076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s-E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 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14:6</a:t>
            </a:r>
            <a:endParaRPr lang="es-E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87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097857-2FA8-2954-AFCC-D2A7E42F9216}"/>
              </a:ext>
            </a:extLst>
          </p:cNvPr>
          <p:cNvSpPr txBox="1"/>
          <p:nvPr/>
        </p:nvSpPr>
        <p:spPr>
          <a:xfrm>
            <a:off x="2058745" y="3684914"/>
            <a:ext cx="5257533" cy="30880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13957C"/>
                </a:solidFill>
              </a:rPr>
              <a:t>ကျေးဇူးတော်နှင့် မျှော်လင့်ချက်များ</a:t>
            </a:r>
            <a:endParaRPr lang="es-ES" sz="2400" b="1" dirty="0">
              <a:solidFill>
                <a:srgbClr val="13957C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6011FF"/>
                </a:solidFill>
              </a:rPr>
              <a:t>သတင်းစကားပါသောကောင်းကင်တမန်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ကျေးဇူးတော်ဧဝံဂေလိတရား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ထာဝရဧဝံဂေလိတရား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9E9112"/>
                </a:solidFill>
              </a:rPr>
              <a:t>ရည်ရွယ်ချက်ရှိသောကောင်းကင်တမန်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    	  </a:t>
            </a:r>
            <a:r>
              <a:rPr lang="my-MM" sz="2400" b="1" dirty="0">
                <a:solidFill>
                  <a:prstClr val="black"/>
                </a:solidFill>
              </a:rPr>
              <a:t>ဧဝံဂေလိတရားကိုဟောခြင်း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 သာသနာပြုအသင်းတော်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FF756-7186-9AB5-8507-D4A75D154848}"/>
              </a:ext>
            </a:extLst>
          </p:cNvPr>
          <p:cNvSpPr txBox="1"/>
          <p:nvPr/>
        </p:nvSpPr>
        <p:spPr>
          <a:xfrm>
            <a:off x="216253" y="85061"/>
            <a:ext cx="1197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ောင်းကင်တမန်သုံးပါး၏သတင်းစကားသည်ယောဟန်အားယေရှု၏ဗျာဒိတ်တော်၏တစ်စိတ်တစ်ပိုင်းဖြစ်သည်။၎င်းသည်အကြွင်းအသင်းတော်မှဟောကြားရမည့် နောက်ဆုံးသတင်းစကားဖြစ်သည်။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Ave volando sobre el agua&#10;&#10;Descripción generada automáticamente con confianza media">
            <a:extLst>
              <a:ext uri="{FF2B5EF4-FFF2-40B4-BE49-F238E27FC236}">
                <a16:creationId xmlns:a16="http://schemas.microsoft.com/office/drawing/2014/main" id="{C4F0076B-27F9-A85D-A823-1511B1DD4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07" y="1083734"/>
            <a:ext cx="4251063" cy="5669855"/>
          </a:xfrm>
          <a:prstGeom prst="rect">
            <a:avLst/>
          </a:prstGeom>
          <a:ln w="38100" cap="sq">
            <a:gradFill>
              <a:gsLst>
                <a:gs pos="0">
                  <a:srgbClr val="B20175"/>
                </a:gs>
                <a:gs pos="46000">
                  <a:srgbClr val="B20175"/>
                </a:gs>
                <a:gs pos="48000">
                  <a:srgbClr val="650AB8"/>
                </a:gs>
                <a:gs pos="100000">
                  <a:srgbClr val="650AB8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64F5FE-FDBA-6FE9-A1F9-837297895A5F}"/>
              </a:ext>
            </a:extLst>
          </p:cNvPr>
          <p:cNvSpPr txBox="1"/>
          <p:nvPr/>
        </p:nvSpPr>
        <p:spPr>
          <a:xfrm>
            <a:off x="3011596" y="1090179"/>
            <a:ext cx="47631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ဤသတင်းစကားသည်</a:t>
            </a:r>
            <a:r>
              <a:rPr lang="en-US" sz="2400" b="1" dirty="0">
                <a:solidFill>
                  <a:prstClr val="black"/>
                </a:solidFill>
              </a:rPr>
              <a:t>Adventist</a:t>
            </a:r>
            <a:r>
              <a:rPr lang="my-MM" sz="2400" b="1" dirty="0">
                <a:solidFill>
                  <a:prstClr val="black"/>
                </a:solidFill>
              </a:rPr>
              <a:t>ဘုရားကျောင်း၏ဝိသေသတစ်ခုဖြစ်သည်။တည်ရှိနေတဲ့အကြောင်းရင်းပါပဲ။ ယောဟန်သည်ဤသတင်းစကားကိုမြေကြီးပေါ်ရှိလူတိုင်းအားဟောပြောရမည့်“ထာဝရဧဝံဂေလိ”အဖြစ် မိတ်ဆက်ပေးခဲ့သည်။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D42815-27A1-B681-A54A-F9BE6B678C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20" y="946835"/>
            <a:ext cx="2744661" cy="25946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F721FF2-4CF2-A46D-9BD8-FF966DA41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43" y="3864063"/>
            <a:ext cx="1180495" cy="266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7000"/>
              </a:prstClr>
            </a:outerShdw>
          </a:effectLst>
        </p:spPr>
      </p:pic>
      <p:pic>
        <p:nvPicPr>
          <p:cNvPr id="9" name="Imagen 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011B449-46A6-7B40-8533-FE5324FA8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43" y="5701355"/>
            <a:ext cx="1180495" cy="266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7000"/>
              </a:prstClr>
            </a:outerShdw>
          </a:effectLst>
        </p:spPr>
      </p:pic>
      <p:pic>
        <p:nvPicPr>
          <p:cNvPr id="17" name="Imagen 16" descr="Dibujo en fondo blanco&#10;&#10;Descripción generada automáticamente con confianza media">
            <a:extLst>
              <a:ext uri="{FF2B5EF4-FFF2-40B4-BE49-F238E27FC236}">
                <a16:creationId xmlns:a16="http://schemas.microsoft.com/office/drawing/2014/main" id="{0347C97B-BC9D-8915-2580-CF913957C6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43" y="4417784"/>
            <a:ext cx="1180495" cy="266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57000"/>
              </a:prstClr>
            </a:outerShdw>
          </a:effectLst>
        </p:spPr>
      </p:pic>
      <p:pic>
        <p:nvPicPr>
          <p:cNvPr id="19" name="Imagen 18" descr="Forma, Círculo&#10;&#10;Descripción generada automáticamente">
            <a:extLst>
              <a:ext uri="{FF2B5EF4-FFF2-40B4-BE49-F238E27FC236}">
                <a16:creationId xmlns:a16="http://schemas.microsoft.com/office/drawing/2014/main" id="{10637105-891D-E732-281D-32CE3AACD9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29" y="5095266"/>
            <a:ext cx="266872" cy="267319"/>
          </a:xfrm>
          <a:prstGeom prst="rect">
            <a:avLst/>
          </a:prstGeom>
        </p:spPr>
      </p:pic>
      <p:pic>
        <p:nvPicPr>
          <p:cNvPr id="20" name="Imagen 19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CB107C59-BC73-EA3A-9E79-A78D2C57AD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29" y="4693802"/>
            <a:ext cx="266872" cy="267319"/>
          </a:xfrm>
          <a:prstGeom prst="rect">
            <a:avLst/>
          </a:prstGeom>
        </p:spPr>
      </p:pic>
      <p:pic>
        <p:nvPicPr>
          <p:cNvPr id="25" name="Imagen 24" descr="Imagen que contiene Forma&#10;&#10;Descripción generada automáticamente">
            <a:extLst>
              <a:ext uri="{FF2B5EF4-FFF2-40B4-BE49-F238E27FC236}">
                <a16:creationId xmlns:a16="http://schemas.microsoft.com/office/drawing/2014/main" id="{A4BD3922-9BFF-69AE-736F-F5459EC72E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29" y="6380310"/>
            <a:ext cx="266872" cy="267319"/>
          </a:xfrm>
          <a:prstGeom prst="rect">
            <a:avLst/>
          </a:prstGeom>
        </p:spPr>
      </p:pic>
      <p:pic>
        <p:nvPicPr>
          <p:cNvPr id="26" name="Imagen 25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F9BA8F33-C24D-6E4D-1176-E6F775F4F4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29" y="6002562"/>
            <a:ext cx="266872" cy="2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06045FF-9F29-9326-61FE-AC944D84D2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63" y="1749898"/>
            <a:ext cx="11984075" cy="5025772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3B9476-3361-0AE1-F932-D7C0D2AB0DD3}"/>
              </a:ext>
            </a:extLst>
          </p:cNvPr>
          <p:cNvSpPr txBox="1"/>
          <p:nvPr/>
        </p:nvSpPr>
        <p:spPr>
          <a:xfrm>
            <a:off x="2351315" y="9425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4000" b="1" dirty="0">
                <a:solidFill>
                  <a:srgbClr val="13957C"/>
                </a:solidFill>
              </a:rPr>
              <a:t>ကျေးဇူးတော်နှင့် မျှော်လင့်ချက်များ</a:t>
            </a:r>
            <a:endParaRPr lang="es-ES" sz="4000" b="1" dirty="0">
              <a:solidFill>
                <a:srgbClr val="13957C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771CBB-CFBC-95BA-D38F-84112AA9C196}"/>
              </a:ext>
            </a:extLst>
          </p:cNvPr>
          <p:cNvSpPr txBox="1"/>
          <p:nvPr/>
        </p:nvSpPr>
        <p:spPr>
          <a:xfrm>
            <a:off x="0" y="723976"/>
            <a:ext cx="12192000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133" b="1" dirty="0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ကာလမကြာမမြင့်မီဖြစ်ရမည်အမှုအရာများကိုယေရှုခရစ်သည်မိမိအစေခံကျွန်တို့အားပြစေခြင်းငှါ၊ဘုရားသခင်အပ်ပေးတော်မူသောထိုသခင်၏ဗျာဒိတ်တော်ကိုဆိုပေအံ့၊ထိုသခင်သည်မိမိကောင်းကင်တမန်ကိုစေလွတ်၍၊မိမိအစေခံကျွန်ယောဟန်အားဗျာဒိတ်တော်အရိပ်ကိုပြတော်မူ၏။ </a:t>
            </a:r>
            <a:r>
              <a:rPr lang="en-US" sz="2133" b="1" dirty="0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2133" b="1" dirty="0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8A58B0-9959-53CF-DE51-6FFAEBB60246}"/>
              </a:ext>
            </a:extLst>
          </p:cNvPr>
          <p:cNvSpPr txBox="1"/>
          <p:nvPr/>
        </p:nvSpPr>
        <p:spPr>
          <a:xfrm>
            <a:off x="3309259" y="1801002"/>
            <a:ext cx="878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သမ္မာကျမ်းစာပါနောက်ဆုံးစာအုပ်၏ပထမစကားလုံးသည်၎င်း၏အဓိကအကြောင်းအရာဖြစ်သောဗျာဒိတ်ကျမ်း(</a:t>
            </a:r>
            <a:r>
              <a:rPr lang="el-GR" sz="2400" b="1" dirty="0">
                <a:solidFill>
                  <a:prstClr val="black"/>
                </a:solidFill>
              </a:rPr>
              <a:t>ἀποκάλυψις [</a:t>
            </a:r>
            <a:r>
              <a:rPr lang="en-US" sz="2400" b="1" dirty="0" err="1">
                <a:solidFill>
                  <a:prstClr val="black"/>
                </a:solidFill>
              </a:rPr>
              <a:t>apokalupsis</a:t>
            </a:r>
            <a:r>
              <a:rPr lang="en-US" sz="2400" b="1" dirty="0">
                <a:solidFill>
                  <a:prstClr val="black"/>
                </a:solidFill>
              </a:rPr>
              <a:t>])</a:t>
            </a:r>
            <a:r>
              <a:rPr lang="my-MM" sz="2400" b="1" dirty="0">
                <a:solidFill>
                  <a:prstClr val="black"/>
                </a:solidFill>
              </a:rPr>
              <a:t>ကို ဂရိဘာသာဖြင့်အကျဉ်းချုံးထားသည်။ဤဗျာဒိတ်တော်ကားအဘယ်နည်း။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63DC09-D499-26F8-747C-53591C641D71}"/>
              </a:ext>
            </a:extLst>
          </p:cNvPr>
          <p:cNvSpPr txBox="1"/>
          <p:nvPr/>
        </p:nvSpPr>
        <p:spPr>
          <a:xfrm>
            <a:off x="207925" y="5932746"/>
            <a:ext cx="11984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ဗျာဒိတ်ကျမ်းသည်ထာဝရဧဝံဂေလိတရား၏ပေါ်ထွန်းခြင်းဖြစ်သည်၊ဘုရားသခင်သည်အပြစ်ရှိသောသူတို့အားပေးသောကျေးဇူးတော်၊ဒါဟာကျွန်တော်တို့တစ်ယောက်ချင်းစီအတွက်မျှော်လင့်ချက်တစ်ခုပါပဲ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530E952-4CAB-61FD-AB43-762331051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4136"/>
              </p:ext>
            </p:extLst>
          </p:nvPr>
        </p:nvGraphicFramePr>
        <p:xfrm>
          <a:off x="3265604" y="2864153"/>
          <a:ext cx="8752225" cy="304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Imagen que contiene persona, vistiendo, hombre, viendo&#10;&#10;Descripción generada automáticamente">
            <a:extLst>
              <a:ext uri="{FF2B5EF4-FFF2-40B4-BE49-F238E27FC236}">
                <a16:creationId xmlns:a16="http://schemas.microsoft.com/office/drawing/2014/main" id="{DB4DDB8F-C9D5-EB5B-C11D-04912CD2E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9" y="1779629"/>
            <a:ext cx="3217220" cy="429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2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047859-F554-498E-906E-60E6CEF9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2B047859-F554-498E-906E-60E6CEF9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2B047859-F554-498E-906E-60E6CEF9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2B047859-F554-498E-906E-60E6CEF90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2B047859-F554-498E-906E-60E6CEF9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2B047859-F554-498E-906E-60E6CEF90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7DCA11F-FBD2-404B-B2CE-B9DDA262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17DCA11F-FBD2-404B-B2CE-B9DDA262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17DCA11F-FBD2-404B-B2CE-B9DDA262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17DCA11F-FBD2-404B-B2CE-B9DDA262B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17DCA11F-FBD2-404B-B2CE-B9DDA262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17DCA11F-FBD2-404B-B2CE-B9DDA262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01E090-67D1-4307-A2B7-07B381B5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FD01E090-67D1-4307-A2B7-07B381B5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FD01E090-67D1-4307-A2B7-07B381B5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FD01E090-67D1-4307-A2B7-07B381B57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FD01E090-67D1-4307-A2B7-07B381B5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FD01E090-67D1-4307-A2B7-07B381B5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97AC98-FD8F-4358-B035-F049D9E7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5C97AC98-FD8F-4358-B035-F049D9E7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5C97AC98-FD8F-4358-B035-F049D9E7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5C97AC98-FD8F-4358-B035-F049D9E70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5C97AC98-FD8F-4358-B035-F049D9E7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dgm id="{5C97AC98-FD8F-4358-B035-F049D9E70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8666BA-BB9A-490F-8797-8FE1A56A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BF8666BA-BB9A-490F-8797-8FE1A56A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BF8666BA-BB9A-490F-8797-8FE1A56A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BF8666BA-BB9A-490F-8797-8FE1A56A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BF8666BA-BB9A-490F-8797-8FE1A56A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graphicEl>
                                              <a:dgm id="{BF8666BA-BB9A-490F-8797-8FE1A56A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A80269-C419-421C-814F-389A1CC6E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65A80269-C419-421C-814F-389A1CC6E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graphicEl>
                                              <a:dgm id="{65A80269-C419-421C-814F-389A1CC6E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graphicEl>
                                              <a:dgm id="{65A80269-C419-421C-814F-389A1CC6E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65A80269-C419-421C-814F-389A1CC6E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65A80269-C419-421C-814F-389A1CC6E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F05CC7-D0A9-461C-881B-DE4F3DC4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08F05CC7-D0A9-461C-881B-DE4F3DC4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08F05CC7-D0A9-461C-881B-DE4F3DC4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08F05CC7-D0A9-461C-881B-DE4F3DC45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graphicEl>
                                              <a:dgm id="{08F05CC7-D0A9-461C-881B-DE4F3DC4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graphicEl>
                                              <a:dgm id="{08F05CC7-D0A9-461C-881B-DE4F3DC4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30D727-8A2D-4E50-BFA4-0A7A4118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>
                                            <p:graphicEl>
                                              <a:dgm id="{2B30D727-8A2D-4E50-BFA4-0A7A4118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graphicEl>
                                              <a:dgm id="{2B30D727-8A2D-4E50-BFA4-0A7A4118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2B30D727-8A2D-4E50-BFA4-0A7A4118C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graphicEl>
                                              <a:dgm id="{2B30D727-8A2D-4E50-BFA4-0A7A4118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graphicEl>
                                              <a:dgm id="{2B30D727-8A2D-4E50-BFA4-0A7A4118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A593BA7-CF32-09AC-14CB-D78FF2C893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700EE97-C6EF-C2F5-4321-95D43BAEC9BC}"/>
              </a:ext>
            </a:extLst>
          </p:cNvPr>
          <p:cNvSpPr txBox="1"/>
          <p:nvPr/>
        </p:nvSpPr>
        <p:spPr>
          <a:xfrm>
            <a:off x="2" y="5181209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6000" b="1" dirty="0">
                <a:solidFill>
                  <a:srgbClr val="6011FF"/>
                </a:solidFill>
              </a:rPr>
              <a:t>သတင်းစကားပါသောကောင်းကင်တမန်</a:t>
            </a:r>
            <a:endParaRPr lang="es-ES" sz="5867" dirty="0">
              <a:ln w="0"/>
              <a:solidFill>
                <a:srgbClr val="66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55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BE5E60-4F1A-E4AD-FCC2-77E943660BCA}"/>
              </a:ext>
            </a:extLst>
          </p:cNvPr>
          <p:cNvSpPr txBox="1"/>
          <p:nvPr/>
        </p:nvSpPr>
        <p:spPr>
          <a:xfrm>
            <a:off x="3187351" y="101853"/>
            <a:ext cx="801852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>
              <a:bevelT w="69850" h="38100" prst="cross"/>
            </a:sp3d>
          </a:bodyPr>
          <a:lstStyle/>
          <a:p>
            <a:pPr defTabSz="609585">
              <a:spcBef>
                <a:spcPts val="1600"/>
              </a:spcBef>
            </a:pPr>
            <a:r>
              <a:rPr lang="my-MM" sz="4000" b="1" dirty="0">
                <a:solidFill>
                  <a:prstClr val="black"/>
                </a:solidFill>
              </a:rPr>
              <a:t>ကျေးဇူးတော်ဧဝံဂေလိတရား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7390B0-28AD-A951-42F8-0CDCE476AD40}"/>
              </a:ext>
            </a:extLst>
          </p:cNvPr>
          <p:cNvSpPr txBox="1"/>
          <p:nvPr/>
        </p:nvSpPr>
        <p:spPr>
          <a:xfrm>
            <a:off x="2046177" y="792671"/>
            <a:ext cx="8018521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ယေရှုခရစ်ရွေးနှုတ်တော်မူသောအားဖြင့်အဖိုးကိုမပေးဘဲဘုရားသခင်၏ကျေးဇူးတော်ကြောင့် ဖြောင့်မတ်ရာသို့ရောက်ရကြ၏။ </a:t>
            </a:r>
            <a:r>
              <a:rPr lang="es-ES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Romans</a:t>
            </a:r>
            <a:r>
              <a:rPr lang="es-E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3:24)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10024F-8375-B4C1-7007-1AAF5F2F63F0}"/>
              </a:ext>
            </a:extLst>
          </p:cNvPr>
          <p:cNvSpPr txBox="1"/>
          <p:nvPr/>
        </p:nvSpPr>
        <p:spPr>
          <a:xfrm>
            <a:off x="107168" y="1656039"/>
            <a:ext cx="7732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ပထမကောင်းကင်တမန်သည်ထာဝရဧဝံဂေလိတရားကိုယူ ဆောင်လာသည်(ဗျာ၁၄း၆)။ဤနေရာတွင်သင့်လျော်သောမေး ခွန်းမှာဧဝံဂေလိတရားဟူသည်အဘယ်နည်း။ရှင်ပေါလုက၎င်းကို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၁ကောရိန္သု၁၅:၁</a:t>
            </a:r>
            <a:r>
              <a:rPr lang="en-US" sz="2400" b="1" dirty="0">
                <a:solidFill>
                  <a:prstClr val="black"/>
                </a:solidFill>
              </a:rPr>
              <a:t>- </a:t>
            </a:r>
            <a:r>
              <a:rPr lang="my-MM" sz="2400" b="1" dirty="0">
                <a:solidFill>
                  <a:prstClr val="black"/>
                </a:solidFill>
              </a:rPr>
              <a:t>၄တွင်၊ကျွန်ုပ်တို့၏အပြစ်များအတွက်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ခရစ်တော်၏အသေခံခြင်းသတင်းနှင့်ကိုယ်တော်ရှင်ပြန်ထမြောက်ခြင်းသတင်းတို့ကိုဖော်ပြခဲ့သည်။ထိုကြောင့်ကျွန်ုပ်တို့သည် ကယ်တင်ခြင်းသို့ရောက်နိုင်သည်။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5B89F7CD-63F8-C396-9ACE-6B57C0087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490138"/>
              </p:ext>
            </p:extLst>
          </p:nvPr>
        </p:nvGraphicFramePr>
        <p:xfrm>
          <a:off x="2336689" y="4369216"/>
          <a:ext cx="9719849" cy="239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interior, hombre, parado, viendo&#10;&#10;Descripción generada automáticamente">
            <a:extLst>
              <a:ext uri="{FF2B5EF4-FFF2-40B4-BE49-F238E27FC236}">
                <a16:creationId xmlns:a16="http://schemas.microsoft.com/office/drawing/2014/main" id="{E1C40369-933C-9A2D-6E2C-2AB660F584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250" y="1808541"/>
            <a:ext cx="4167964" cy="2500779"/>
          </a:xfrm>
          <a:prstGeom prst="rect">
            <a:avLst/>
          </a:prstGeom>
          <a:ln w="127000" cap="rnd">
            <a:solidFill>
              <a:srgbClr val="FFE38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Un águila volando en el cielo&#10;&#10;Descripción generada automáticamente">
            <a:extLst>
              <a:ext uri="{FF2B5EF4-FFF2-40B4-BE49-F238E27FC236}">
                <a16:creationId xmlns:a16="http://schemas.microsoft.com/office/drawing/2014/main" id="{154FDACC-D29C-5D04-B651-9E0AF045A6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56037" y="75871"/>
            <a:ext cx="2019233" cy="1433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A2E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agua, alberca, azul, hombre&#10;&#10;Descripción generada automáticamente">
            <a:extLst>
              <a:ext uri="{FF2B5EF4-FFF2-40B4-BE49-F238E27FC236}">
                <a16:creationId xmlns:a16="http://schemas.microsoft.com/office/drawing/2014/main" id="{BA8A6F64-49C3-3681-EA86-6C9C74C97F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29" y="78913"/>
            <a:ext cx="1920785" cy="142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D4A4F6A-7446-CB65-0F34-7B7D7758A591}"/>
              </a:ext>
            </a:extLst>
          </p:cNvPr>
          <p:cNvSpPr txBox="1"/>
          <p:nvPr/>
        </p:nvSpPr>
        <p:spPr>
          <a:xfrm>
            <a:off x="48493" y="4392951"/>
            <a:ext cx="249876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100" b="1" dirty="0">
                <a:solidFill>
                  <a:srgbClr val="002060"/>
                </a:solidFill>
              </a:rPr>
              <a:t>ရောမ၃:၂၄၂၆နှင့်၅:၆၈တွင်၊ပေါလုသည်ဧဝံဂေလိတရားကိုဘုရားသခင်၏ကျေးဇူးတော်နှင့်ဆက်စပ်ပေးသည့်အရာအားအကျယ်တဝင့်ရှင်းပြခဲ့သည်။</a:t>
            </a:r>
            <a:endParaRPr lang="es-ES" sz="21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7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FEF6C9E-3B2C-400B-932E-4009914E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graphicEl>
                                              <a:dgm id="{DFEF6C9E-3B2C-400B-932E-4009914E5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914D940-DCF4-49E6-9DFC-F46217FE8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graphicEl>
                                              <a:dgm id="{F914D940-DCF4-49E6-9DFC-F46217FE8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graphicEl>
                                              <a:dgm id="{F914D940-DCF4-49E6-9DFC-F46217FE8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graphicEl>
                                              <a:dgm id="{F914D940-DCF4-49E6-9DFC-F46217FE8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40ADF87-C716-4D1B-B246-4C5023DB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>
                                            <p:graphicEl>
                                              <a:dgm id="{640ADF87-C716-4D1B-B246-4C5023DB3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B060A71-CCE8-498E-B6EB-277EAEEA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>
                                            <p:graphicEl>
                                              <a:dgm id="{BB060A71-CCE8-498E-B6EB-277EAEEA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graphicEl>
                                              <a:dgm id="{BB060A71-CCE8-498E-B6EB-277EAEEA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graphicEl>
                                              <a:dgm id="{BB060A71-CCE8-498E-B6EB-277EAEEAA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8893A8C-D24D-4EE7-900F-5105B2BA3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>
                                            <p:graphicEl>
                                              <a:dgm id="{58893A8C-D24D-4EE7-900F-5105B2BA3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CFD4FB0-AFC5-449F-9CA3-6A4453F1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graphicEl>
                                              <a:dgm id="{CCFD4FB0-AFC5-449F-9CA3-6A4453F1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graphicEl>
                                              <a:dgm id="{CCFD4FB0-AFC5-449F-9CA3-6A4453F1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graphicEl>
                                              <a:dgm id="{CCFD4FB0-AFC5-449F-9CA3-6A4453F18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4B12FEE-48CF-456F-BBB1-268BFFEFF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>
                                            <p:graphicEl>
                                              <a:dgm id="{64B12FEE-48CF-456F-BBB1-268BFFEFF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F02B7F1-27F9-4DA2-B8AC-68A291603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graphicEl>
                                              <a:dgm id="{AF02B7F1-27F9-4DA2-B8AC-68A291603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>
                                            <p:graphicEl>
                                              <a:dgm id="{AF02B7F1-27F9-4DA2-B8AC-68A291603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>
                                            <p:graphicEl>
                                              <a:dgm id="{AF02B7F1-27F9-4DA2-B8AC-68A291603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053B74-A8EB-4851-AD91-3347AFDD9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63053B74-A8EB-4851-AD91-3347AFDD9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18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CA6C2FBD-C88D-487D-31D1-9D535C6FEC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71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4D38D7-2FD5-57B2-C690-E69347066D1C}"/>
              </a:ext>
            </a:extLst>
          </p:cNvPr>
          <p:cNvSpPr txBox="1"/>
          <p:nvPr/>
        </p:nvSpPr>
        <p:spPr>
          <a:xfrm>
            <a:off x="-70136" y="6292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19050">
              <a:bevelT w="38100" h="38100" prst="relaxedInset"/>
              <a:contourClr>
                <a:schemeClr val="accent2">
                  <a:lumMod val="20000"/>
                  <a:lumOff val="80000"/>
                </a:schemeClr>
              </a:contourClr>
            </a:sp3d>
          </a:bodyPr>
          <a:lstStyle/>
          <a:p>
            <a:pPr algn="ctr" defTabSz="609585"/>
            <a:r>
              <a:rPr lang="my-MM" sz="4000" b="1" dirty="0">
                <a:solidFill>
                  <a:prstClr val="black"/>
                </a:solidFill>
              </a:rPr>
              <a:t>ထာဝရဧဝံဂေလိတရား</a:t>
            </a:r>
            <a:endParaRPr lang="es-ES" sz="4000" b="1" spc="400" dirty="0">
              <a:ln w="22225">
                <a:noFill/>
                <a:prstDash val="solid"/>
              </a:ln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1683B9-BFC6-F987-2B88-D65BDF742D6D}"/>
              </a:ext>
            </a:extLst>
          </p:cNvPr>
          <p:cNvSpPr txBox="1"/>
          <p:nvPr/>
        </p:nvSpPr>
        <p:spPr>
          <a:xfrm>
            <a:off x="198697" y="593145"/>
            <a:ext cx="11114568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133" b="1" dirty="0"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သည်ငါတို့ကျင့်သောအကျင့်ကိုထောက်တော်မမူ။ရှေးကပ်ကာလမရောက်မီယေရှုခရစ်အားဖြင့်ငါတို့အဖို့ကိုယ်တော်တိုင်ကြံစည်တော်မူသောကျေးဇူးတော်နှင့်အညီ၊ငါတို့ကိုကယ်တင်၍၊သန့်ရှင်းသောအရာ၌ခေါ်သွင်းတော်မူ၏။ </a:t>
            </a:r>
            <a:r>
              <a:rPr lang="es-ES" sz="2133" b="1" dirty="0"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Timothy 1:9 </a:t>
            </a:r>
            <a:r>
              <a:rPr lang="es-ES" sz="1400" b="1" dirty="0"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133" b="1" dirty="0">
              <a:solidFill>
                <a:srgbClr val="CC99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9000DC-73E2-6A8A-59A7-F5A240AF2D58}"/>
              </a:ext>
            </a:extLst>
          </p:cNvPr>
          <p:cNvSpPr txBox="1"/>
          <p:nvPr/>
        </p:nvSpPr>
        <p:spPr>
          <a:xfrm>
            <a:off x="0" y="1792042"/>
            <a:ext cx="991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ဧဝံဂေလိတရားကိအဘယ်ကြောင့်“ထာဝရ”ဟုခေါ်သနည်း(ဗျာ.၁၄:၆)။ဧဝံဂေလိတရားသည်အာဒံနှင့်ဧဝအားအပြစ်ပြုပြီးနောက်ချက်ချင်းကြေညာခဲ့သည်။ရွေးနှုတ်ခြင်းမျှော်လင့်ချက်သည် လူသားတို့အား ဆောင်ခဲ့၏ (</a:t>
            </a:r>
            <a:r>
              <a:rPr lang="en-US" sz="2400" b="1" dirty="0">
                <a:solidFill>
                  <a:prstClr val="black"/>
                </a:solidFill>
              </a:rPr>
              <a:t>Gn. 3:15)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hombre, agua, aire, obra&#10;&#10;Descripción generada automáticamente">
            <a:extLst>
              <a:ext uri="{FF2B5EF4-FFF2-40B4-BE49-F238E27FC236}">
                <a16:creationId xmlns:a16="http://schemas.microsoft.com/office/drawing/2014/main" id="{8CA86CE6-D9B9-A6D4-0489-6FF06B7FD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569" y="1834199"/>
            <a:ext cx="2086129" cy="211253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8AF7FCE-B3E1-896B-57FF-36A471F6E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97" y="3048000"/>
            <a:ext cx="3215712" cy="36271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CFFB85-4D28-59E3-9F80-53BEAB6C6158}"/>
              </a:ext>
            </a:extLst>
          </p:cNvPr>
          <p:cNvSpPr txBox="1"/>
          <p:nvPr/>
        </p:nvSpPr>
        <p:spPr>
          <a:xfrm>
            <a:off x="3588733" y="3197248"/>
            <a:ext cx="60165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သို့ရာတွင်၊ဘုရားသခင်သည်ရုတ်တရက်ကြံဖန်ပြင်ဆင်သည့် အစီအစဉ်မဟုတ်ပေ။ဘုရားသခင်သည်ကျွန်ုပ်တို့ကိုအလွန်ချစ်မြတ်နိုးပြီးလူသားများကိုလွတ်လပ်စွာဖန်ဆင်းထားသောကြောင့်၎င်းတို့သည်သူ့ကိုပြန်ချစ်သည်ဖြစ်စေမချစ်သည်ဖြစ်စေဆုံးဖြတ်နိုင်သည်။လူသားများသည်ကိုယ်တော်ကိုပုန်ကန်နိုင်သောကြောင့် လွတ်မြောက်မှုသည် အန္တရာယ်တစ်ခုနှင့် လာပါသည်။ ထို့ကြောင့်၊ သူတို့ပုန်ကန်သောအခါတွင်၊ ဘုရားသခင်သည် ၎င်းတို့အား ရွေးနှုတ်ရန်နည်းလမ်းကို စီစဉ်ထားပြီးသားဖြစ်ပြီး၊ ထို့နောက် နောင်တရကာ သူ့ကို တစ်ဖန်ပြန်ချစ်လိုခြင်းဖြစ်သည် (၂တိ ၁:၉; တိ. ၁:၂; ဧဖက် ၁:၄; ၁ တိ ၁:၁၈-။ ၂၀)။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8D420-4EF6-4AFF-3D8D-432723F15B8A}"/>
              </a:ext>
            </a:extLst>
          </p:cNvPr>
          <p:cNvSpPr txBox="1"/>
          <p:nvPr/>
        </p:nvSpPr>
        <p:spPr>
          <a:xfrm>
            <a:off x="9523400" y="4069673"/>
            <a:ext cx="2598464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ဧဝံဂေလိတရား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သည်ကျွန်ုပ်တို့ခေတ်မတည်ရှိမီကဖန်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ဆင်းခံရပြီးထာဝရအနာဂတ်ကိုညွှန်ပြသောကြောင့်ထာဝရတည်မြဲပါသည်။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15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A593BA7-CF32-09AC-14CB-D78FF2C893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700EE97-C6EF-C2F5-4321-95D43BAEC9BC}"/>
              </a:ext>
            </a:extLst>
          </p:cNvPr>
          <p:cNvSpPr txBox="1"/>
          <p:nvPr/>
        </p:nvSpPr>
        <p:spPr>
          <a:xfrm>
            <a:off x="2" y="5164158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6000" b="1" dirty="0">
                <a:solidFill>
                  <a:srgbClr val="9E9112"/>
                </a:solidFill>
              </a:rPr>
              <a:t>ရည်ရွယ်ချက်ရှိသောကောင်းကင်တမန်</a:t>
            </a:r>
            <a:endParaRPr lang="es-ES" sz="6000" dirty="0">
              <a:ln w="0"/>
              <a:solidFill>
                <a:srgbClr val="66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97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8A4F13-2A29-50DA-600A-F15DF7FF2F0E}"/>
              </a:ext>
            </a:extLst>
          </p:cNvPr>
          <p:cNvSpPr txBox="1"/>
          <p:nvPr/>
        </p:nvSpPr>
        <p:spPr>
          <a:xfrm>
            <a:off x="0" y="10212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my-MM" sz="4000" b="1" dirty="0">
                <a:solidFill>
                  <a:prstClr val="black"/>
                </a:solidFill>
              </a:rPr>
              <a:t>ဧဝံဂေလိတရားကိုဟောခြင်း</a:t>
            </a:r>
            <a:endParaRPr lang="es-ES" sz="4000" b="1" dirty="0">
              <a:ln w="12700" cmpd="sng">
                <a:solidFill>
                  <a:srgbClr val="336600"/>
                </a:solidFill>
                <a:prstDash val="solid"/>
              </a:ln>
              <a:gradFill>
                <a:gsLst>
                  <a:gs pos="0">
                    <a:srgbClr val="336600"/>
                  </a:gs>
                  <a:gs pos="4000">
                    <a:srgbClr val="336600">
                      <a:lumMod val="60000"/>
                      <a:lumOff val="40000"/>
                    </a:srgbClr>
                  </a:gs>
                  <a:gs pos="87000">
                    <a:srgbClr val="3366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BBE701-0F01-2D12-B30C-909C68E9378D}"/>
              </a:ext>
            </a:extLst>
          </p:cNvPr>
          <p:cNvSpPr txBox="1"/>
          <p:nvPr/>
        </p:nvSpPr>
        <p:spPr>
          <a:xfrm>
            <a:off x="664028" y="799380"/>
            <a:ext cx="11092543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133" b="1" dirty="0">
                <a:solidFill>
                  <a:srgbClr val="702F29"/>
                </a:solidFill>
                <a:latin typeface="Comic Sans MS" panose="030F0702030302020204" pitchFamily="66" charset="0"/>
              </a:rPr>
              <a:t>“[…]</a:t>
            </a:r>
            <a:r>
              <a:rPr lang="my-MM" sz="2133" b="1" dirty="0">
                <a:solidFill>
                  <a:srgbClr val="702F29"/>
                </a:solidFill>
                <a:latin typeface="Comic Sans MS" panose="030F0702030302020204" pitchFamily="66" charset="0"/>
              </a:rPr>
              <a:t>အသီးအသီးဘာသာစကားကိုပြောသောလူအမျိုးအနွယ်ခပ်သိမ်းတို့အားထာဝရဧဝံဂေလိတရားကိုဟောရသော ကောင်းကင်တမန်တစ်ပါးက၊ </a:t>
            </a:r>
            <a:r>
              <a:rPr lang="en-US" sz="2133" b="1" dirty="0">
                <a:solidFill>
                  <a:srgbClr val="702F29"/>
                </a:solidFill>
                <a:latin typeface="Comic Sans MS" panose="030F0702030302020204" pitchFamily="66" charset="0"/>
              </a:rPr>
              <a:t>—</a:t>
            </a:r>
            <a:r>
              <a:rPr lang="es-ES" sz="2133" b="1" dirty="0">
                <a:solidFill>
                  <a:srgbClr val="702F29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702F29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702F29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702F29"/>
                </a:solidFill>
                <a:latin typeface="Comic Sans MS" panose="030F0702030302020204" pitchFamily="66" charset="0"/>
              </a:rPr>
              <a:t> 14:6)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8CDBF4-1384-77DB-4F6C-F59783D4DC1E}"/>
              </a:ext>
            </a:extLst>
          </p:cNvPr>
          <p:cNvSpPr txBox="1"/>
          <p:nvPr/>
        </p:nvSpPr>
        <p:spPr>
          <a:xfrm>
            <a:off x="2797545" y="1786987"/>
            <a:ext cx="58884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သခင်ယေရှုရှင်ပြန်ထမြောက်ပြီးနောက်၊“လူမျိုးအပေါင်းတို့”အားဧဝံဂေလိတရားကိုဟောရန် တပည့်တော်များအားမိန့်မှာခဲ့သည်(မဿဲ ၂၈း၁၉)။ကောင်းကင်ဘုံသို့မတက်မီလေးတွင်၊ ဧဝံဂေလိတရား၏မျိုးစေ့ငယ်သည်“မြေကြီးစွန်းတိုင်အောင်” ကြီးထွားလာမည်ဟု အာမခံခဲ့သည် (တမန်တော် ၁:၈)။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n 3" descr="Un grupo de personas en una estrella&#10;&#10;Descripción generada automáticamente con confianza media">
            <a:extLst>
              <a:ext uri="{FF2B5EF4-FFF2-40B4-BE49-F238E27FC236}">
                <a16:creationId xmlns:a16="http://schemas.microsoft.com/office/drawing/2014/main" id="{9437ADA3-2488-9734-8B70-6D1A13F86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985" y="4155715"/>
            <a:ext cx="3466876" cy="2600157"/>
          </a:xfrm>
          <a:prstGeom prst="round2DiagRect">
            <a:avLst>
              <a:gd name="adj1" fmla="val 0"/>
              <a:gd name="adj2" fmla="val 14513"/>
            </a:avLst>
          </a:prstGeom>
          <a:ln w="38100" cap="sq">
            <a:solidFill>
              <a:srgbClr val="FFFFFF"/>
            </a:solidFill>
            <a:miter lim="800000"/>
          </a:ln>
          <a:effectLst/>
        </p:spPr>
      </p:pic>
      <p:pic>
        <p:nvPicPr>
          <p:cNvPr id="10" name="Imagen 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B28B01DB-E597-2CD9-92EB-3F3056166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6985" y="1633435"/>
            <a:ext cx="3466876" cy="24400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274AE0-6C9F-33BA-55C9-C303DC008AC4}"/>
              </a:ext>
            </a:extLst>
          </p:cNvPr>
          <p:cNvSpPr txBox="1"/>
          <p:nvPr/>
        </p:nvSpPr>
        <p:spPr>
          <a:xfrm>
            <a:off x="118140" y="4552899"/>
            <a:ext cx="833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ယခုကျွန်ုပ်တို့သည်နောက်ဆုံးအချိန်၌ထိုကြီးမားသောအမှုတော်အ တွက်အမွေဆက်ခံသူများဖြစ်သည်။အဲဒါကိုဖြည့်ဆည်းဖို့ရှိသမျှခွန်အားတွေပေးရမယ်။အမှုတော်အတွက်ကတိကဝတ်တစ်ခုလိုအပ်ပါ သည်။ကိုယ်ကျိုးစီးပွားကိုဘေးဖယ်ထားရမယ်။ သခင်ယေရှုကိုသိရန်၊မျှော်လင့်ချက်ရှိရန်၊သူ၏ကျေးဇူးတော်ကိုလက်ခံရန်လိုအပ်သူများကိုကျွန်ုပ်တို့ဂရုစိုက်ရမည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9" name="Imagen 8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A4059668-3D97-028D-5DFD-5962CDA59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41" y="1701638"/>
            <a:ext cx="2679404" cy="2680741"/>
          </a:xfrm>
          <a:prstGeom prst="roundRect">
            <a:avLst>
              <a:gd name="adj" fmla="val 119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23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3951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2023-04-03T05:11:39Z</dcterms:created>
  <dcterms:modified xsi:type="dcterms:W3CDTF">2023-04-05T06:45:29Z</dcterms:modified>
</cp:coreProperties>
</file>