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73" r:id="rId3"/>
    <p:sldId id="257" r:id="rId4"/>
    <p:sldId id="258" r:id="rId5"/>
    <p:sldId id="259" r:id="rId6"/>
    <p:sldId id="260" r:id="rId7"/>
    <p:sldId id="296" r:id="rId8"/>
    <p:sldId id="297" r:id="rId9"/>
    <p:sldId id="298" r:id="rId10"/>
    <p:sldId id="292"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2.jpeg"/><Relationship Id="rId5" Type="http://schemas.openxmlformats.org/officeDocument/2006/relationships/image" Target="../media/image31.jpeg"/><Relationship Id="rId4" Type="http://schemas.microsoft.com/office/2007/relationships/hdphoto" Target="../media/hdphoto2.wdp"/></Relationships>
</file>

<file path=ppt/diagrams/_rels/data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5" Type="http://schemas.openxmlformats.org/officeDocument/2006/relationships/image" Target="../media/image40.jpeg"/><Relationship Id="rId4"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2.jpeg"/><Relationship Id="rId5" Type="http://schemas.openxmlformats.org/officeDocument/2006/relationships/image" Target="../media/image31.jpeg"/><Relationship Id="rId4" Type="http://schemas.microsoft.com/office/2007/relationships/hdphoto" Target="../media/hdphoto2.wdp"/></Relationships>
</file>

<file path=ppt/diagrams/_rels/drawing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5" Type="http://schemas.openxmlformats.org/officeDocument/2006/relationships/image" Target="../media/image40.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07E34-B36C-43CE-986F-595689E3CAE7}" type="doc">
      <dgm:prSet loTypeId="urn:microsoft.com/office/officeart/2008/layout/PictureStrips" loCatId="picture" qsTypeId="urn:microsoft.com/office/officeart/2005/8/quickstyle/3d2" qsCatId="3D" csTypeId="urn:microsoft.com/office/officeart/2005/8/colors/accent0_3" csCatId="mainScheme" phldr="1"/>
      <dgm:spPr/>
      <dgm:t>
        <a:bodyPr/>
        <a:lstStyle/>
        <a:p>
          <a:endParaRPr lang="es-ES"/>
        </a:p>
      </dgm:t>
    </dgm:pt>
    <dgm:pt modelId="{041B3821-9F8D-4B76-9FBA-F7B62FB46971}">
      <dgm:prSet custT="1"/>
      <dgm:spPr>
        <a:solidFill>
          <a:schemeClr val="accent4"/>
        </a:solidFill>
      </dgm:spPr>
      <dgm:t>
        <a:bodyPr/>
        <a:lstStyle/>
        <a:p>
          <a:r>
            <a:rPr lang="my-MM" sz="1700" b="1" dirty="0"/>
            <a:t>မီးပလ္လင်ပေါ်တွင်ထိုင်၍တရားစီရင်</a:t>
          </a:r>
          <a:r>
            <a:rPr lang="en-US" sz="1700" b="1" dirty="0"/>
            <a:t> </a:t>
          </a:r>
          <a:r>
            <a:rPr lang="my-MM" sz="1700" b="1" dirty="0"/>
            <a:t>ခြင်းကိုဘုရားသခင်စတင်သည်(း၉)၊</a:t>
          </a:r>
          <a:endParaRPr lang="es-ES" sz="1700" b="1" dirty="0"/>
        </a:p>
      </dgm:t>
    </dgm:pt>
    <dgm:pt modelId="{C79ED598-186C-4D63-860C-2A2062A713D9}" type="parTrans" cxnId="{F4785E5E-EC8C-40A6-BC47-0BFABBFD5EC4}">
      <dgm:prSet/>
      <dgm:spPr/>
      <dgm:t>
        <a:bodyPr/>
        <a:lstStyle/>
        <a:p>
          <a:endParaRPr lang="es-ES" sz="1800" b="1"/>
        </a:p>
      </dgm:t>
    </dgm:pt>
    <dgm:pt modelId="{B7EFFF03-710D-4F3E-B183-08854EEEC0F9}" type="sibTrans" cxnId="{F4785E5E-EC8C-40A6-BC47-0BFABBFD5EC4}">
      <dgm:prSet/>
      <dgm:spPr/>
      <dgm:t>
        <a:bodyPr/>
        <a:lstStyle/>
        <a:p>
          <a:endParaRPr lang="es-ES" sz="1800" b="1"/>
        </a:p>
      </dgm:t>
    </dgm:pt>
    <dgm:pt modelId="{03F7CCA0-718C-4D40-8A8A-519FEE106D05}">
      <dgm:prSet custT="1"/>
      <dgm:spPr>
        <a:solidFill>
          <a:schemeClr val="accent2">
            <a:lumMod val="20000"/>
            <a:lumOff val="80000"/>
          </a:schemeClr>
        </a:solidFill>
      </dgm:spPr>
      <dgm:t>
        <a:bodyPr/>
        <a:lstStyle/>
        <a:p>
          <a:r>
            <a:rPr lang="my-MM" sz="1700" b="1" dirty="0"/>
            <a:t>သန်းနှင့်ချီ၍တရားစီရင်ခြင်းသို့တက်ရောက်ကြပြီးစာအုပ်များကိုဖွင့်လှစ်ကြသည် (း၁၀)၊</a:t>
          </a:r>
          <a:endParaRPr lang="es-ES" sz="1700" b="1" dirty="0"/>
        </a:p>
      </dgm:t>
    </dgm:pt>
    <dgm:pt modelId="{70F51957-C360-40FA-B971-E6A7BBD9AA04}" type="parTrans" cxnId="{9177CCB3-1D16-42E6-8BEC-8E4DEB62AFE1}">
      <dgm:prSet/>
      <dgm:spPr/>
      <dgm:t>
        <a:bodyPr/>
        <a:lstStyle/>
        <a:p>
          <a:endParaRPr lang="es-ES" sz="1800" b="1"/>
        </a:p>
      </dgm:t>
    </dgm:pt>
    <dgm:pt modelId="{DC44E8C8-0895-444D-B590-FA4516200AAC}" type="sibTrans" cxnId="{9177CCB3-1D16-42E6-8BEC-8E4DEB62AFE1}">
      <dgm:prSet/>
      <dgm:spPr/>
      <dgm:t>
        <a:bodyPr/>
        <a:lstStyle/>
        <a:p>
          <a:endParaRPr lang="es-ES" sz="1800" b="1"/>
        </a:p>
      </dgm:t>
    </dgm:pt>
    <dgm:pt modelId="{88AB3F23-B619-482D-9988-EBE459F9C200}">
      <dgm:prSet custT="1"/>
      <dgm:spPr>
        <a:solidFill>
          <a:srgbClr val="B3CCFF"/>
        </a:solidFill>
      </dgm:spPr>
      <dgm:t>
        <a:bodyPr/>
        <a:lstStyle/>
        <a:p>
          <a:r>
            <a:rPr lang="my-MM" sz="1700" b="1" dirty="0"/>
            <a:t>ယေရှုသည်ကျွန်ုပ်တို့၏ကိုယ်စား</a:t>
          </a:r>
          <a:r>
            <a:rPr lang="en-US" sz="1700" b="1" dirty="0"/>
            <a:t> </a:t>
          </a:r>
          <a:r>
            <a:rPr lang="my-MM" sz="1700" b="1" dirty="0"/>
            <a:t>လှယ်အဖြစ်တရားစီရင်ခြင်းကိုတက်ရောက်သည် (း၁၃)၊</a:t>
          </a:r>
          <a:endParaRPr lang="es-ES" sz="1700" b="1" dirty="0"/>
        </a:p>
      </dgm:t>
    </dgm:pt>
    <dgm:pt modelId="{66B6F27E-1325-4C02-B438-FAE17211E101}" type="parTrans" cxnId="{030792DD-7FD1-43EC-80BB-65EB3B77977E}">
      <dgm:prSet/>
      <dgm:spPr/>
      <dgm:t>
        <a:bodyPr/>
        <a:lstStyle/>
        <a:p>
          <a:endParaRPr lang="es-ES" sz="1800" b="1"/>
        </a:p>
      </dgm:t>
    </dgm:pt>
    <dgm:pt modelId="{5795B475-876C-40DE-8C21-28E063D01E24}" type="sibTrans" cxnId="{030792DD-7FD1-43EC-80BB-65EB3B77977E}">
      <dgm:prSet/>
      <dgm:spPr/>
      <dgm:t>
        <a:bodyPr/>
        <a:lstStyle/>
        <a:p>
          <a:endParaRPr lang="es-ES" sz="1800" b="1"/>
        </a:p>
      </dgm:t>
    </dgm:pt>
    <dgm:pt modelId="{145F1AD0-7F36-4935-AEAC-9D7589DD2EB3}">
      <dgm:prSet custT="1"/>
      <dgm:spPr>
        <a:solidFill>
          <a:schemeClr val="bg2">
            <a:lumMod val="60000"/>
            <a:lumOff val="40000"/>
          </a:schemeClr>
        </a:solidFill>
      </dgm:spPr>
      <dgm:t>
        <a:bodyPr/>
        <a:lstStyle/>
        <a:p>
          <a:r>
            <a:rPr lang="my-MM" sz="1700" b="1" dirty="0"/>
            <a:t>အဆုံးတွင်၊ယေရှုသည်“အုပ်စိုးခြင်း၊ ဘုန်းအသရေ၊နိုင်ငံတော်”ကိုရရှိသည် (း၁၄)။</a:t>
          </a:r>
          <a:endParaRPr lang="es-ES" sz="1700" b="1" dirty="0"/>
        </a:p>
      </dgm:t>
    </dgm:pt>
    <dgm:pt modelId="{AA95CD41-2A4B-494C-8E64-3F293016D623}" type="parTrans" cxnId="{83AF1CFD-DED0-43DB-9918-7642804DB495}">
      <dgm:prSet/>
      <dgm:spPr/>
      <dgm:t>
        <a:bodyPr/>
        <a:lstStyle/>
        <a:p>
          <a:endParaRPr lang="es-ES" sz="1800" b="1"/>
        </a:p>
      </dgm:t>
    </dgm:pt>
    <dgm:pt modelId="{74ECAF75-AF52-45AB-BD01-63D7ECF514DB}" type="sibTrans" cxnId="{83AF1CFD-DED0-43DB-9918-7642804DB495}">
      <dgm:prSet/>
      <dgm:spPr/>
      <dgm:t>
        <a:bodyPr/>
        <a:lstStyle/>
        <a:p>
          <a:endParaRPr lang="es-ES" sz="1800" b="1"/>
        </a:p>
      </dgm:t>
    </dgm:pt>
    <dgm:pt modelId="{44DEB9D3-B69A-458C-B9EA-4EA3D7934E28}">
      <dgm:prSet custT="1"/>
      <dgm:spPr>
        <a:solidFill>
          <a:schemeClr val="accent3">
            <a:lumMod val="40000"/>
            <a:lumOff val="60000"/>
          </a:schemeClr>
        </a:solidFill>
      </dgm:spPr>
      <dgm:t>
        <a:bodyPr/>
        <a:lstStyle/>
        <a:p>
          <a:r>
            <a:rPr lang="my-MM" sz="1700" b="1" dirty="0"/>
            <a:t>မတရားသောသူတို့ကိုဖျက်ဆီးခြင်းငှါ တရားသူကြီးက အမိန့်ပေးသည် (း၂၆)၊</a:t>
          </a:r>
          <a:endParaRPr lang="es-ES" sz="1700" b="1" dirty="0"/>
        </a:p>
      </dgm:t>
    </dgm:pt>
    <dgm:pt modelId="{D414084F-33FD-478D-AC6E-0650F216E106}" type="parTrans" cxnId="{01555E36-B684-422E-B85E-6EBF187E0AB2}">
      <dgm:prSet/>
      <dgm:spPr/>
      <dgm:t>
        <a:bodyPr/>
        <a:lstStyle/>
        <a:p>
          <a:endParaRPr lang="es-ES" sz="1800" b="1"/>
        </a:p>
      </dgm:t>
    </dgm:pt>
    <dgm:pt modelId="{7A43B32B-4681-4D75-A049-3A14D796BCC4}" type="sibTrans" cxnId="{01555E36-B684-422E-B85E-6EBF187E0AB2}">
      <dgm:prSet/>
      <dgm:spPr/>
      <dgm:t>
        <a:bodyPr/>
        <a:lstStyle/>
        <a:p>
          <a:endParaRPr lang="es-ES" sz="1800" b="1"/>
        </a:p>
      </dgm:t>
    </dgm:pt>
    <dgm:pt modelId="{DBA85889-8550-49C8-A38D-00639CAC54F2}">
      <dgm:prSet custT="1"/>
      <dgm:spPr>
        <a:solidFill>
          <a:srgbClr val="69FFAD"/>
        </a:solidFill>
      </dgm:spPr>
      <dgm:t>
        <a:bodyPr/>
        <a:lstStyle/>
        <a:p>
          <a:r>
            <a:rPr lang="my-MM" sz="1700" b="1" dirty="0"/>
            <a:t>သခင်ယေရှုသည် သူ၏နိုင်ငံတော်ကို “လူများ၊သန့်ရှင်းသူများ”ပေးသည် (း၂၇)၊</a:t>
          </a:r>
          <a:endParaRPr lang="es-ES" sz="1700" b="1" dirty="0"/>
        </a:p>
      </dgm:t>
    </dgm:pt>
    <dgm:pt modelId="{CBFF3A04-6002-4AEF-88DE-ADB146831EE0}" type="parTrans" cxnId="{3842DEB4-F9D1-4505-8FA5-58967A71C2F6}">
      <dgm:prSet/>
      <dgm:spPr/>
      <dgm:t>
        <a:bodyPr/>
        <a:lstStyle/>
        <a:p>
          <a:endParaRPr lang="es-ES" sz="1800" b="1"/>
        </a:p>
      </dgm:t>
    </dgm:pt>
    <dgm:pt modelId="{AE764355-4DDC-4412-907A-A445F0E58422}" type="sibTrans" cxnId="{3842DEB4-F9D1-4505-8FA5-58967A71C2F6}">
      <dgm:prSet/>
      <dgm:spPr/>
      <dgm:t>
        <a:bodyPr/>
        <a:lstStyle/>
        <a:p>
          <a:endParaRPr lang="es-ES" sz="1800" b="1"/>
        </a:p>
      </dgm:t>
    </dgm:pt>
    <dgm:pt modelId="{934E2973-20CA-4EB4-BD46-DFF896ED3D61}" type="pres">
      <dgm:prSet presAssocID="{50807E34-B36C-43CE-986F-595689E3CAE7}" presName="Name0" presStyleCnt="0">
        <dgm:presLayoutVars>
          <dgm:dir/>
          <dgm:resizeHandles val="exact"/>
        </dgm:presLayoutVars>
      </dgm:prSet>
      <dgm:spPr/>
    </dgm:pt>
    <dgm:pt modelId="{239D1BF5-E6DB-4088-A6A0-9F1AB25C5D60}" type="pres">
      <dgm:prSet presAssocID="{041B3821-9F8D-4B76-9FBA-F7B62FB46971}" presName="composite" presStyleCnt="0"/>
      <dgm:spPr/>
    </dgm:pt>
    <dgm:pt modelId="{99A01CDA-E557-4282-8F0E-CEFF9029BEB7}" type="pres">
      <dgm:prSet presAssocID="{041B3821-9F8D-4B76-9FBA-F7B62FB46971}" presName="rect1" presStyleLbl="trAlignAcc1" presStyleIdx="0" presStyleCnt="6" custScaleX="106563">
        <dgm:presLayoutVars>
          <dgm:bulletEnabled val="1"/>
        </dgm:presLayoutVars>
      </dgm:prSet>
      <dgm:spPr/>
    </dgm:pt>
    <dgm:pt modelId="{90656CD3-8170-4E7D-BFD7-B94737998322}" type="pres">
      <dgm:prSet presAssocID="{041B3821-9F8D-4B76-9FBA-F7B62FB46971}" presName="rect2" presStyleLbl="fgImgPlace1" presStyleIdx="0" presStyleCnt="6" custLinFactNeighborX="-1372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18F2310-5922-471A-AF71-109BA43A0585}" type="pres">
      <dgm:prSet presAssocID="{B7EFFF03-710D-4F3E-B183-08854EEEC0F9}" presName="sibTrans" presStyleCnt="0"/>
      <dgm:spPr/>
    </dgm:pt>
    <dgm:pt modelId="{2B6EBB47-F7E5-46BC-B2DD-41EEE3FC49C0}" type="pres">
      <dgm:prSet presAssocID="{03F7CCA0-718C-4D40-8A8A-519FEE106D05}" presName="composite" presStyleCnt="0"/>
      <dgm:spPr/>
    </dgm:pt>
    <dgm:pt modelId="{8EE18777-145A-408E-B38B-C3B3E23FBC1E}" type="pres">
      <dgm:prSet presAssocID="{03F7CCA0-718C-4D40-8A8A-519FEE106D05}" presName="rect1" presStyleLbl="trAlignAcc1" presStyleIdx="1" presStyleCnt="6" custScaleX="106563">
        <dgm:presLayoutVars>
          <dgm:bulletEnabled val="1"/>
        </dgm:presLayoutVars>
      </dgm:prSet>
      <dgm:spPr/>
    </dgm:pt>
    <dgm:pt modelId="{BF4B5990-75AD-42B3-85A3-71095A48E8C9}" type="pres">
      <dgm:prSet presAssocID="{03F7CCA0-718C-4D40-8A8A-519FEE106D05}" presName="rect2" presStyleLbl="fgImgPlace1" presStyleIdx="1" presStyleCnt="6" custLinFactNeighborX="-13728"/>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3FC3E815-9F67-4094-BEBA-A4DEE65D365B}" type="pres">
      <dgm:prSet presAssocID="{DC44E8C8-0895-444D-B590-FA4516200AAC}" presName="sibTrans" presStyleCnt="0"/>
      <dgm:spPr/>
    </dgm:pt>
    <dgm:pt modelId="{C093245C-5C2D-41A7-A50F-4C9C6B47BA36}" type="pres">
      <dgm:prSet presAssocID="{88AB3F23-B619-482D-9988-EBE459F9C200}" presName="composite" presStyleCnt="0"/>
      <dgm:spPr/>
    </dgm:pt>
    <dgm:pt modelId="{4E1FB85D-8EBE-4161-809A-FF21920CA7FB}" type="pres">
      <dgm:prSet presAssocID="{88AB3F23-B619-482D-9988-EBE459F9C200}" presName="rect1" presStyleLbl="trAlignAcc1" presStyleIdx="2" presStyleCnt="6" custScaleX="106563" custLinFactNeighborX="-1304" custLinFactNeighborY="3747">
        <dgm:presLayoutVars>
          <dgm:bulletEnabled val="1"/>
        </dgm:presLayoutVars>
      </dgm:prSet>
      <dgm:spPr/>
    </dgm:pt>
    <dgm:pt modelId="{2D7A0D2B-8F7A-45BF-A548-0FC2AC624E23}" type="pres">
      <dgm:prSet presAssocID="{88AB3F23-B619-482D-9988-EBE459F9C200}" presName="rect2" presStyleLbl="fgImgPlace1" presStyleIdx="2" presStyleCnt="6" custLinFactNeighborX="-13728"/>
      <dgm:spPr>
        <a:blipFill dpi="0" rotWithShape="1">
          <a:blip xmlns:r="http://schemas.openxmlformats.org/officeDocument/2006/relationships"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620D971-3434-4D9E-875F-C157C142AE1D}" type="pres">
      <dgm:prSet presAssocID="{5795B475-876C-40DE-8C21-28E063D01E24}" presName="sibTrans" presStyleCnt="0"/>
      <dgm:spPr/>
    </dgm:pt>
    <dgm:pt modelId="{8A475EAD-AF34-49D4-A9E1-5CDDEF296A06}" type="pres">
      <dgm:prSet presAssocID="{145F1AD0-7F36-4935-AEAC-9D7589DD2EB3}" presName="composite" presStyleCnt="0"/>
      <dgm:spPr/>
    </dgm:pt>
    <dgm:pt modelId="{E57C3FA8-3C64-479C-AA20-13BADC859C1C}" type="pres">
      <dgm:prSet presAssocID="{145F1AD0-7F36-4935-AEAC-9D7589DD2EB3}" presName="rect1" presStyleLbl="trAlignAcc1" presStyleIdx="3" presStyleCnt="6" custScaleX="106563">
        <dgm:presLayoutVars>
          <dgm:bulletEnabled val="1"/>
        </dgm:presLayoutVars>
      </dgm:prSet>
      <dgm:spPr/>
    </dgm:pt>
    <dgm:pt modelId="{800B2D68-911B-4BA1-B549-3D6B7183147E}" type="pres">
      <dgm:prSet presAssocID="{145F1AD0-7F36-4935-AEAC-9D7589DD2EB3}" presName="rect2" presStyleLbl="fgImgPlace1" presStyleIdx="3" presStyleCnt="6" custLinFactNeighborX="-1372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D3E0DB4F-4017-4262-9B96-6BCBBEC901DD}" type="pres">
      <dgm:prSet presAssocID="{74ECAF75-AF52-45AB-BD01-63D7ECF514DB}" presName="sibTrans" presStyleCnt="0"/>
      <dgm:spPr/>
    </dgm:pt>
    <dgm:pt modelId="{D3B89A88-E198-4E3E-8726-7867C00E79E8}" type="pres">
      <dgm:prSet presAssocID="{44DEB9D3-B69A-458C-B9EA-4EA3D7934E28}" presName="composite" presStyleCnt="0"/>
      <dgm:spPr/>
    </dgm:pt>
    <dgm:pt modelId="{48CEE876-2185-4E13-82BE-0EEDAD13C0F3}" type="pres">
      <dgm:prSet presAssocID="{44DEB9D3-B69A-458C-B9EA-4EA3D7934E28}" presName="rect1" presStyleLbl="trAlignAcc1" presStyleIdx="4" presStyleCnt="6" custScaleX="106563">
        <dgm:presLayoutVars>
          <dgm:bulletEnabled val="1"/>
        </dgm:presLayoutVars>
      </dgm:prSet>
      <dgm:spPr/>
    </dgm:pt>
    <dgm:pt modelId="{1F5DFBF9-9B11-42D5-9C78-CE3C03CB8BFF}" type="pres">
      <dgm:prSet presAssocID="{44DEB9D3-B69A-458C-B9EA-4EA3D7934E28}" presName="rect2" presStyleLbl="fgImgPlace1" presStyleIdx="4" presStyleCnt="6" custLinFactNeighborX="-13728"/>
      <dgm:spPr>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2A910398-CF10-4CF9-8322-A06464FEC0E6}" type="pres">
      <dgm:prSet presAssocID="{7A43B32B-4681-4D75-A049-3A14D796BCC4}" presName="sibTrans" presStyleCnt="0"/>
      <dgm:spPr/>
    </dgm:pt>
    <dgm:pt modelId="{4E15F032-1674-4BD5-BF58-9CDA39143A90}" type="pres">
      <dgm:prSet presAssocID="{DBA85889-8550-49C8-A38D-00639CAC54F2}" presName="composite" presStyleCnt="0"/>
      <dgm:spPr/>
    </dgm:pt>
    <dgm:pt modelId="{D614E9FB-5461-4780-96A0-0A7D8BC0A7DB}" type="pres">
      <dgm:prSet presAssocID="{DBA85889-8550-49C8-A38D-00639CAC54F2}" presName="rect1" presStyleLbl="trAlignAcc1" presStyleIdx="5" presStyleCnt="6" custScaleX="106563">
        <dgm:presLayoutVars>
          <dgm:bulletEnabled val="1"/>
        </dgm:presLayoutVars>
      </dgm:prSet>
      <dgm:spPr/>
    </dgm:pt>
    <dgm:pt modelId="{1B2D93BF-2662-4FAE-89C0-217BA2B6F698}" type="pres">
      <dgm:prSet presAssocID="{DBA85889-8550-49C8-A38D-00639CAC54F2}" presName="rect2" presStyleLbl="fgImgPlace1" presStyleIdx="5" presStyleCnt="6" custLinFactNeighborX="-13728"/>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Lst>
  <dgm:cxnLst>
    <dgm:cxn modelId="{FF053700-CDFC-46BA-B5C7-8C561152ADE5}" type="presOf" srcId="{145F1AD0-7F36-4935-AEAC-9D7589DD2EB3}" destId="{E57C3FA8-3C64-479C-AA20-13BADC859C1C}" srcOrd="0" destOrd="0" presId="urn:microsoft.com/office/officeart/2008/layout/PictureStrips"/>
    <dgm:cxn modelId="{10A7671E-639D-4B3A-8337-832AEBCDBF42}" type="presOf" srcId="{44DEB9D3-B69A-458C-B9EA-4EA3D7934E28}" destId="{48CEE876-2185-4E13-82BE-0EEDAD13C0F3}" srcOrd="0" destOrd="0" presId="urn:microsoft.com/office/officeart/2008/layout/PictureStrips"/>
    <dgm:cxn modelId="{01555E36-B684-422E-B85E-6EBF187E0AB2}" srcId="{50807E34-B36C-43CE-986F-595689E3CAE7}" destId="{44DEB9D3-B69A-458C-B9EA-4EA3D7934E28}" srcOrd="4" destOrd="0" parTransId="{D414084F-33FD-478D-AC6E-0650F216E106}" sibTransId="{7A43B32B-4681-4D75-A049-3A14D796BCC4}"/>
    <dgm:cxn modelId="{F4785E5E-EC8C-40A6-BC47-0BFABBFD5EC4}" srcId="{50807E34-B36C-43CE-986F-595689E3CAE7}" destId="{041B3821-9F8D-4B76-9FBA-F7B62FB46971}" srcOrd="0" destOrd="0" parTransId="{C79ED598-186C-4D63-860C-2A2062A713D9}" sibTransId="{B7EFFF03-710D-4F3E-B183-08854EEEC0F9}"/>
    <dgm:cxn modelId="{65B1E167-A1DE-42E7-BDBE-D7E8AF8281D0}" type="presOf" srcId="{DBA85889-8550-49C8-A38D-00639CAC54F2}" destId="{D614E9FB-5461-4780-96A0-0A7D8BC0A7DB}" srcOrd="0" destOrd="0" presId="urn:microsoft.com/office/officeart/2008/layout/PictureStrips"/>
    <dgm:cxn modelId="{929D1E4A-A454-4037-9119-4E35781A0918}" type="presOf" srcId="{50807E34-B36C-43CE-986F-595689E3CAE7}" destId="{934E2973-20CA-4EB4-BD46-DFF896ED3D61}" srcOrd="0" destOrd="0" presId="urn:microsoft.com/office/officeart/2008/layout/PictureStrips"/>
    <dgm:cxn modelId="{2C98D27C-29A6-4CC6-9DC9-2E991C33E1B7}" type="presOf" srcId="{03F7CCA0-718C-4D40-8A8A-519FEE106D05}" destId="{8EE18777-145A-408E-B38B-C3B3E23FBC1E}" srcOrd="0" destOrd="0" presId="urn:microsoft.com/office/officeart/2008/layout/PictureStrips"/>
    <dgm:cxn modelId="{638DD68A-E976-42DC-864B-17BB920D6EBF}" type="presOf" srcId="{041B3821-9F8D-4B76-9FBA-F7B62FB46971}" destId="{99A01CDA-E557-4282-8F0E-CEFF9029BEB7}" srcOrd="0" destOrd="0" presId="urn:microsoft.com/office/officeart/2008/layout/PictureStrips"/>
    <dgm:cxn modelId="{BA63268B-D6C3-4406-96F1-AF41C44C7B7F}" type="presOf" srcId="{88AB3F23-B619-482D-9988-EBE459F9C200}" destId="{4E1FB85D-8EBE-4161-809A-FF21920CA7FB}" srcOrd="0" destOrd="0" presId="urn:microsoft.com/office/officeart/2008/layout/PictureStrips"/>
    <dgm:cxn modelId="{9177CCB3-1D16-42E6-8BEC-8E4DEB62AFE1}" srcId="{50807E34-B36C-43CE-986F-595689E3CAE7}" destId="{03F7CCA0-718C-4D40-8A8A-519FEE106D05}" srcOrd="1" destOrd="0" parTransId="{70F51957-C360-40FA-B971-E6A7BBD9AA04}" sibTransId="{DC44E8C8-0895-444D-B590-FA4516200AAC}"/>
    <dgm:cxn modelId="{3842DEB4-F9D1-4505-8FA5-58967A71C2F6}" srcId="{50807E34-B36C-43CE-986F-595689E3CAE7}" destId="{DBA85889-8550-49C8-A38D-00639CAC54F2}" srcOrd="5" destOrd="0" parTransId="{CBFF3A04-6002-4AEF-88DE-ADB146831EE0}" sibTransId="{AE764355-4DDC-4412-907A-A445F0E58422}"/>
    <dgm:cxn modelId="{030792DD-7FD1-43EC-80BB-65EB3B77977E}" srcId="{50807E34-B36C-43CE-986F-595689E3CAE7}" destId="{88AB3F23-B619-482D-9988-EBE459F9C200}" srcOrd="2" destOrd="0" parTransId="{66B6F27E-1325-4C02-B438-FAE17211E101}" sibTransId="{5795B475-876C-40DE-8C21-28E063D01E24}"/>
    <dgm:cxn modelId="{83AF1CFD-DED0-43DB-9918-7642804DB495}" srcId="{50807E34-B36C-43CE-986F-595689E3CAE7}" destId="{145F1AD0-7F36-4935-AEAC-9D7589DD2EB3}" srcOrd="3" destOrd="0" parTransId="{AA95CD41-2A4B-494C-8E64-3F293016D623}" sibTransId="{74ECAF75-AF52-45AB-BD01-63D7ECF514DB}"/>
    <dgm:cxn modelId="{0918DB9B-F44E-446F-BED7-21D013AC2EA7}" type="presParOf" srcId="{934E2973-20CA-4EB4-BD46-DFF896ED3D61}" destId="{239D1BF5-E6DB-4088-A6A0-9F1AB25C5D60}" srcOrd="0" destOrd="0" presId="urn:microsoft.com/office/officeart/2008/layout/PictureStrips"/>
    <dgm:cxn modelId="{55240047-AB77-43B7-AC3A-E3993150BC44}" type="presParOf" srcId="{239D1BF5-E6DB-4088-A6A0-9F1AB25C5D60}" destId="{99A01CDA-E557-4282-8F0E-CEFF9029BEB7}" srcOrd="0" destOrd="0" presId="urn:microsoft.com/office/officeart/2008/layout/PictureStrips"/>
    <dgm:cxn modelId="{2F484B4A-149C-424D-A702-F39D3E3F7616}" type="presParOf" srcId="{239D1BF5-E6DB-4088-A6A0-9F1AB25C5D60}" destId="{90656CD3-8170-4E7D-BFD7-B94737998322}" srcOrd="1" destOrd="0" presId="urn:microsoft.com/office/officeart/2008/layout/PictureStrips"/>
    <dgm:cxn modelId="{AC3FF15D-99D3-4590-8804-597F94E609B2}" type="presParOf" srcId="{934E2973-20CA-4EB4-BD46-DFF896ED3D61}" destId="{118F2310-5922-471A-AF71-109BA43A0585}" srcOrd="1" destOrd="0" presId="urn:microsoft.com/office/officeart/2008/layout/PictureStrips"/>
    <dgm:cxn modelId="{9382FC88-806E-4D77-B336-5ED5AB09306B}" type="presParOf" srcId="{934E2973-20CA-4EB4-BD46-DFF896ED3D61}" destId="{2B6EBB47-F7E5-46BC-B2DD-41EEE3FC49C0}" srcOrd="2" destOrd="0" presId="urn:microsoft.com/office/officeart/2008/layout/PictureStrips"/>
    <dgm:cxn modelId="{C1967AE1-3503-46D9-919A-BA13E00FBF83}" type="presParOf" srcId="{2B6EBB47-F7E5-46BC-B2DD-41EEE3FC49C0}" destId="{8EE18777-145A-408E-B38B-C3B3E23FBC1E}" srcOrd="0" destOrd="0" presId="urn:microsoft.com/office/officeart/2008/layout/PictureStrips"/>
    <dgm:cxn modelId="{D6B780D4-D278-492F-938E-A86A22EF2A34}" type="presParOf" srcId="{2B6EBB47-F7E5-46BC-B2DD-41EEE3FC49C0}" destId="{BF4B5990-75AD-42B3-85A3-71095A48E8C9}" srcOrd="1" destOrd="0" presId="urn:microsoft.com/office/officeart/2008/layout/PictureStrips"/>
    <dgm:cxn modelId="{5C5C60FA-C510-453E-B9AF-C04A5AD2D5CD}" type="presParOf" srcId="{934E2973-20CA-4EB4-BD46-DFF896ED3D61}" destId="{3FC3E815-9F67-4094-BEBA-A4DEE65D365B}" srcOrd="3" destOrd="0" presId="urn:microsoft.com/office/officeart/2008/layout/PictureStrips"/>
    <dgm:cxn modelId="{0C57CF25-E935-4C35-B794-980FC90ADD9C}" type="presParOf" srcId="{934E2973-20CA-4EB4-BD46-DFF896ED3D61}" destId="{C093245C-5C2D-41A7-A50F-4C9C6B47BA36}" srcOrd="4" destOrd="0" presId="urn:microsoft.com/office/officeart/2008/layout/PictureStrips"/>
    <dgm:cxn modelId="{F9BB2ACA-FFA1-469A-B587-B7967DCE23EE}" type="presParOf" srcId="{C093245C-5C2D-41A7-A50F-4C9C6B47BA36}" destId="{4E1FB85D-8EBE-4161-809A-FF21920CA7FB}" srcOrd="0" destOrd="0" presId="urn:microsoft.com/office/officeart/2008/layout/PictureStrips"/>
    <dgm:cxn modelId="{BBF7CB36-DDEC-46CD-A598-770F4CE88273}" type="presParOf" srcId="{C093245C-5C2D-41A7-A50F-4C9C6B47BA36}" destId="{2D7A0D2B-8F7A-45BF-A548-0FC2AC624E23}" srcOrd="1" destOrd="0" presId="urn:microsoft.com/office/officeart/2008/layout/PictureStrips"/>
    <dgm:cxn modelId="{36A48CD5-038D-404A-A540-A3F86EEBBC70}" type="presParOf" srcId="{934E2973-20CA-4EB4-BD46-DFF896ED3D61}" destId="{F620D971-3434-4D9E-875F-C157C142AE1D}" srcOrd="5" destOrd="0" presId="urn:microsoft.com/office/officeart/2008/layout/PictureStrips"/>
    <dgm:cxn modelId="{C3E10604-5843-4742-8CA9-F98E77E4821C}" type="presParOf" srcId="{934E2973-20CA-4EB4-BD46-DFF896ED3D61}" destId="{8A475EAD-AF34-49D4-A9E1-5CDDEF296A06}" srcOrd="6" destOrd="0" presId="urn:microsoft.com/office/officeart/2008/layout/PictureStrips"/>
    <dgm:cxn modelId="{A80CC134-A7C9-4C39-9692-F70107F9EFEA}" type="presParOf" srcId="{8A475EAD-AF34-49D4-A9E1-5CDDEF296A06}" destId="{E57C3FA8-3C64-479C-AA20-13BADC859C1C}" srcOrd="0" destOrd="0" presId="urn:microsoft.com/office/officeart/2008/layout/PictureStrips"/>
    <dgm:cxn modelId="{03D54763-7367-479C-AE69-0A10FE575123}" type="presParOf" srcId="{8A475EAD-AF34-49D4-A9E1-5CDDEF296A06}" destId="{800B2D68-911B-4BA1-B549-3D6B7183147E}" srcOrd="1" destOrd="0" presId="urn:microsoft.com/office/officeart/2008/layout/PictureStrips"/>
    <dgm:cxn modelId="{FDCF89F1-F646-4E65-8323-A68DC1CECE6E}" type="presParOf" srcId="{934E2973-20CA-4EB4-BD46-DFF896ED3D61}" destId="{D3E0DB4F-4017-4262-9B96-6BCBBEC901DD}" srcOrd="7" destOrd="0" presId="urn:microsoft.com/office/officeart/2008/layout/PictureStrips"/>
    <dgm:cxn modelId="{29B13A89-0FF4-4C88-AE84-D164582067E2}" type="presParOf" srcId="{934E2973-20CA-4EB4-BD46-DFF896ED3D61}" destId="{D3B89A88-E198-4E3E-8726-7867C00E79E8}" srcOrd="8" destOrd="0" presId="urn:microsoft.com/office/officeart/2008/layout/PictureStrips"/>
    <dgm:cxn modelId="{68DFFF23-43DC-4618-8050-C72650E5BCFE}" type="presParOf" srcId="{D3B89A88-E198-4E3E-8726-7867C00E79E8}" destId="{48CEE876-2185-4E13-82BE-0EEDAD13C0F3}" srcOrd="0" destOrd="0" presId="urn:microsoft.com/office/officeart/2008/layout/PictureStrips"/>
    <dgm:cxn modelId="{9532697C-9B7D-440F-8387-61AD5DE38AF1}" type="presParOf" srcId="{D3B89A88-E198-4E3E-8726-7867C00E79E8}" destId="{1F5DFBF9-9B11-42D5-9C78-CE3C03CB8BFF}" srcOrd="1" destOrd="0" presId="urn:microsoft.com/office/officeart/2008/layout/PictureStrips"/>
    <dgm:cxn modelId="{E5B6D6D7-C2CA-417F-86DA-8C59B1108872}" type="presParOf" srcId="{934E2973-20CA-4EB4-BD46-DFF896ED3D61}" destId="{2A910398-CF10-4CF9-8322-A06464FEC0E6}" srcOrd="9" destOrd="0" presId="urn:microsoft.com/office/officeart/2008/layout/PictureStrips"/>
    <dgm:cxn modelId="{E44B77A6-994A-45F0-9B65-53F579350F20}" type="presParOf" srcId="{934E2973-20CA-4EB4-BD46-DFF896ED3D61}" destId="{4E15F032-1674-4BD5-BF58-9CDA39143A90}" srcOrd="10" destOrd="0" presId="urn:microsoft.com/office/officeart/2008/layout/PictureStrips"/>
    <dgm:cxn modelId="{0C3BC03C-5474-4565-A861-F71F4A4D154B}" type="presParOf" srcId="{4E15F032-1674-4BD5-BF58-9CDA39143A90}" destId="{D614E9FB-5461-4780-96A0-0A7D8BC0A7DB}" srcOrd="0" destOrd="0" presId="urn:microsoft.com/office/officeart/2008/layout/PictureStrips"/>
    <dgm:cxn modelId="{0C0D41F1-8873-4510-B393-4F97E8B5ECF8}" type="presParOf" srcId="{4E15F032-1674-4BD5-BF58-9CDA39143A90}" destId="{1B2D93BF-2662-4FAE-89C0-217BA2B6F69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9AF11-F923-45A7-9CC0-954B6A951A86}" type="doc">
      <dgm:prSet loTypeId="urn:microsoft.com/office/officeart/2005/8/layout/vList3" loCatId="picture" qsTypeId="urn:microsoft.com/office/officeart/2005/8/quickstyle/simple5" qsCatId="simple" csTypeId="urn:microsoft.com/office/officeart/2005/8/colors/colorful3" csCatId="colorful" phldr="1"/>
      <dgm:spPr/>
      <dgm:t>
        <a:bodyPr/>
        <a:lstStyle/>
        <a:p>
          <a:endParaRPr lang="es-ES"/>
        </a:p>
      </dgm:t>
    </dgm:pt>
    <dgm:pt modelId="{AD265CD2-D48F-403F-A32E-9C9B94CF54CB}">
      <dgm:prSet custT="1"/>
      <dgm:spPr/>
      <dgm:t>
        <a:bodyPr/>
        <a:lstStyle/>
        <a:p>
          <a:r>
            <a:rPr lang="my-MM" sz="1800" b="1" dirty="0">
              <a:solidFill>
                <a:schemeClr val="tx1"/>
              </a:solidFill>
            </a:rPr>
            <a:t>ဘုရားသခင်သည် သူ၏ပလ္လင်ပေါ်တွင် ထိုင်နေသည် (း၁-၃)၊</a:t>
          </a:r>
          <a:endParaRPr lang="es-ES" sz="1800" dirty="0">
            <a:solidFill>
              <a:schemeClr val="tx1"/>
            </a:solidFill>
          </a:endParaRPr>
        </a:p>
      </dgm:t>
    </dgm:pt>
    <dgm:pt modelId="{B5227A34-9DA4-4534-9F5F-9FE5B7615214}" type="parTrans" cxnId="{368C74A7-E8E1-48E4-962C-7338BCEB1446}">
      <dgm:prSet/>
      <dgm:spPr/>
      <dgm:t>
        <a:bodyPr/>
        <a:lstStyle/>
        <a:p>
          <a:endParaRPr lang="es-ES" sz="1800">
            <a:solidFill>
              <a:schemeClr val="tx1"/>
            </a:solidFill>
          </a:endParaRPr>
        </a:p>
      </dgm:t>
    </dgm:pt>
    <dgm:pt modelId="{C0A39BF1-674D-410B-894F-ED017979247E}" type="sibTrans" cxnId="{368C74A7-E8E1-48E4-962C-7338BCEB1446}">
      <dgm:prSet/>
      <dgm:spPr/>
      <dgm:t>
        <a:bodyPr/>
        <a:lstStyle/>
        <a:p>
          <a:endParaRPr lang="es-ES" sz="1800">
            <a:solidFill>
              <a:schemeClr val="tx1"/>
            </a:solidFill>
          </a:endParaRPr>
        </a:p>
      </dgm:t>
    </dgm:pt>
    <dgm:pt modelId="{44998128-D925-4361-AE2A-0A7D24929050}">
      <dgm:prSet custT="1"/>
      <dgm:spPr/>
      <dgm:t>
        <a:bodyPr/>
        <a:lstStyle/>
        <a:p>
          <a:pPr algn="l"/>
          <a:r>
            <a:rPr lang="my-MM" sz="1800" b="1" dirty="0">
              <a:solidFill>
                <a:schemeClr val="tx1"/>
              </a:solidFill>
            </a:rPr>
            <a:t>ဂျူရီလူကြီးများရာဇပလ္လင်တော်ပတ်လည်တွင်24အသက်ကြီးသူများစုဝေးကြသည်(း၄)။</a:t>
          </a:r>
          <a:endParaRPr lang="es-ES" sz="1800" dirty="0">
            <a:solidFill>
              <a:schemeClr val="tx1"/>
            </a:solidFill>
          </a:endParaRPr>
        </a:p>
      </dgm:t>
    </dgm:pt>
    <dgm:pt modelId="{6478FBEC-E727-4D68-BB36-9A4B955C1528}" type="parTrans" cxnId="{80C6A5F7-609F-4412-AFD3-FBA0D9D2ACFF}">
      <dgm:prSet/>
      <dgm:spPr/>
      <dgm:t>
        <a:bodyPr/>
        <a:lstStyle/>
        <a:p>
          <a:endParaRPr lang="es-ES" sz="1800">
            <a:solidFill>
              <a:schemeClr val="tx1"/>
            </a:solidFill>
          </a:endParaRPr>
        </a:p>
      </dgm:t>
    </dgm:pt>
    <dgm:pt modelId="{7F36E370-51E1-49E2-B4CA-0D07CDBC9505}" type="sibTrans" cxnId="{80C6A5F7-609F-4412-AFD3-FBA0D9D2ACFF}">
      <dgm:prSet/>
      <dgm:spPr/>
      <dgm:t>
        <a:bodyPr/>
        <a:lstStyle/>
        <a:p>
          <a:endParaRPr lang="es-ES" sz="1800">
            <a:solidFill>
              <a:schemeClr val="tx1"/>
            </a:solidFill>
          </a:endParaRPr>
        </a:p>
      </dgm:t>
    </dgm:pt>
    <dgm:pt modelId="{3FDE6690-0E99-456F-AA1D-54FF0DCD0348}">
      <dgm:prSet custT="1"/>
      <dgm:spPr/>
      <dgm:t>
        <a:bodyPr/>
        <a:lstStyle/>
        <a:p>
          <a:pPr>
            <a:lnSpc>
              <a:spcPct val="50000"/>
            </a:lnSpc>
          </a:pPr>
          <a:endParaRPr lang="en-US" sz="1800" b="1" dirty="0">
            <a:solidFill>
              <a:schemeClr val="tx1"/>
            </a:solidFill>
          </a:endParaRPr>
        </a:p>
        <a:p>
          <a:pPr>
            <a:lnSpc>
              <a:spcPct val="50000"/>
            </a:lnSpc>
          </a:pPr>
          <a:r>
            <a:rPr lang="my-MM" sz="1800" b="1" dirty="0">
              <a:solidFill>
                <a:schemeClr val="tx1"/>
              </a:solidFill>
            </a:rPr>
            <a:t>လျှပ်စီးလက်ခြင်း၊ မိုးခြိမ်းသံများနှင့် အသံများကို ကြားနေရသည်-
တရားစီရင်ခြင်းစတင်သည် (း၅)</a:t>
          </a:r>
          <a:endParaRPr lang="es-ES" sz="1800" dirty="0">
            <a:solidFill>
              <a:schemeClr val="tx1"/>
            </a:solidFill>
          </a:endParaRPr>
        </a:p>
      </dgm:t>
    </dgm:pt>
    <dgm:pt modelId="{0C341B7F-0D42-4DC4-8906-B67106C5EE4C}" type="parTrans" cxnId="{290BA6B5-4A5E-4EA1-8766-3A5CB56F1E1B}">
      <dgm:prSet/>
      <dgm:spPr/>
      <dgm:t>
        <a:bodyPr/>
        <a:lstStyle/>
        <a:p>
          <a:endParaRPr lang="es-ES" sz="1800">
            <a:solidFill>
              <a:schemeClr val="tx1"/>
            </a:solidFill>
          </a:endParaRPr>
        </a:p>
      </dgm:t>
    </dgm:pt>
    <dgm:pt modelId="{00A65045-0A14-48A4-858D-904416AB535A}" type="sibTrans" cxnId="{290BA6B5-4A5E-4EA1-8766-3A5CB56F1E1B}">
      <dgm:prSet/>
      <dgm:spPr/>
      <dgm:t>
        <a:bodyPr/>
        <a:lstStyle/>
        <a:p>
          <a:endParaRPr lang="es-ES" sz="1800">
            <a:solidFill>
              <a:schemeClr val="tx1"/>
            </a:solidFill>
          </a:endParaRPr>
        </a:p>
      </dgm:t>
    </dgm:pt>
    <dgm:pt modelId="{EBBCA05C-CEA4-48AC-8B72-4705F2A72D5C}">
      <dgm:prSet custT="1"/>
      <dgm:spPr/>
      <dgm:t>
        <a:bodyPr/>
        <a:lstStyle/>
        <a:p>
          <a:r>
            <a:rPr lang="my-MM" sz="1800" b="1" dirty="0">
              <a:solidFill>
                <a:schemeClr val="tx1"/>
              </a:solidFill>
            </a:rPr>
            <a:t>ရှေ့မဆက်မီ ဘုရားသခင်သည် ချီးမွမ်းခံရသည် (း၉-၁၁)၊</a:t>
          </a:r>
          <a:endParaRPr lang="es-ES" sz="1800" dirty="0">
            <a:solidFill>
              <a:schemeClr val="tx1"/>
            </a:solidFill>
          </a:endParaRPr>
        </a:p>
      </dgm:t>
    </dgm:pt>
    <dgm:pt modelId="{48CAF167-06F3-4141-95B9-C527EC0CF232}" type="parTrans" cxnId="{F4819048-DCA4-47DD-BE98-D9A3EA76ABFC}">
      <dgm:prSet/>
      <dgm:spPr/>
      <dgm:t>
        <a:bodyPr/>
        <a:lstStyle/>
        <a:p>
          <a:endParaRPr lang="es-ES" sz="1800">
            <a:solidFill>
              <a:schemeClr val="tx1"/>
            </a:solidFill>
          </a:endParaRPr>
        </a:p>
      </dgm:t>
    </dgm:pt>
    <dgm:pt modelId="{9016FA98-F752-4222-BE39-ADAC6087D0BC}" type="sibTrans" cxnId="{F4819048-DCA4-47DD-BE98-D9A3EA76ABFC}">
      <dgm:prSet/>
      <dgm:spPr/>
      <dgm:t>
        <a:bodyPr/>
        <a:lstStyle/>
        <a:p>
          <a:endParaRPr lang="es-ES" sz="1800">
            <a:solidFill>
              <a:schemeClr val="tx1"/>
            </a:solidFill>
          </a:endParaRPr>
        </a:p>
      </dgm:t>
    </dgm:pt>
    <dgm:pt modelId="{33DD2C45-295F-482F-9A28-45B5C9164852}">
      <dgm:prSet/>
      <dgm:spPr/>
      <dgm:t>
        <a:bodyPr/>
        <a:lstStyle/>
        <a:p>
          <a:endParaRPr lang="en-US" dirty="0"/>
        </a:p>
        <a:p>
          <a:endParaRPr lang="en-US" dirty="0"/>
        </a:p>
      </dgm:t>
    </dgm:pt>
    <dgm:pt modelId="{7BA2C701-19FE-48D2-B2AB-A11D465A013B}" type="sibTrans" cxnId="{B649413D-2FD4-45B3-B2B3-7B3B9AAE7A7F}">
      <dgm:prSet/>
      <dgm:spPr/>
      <dgm:t>
        <a:bodyPr/>
        <a:lstStyle/>
        <a:p>
          <a:endParaRPr lang="es-ES" sz="1800">
            <a:solidFill>
              <a:schemeClr val="tx1"/>
            </a:solidFill>
          </a:endParaRPr>
        </a:p>
      </dgm:t>
    </dgm:pt>
    <dgm:pt modelId="{9C363B0A-A179-4C12-9065-D335552630CF}" type="parTrans" cxnId="{B649413D-2FD4-45B3-B2B3-7B3B9AAE7A7F}">
      <dgm:prSet/>
      <dgm:spPr/>
      <dgm:t>
        <a:bodyPr/>
        <a:lstStyle/>
        <a:p>
          <a:endParaRPr lang="es-ES" sz="1800">
            <a:solidFill>
              <a:schemeClr val="tx1"/>
            </a:solidFill>
          </a:endParaRPr>
        </a:p>
      </dgm:t>
    </dgm:pt>
    <dgm:pt modelId="{020E0435-598E-4553-877A-CF4FF10B1618}" type="pres">
      <dgm:prSet presAssocID="{69A9AF11-F923-45A7-9CC0-954B6A951A86}" presName="linearFlow" presStyleCnt="0">
        <dgm:presLayoutVars>
          <dgm:dir/>
          <dgm:resizeHandles val="exact"/>
        </dgm:presLayoutVars>
      </dgm:prSet>
      <dgm:spPr/>
    </dgm:pt>
    <dgm:pt modelId="{032B9480-A97A-45F2-9B98-8E5C5B812F64}" type="pres">
      <dgm:prSet presAssocID="{AD265CD2-D48F-403F-A32E-9C9B94CF54CB}" presName="composite" presStyleCnt="0"/>
      <dgm:spPr/>
    </dgm:pt>
    <dgm:pt modelId="{817731CC-0982-4294-9591-6088FA8E6C30}" type="pres">
      <dgm:prSet presAssocID="{AD265CD2-D48F-403F-A32E-9C9B94CF54CB}" presName="imgShp" presStyleLbl="fgImgPlace1" presStyleIdx="0" presStyleCnt="5" custScaleX="194933" custLinFactX="-100000" custLinFactNeighborX="-127450"/>
      <dgm:spPr>
        <a:prstGeom prst="round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1042"/>
          </a:stretch>
        </a:blipFill>
      </dgm:spPr>
    </dgm:pt>
    <dgm:pt modelId="{CDCBE44E-1104-49D0-BE14-5496CB9098A8}" type="pres">
      <dgm:prSet presAssocID="{AD265CD2-D48F-403F-A32E-9C9B94CF54CB}" presName="txShp" presStyleLbl="node1" presStyleIdx="0" presStyleCnt="5" custScaleX="131228" custLinFactNeighborX="3744">
        <dgm:presLayoutVars>
          <dgm:bulletEnabled val="1"/>
        </dgm:presLayoutVars>
      </dgm:prSet>
      <dgm:spPr/>
    </dgm:pt>
    <dgm:pt modelId="{2CCE2EB8-5CE3-4501-B95E-C42301495AC5}" type="pres">
      <dgm:prSet presAssocID="{C0A39BF1-674D-410B-894F-ED017979247E}" presName="spacing" presStyleCnt="0"/>
      <dgm:spPr/>
    </dgm:pt>
    <dgm:pt modelId="{FA66E86A-0E58-45BF-963B-897C7187920D}" type="pres">
      <dgm:prSet presAssocID="{44998128-D925-4361-AE2A-0A7D24929050}" presName="composite" presStyleCnt="0"/>
      <dgm:spPr/>
    </dgm:pt>
    <dgm:pt modelId="{DB266038-DD79-4908-9169-F326D4FE9D97}" type="pres">
      <dgm:prSet presAssocID="{44998128-D925-4361-AE2A-0A7D24929050}" presName="imgShp" presStyleLbl="fgImgPlace1" presStyleIdx="1" presStyleCnt="5" custScaleX="194933" custLinFactX="-100000" custLinFactNeighborX="-127450"/>
      <dgm:spPr>
        <a:prstGeom prst="round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4AAA4C7E-6459-41BE-BE2B-CB71AD6B7238}" type="pres">
      <dgm:prSet presAssocID="{44998128-D925-4361-AE2A-0A7D24929050}" presName="txShp" presStyleLbl="node1" presStyleIdx="1" presStyleCnt="5" custScaleX="131228" custLinFactNeighborX="3744">
        <dgm:presLayoutVars>
          <dgm:bulletEnabled val="1"/>
        </dgm:presLayoutVars>
      </dgm:prSet>
      <dgm:spPr/>
    </dgm:pt>
    <dgm:pt modelId="{A5F28CEA-462F-4E14-8D5B-E5A43F126AB0}" type="pres">
      <dgm:prSet presAssocID="{7F36E370-51E1-49E2-B4CA-0D07CDBC9505}" presName="spacing" presStyleCnt="0"/>
      <dgm:spPr/>
    </dgm:pt>
    <dgm:pt modelId="{ED5BF9BF-F41D-4D9A-8F81-C30DE3B203F5}" type="pres">
      <dgm:prSet presAssocID="{3FDE6690-0E99-456F-AA1D-54FF0DCD0348}" presName="composite" presStyleCnt="0"/>
      <dgm:spPr/>
    </dgm:pt>
    <dgm:pt modelId="{5957DFC5-1554-4B21-9831-A8375AC332C5}" type="pres">
      <dgm:prSet presAssocID="{3FDE6690-0E99-456F-AA1D-54FF0DCD0348}" presName="imgShp" presStyleLbl="fgImgPlace1" presStyleIdx="2" presStyleCnt="5" custScaleX="194933" custLinFactX="-100000" custLinFactNeighborX="-127450"/>
      <dgm:spPr>
        <a:prstGeom prst="round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4214544-CE62-4AEF-A260-7F248AC993E1}" type="pres">
      <dgm:prSet presAssocID="{3FDE6690-0E99-456F-AA1D-54FF0DCD0348}" presName="txShp" presStyleLbl="node1" presStyleIdx="2" presStyleCnt="5" custScaleX="131228" custScaleY="163307" custLinFactNeighborX="3744">
        <dgm:presLayoutVars>
          <dgm:bulletEnabled val="1"/>
        </dgm:presLayoutVars>
      </dgm:prSet>
      <dgm:spPr/>
    </dgm:pt>
    <dgm:pt modelId="{3F43535A-AB0B-4DDD-8DEE-8535A5B59835}" type="pres">
      <dgm:prSet presAssocID="{00A65045-0A14-48A4-858D-904416AB535A}" presName="spacing" presStyleCnt="0"/>
      <dgm:spPr/>
    </dgm:pt>
    <dgm:pt modelId="{C9D24F5B-9585-4D62-BC23-15379C5C6EDF}" type="pres">
      <dgm:prSet presAssocID="{33DD2C45-295F-482F-9A28-45B5C9164852}" presName="composite" presStyleCnt="0"/>
      <dgm:spPr/>
    </dgm:pt>
    <dgm:pt modelId="{31C7441D-2BD1-4256-8420-5819D66BDB54}" type="pres">
      <dgm:prSet presAssocID="{33DD2C45-295F-482F-9A28-45B5C9164852}" presName="imgShp" presStyleLbl="fgImgPlace1" presStyleIdx="3" presStyleCnt="5" custScaleX="194933" custLinFactX="-100000" custLinFactNeighborX="-127450"/>
      <dgm:spPr>
        <a:prstGeom prst="roundRect">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l="1042"/>
          </a:stretch>
        </a:blipFill>
      </dgm:spPr>
    </dgm:pt>
    <dgm:pt modelId="{4A79CF53-9A36-4E22-91B1-746362E9FB74}" type="pres">
      <dgm:prSet presAssocID="{33DD2C45-295F-482F-9A28-45B5C9164852}" presName="txShp" presStyleLbl="node1" presStyleIdx="3" presStyleCnt="5" custScaleX="139122" custLinFactNeighborY="8558">
        <dgm:presLayoutVars>
          <dgm:bulletEnabled val="1"/>
        </dgm:presLayoutVars>
      </dgm:prSet>
      <dgm:spPr/>
    </dgm:pt>
    <dgm:pt modelId="{1961409C-1C6F-4484-90A2-35305822B1AA}" type="pres">
      <dgm:prSet presAssocID="{7BA2C701-19FE-48D2-B2AB-A11D465A013B}" presName="spacing" presStyleCnt="0"/>
      <dgm:spPr/>
    </dgm:pt>
    <dgm:pt modelId="{C570274F-259E-4768-B55F-E408789F35D2}" type="pres">
      <dgm:prSet presAssocID="{EBBCA05C-CEA4-48AC-8B72-4705F2A72D5C}" presName="composite" presStyleCnt="0"/>
      <dgm:spPr/>
    </dgm:pt>
    <dgm:pt modelId="{26BA6C91-AC9A-410B-921D-2AADE2F5CC77}" type="pres">
      <dgm:prSet presAssocID="{EBBCA05C-CEA4-48AC-8B72-4705F2A72D5C}" presName="imgShp" presStyleLbl="fgImgPlace1" presStyleIdx="4" presStyleCnt="5" custScaleX="194933" custLinFactX="-100000" custLinFactNeighborX="-127450"/>
      <dgm:spPr>
        <a:prstGeom prst="roundRect">
          <a:avLst/>
        </a:prstGeom>
        <a:blipFill dpi="0"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B7971884-DDE2-4510-B79D-AE2B3350FC51}" type="pres">
      <dgm:prSet presAssocID="{EBBCA05C-CEA4-48AC-8B72-4705F2A72D5C}" presName="txShp" presStyleLbl="node1" presStyleIdx="4" presStyleCnt="5" custScaleX="131228" custLinFactNeighborX="4122" custLinFactNeighborY="-4879">
        <dgm:presLayoutVars>
          <dgm:bulletEnabled val="1"/>
        </dgm:presLayoutVars>
      </dgm:prSet>
      <dgm:spPr/>
    </dgm:pt>
  </dgm:ptLst>
  <dgm:cxnLst>
    <dgm:cxn modelId="{1C9D3F22-07AA-4830-AE83-D99DAE836913}" type="presOf" srcId="{AD265CD2-D48F-403F-A32E-9C9B94CF54CB}" destId="{CDCBE44E-1104-49D0-BE14-5496CB9098A8}" srcOrd="0" destOrd="0" presId="urn:microsoft.com/office/officeart/2005/8/layout/vList3"/>
    <dgm:cxn modelId="{B649413D-2FD4-45B3-B2B3-7B3B9AAE7A7F}" srcId="{69A9AF11-F923-45A7-9CC0-954B6A951A86}" destId="{33DD2C45-295F-482F-9A28-45B5C9164852}" srcOrd="3" destOrd="0" parTransId="{9C363B0A-A179-4C12-9065-D335552630CF}" sibTransId="{7BA2C701-19FE-48D2-B2AB-A11D465A013B}"/>
    <dgm:cxn modelId="{55CC2B41-6B9E-4627-BE2A-F33EB7A652B1}" type="presOf" srcId="{44998128-D925-4361-AE2A-0A7D24929050}" destId="{4AAA4C7E-6459-41BE-BE2B-CB71AD6B7238}" srcOrd="0" destOrd="0" presId="urn:microsoft.com/office/officeart/2005/8/layout/vList3"/>
    <dgm:cxn modelId="{F4819048-DCA4-47DD-BE98-D9A3EA76ABFC}" srcId="{69A9AF11-F923-45A7-9CC0-954B6A951A86}" destId="{EBBCA05C-CEA4-48AC-8B72-4705F2A72D5C}" srcOrd="4" destOrd="0" parTransId="{48CAF167-06F3-4141-95B9-C527EC0CF232}" sibTransId="{9016FA98-F752-4222-BE39-ADAC6087D0BC}"/>
    <dgm:cxn modelId="{5C370758-AA21-4463-BAFC-63FF0526D44F}" type="presOf" srcId="{69A9AF11-F923-45A7-9CC0-954B6A951A86}" destId="{020E0435-598E-4553-877A-CF4FF10B1618}" srcOrd="0" destOrd="0" presId="urn:microsoft.com/office/officeart/2005/8/layout/vList3"/>
    <dgm:cxn modelId="{2E789A88-8EC9-4A50-858A-D5D7BCF06D1A}" type="presOf" srcId="{3FDE6690-0E99-456F-AA1D-54FF0DCD0348}" destId="{D4214544-CE62-4AEF-A260-7F248AC993E1}" srcOrd="0" destOrd="0" presId="urn:microsoft.com/office/officeart/2005/8/layout/vList3"/>
    <dgm:cxn modelId="{368C74A7-E8E1-48E4-962C-7338BCEB1446}" srcId="{69A9AF11-F923-45A7-9CC0-954B6A951A86}" destId="{AD265CD2-D48F-403F-A32E-9C9B94CF54CB}" srcOrd="0" destOrd="0" parTransId="{B5227A34-9DA4-4534-9F5F-9FE5B7615214}" sibTransId="{C0A39BF1-674D-410B-894F-ED017979247E}"/>
    <dgm:cxn modelId="{DA5A53A8-7233-4E4D-ADDB-89076F64287A}" type="presOf" srcId="{EBBCA05C-CEA4-48AC-8B72-4705F2A72D5C}" destId="{B7971884-DDE2-4510-B79D-AE2B3350FC51}" srcOrd="0" destOrd="0" presId="urn:microsoft.com/office/officeart/2005/8/layout/vList3"/>
    <dgm:cxn modelId="{290BA6B5-4A5E-4EA1-8766-3A5CB56F1E1B}" srcId="{69A9AF11-F923-45A7-9CC0-954B6A951A86}" destId="{3FDE6690-0E99-456F-AA1D-54FF0DCD0348}" srcOrd="2" destOrd="0" parTransId="{0C341B7F-0D42-4DC4-8906-B67106C5EE4C}" sibTransId="{00A65045-0A14-48A4-858D-904416AB535A}"/>
    <dgm:cxn modelId="{68B1EAEB-7BA5-4C01-8B39-A482969F0449}" type="presOf" srcId="{33DD2C45-295F-482F-9A28-45B5C9164852}" destId="{4A79CF53-9A36-4E22-91B1-746362E9FB74}" srcOrd="0" destOrd="0" presId="urn:microsoft.com/office/officeart/2005/8/layout/vList3"/>
    <dgm:cxn modelId="{80C6A5F7-609F-4412-AFD3-FBA0D9D2ACFF}" srcId="{69A9AF11-F923-45A7-9CC0-954B6A951A86}" destId="{44998128-D925-4361-AE2A-0A7D24929050}" srcOrd="1" destOrd="0" parTransId="{6478FBEC-E727-4D68-BB36-9A4B955C1528}" sibTransId="{7F36E370-51E1-49E2-B4CA-0D07CDBC9505}"/>
    <dgm:cxn modelId="{05DF7680-EC06-4F9C-B95F-5D9679AB6BDF}" type="presParOf" srcId="{020E0435-598E-4553-877A-CF4FF10B1618}" destId="{032B9480-A97A-45F2-9B98-8E5C5B812F64}" srcOrd="0" destOrd="0" presId="urn:microsoft.com/office/officeart/2005/8/layout/vList3"/>
    <dgm:cxn modelId="{1A27080A-E72D-4B44-9A49-88665E883679}" type="presParOf" srcId="{032B9480-A97A-45F2-9B98-8E5C5B812F64}" destId="{817731CC-0982-4294-9591-6088FA8E6C30}" srcOrd="0" destOrd="0" presId="urn:microsoft.com/office/officeart/2005/8/layout/vList3"/>
    <dgm:cxn modelId="{43468617-9D9A-41EA-B31C-AA8915E41120}" type="presParOf" srcId="{032B9480-A97A-45F2-9B98-8E5C5B812F64}" destId="{CDCBE44E-1104-49D0-BE14-5496CB9098A8}" srcOrd="1" destOrd="0" presId="urn:microsoft.com/office/officeart/2005/8/layout/vList3"/>
    <dgm:cxn modelId="{C1D5C9F9-C217-4DF6-94B0-630E4DF7F82A}" type="presParOf" srcId="{020E0435-598E-4553-877A-CF4FF10B1618}" destId="{2CCE2EB8-5CE3-4501-B95E-C42301495AC5}" srcOrd="1" destOrd="0" presId="urn:microsoft.com/office/officeart/2005/8/layout/vList3"/>
    <dgm:cxn modelId="{97CF3028-4F24-41D2-8F32-8CFF5ECF1D7A}" type="presParOf" srcId="{020E0435-598E-4553-877A-CF4FF10B1618}" destId="{FA66E86A-0E58-45BF-963B-897C7187920D}" srcOrd="2" destOrd="0" presId="urn:microsoft.com/office/officeart/2005/8/layout/vList3"/>
    <dgm:cxn modelId="{E56F24BE-DD31-4873-8169-D893D88B7A0E}" type="presParOf" srcId="{FA66E86A-0E58-45BF-963B-897C7187920D}" destId="{DB266038-DD79-4908-9169-F326D4FE9D97}" srcOrd="0" destOrd="0" presId="urn:microsoft.com/office/officeart/2005/8/layout/vList3"/>
    <dgm:cxn modelId="{961BB77A-5B91-4D62-8A7F-405FDDC46D79}" type="presParOf" srcId="{FA66E86A-0E58-45BF-963B-897C7187920D}" destId="{4AAA4C7E-6459-41BE-BE2B-CB71AD6B7238}" srcOrd="1" destOrd="0" presId="urn:microsoft.com/office/officeart/2005/8/layout/vList3"/>
    <dgm:cxn modelId="{903CF33A-8FB5-48C4-BC62-D7B781CB39EE}" type="presParOf" srcId="{020E0435-598E-4553-877A-CF4FF10B1618}" destId="{A5F28CEA-462F-4E14-8D5B-E5A43F126AB0}" srcOrd="3" destOrd="0" presId="urn:microsoft.com/office/officeart/2005/8/layout/vList3"/>
    <dgm:cxn modelId="{AE60EA3D-A903-4395-B229-F390A7A624A8}" type="presParOf" srcId="{020E0435-598E-4553-877A-CF4FF10B1618}" destId="{ED5BF9BF-F41D-4D9A-8F81-C30DE3B203F5}" srcOrd="4" destOrd="0" presId="urn:microsoft.com/office/officeart/2005/8/layout/vList3"/>
    <dgm:cxn modelId="{EB2E4A01-B1F7-4273-9884-C36E1DA92DB1}" type="presParOf" srcId="{ED5BF9BF-F41D-4D9A-8F81-C30DE3B203F5}" destId="{5957DFC5-1554-4B21-9831-A8375AC332C5}" srcOrd="0" destOrd="0" presId="urn:microsoft.com/office/officeart/2005/8/layout/vList3"/>
    <dgm:cxn modelId="{A67254AD-6830-4C5A-AE2A-63D2C75BA88F}" type="presParOf" srcId="{ED5BF9BF-F41D-4D9A-8F81-C30DE3B203F5}" destId="{D4214544-CE62-4AEF-A260-7F248AC993E1}" srcOrd="1" destOrd="0" presId="urn:microsoft.com/office/officeart/2005/8/layout/vList3"/>
    <dgm:cxn modelId="{7DCB49B3-D275-4314-A4CC-59D2AE076AAF}" type="presParOf" srcId="{020E0435-598E-4553-877A-CF4FF10B1618}" destId="{3F43535A-AB0B-4DDD-8DEE-8535A5B59835}" srcOrd="5" destOrd="0" presId="urn:microsoft.com/office/officeart/2005/8/layout/vList3"/>
    <dgm:cxn modelId="{553CB106-6290-4253-A13E-2B150D9EE3F9}" type="presParOf" srcId="{020E0435-598E-4553-877A-CF4FF10B1618}" destId="{C9D24F5B-9585-4D62-BC23-15379C5C6EDF}" srcOrd="6" destOrd="0" presId="urn:microsoft.com/office/officeart/2005/8/layout/vList3"/>
    <dgm:cxn modelId="{5AAE567D-BBFD-4732-BEE1-7282B95C5FEF}" type="presParOf" srcId="{C9D24F5B-9585-4D62-BC23-15379C5C6EDF}" destId="{31C7441D-2BD1-4256-8420-5819D66BDB54}" srcOrd="0" destOrd="0" presId="urn:microsoft.com/office/officeart/2005/8/layout/vList3"/>
    <dgm:cxn modelId="{816576CB-B9F2-4130-9E76-11EA84C5C4E8}" type="presParOf" srcId="{C9D24F5B-9585-4D62-BC23-15379C5C6EDF}" destId="{4A79CF53-9A36-4E22-91B1-746362E9FB74}" srcOrd="1" destOrd="0" presId="urn:microsoft.com/office/officeart/2005/8/layout/vList3"/>
    <dgm:cxn modelId="{2D950100-9882-4FD8-AC12-9EF4BBC59506}" type="presParOf" srcId="{020E0435-598E-4553-877A-CF4FF10B1618}" destId="{1961409C-1C6F-4484-90A2-35305822B1AA}" srcOrd="7" destOrd="0" presId="urn:microsoft.com/office/officeart/2005/8/layout/vList3"/>
    <dgm:cxn modelId="{DE679402-5665-48A9-87CA-5003D91CCD79}" type="presParOf" srcId="{020E0435-598E-4553-877A-CF4FF10B1618}" destId="{C570274F-259E-4768-B55F-E408789F35D2}" srcOrd="8" destOrd="0" presId="urn:microsoft.com/office/officeart/2005/8/layout/vList3"/>
    <dgm:cxn modelId="{1CB94314-1E1B-4ED4-B4FA-715EF052F834}" type="presParOf" srcId="{C570274F-259E-4768-B55F-E408789F35D2}" destId="{26BA6C91-AC9A-410B-921D-2AADE2F5CC77}" srcOrd="0" destOrd="0" presId="urn:microsoft.com/office/officeart/2005/8/layout/vList3"/>
    <dgm:cxn modelId="{18635EE5-FBA0-456E-BB59-FBDFEE32B73D}" type="presParOf" srcId="{C570274F-259E-4768-B55F-E408789F35D2}" destId="{B7971884-DDE2-4510-B79D-AE2B3350FC5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01CDA-E557-4282-8F0E-CEFF9029BEB7}">
      <dsp:nvSpPr>
        <dsp:cNvPr id="0" name=""/>
        <dsp:cNvSpPr/>
      </dsp:nvSpPr>
      <dsp:spPr>
        <a:xfrm>
          <a:off x="330858" y="227998"/>
          <a:ext cx="3932615" cy="1153254"/>
        </a:xfrm>
        <a:prstGeom prst="rect">
          <a:avLst/>
        </a:prstGeom>
        <a:solidFill>
          <a:schemeClr val="accent4"/>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781138" tIns="64770" rIns="64770" bIns="64770" numCol="1" spcCol="1270" anchor="ctr" anchorCtr="0">
          <a:noAutofit/>
        </a:bodyPr>
        <a:lstStyle/>
        <a:p>
          <a:pPr marL="0" lvl="0" indent="0" algn="l" defTabSz="755650">
            <a:lnSpc>
              <a:spcPct val="90000"/>
            </a:lnSpc>
            <a:spcBef>
              <a:spcPct val="0"/>
            </a:spcBef>
            <a:spcAft>
              <a:spcPct val="35000"/>
            </a:spcAft>
            <a:buNone/>
          </a:pPr>
          <a:r>
            <a:rPr lang="my-MM" sz="1700" b="1" kern="1200" dirty="0"/>
            <a:t>မီးပလ္လင်ပေါ်တွင်ထိုင်၍တရားစီရင်</a:t>
          </a:r>
          <a:r>
            <a:rPr lang="en-US" sz="1700" b="1" kern="1200" dirty="0"/>
            <a:t> </a:t>
          </a:r>
          <a:r>
            <a:rPr lang="my-MM" sz="1700" b="1" kern="1200" dirty="0"/>
            <a:t>ခြင်းကိုဘုရားသခင်စတင်သည်(း၉)၊</a:t>
          </a:r>
          <a:endParaRPr lang="es-ES" sz="1700" b="1" kern="1200" dirty="0"/>
        </a:p>
      </dsp:txBody>
      <dsp:txXfrm>
        <a:off x="330858" y="227998"/>
        <a:ext cx="3932615" cy="1153254"/>
      </dsp:txXfrm>
    </dsp:sp>
    <dsp:sp modelId="{90656CD3-8170-4E7D-BFD7-B94737998322}">
      <dsp:nvSpPr>
        <dsp:cNvPr id="0" name=""/>
        <dsp:cNvSpPr/>
      </dsp:nvSpPr>
      <dsp:spPr>
        <a:xfrm>
          <a:off x="187369" y="61417"/>
          <a:ext cx="807277" cy="1210916"/>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EE18777-145A-408E-B38B-C3B3E23FBC1E}">
      <dsp:nvSpPr>
        <dsp:cNvPr id="0" name=""/>
        <dsp:cNvSpPr/>
      </dsp:nvSpPr>
      <dsp:spPr>
        <a:xfrm>
          <a:off x="4487777" y="227998"/>
          <a:ext cx="3932615" cy="1153254"/>
        </a:xfrm>
        <a:prstGeom prst="rect">
          <a:avLst/>
        </a:prstGeom>
        <a:solidFill>
          <a:schemeClr val="accent2">
            <a:lumMod val="20000"/>
            <a:lumOff val="8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781138" tIns="64770" rIns="64770" bIns="64770" numCol="1" spcCol="1270" anchor="ctr" anchorCtr="0">
          <a:noAutofit/>
        </a:bodyPr>
        <a:lstStyle/>
        <a:p>
          <a:pPr marL="0" lvl="0" indent="0" algn="l" defTabSz="755650">
            <a:lnSpc>
              <a:spcPct val="90000"/>
            </a:lnSpc>
            <a:spcBef>
              <a:spcPct val="0"/>
            </a:spcBef>
            <a:spcAft>
              <a:spcPct val="35000"/>
            </a:spcAft>
            <a:buNone/>
          </a:pPr>
          <a:r>
            <a:rPr lang="my-MM" sz="1700" b="1" kern="1200" dirty="0"/>
            <a:t>သန်းနှင့်ချီ၍တရားစီရင်ခြင်းသို့တက်ရောက်ကြပြီးစာအုပ်များကိုဖွင့်လှစ်ကြသည် (း၁၀)၊</a:t>
          </a:r>
          <a:endParaRPr lang="es-ES" sz="1700" b="1" kern="1200" dirty="0"/>
        </a:p>
      </dsp:txBody>
      <dsp:txXfrm>
        <a:off x="4487777" y="227998"/>
        <a:ext cx="3932615" cy="1153254"/>
      </dsp:txXfrm>
    </dsp:sp>
    <dsp:sp modelId="{BF4B5990-75AD-42B3-85A3-71095A48E8C9}">
      <dsp:nvSpPr>
        <dsp:cNvPr id="0" name=""/>
        <dsp:cNvSpPr/>
      </dsp:nvSpPr>
      <dsp:spPr>
        <a:xfrm>
          <a:off x="4344287" y="61417"/>
          <a:ext cx="807277" cy="1210916"/>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E1FB85D-8EBE-4161-809A-FF21920CA7FB}">
      <dsp:nvSpPr>
        <dsp:cNvPr id="0" name=""/>
        <dsp:cNvSpPr/>
      </dsp:nvSpPr>
      <dsp:spPr>
        <a:xfrm>
          <a:off x="282735" y="1723029"/>
          <a:ext cx="3932615" cy="1153254"/>
        </a:xfrm>
        <a:prstGeom prst="rect">
          <a:avLst/>
        </a:prstGeom>
        <a:solidFill>
          <a:srgbClr val="B3CCFF"/>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781138" tIns="64770" rIns="64770" bIns="64770" numCol="1" spcCol="1270" anchor="ctr" anchorCtr="0">
          <a:noAutofit/>
        </a:bodyPr>
        <a:lstStyle/>
        <a:p>
          <a:pPr marL="0" lvl="0" indent="0" algn="l" defTabSz="755650">
            <a:lnSpc>
              <a:spcPct val="90000"/>
            </a:lnSpc>
            <a:spcBef>
              <a:spcPct val="0"/>
            </a:spcBef>
            <a:spcAft>
              <a:spcPct val="35000"/>
            </a:spcAft>
            <a:buNone/>
          </a:pPr>
          <a:r>
            <a:rPr lang="my-MM" sz="1700" b="1" kern="1200" dirty="0"/>
            <a:t>ယေရှုသည်ကျွန်ုပ်တို့၏ကိုယ်စား</a:t>
          </a:r>
          <a:r>
            <a:rPr lang="en-US" sz="1700" b="1" kern="1200" dirty="0"/>
            <a:t> </a:t>
          </a:r>
          <a:r>
            <a:rPr lang="my-MM" sz="1700" b="1" kern="1200" dirty="0"/>
            <a:t>လှယ်အဖြစ်တရားစီရင်ခြင်းကိုတက်ရောက်သည် (း၁၃)၊</a:t>
          </a:r>
          <a:endParaRPr lang="es-ES" sz="1700" b="1" kern="1200" dirty="0"/>
        </a:p>
      </dsp:txBody>
      <dsp:txXfrm>
        <a:off x="282735" y="1723029"/>
        <a:ext cx="3932615" cy="1153254"/>
      </dsp:txXfrm>
    </dsp:sp>
    <dsp:sp modelId="{2D7A0D2B-8F7A-45BF-A548-0FC2AC624E23}">
      <dsp:nvSpPr>
        <dsp:cNvPr id="0" name=""/>
        <dsp:cNvSpPr/>
      </dsp:nvSpPr>
      <dsp:spPr>
        <a:xfrm>
          <a:off x="187369" y="1513236"/>
          <a:ext cx="807277" cy="1210916"/>
        </a:xfrm>
        <a:prstGeom prst="rect">
          <a:avLst/>
        </a:prstGeom>
        <a:blipFill dpi="0" rotWithShape="1">
          <a:blip xmlns:r="http://schemas.openxmlformats.org/officeDocument/2006/relationships"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57C3FA8-3C64-479C-AA20-13BADC859C1C}">
      <dsp:nvSpPr>
        <dsp:cNvPr id="0" name=""/>
        <dsp:cNvSpPr/>
      </dsp:nvSpPr>
      <dsp:spPr>
        <a:xfrm>
          <a:off x="4487777" y="1679817"/>
          <a:ext cx="3932615" cy="1153254"/>
        </a:xfrm>
        <a:prstGeom prst="rect">
          <a:avLst/>
        </a:prstGeom>
        <a:solidFill>
          <a:schemeClr val="bg2">
            <a:lumMod val="60000"/>
            <a:lumOff val="4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781138" tIns="64770" rIns="64770" bIns="64770" numCol="1" spcCol="1270" anchor="ctr" anchorCtr="0">
          <a:noAutofit/>
        </a:bodyPr>
        <a:lstStyle/>
        <a:p>
          <a:pPr marL="0" lvl="0" indent="0" algn="l" defTabSz="755650">
            <a:lnSpc>
              <a:spcPct val="90000"/>
            </a:lnSpc>
            <a:spcBef>
              <a:spcPct val="0"/>
            </a:spcBef>
            <a:spcAft>
              <a:spcPct val="35000"/>
            </a:spcAft>
            <a:buNone/>
          </a:pPr>
          <a:r>
            <a:rPr lang="my-MM" sz="1700" b="1" kern="1200" dirty="0"/>
            <a:t>အဆုံးတွင်၊ယေရှုသည်“အုပ်စိုးခြင်း၊ ဘုန်းအသရေ၊နိုင်ငံတော်”ကိုရရှိသည် (း၁၄)။</a:t>
          </a:r>
          <a:endParaRPr lang="es-ES" sz="1700" b="1" kern="1200" dirty="0"/>
        </a:p>
      </dsp:txBody>
      <dsp:txXfrm>
        <a:off x="4487777" y="1679817"/>
        <a:ext cx="3932615" cy="1153254"/>
      </dsp:txXfrm>
    </dsp:sp>
    <dsp:sp modelId="{800B2D68-911B-4BA1-B549-3D6B7183147E}">
      <dsp:nvSpPr>
        <dsp:cNvPr id="0" name=""/>
        <dsp:cNvSpPr/>
      </dsp:nvSpPr>
      <dsp:spPr>
        <a:xfrm>
          <a:off x="4344287" y="1513236"/>
          <a:ext cx="807277" cy="1210916"/>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8CEE876-2185-4E13-82BE-0EEDAD13C0F3}">
      <dsp:nvSpPr>
        <dsp:cNvPr id="0" name=""/>
        <dsp:cNvSpPr/>
      </dsp:nvSpPr>
      <dsp:spPr>
        <a:xfrm>
          <a:off x="330858" y="3131636"/>
          <a:ext cx="3932615" cy="1153254"/>
        </a:xfrm>
        <a:prstGeom prst="rect">
          <a:avLst/>
        </a:prstGeom>
        <a:solidFill>
          <a:schemeClr val="accent3">
            <a:lumMod val="40000"/>
            <a:lumOff val="6000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781138" tIns="64770" rIns="64770" bIns="64770" numCol="1" spcCol="1270" anchor="ctr" anchorCtr="0">
          <a:noAutofit/>
        </a:bodyPr>
        <a:lstStyle/>
        <a:p>
          <a:pPr marL="0" lvl="0" indent="0" algn="l" defTabSz="755650">
            <a:lnSpc>
              <a:spcPct val="90000"/>
            </a:lnSpc>
            <a:spcBef>
              <a:spcPct val="0"/>
            </a:spcBef>
            <a:spcAft>
              <a:spcPct val="35000"/>
            </a:spcAft>
            <a:buNone/>
          </a:pPr>
          <a:r>
            <a:rPr lang="my-MM" sz="1700" b="1" kern="1200" dirty="0"/>
            <a:t>မတရားသောသူတို့ကိုဖျက်ဆီးခြင်းငှါ တရားသူကြီးက အမိန့်ပေးသည် (း၂၆)၊</a:t>
          </a:r>
          <a:endParaRPr lang="es-ES" sz="1700" b="1" kern="1200" dirty="0"/>
        </a:p>
      </dsp:txBody>
      <dsp:txXfrm>
        <a:off x="330858" y="3131636"/>
        <a:ext cx="3932615" cy="1153254"/>
      </dsp:txXfrm>
    </dsp:sp>
    <dsp:sp modelId="{1F5DFBF9-9B11-42D5-9C78-CE3C03CB8BFF}">
      <dsp:nvSpPr>
        <dsp:cNvPr id="0" name=""/>
        <dsp:cNvSpPr/>
      </dsp:nvSpPr>
      <dsp:spPr>
        <a:xfrm>
          <a:off x="187369" y="2965055"/>
          <a:ext cx="807277" cy="1210916"/>
        </a:xfrm>
        <a:prstGeom prst="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614E9FB-5461-4780-96A0-0A7D8BC0A7DB}">
      <dsp:nvSpPr>
        <dsp:cNvPr id="0" name=""/>
        <dsp:cNvSpPr/>
      </dsp:nvSpPr>
      <dsp:spPr>
        <a:xfrm>
          <a:off x="4487777" y="3131636"/>
          <a:ext cx="3932615" cy="1153254"/>
        </a:xfrm>
        <a:prstGeom prst="rect">
          <a:avLst/>
        </a:prstGeom>
        <a:solidFill>
          <a:srgbClr val="69FFAD"/>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781138" tIns="64770" rIns="64770" bIns="64770" numCol="1" spcCol="1270" anchor="ctr" anchorCtr="0">
          <a:noAutofit/>
        </a:bodyPr>
        <a:lstStyle/>
        <a:p>
          <a:pPr marL="0" lvl="0" indent="0" algn="l" defTabSz="755650">
            <a:lnSpc>
              <a:spcPct val="90000"/>
            </a:lnSpc>
            <a:spcBef>
              <a:spcPct val="0"/>
            </a:spcBef>
            <a:spcAft>
              <a:spcPct val="35000"/>
            </a:spcAft>
            <a:buNone/>
          </a:pPr>
          <a:r>
            <a:rPr lang="my-MM" sz="1700" b="1" kern="1200" dirty="0"/>
            <a:t>သခင်ယေရှုသည် သူ၏နိုင်ငံတော်ကို “လူများ၊သန့်ရှင်းသူများ”ပေးသည် (း၂၇)၊</a:t>
          </a:r>
          <a:endParaRPr lang="es-ES" sz="1700" b="1" kern="1200" dirty="0"/>
        </a:p>
      </dsp:txBody>
      <dsp:txXfrm>
        <a:off x="4487777" y="3131636"/>
        <a:ext cx="3932615" cy="1153254"/>
      </dsp:txXfrm>
    </dsp:sp>
    <dsp:sp modelId="{1B2D93BF-2662-4FAE-89C0-217BA2B6F698}">
      <dsp:nvSpPr>
        <dsp:cNvPr id="0" name=""/>
        <dsp:cNvSpPr/>
      </dsp:nvSpPr>
      <dsp:spPr>
        <a:xfrm>
          <a:off x="4344287" y="2965055"/>
          <a:ext cx="807277" cy="1210916"/>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BE44E-1104-49D0-BE14-5496CB9098A8}">
      <dsp:nvSpPr>
        <dsp:cNvPr id="0" name=""/>
        <dsp:cNvSpPr/>
      </dsp:nvSpPr>
      <dsp:spPr>
        <a:xfrm rot="10800000">
          <a:off x="854707" y="1256"/>
          <a:ext cx="8421821" cy="456438"/>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1277" tIns="68580" rIns="128016" bIns="68580" numCol="1" spcCol="1270" anchor="ctr" anchorCtr="0">
          <a:noAutofit/>
        </a:bodyPr>
        <a:lstStyle/>
        <a:p>
          <a:pPr marL="0" lvl="0" indent="0" algn="ctr" defTabSz="800100">
            <a:lnSpc>
              <a:spcPct val="90000"/>
            </a:lnSpc>
            <a:spcBef>
              <a:spcPct val="0"/>
            </a:spcBef>
            <a:spcAft>
              <a:spcPct val="35000"/>
            </a:spcAft>
            <a:buNone/>
          </a:pPr>
          <a:r>
            <a:rPr lang="my-MM" sz="1800" b="1" kern="1200" dirty="0">
              <a:solidFill>
                <a:schemeClr val="tx1"/>
              </a:solidFill>
            </a:rPr>
            <a:t>ဘုရားသခင်သည် သူ၏ပလ္လင်ပေါ်တွင် ထိုင်နေသည် (း၁-၃)၊</a:t>
          </a:r>
          <a:endParaRPr lang="es-ES" sz="1800" kern="1200" dirty="0">
            <a:solidFill>
              <a:schemeClr val="tx1"/>
            </a:solidFill>
          </a:endParaRPr>
        </a:p>
      </dsp:txBody>
      <dsp:txXfrm rot="10800000">
        <a:off x="968816" y="1256"/>
        <a:ext cx="8307712" cy="456438"/>
      </dsp:txXfrm>
    </dsp:sp>
    <dsp:sp modelId="{817731CC-0982-4294-9591-6088FA8E6C30}">
      <dsp:nvSpPr>
        <dsp:cNvPr id="0" name=""/>
        <dsp:cNvSpPr/>
      </dsp:nvSpPr>
      <dsp:spPr>
        <a:xfrm>
          <a:off x="133445" y="1256"/>
          <a:ext cx="889748" cy="456438"/>
        </a:xfrm>
        <a:prstGeom prst="round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1042"/>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AAA4C7E-6459-41BE-BE2B-CB71AD6B7238}">
      <dsp:nvSpPr>
        <dsp:cNvPr id="0" name=""/>
        <dsp:cNvSpPr/>
      </dsp:nvSpPr>
      <dsp:spPr>
        <a:xfrm rot="10800000">
          <a:off x="854707" y="571803"/>
          <a:ext cx="8421821" cy="456438"/>
        </a:xfrm>
        <a:prstGeom prst="homePlate">
          <a:avLst/>
        </a:prstGeom>
        <a:gradFill rotWithShape="0">
          <a:gsLst>
            <a:gs pos="0">
              <a:schemeClr val="accent3">
                <a:hueOff val="497663"/>
                <a:satOff val="0"/>
                <a:lumOff val="0"/>
                <a:alphaOff val="0"/>
                <a:satMod val="103000"/>
                <a:lumMod val="102000"/>
                <a:tint val="94000"/>
              </a:schemeClr>
            </a:gs>
            <a:gs pos="50000">
              <a:schemeClr val="accent3">
                <a:hueOff val="497663"/>
                <a:satOff val="0"/>
                <a:lumOff val="0"/>
                <a:alphaOff val="0"/>
                <a:satMod val="110000"/>
                <a:lumMod val="100000"/>
                <a:shade val="100000"/>
              </a:schemeClr>
            </a:gs>
            <a:gs pos="100000">
              <a:schemeClr val="accent3">
                <a:hueOff val="497663"/>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1277" tIns="68580" rIns="128016" bIns="68580" numCol="1" spcCol="1270" anchor="ctr" anchorCtr="0">
          <a:noAutofit/>
        </a:bodyPr>
        <a:lstStyle/>
        <a:p>
          <a:pPr marL="0" lvl="0" indent="0" algn="l" defTabSz="800100">
            <a:lnSpc>
              <a:spcPct val="90000"/>
            </a:lnSpc>
            <a:spcBef>
              <a:spcPct val="0"/>
            </a:spcBef>
            <a:spcAft>
              <a:spcPct val="35000"/>
            </a:spcAft>
            <a:buNone/>
          </a:pPr>
          <a:r>
            <a:rPr lang="my-MM" sz="1800" b="1" kern="1200" dirty="0">
              <a:solidFill>
                <a:schemeClr val="tx1"/>
              </a:solidFill>
            </a:rPr>
            <a:t>ဂျူရီလူကြီးများရာဇပလ္လင်တော်ပတ်လည်တွင်24အသက်ကြီးသူများစုဝေးကြသည်(း၄)။</a:t>
          </a:r>
          <a:endParaRPr lang="es-ES" sz="1800" kern="1200" dirty="0">
            <a:solidFill>
              <a:schemeClr val="tx1"/>
            </a:solidFill>
          </a:endParaRPr>
        </a:p>
      </dsp:txBody>
      <dsp:txXfrm rot="10800000">
        <a:off x="968816" y="571803"/>
        <a:ext cx="8307712" cy="456438"/>
      </dsp:txXfrm>
    </dsp:sp>
    <dsp:sp modelId="{DB266038-DD79-4908-9169-F326D4FE9D97}">
      <dsp:nvSpPr>
        <dsp:cNvPr id="0" name=""/>
        <dsp:cNvSpPr/>
      </dsp:nvSpPr>
      <dsp:spPr>
        <a:xfrm>
          <a:off x="133445" y="571803"/>
          <a:ext cx="889748" cy="456438"/>
        </a:xfrm>
        <a:prstGeom prst="round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4214544-CE62-4AEF-A260-7F248AC993E1}">
      <dsp:nvSpPr>
        <dsp:cNvPr id="0" name=""/>
        <dsp:cNvSpPr/>
      </dsp:nvSpPr>
      <dsp:spPr>
        <a:xfrm rot="10800000">
          <a:off x="854707" y="1142351"/>
          <a:ext cx="8421821" cy="745395"/>
        </a:xfrm>
        <a:prstGeom prst="homePlate">
          <a:avLst/>
        </a:prstGeom>
        <a:gradFill rotWithShape="0">
          <a:gsLst>
            <a:gs pos="0">
              <a:schemeClr val="accent3">
                <a:hueOff val="995327"/>
                <a:satOff val="0"/>
                <a:lumOff val="0"/>
                <a:alphaOff val="0"/>
                <a:satMod val="103000"/>
                <a:lumMod val="102000"/>
                <a:tint val="94000"/>
              </a:schemeClr>
            </a:gs>
            <a:gs pos="50000">
              <a:schemeClr val="accent3">
                <a:hueOff val="995327"/>
                <a:satOff val="0"/>
                <a:lumOff val="0"/>
                <a:alphaOff val="0"/>
                <a:satMod val="110000"/>
                <a:lumMod val="100000"/>
                <a:shade val="100000"/>
              </a:schemeClr>
            </a:gs>
            <a:gs pos="100000">
              <a:schemeClr val="accent3">
                <a:hueOff val="995327"/>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1277" tIns="68580" rIns="128016" bIns="68580" numCol="1" spcCol="1270" anchor="ctr" anchorCtr="0">
          <a:noAutofit/>
        </a:bodyPr>
        <a:lstStyle/>
        <a:p>
          <a:pPr marL="0" lvl="0" indent="0" algn="ctr" defTabSz="800100">
            <a:lnSpc>
              <a:spcPct val="50000"/>
            </a:lnSpc>
            <a:spcBef>
              <a:spcPct val="0"/>
            </a:spcBef>
            <a:spcAft>
              <a:spcPct val="35000"/>
            </a:spcAft>
            <a:buNone/>
          </a:pPr>
          <a:endParaRPr lang="en-US" sz="1800" b="1" kern="1200" dirty="0">
            <a:solidFill>
              <a:schemeClr val="tx1"/>
            </a:solidFill>
          </a:endParaRPr>
        </a:p>
        <a:p>
          <a:pPr marL="0" lvl="0" indent="0" algn="ctr" defTabSz="800100">
            <a:lnSpc>
              <a:spcPct val="50000"/>
            </a:lnSpc>
            <a:spcBef>
              <a:spcPct val="0"/>
            </a:spcBef>
            <a:spcAft>
              <a:spcPct val="35000"/>
            </a:spcAft>
            <a:buNone/>
          </a:pPr>
          <a:r>
            <a:rPr lang="my-MM" sz="1800" b="1" kern="1200" dirty="0">
              <a:solidFill>
                <a:schemeClr val="tx1"/>
              </a:solidFill>
            </a:rPr>
            <a:t>လျှပ်စီးလက်ခြင်း၊ မိုးခြိမ်းသံများနှင့် အသံများကို ကြားနေရသည်-
တရားစီရင်ခြင်းစတင်သည် (း၅)</a:t>
          </a:r>
          <a:endParaRPr lang="es-ES" sz="1800" kern="1200" dirty="0">
            <a:solidFill>
              <a:schemeClr val="tx1"/>
            </a:solidFill>
          </a:endParaRPr>
        </a:p>
      </dsp:txBody>
      <dsp:txXfrm rot="10800000">
        <a:off x="1041056" y="1142351"/>
        <a:ext cx="8235472" cy="745395"/>
      </dsp:txXfrm>
    </dsp:sp>
    <dsp:sp modelId="{5957DFC5-1554-4B21-9831-A8375AC332C5}">
      <dsp:nvSpPr>
        <dsp:cNvPr id="0" name=""/>
        <dsp:cNvSpPr/>
      </dsp:nvSpPr>
      <dsp:spPr>
        <a:xfrm>
          <a:off x="133445" y="1286830"/>
          <a:ext cx="889748" cy="456438"/>
        </a:xfrm>
        <a:prstGeom prst="round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A79CF53-9A36-4E22-91B1-746362E9FB74}">
      <dsp:nvSpPr>
        <dsp:cNvPr id="0" name=""/>
        <dsp:cNvSpPr/>
      </dsp:nvSpPr>
      <dsp:spPr>
        <a:xfrm rot="10800000">
          <a:off x="361122" y="2040918"/>
          <a:ext cx="8928434" cy="456438"/>
        </a:xfrm>
        <a:prstGeom prst="homePlate">
          <a:avLst/>
        </a:prstGeom>
        <a:gradFill rotWithShape="0">
          <a:gsLst>
            <a:gs pos="0">
              <a:schemeClr val="accent3">
                <a:hueOff val="1492990"/>
                <a:satOff val="0"/>
                <a:lumOff val="0"/>
                <a:alphaOff val="0"/>
                <a:satMod val="103000"/>
                <a:lumMod val="102000"/>
                <a:tint val="94000"/>
              </a:schemeClr>
            </a:gs>
            <a:gs pos="50000">
              <a:schemeClr val="accent3">
                <a:hueOff val="1492990"/>
                <a:satOff val="0"/>
                <a:lumOff val="0"/>
                <a:alphaOff val="0"/>
                <a:satMod val="110000"/>
                <a:lumMod val="100000"/>
                <a:shade val="100000"/>
              </a:schemeClr>
            </a:gs>
            <a:gs pos="100000">
              <a:schemeClr val="accent3">
                <a:hueOff val="149299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1277" tIns="41910" rIns="78232"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p>
        <a:p>
          <a:pPr marL="0" lvl="0" indent="0" algn="ctr" defTabSz="488950">
            <a:lnSpc>
              <a:spcPct val="90000"/>
            </a:lnSpc>
            <a:spcBef>
              <a:spcPct val="0"/>
            </a:spcBef>
            <a:spcAft>
              <a:spcPct val="35000"/>
            </a:spcAft>
            <a:buNone/>
          </a:pPr>
          <a:endParaRPr lang="en-US" sz="1100" kern="1200" dirty="0"/>
        </a:p>
      </dsp:txBody>
      <dsp:txXfrm rot="10800000">
        <a:off x="475231" y="2040918"/>
        <a:ext cx="8814325" cy="456438"/>
      </dsp:txXfrm>
    </dsp:sp>
    <dsp:sp modelId="{31C7441D-2BD1-4256-8420-5819D66BDB54}">
      <dsp:nvSpPr>
        <dsp:cNvPr id="0" name=""/>
        <dsp:cNvSpPr/>
      </dsp:nvSpPr>
      <dsp:spPr>
        <a:xfrm>
          <a:off x="133445" y="2001856"/>
          <a:ext cx="889748" cy="456438"/>
        </a:xfrm>
        <a:prstGeom prst="roundRect">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l="1042"/>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971884-DDE2-4510-B79D-AE2B3350FC51}">
      <dsp:nvSpPr>
        <dsp:cNvPr id="0" name=""/>
        <dsp:cNvSpPr/>
      </dsp:nvSpPr>
      <dsp:spPr>
        <a:xfrm rot="10800000">
          <a:off x="878966" y="2550135"/>
          <a:ext cx="8421821" cy="456438"/>
        </a:xfrm>
        <a:prstGeom prst="homePlate">
          <a:avLst/>
        </a:prstGeom>
        <a:gradFill rotWithShape="0">
          <a:gsLst>
            <a:gs pos="0">
              <a:schemeClr val="accent3">
                <a:hueOff val="1990654"/>
                <a:satOff val="0"/>
                <a:lumOff val="0"/>
                <a:alphaOff val="0"/>
                <a:satMod val="103000"/>
                <a:lumMod val="102000"/>
                <a:tint val="94000"/>
              </a:schemeClr>
            </a:gs>
            <a:gs pos="50000">
              <a:schemeClr val="accent3">
                <a:hueOff val="1990654"/>
                <a:satOff val="0"/>
                <a:lumOff val="0"/>
                <a:alphaOff val="0"/>
                <a:satMod val="110000"/>
                <a:lumMod val="100000"/>
                <a:shade val="100000"/>
              </a:schemeClr>
            </a:gs>
            <a:gs pos="100000">
              <a:schemeClr val="accent3">
                <a:hueOff val="1990654"/>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1277" tIns="68580" rIns="128016" bIns="68580" numCol="1" spcCol="1270" anchor="ctr" anchorCtr="0">
          <a:noAutofit/>
        </a:bodyPr>
        <a:lstStyle/>
        <a:p>
          <a:pPr marL="0" lvl="0" indent="0" algn="ctr" defTabSz="800100">
            <a:lnSpc>
              <a:spcPct val="90000"/>
            </a:lnSpc>
            <a:spcBef>
              <a:spcPct val="0"/>
            </a:spcBef>
            <a:spcAft>
              <a:spcPct val="35000"/>
            </a:spcAft>
            <a:buNone/>
          </a:pPr>
          <a:r>
            <a:rPr lang="my-MM" sz="1800" b="1" kern="1200" dirty="0">
              <a:solidFill>
                <a:schemeClr val="tx1"/>
              </a:solidFill>
            </a:rPr>
            <a:t>ရှေ့မဆက်မီ ဘုရားသခင်သည် ချီးမွမ်းခံရသည် (း၉-၁၁)၊</a:t>
          </a:r>
          <a:endParaRPr lang="es-ES" sz="1800" kern="1200" dirty="0">
            <a:solidFill>
              <a:schemeClr val="tx1"/>
            </a:solidFill>
          </a:endParaRPr>
        </a:p>
      </dsp:txBody>
      <dsp:txXfrm rot="10800000">
        <a:off x="993075" y="2550135"/>
        <a:ext cx="8307712" cy="456438"/>
      </dsp:txXfrm>
    </dsp:sp>
    <dsp:sp modelId="{26BA6C91-AC9A-410B-921D-2AADE2F5CC77}">
      <dsp:nvSpPr>
        <dsp:cNvPr id="0" name=""/>
        <dsp:cNvSpPr/>
      </dsp:nvSpPr>
      <dsp:spPr>
        <a:xfrm>
          <a:off x="133445" y="2572404"/>
          <a:ext cx="889748" cy="456438"/>
        </a:xfrm>
        <a:prstGeom prst="roundRect">
          <a:avLst/>
        </a:prstGeom>
        <a:blipFill dpi="0"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DE603F-9EA3-4388-8E97-AF445A939662}" type="datetimeFigureOut">
              <a:rPr lang="es-ES" smtClean="0"/>
              <a:t>21/04/2023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A45C34-4773-4FB0-9897-865803D33DF7}" type="slidenum">
              <a:rPr lang="es-ES" smtClean="0"/>
              <a:t>‹#›</a:t>
            </a:fld>
            <a:endParaRPr lang="es-ES"/>
          </a:p>
        </p:txBody>
      </p:sp>
    </p:spTree>
    <p:extLst>
      <p:ext uri="{BB962C8B-B14F-4D97-AF65-F5344CB8AC3E}">
        <p14:creationId xmlns:p14="http://schemas.microsoft.com/office/powerpoint/2010/main" val="97099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DE603F-9EA3-4388-8E97-AF445A939662}" type="datetimeFigureOut">
              <a:rPr lang="es-ES" smtClean="0"/>
              <a:t>21/04/2023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A45C34-4773-4FB0-9897-865803D33DF7}" type="slidenum">
              <a:rPr lang="es-ES" smtClean="0"/>
              <a:t>‹#›</a:t>
            </a:fld>
            <a:endParaRPr lang="es-ES"/>
          </a:p>
        </p:txBody>
      </p:sp>
    </p:spTree>
    <p:extLst>
      <p:ext uri="{BB962C8B-B14F-4D97-AF65-F5344CB8AC3E}">
        <p14:creationId xmlns:p14="http://schemas.microsoft.com/office/powerpoint/2010/main" val="212271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DE603F-9EA3-4388-8E97-AF445A939662}" type="datetimeFigureOut">
              <a:rPr lang="es-ES" smtClean="0"/>
              <a:t>21/04/2023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A45C34-4773-4FB0-9897-865803D33DF7}" type="slidenum">
              <a:rPr lang="es-ES" smtClean="0"/>
              <a:t>‹#›</a:t>
            </a:fld>
            <a:endParaRPr lang="es-ES"/>
          </a:p>
        </p:txBody>
      </p:sp>
    </p:spTree>
    <p:extLst>
      <p:ext uri="{BB962C8B-B14F-4D97-AF65-F5344CB8AC3E}">
        <p14:creationId xmlns:p14="http://schemas.microsoft.com/office/powerpoint/2010/main" val="377977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DE603F-9EA3-4388-8E97-AF445A939662}" type="datetimeFigureOut">
              <a:rPr lang="es-ES" smtClean="0"/>
              <a:t>21/04/2023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A45C34-4773-4FB0-9897-865803D33DF7}" type="slidenum">
              <a:rPr lang="es-ES" smtClean="0"/>
              <a:t>‹#›</a:t>
            </a:fld>
            <a:endParaRPr lang="es-ES"/>
          </a:p>
        </p:txBody>
      </p:sp>
    </p:spTree>
    <p:extLst>
      <p:ext uri="{BB962C8B-B14F-4D97-AF65-F5344CB8AC3E}">
        <p14:creationId xmlns:p14="http://schemas.microsoft.com/office/powerpoint/2010/main" val="324564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DE603F-9EA3-4388-8E97-AF445A939662}" type="datetimeFigureOut">
              <a:rPr lang="es-ES" smtClean="0"/>
              <a:t>21/04/2023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4A45C34-4773-4FB0-9897-865803D33DF7}" type="slidenum">
              <a:rPr lang="es-ES" smtClean="0"/>
              <a:t>‹#›</a:t>
            </a:fld>
            <a:endParaRPr lang="es-ES"/>
          </a:p>
        </p:txBody>
      </p:sp>
    </p:spTree>
    <p:extLst>
      <p:ext uri="{BB962C8B-B14F-4D97-AF65-F5344CB8AC3E}">
        <p14:creationId xmlns:p14="http://schemas.microsoft.com/office/powerpoint/2010/main" val="72201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DE603F-9EA3-4388-8E97-AF445A939662}" type="datetimeFigureOut">
              <a:rPr lang="es-ES" smtClean="0"/>
              <a:t>21/04/2023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4A45C34-4773-4FB0-9897-865803D33DF7}" type="slidenum">
              <a:rPr lang="es-ES" smtClean="0"/>
              <a:t>‹#›</a:t>
            </a:fld>
            <a:endParaRPr lang="es-ES"/>
          </a:p>
        </p:txBody>
      </p:sp>
    </p:spTree>
    <p:extLst>
      <p:ext uri="{BB962C8B-B14F-4D97-AF65-F5344CB8AC3E}">
        <p14:creationId xmlns:p14="http://schemas.microsoft.com/office/powerpoint/2010/main" val="13325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DE603F-9EA3-4388-8E97-AF445A939662}" type="datetimeFigureOut">
              <a:rPr lang="es-ES" smtClean="0"/>
              <a:t>21/04/2023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4A45C34-4773-4FB0-9897-865803D33DF7}" type="slidenum">
              <a:rPr lang="es-ES" smtClean="0"/>
              <a:t>‹#›</a:t>
            </a:fld>
            <a:endParaRPr lang="es-ES"/>
          </a:p>
        </p:txBody>
      </p:sp>
    </p:spTree>
    <p:extLst>
      <p:ext uri="{BB962C8B-B14F-4D97-AF65-F5344CB8AC3E}">
        <p14:creationId xmlns:p14="http://schemas.microsoft.com/office/powerpoint/2010/main" val="4560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DE603F-9EA3-4388-8E97-AF445A939662}" type="datetimeFigureOut">
              <a:rPr lang="es-ES" smtClean="0"/>
              <a:t>21/04/2023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4A45C34-4773-4FB0-9897-865803D33DF7}" type="slidenum">
              <a:rPr lang="es-ES" smtClean="0"/>
              <a:t>‹#›</a:t>
            </a:fld>
            <a:endParaRPr lang="es-ES"/>
          </a:p>
        </p:txBody>
      </p:sp>
    </p:spTree>
    <p:extLst>
      <p:ext uri="{BB962C8B-B14F-4D97-AF65-F5344CB8AC3E}">
        <p14:creationId xmlns:p14="http://schemas.microsoft.com/office/powerpoint/2010/main" val="112413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E603F-9EA3-4388-8E97-AF445A939662}" type="datetimeFigureOut">
              <a:rPr lang="es-ES" smtClean="0"/>
              <a:t>21/04/2023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4A45C34-4773-4FB0-9897-865803D33DF7}" type="slidenum">
              <a:rPr lang="es-ES" smtClean="0"/>
              <a:t>‹#›</a:t>
            </a:fld>
            <a:endParaRPr lang="es-ES"/>
          </a:p>
        </p:txBody>
      </p:sp>
    </p:spTree>
    <p:extLst>
      <p:ext uri="{BB962C8B-B14F-4D97-AF65-F5344CB8AC3E}">
        <p14:creationId xmlns:p14="http://schemas.microsoft.com/office/powerpoint/2010/main" val="199507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DE603F-9EA3-4388-8E97-AF445A939662}" type="datetimeFigureOut">
              <a:rPr lang="es-ES" smtClean="0"/>
              <a:t>21/04/2023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4A45C34-4773-4FB0-9897-865803D33DF7}" type="slidenum">
              <a:rPr lang="es-ES" smtClean="0"/>
              <a:t>‹#›</a:t>
            </a:fld>
            <a:endParaRPr lang="es-ES"/>
          </a:p>
        </p:txBody>
      </p:sp>
    </p:spTree>
    <p:extLst>
      <p:ext uri="{BB962C8B-B14F-4D97-AF65-F5344CB8AC3E}">
        <p14:creationId xmlns:p14="http://schemas.microsoft.com/office/powerpoint/2010/main" val="378127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DE603F-9EA3-4388-8E97-AF445A939662}" type="datetimeFigureOut">
              <a:rPr lang="es-ES" smtClean="0"/>
              <a:t>21/04/2023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4A45C34-4773-4FB0-9897-865803D33DF7}" type="slidenum">
              <a:rPr lang="es-ES" smtClean="0"/>
              <a:t>‹#›</a:t>
            </a:fld>
            <a:endParaRPr lang="es-ES"/>
          </a:p>
        </p:txBody>
      </p:sp>
    </p:spTree>
    <p:extLst>
      <p:ext uri="{BB962C8B-B14F-4D97-AF65-F5344CB8AC3E}">
        <p14:creationId xmlns:p14="http://schemas.microsoft.com/office/powerpoint/2010/main" val="239795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E603F-9EA3-4388-8E97-AF445A939662}" type="datetimeFigureOut">
              <a:rPr lang="es-ES" smtClean="0"/>
              <a:t>21/04/2023</a:t>
            </a:fld>
            <a:endParaRPr lang="es-E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45C34-4773-4FB0-9897-865803D33DF7}" type="slidenum">
              <a:rPr lang="es-ES" smtClean="0"/>
              <a:t>‹#›</a:t>
            </a:fld>
            <a:endParaRPr lang="es-ES"/>
          </a:p>
        </p:txBody>
      </p:sp>
    </p:spTree>
    <p:extLst>
      <p:ext uri="{BB962C8B-B14F-4D97-AF65-F5344CB8AC3E}">
        <p14:creationId xmlns:p14="http://schemas.microsoft.com/office/powerpoint/2010/main" val="3125561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g"/></Relationships>
</file>

<file path=ppt/slides/_rels/slide1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panose="020F0502020204030204"/>
            </a:endParaRPr>
          </a:p>
        </p:txBody>
      </p:sp>
      <p:pic>
        <p:nvPicPr>
          <p:cNvPr id="3" name="Imagen 2">
            <a:extLst>
              <a:ext uri="{FF2B5EF4-FFF2-40B4-BE49-F238E27FC236}">
                <a16:creationId xmlns:a16="http://schemas.microsoft.com/office/drawing/2014/main" id="{907E5F54-1E07-C9A1-366D-78393CDD99A1}"/>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273585" y="858581"/>
            <a:ext cx="4276956" cy="5743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DAFC540E-EC4E-4225-1B9E-F4FC63BB6F14}"/>
              </a:ext>
            </a:extLst>
          </p:cNvPr>
          <p:cNvPicPr>
            <a:picLocks noGrp="1" noRot="1" noChangeAspect="1" noMove="1" noResize="1" noEditPoints="1" noAdjustHandles="1" noChangeArrowheads="1" noChangeShapeType="1" noCrop="1"/>
          </p:cNvPicPr>
          <p:nvPr/>
        </p:nvPicPr>
        <p:blipFill rotWithShape="1">
          <a:blip r:embed="rId4" cstate="hqprint">
            <a:extLst>
              <a:ext uri="{28A0092B-C50C-407E-A947-70E740481C1C}">
                <a14:useLocalDpi xmlns:a14="http://schemas.microsoft.com/office/drawing/2010/main"/>
              </a:ext>
            </a:extLst>
          </a:blip>
          <a:srcRect/>
          <a:stretch/>
        </p:blipFill>
        <p:spPr>
          <a:xfrm>
            <a:off x="4829975" y="858581"/>
            <a:ext cx="7097743" cy="5743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a16="http://schemas.microsoft.com/office/drawing/2014/main" id="{74CA1A8B-1017-F38A-43A1-8A3FCACA9ECA}"/>
              </a:ext>
            </a:extLst>
          </p:cNvPr>
          <p:cNvSpPr txBox="1"/>
          <p:nvPr/>
        </p:nvSpPr>
        <p:spPr>
          <a:xfrm>
            <a:off x="8655682" y="6217992"/>
            <a:ext cx="3171701" cy="420564"/>
          </a:xfrm>
          <a:prstGeom prst="rect">
            <a:avLst/>
          </a:prstGeom>
          <a:noFill/>
        </p:spPr>
        <p:txBody>
          <a:bodyPr wrap="none" rtlCol="0">
            <a:spAutoFit/>
          </a:bodyPr>
          <a:lstStyle/>
          <a:p>
            <a:pPr algn="r" defTabSz="609585"/>
            <a:r>
              <a:rPr lang="es-ES" sz="2133" b="1">
                <a:solidFill>
                  <a:srgbClr val="D7BAB1"/>
                </a:solidFill>
                <a:effectLst>
                  <a:outerShdw blurRad="38100" dist="38100" dir="2700000" algn="tl">
                    <a:srgbClr val="000000">
                      <a:alpha val="43137"/>
                    </a:srgbClr>
                  </a:outerShdw>
                </a:effectLst>
                <a:latin typeface="Calibri" panose="020F0502020204030204"/>
              </a:rPr>
              <a:t>Lesson 5 for April 29, 2023</a:t>
            </a:r>
            <a:endParaRPr lang="es-ES" sz="2133" b="1" dirty="0">
              <a:solidFill>
                <a:srgbClr val="D7BAB1"/>
              </a:solidFill>
              <a:effectLst>
                <a:outerShdw blurRad="38100" dist="38100" dir="2700000" algn="tl">
                  <a:srgbClr val="000000">
                    <a:alpha val="43137"/>
                  </a:srgbClr>
                </a:outerShdw>
              </a:effectLst>
              <a:latin typeface="Calibri" panose="020F0502020204030204"/>
            </a:endParaRPr>
          </a:p>
        </p:txBody>
      </p:sp>
      <p:sp>
        <p:nvSpPr>
          <p:cNvPr id="2" name="CuadroTexto 1">
            <a:extLst>
              <a:ext uri="{FF2B5EF4-FFF2-40B4-BE49-F238E27FC236}">
                <a16:creationId xmlns:a16="http://schemas.microsoft.com/office/drawing/2014/main" id="{3197ADCE-649F-23B9-9584-A99E57CC41FB}"/>
              </a:ext>
            </a:extLst>
          </p:cNvPr>
          <p:cNvSpPr txBox="1"/>
          <p:nvPr/>
        </p:nvSpPr>
        <p:spPr>
          <a:xfrm>
            <a:off x="273585" y="86729"/>
            <a:ext cx="12188952" cy="685124"/>
          </a:xfrm>
          <a:prstGeom prst="rect">
            <a:avLst/>
          </a:prstGeom>
          <a:noFill/>
        </p:spPr>
        <p:txBody>
          <a:bodyPr wrap="square" rtlCol="0">
            <a:spAutoFit/>
            <a:scene3d>
              <a:camera prst="orthographicFront"/>
              <a:lightRig rig="threePt" dir="t"/>
            </a:scene3d>
            <a:sp3d extrusionH="57150">
              <a:bevelT w="38100" h="38100" prst="convex"/>
            </a:sp3d>
          </a:bodyPr>
          <a:lstStyle/>
          <a:p>
            <a:pPr algn="ctr">
              <a:lnSpc>
                <a:spcPct val="107000"/>
              </a:lnSpc>
              <a:spcAft>
                <a:spcPts val="800"/>
              </a:spcAft>
            </a:pPr>
            <a:r>
              <a:rPr lang="my-MM" sz="3600" dirty="0">
                <a:solidFill>
                  <a:schemeClr val="bg1"/>
                </a:solidFill>
                <a:effectLst/>
                <a:latin typeface="Calibri" panose="020F0502020204030204" pitchFamily="34" charset="0"/>
                <a:ea typeface="Calibri" panose="020F0502020204030204" pitchFamily="34" charset="0"/>
                <a:cs typeface="Myanmar Text" panose="020B0502040204020203" pitchFamily="34" charset="0"/>
              </a:rPr>
              <a:t>တရားစီရင်ခြင်း၏သတင်းကောင်း</a:t>
            </a:r>
            <a:endParaRPr lang="en-US" sz="3600" dirty="0">
              <a:effectLst/>
              <a:latin typeface="Calibri" panose="020F0502020204030204" pitchFamily="34" charset="0"/>
              <a:ea typeface="Calibri" panose="020F0502020204030204" pitchFamily="34" charset="0"/>
              <a:cs typeface="Myanmar Text" panose="020B0502040204020203" pitchFamily="34" charset="0"/>
            </a:endParaRPr>
          </a:p>
        </p:txBody>
      </p:sp>
    </p:spTree>
    <p:extLst>
      <p:ext uri="{BB962C8B-B14F-4D97-AF65-F5344CB8AC3E}">
        <p14:creationId xmlns:p14="http://schemas.microsoft.com/office/powerpoint/2010/main" val="230365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10D2673-ACE9-49DA-BD81-9519165EE757}"/>
              </a:ext>
            </a:extLst>
          </p:cNvPr>
          <p:cNvSpPr txBox="1"/>
          <p:nvPr/>
        </p:nvSpPr>
        <p:spPr>
          <a:xfrm>
            <a:off x="192600" y="904926"/>
            <a:ext cx="4817803" cy="5016758"/>
          </a:xfrm>
          <a:prstGeom prst="rect">
            <a:avLst/>
          </a:prstGeom>
          <a:noFill/>
        </p:spPr>
        <p:txBody>
          <a:bodyPr wrap="square" rtlCol="0">
            <a:spAutoFit/>
          </a:bodyPr>
          <a:lstStyle/>
          <a:p>
            <a:pPr defTabSz="609585">
              <a:spcBef>
                <a:spcPts val="600"/>
              </a:spcBef>
              <a:spcAft>
                <a:spcPts val="600"/>
              </a:spcAft>
            </a:pPr>
            <a:r>
              <a:rPr lang="my-MM" sz="3200" b="1" dirty="0">
                <a:solidFill>
                  <a:prstClr val="black"/>
                </a:solidFill>
              </a:rPr>
              <a:t>အနှစ်ချုပ်ရလျှင်ဗျာဒိတ်၄နှင့် ၅သည်၁၈၄၄ခုနှစ်တွင်စုံစမ်းစစ်ဆေးရေးတရားစီရင်ခြင်း၏အစကိုပြောပြသည်။စာအုပ်ကိုဖွင့်သောအခါ၊စာအုပ်ပါအကြောင်းအရာများအတိုင်း လူသားများကိုစီရင်ဆုံးဖြတ်ခြင်းခံရသည်။အခန်း၆မှ၁၁ သည်တရားစီရင်ခြင်း၏တိုးတက်မှုကို ပြောပြသည်။</a:t>
            </a:r>
            <a:endParaRPr lang="es-ES" sz="3200" b="1" dirty="0">
              <a:solidFill>
                <a:prstClr val="black"/>
              </a:solidFill>
              <a:latin typeface="Calibri" panose="020F0502020204030204"/>
            </a:endParaRPr>
          </a:p>
        </p:txBody>
      </p:sp>
      <p:pic>
        <p:nvPicPr>
          <p:cNvPr id="8" name="Imagen 7">
            <a:extLst>
              <a:ext uri="{FF2B5EF4-FFF2-40B4-BE49-F238E27FC236}">
                <a16:creationId xmlns:a16="http://schemas.microsoft.com/office/drawing/2014/main" id="{A9AC073D-FEA0-48B3-B115-2A410EB337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34005" y="573522"/>
            <a:ext cx="4365395" cy="58205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3A2AF928-A807-4926-9C36-ED5FFC2D219B}"/>
              </a:ext>
            </a:extLst>
          </p:cNvPr>
          <p:cNvSpPr txBox="1"/>
          <p:nvPr/>
        </p:nvSpPr>
        <p:spPr>
          <a:xfrm>
            <a:off x="4736123" y="385357"/>
            <a:ext cx="1759872" cy="461665"/>
          </a:xfrm>
          <a:prstGeom prst="rect">
            <a:avLst/>
          </a:prstGeom>
          <a:noFill/>
        </p:spPr>
        <p:txBody>
          <a:bodyPr wrap="square" rtlCol="0">
            <a:spAutoFit/>
          </a:bodyPr>
          <a:lstStyle/>
          <a:p>
            <a:pPr defTabSz="609585"/>
            <a:r>
              <a:rPr lang="my-MM" sz="2400" b="1" dirty="0">
                <a:solidFill>
                  <a:prstClr val="black"/>
                </a:solidFill>
              </a:rPr>
              <a:t>တရားသူကြီး</a:t>
            </a:r>
            <a:endParaRPr lang="es-ES" sz="2400" b="1" dirty="0">
              <a:solidFill>
                <a:prstClr val="black"/>
              </a:solidFill>
              <a:latin typeface="Calibri" panose="020F0502020204030204"/>
            </a:endParaRPr>
          </a:p>
        </p:txBody>
      </p:sp>
      <p:sp>
        <p:nvSpPr>
          <p:cNvPr id="10" name="CuadroTexto 9">
            <a:extLst>
              <a:ext uri="{FF2B5EF4-FFF2-40B4-BE49-F238E27FC236}">
                <a16:creationId xmlns:a16="http://schemas.microsoft.com/office/drawing/2014/main" id="{8E51544F-91A2-428F-8E3A-0B8DCB752004}"/>
              </a:ext>
            </a:extLst>
          </p:cNvPr>
          <p:cNvSpPr txBox="1"/>
          <p:nvPr/>
        </p:nvSpPr>
        <p:spPr>
          <a:xfrm>
            <a:off x="5152203" y="1667696"/>
            <a:ext cx="1759872" cy="461665"/>
          </a:xfrm>
          <a:prstGeom prst="rect">
            <a:avLst/>
          </a:prstGeom>
          <a:noFill/>
        </p:spPr>
        <p:txBody>
          <a:bodyPr wrap="square" rtlCol="0">
            <a:spAutoFit/>
          </a:bodyPr>
          <a:lstStyle/>
          <a:p>
            <a:pPr defTabSz="609585"/>
            <a:r>
              <a:rPr lang="my-MM" sz="2400" b="1" dirty="0">
                <a:solidFill>
                  <a:prstClr val="black"/>
                </a:solidFill>
              </a:rPr>
              <a:t>ဂျူရီ</a:t>
            </a:r>
            <a:endParaRPr lang="es-ES" sz="2400" b="1" dirty="0">
              <a:solidFill>
                <a:prstClr val="black"/>
              </a:solidFill>
              <a:latin typeface="Calibri" panose="020F0502020204030204"/>
            </a:endParaRPr>
          </a:p>
        </p:txBody>
      </p:sp>
      <p:sp>
        <p:nvSpPr>
          <p:cNvPr id="11" name="CuadroTexto 10">
            <a:extLst>
              <a:ext uri="{FF2B5EF4-FFF2-40B4-BE49-F238E27FC236}">
                <a16:creationId xmlns:a16="http://schemas.microsoft.com/office/drawing/2014/main" id="{09046CD5-2DCC-4150-BB67-F005C25B6BE0}"/>
              </a:ext>
            </a:extLst>
          </p:cNvPr>
          <p:cNvSpPr txBox="1"/>
          <p:nvPr/>
        </p:nvSpPr>
        <p:spPr>
          <a:xfrm>
            <a:off x="5117773" y="5611394"/>
            <a:ext cx="2202044" cy="461665"/>
          </a:xfrm>
          <a:prstGeom prst="rect">
            <a:avLst/>
          </a:prstGeom>
          <a:noFill/>
        </p:spPr>
        <p:txBody>
          <a:bodyPr wrap="square" rtlCol="0">
            <a:spAutoFit/>
          </a:bodyPr>
          <a:lstStyle/>
          <a:p>
            <a:pPr defTabSz="609585"/>
            <a:r>
              <a:rPr lang="my-MM" sz="2400" b="1" dirty="0">
                <a:solidFill>
                  <a:prstClr val="black"/>
                </a:solidFill>
              </a:rPr>
              <a:t>သက်သေများ</a:t>
            </a:r>
            <a:endParaRPr lang="es-ES" sz="2400" b="1" dirty="0">
              <a:solidFill>
                <a:prstClr val="black"/>
              </a:solidFill>
              <a:latin typeface="Calibri" panose="020F0502020204030204"/>
            </a:endParaRPr>
          </a:p>
        </p:txBody>
      </p:sp>
      <p:sp>
        <p:nvSpPr>
          <p:cNvPr id="12" name="CuadroTexto 11">
            <a:extLst>
              <a:ext uri="{FF2B5EF4-FFF2-40B4-BE49-F238E27FC236}">
                <a16:creationId xmlns:a16="http://schemas.microsoft.com/office/drawing/2014/main" id="{99B3BC03-AEED-4574-BFFE-62BE850A2A42}"/>
              </a:ext>
            </a:extLst>
          </p:cNvPr>
          <p:cNvSpPr txBox="1"/>
          <p:nvPr/>
        </p:nvSpPr>
        <p:spPr>
          <a:xfrm>
            <a:off x="5445599" y="4126206"/>
            <a:ext cx="1088006" cy="461665"/>
          </a:xfrm>
          <a:prstGeom prst="rect">
            <a:avLst/>
          </a:prstGeom>
          <a:noFill/>
        </p:spPr>
        <p:txBody>
          <a:bodyPr wrap="square" rtlCol="0">
            <a:spAutoFit/>
          </a:bodyPr>
          <a:lstStyle/>
          <a:p>
            <a:pPr defTabSz="609585"/>
            <a:r>
              <a:rPr lang="my-MM" sz="2400" b="1" dirty="0">
                <a:solidFill>
                  <a:prstClr val="black"/>
                </a:solidFill>
              </a:rPr>
              <a:t>ရှေ့နေ</a:t>
            </a:r>
            <a:endParaRPr lang="es-ES" sz="2400" b="1" dirty="0">
              <a:solidFill>
                <a:prstClr val="black"/>
              </a:solidFill>
              <a:latin typeface="Calibri" panose="020F0502020204030204"/>
            </a:endParaRPr>
          </a:p>
        </p:txBody>
      </p:sp>
      <p:sp>
        <p:nvSpPr>
          <p:cNvPr id="13" name="CuadroTexto 12">
            <a:extLst>
              <a:ext uri="{FF2B5EF4-FFF2-40B4-BE49-F238E27FC236}">
                <a16:creationId xmlns:a16="http://schemas.microsoft.com/office/drawing/2014/main" id="{8515678A-3062-4A4E-A30F-0362EBB16A39}"/>
              </a:ext>
            </a:extLst>
          </p:cNvPr>
          <p:cNvSpPr txBox="1"/>
          <p:nvPr/>
        </p:nvSpPr>
        <p:spPr>
          <a:xfrm>
            <a:off x="4907833" y="2882887"/>
            <a:ext cx="2793690" cy="400110"/>
          </a:xfrm>
          <a:prstGeom prst="rect">
            <a:avLst/>
          </a:prstGeom>
          <a:noFill/>
        </p:spPr>
        <p:txBody>
          <a:bodyPr wrap="square" rtlCol="0">
            <a:spAutoFit/>
          </a:bodyPr>
          <a:lstStyle/>
          <a:p>
            <a:pPr defTabSz="609585"/>
            <a:r>
              <a:rPr lang="my-MM" sz="2000" b="1" dirty="0">
                <a:solidFill>
                  <a:prstClr val="black"/>
                </a:solidFill>
              </a:rPr>
              <a:t>တက်ရောက်လာသူများ</a:t>
            </a:r>
            <a:endParaRPr lang="es-ES" sz="2000" b="1" dirty="0">
              <a:solidFill>
                <a:prstClr val="black"/>
              </a:solidFill>
              <a:latin typeface="Calibri" panose="020F0502020204030204"/>
            </a:endParaRPr>
          </a:p>
        </p:txBody>
      </p:sp>
      <p:sp>
        <p:nvSpPr>
          <p:cNvPr id="14" name="CuadroTexto 13">
            <a:extLst>
              <a:ext uri="{FF2B5EF4-FFF2-40B4-BE49-F238E27FC236}">
                <a16:creationId xmlns:a16="http://schemas.microsoft.com/office/drawing/2014/main" id="{D1419A9A-9487-4F8F-BE7B-F9D2F873DBCD}"/>
              </a:ext>
            </a:extLst>
          </p:cNvPr>
          <p:cNvSpPr txBox="1"/>
          <p:nvPr/>
        </p:nvSpPr>
        <p:spPr>
          <a:xfrm>
            <a:off x="5102289" y="763395"/>
            <a:ext cx="1992417" cy="461665"/>
          </a:xfrm>
          <a:prstGeom prst="rect">
            <a:avLst/>
          </a:prstGeom>
          <a:noFill/>
        </p:spPr>
        <p:txBody>
          <a:bodyPr wrap="square" rtlCol="0">
            <a:spAutoFit/>
          </a:bodyPr>
          <a:lstStyle/>
          <a:p>
            <a:pPr defTabSz="609585"/>
            <a:r>
              <a:rPr lang="my-MM" sz="2400" b="1" dirty="0">
                <a:solidFill>
                  <a:srgbClr val="339966">
                    <a:lumMod val="40000"/>
                    <a:lumOff val="60000"/>
                  </a:srgbClr>
                </a:solidFill>
                <a:effectLst>
                  <a:outerShdw blurRad="38100" dist="38100" dir="2700000" algn="tl">
                    <a:prstClr val="black"/>
                  </a:outerShdw>
                </a:effectLst>
              </a:rPr>
              <a:t>ခမည်းတော်</a:t>
            </a:r>
            <a:endParaRPr lang="es-ES" sz="2400" b="1" dirty="0">
              <a:solidFill>
                <a:srgbClr val="339966">
                  <a:lumMod val="40000"/>
                  <a:lumOff val="60000"/>
                </a:srgbClr>
              </a:solidFill>
              <a:effectLst>
                <a:outerShdw blurRad="38100" dist="38100" dir="2700000" algn="tl">
                  <a:prstClr val="black"/>
                </a:outerShdw>
              </a:effectLst>
              <a:latin typeface="Calibri" panose="020F0502020204030204"/>
            </a:endParaRPr>
          </a:p>
        </p:txBody>
      </p:sp>
      <p:sp>
        <p:nvSpPr>
          <p:cNvPr id="15" name="CuadroTexto 14">
            <a:extLst>
              <a:ext uri="{FF2B5EF4-FFF2-40B4-BE49-F238E27FC236}">
                <a16:creationId xmlns:a16="http://schemas.microsoft.com/office/drawing/2014/main" id="{86FE5D33-AEDD-4270-AD75-5CA2B8123414}"/>
              </a:ext>
            </a:extLst>
          </p:cNvPr>
          <p:cNvSpPr txBox="1"/>
          <p:nvPr/>
        </p:nvSpPr>
        <p:spPr>
          <a:xfrm>
            <a:off x="5361765" y="2030002"/>
            <a:ext cx="2268459" cy="830997"/>
          </a:xfrm>
          <a:prstGeom prst="rect">
            <a:avLst/>
          </a:prstGeom>
          <a:noFill/>
        </p:spPr>
        <p:txBody>
          <a:bodyPr wrap="square" rtlCol="0">
            <a:spAutoFit/>
          </a:bodyPr>
          <a:lstStyle/>
          <a:p>
            <a:pPr defTabSz="609585"/>
            <a:r>
              <a:rPr lang="my-MM" sz="2400" b="1" dirty="0">
                <a:solidFill>
                  <a:srgbClr val="9900CC">
                    <a:lumMod val="40000"/>
                    <a:lumOff val="60000"/>
                  </a:srgbClr>
                </a:solidFill>
                <a:effectLst>
                  <a:outerShdw blurRad="38100" dist="38100" dir="2700000" algn="tl">
                    <a:prstClr val="black"/>
                  </a:outerShdw>
                </a:effectLst>
              </a:rPr>
              <a:t>အသက်ကြီးသူ 24ယောက်</a:t>
            </a:r>
            <a:endParaRPr lang="es-ES" sz="2400" b="1" dirty="0">
              <a:solidFill>
                <a:srgbClr val="9900CC">
                  <a:lumMod val="40000"/>
                  <a:lumOff val="60000"/>
                </a:srgbClr>
              </a:solidFill>
              <a:effectLst>
                <a:outerShdw blurRad="38100" dist="38100" dir="2700000" algn="tl">
                  <a:prstClr val="black"/>
                </a:outerShdw>
              </a:effectLst>
              <a:latin typeface="Calibri" panose="020F0502020204030204"/>
            </a:endParaRPr>
          </a:p>
        </p:txBody>
      </p:sp>
      <p:sp>
        <p:nvSpPr>
          <p:cNvPr id="16" name="CuadroTexto 15">
            <a:extLst>
              <a:ext uri="{FF2B5EF4-FFF2-40B4-BE49-F238E27FC236}">
                <a16:creationId xmlns:a16="http://schemas.microsoft.com/office/drawing/2014/main" id="{9A0369F3-F8E0-4877-BE7D-10F7D52FECED}"/>
              </a:ext>
            </a:extLst>
          </p:cNvPr>
          <p:cNvSpPr txBox="1"/>
          <p:nvPr/>
        </p:nvSpPr>
        <p:spPr>
          <a:xfrm>
            <a:off x="5537397" y="6055518"/>
            <a:ext cx="1992417" cy="461665"/>
          </a:xfrm>
          <a:prstGeom prst="rect">
            <a:avLst/>
          </a:prstGeom>
          <a:noFill/>
        </p:spPr>
        <p:txBody>
          <a:bodyPr wrap="square" rtlCol="0">
            <a:spAutoFit/>
          </a:bodyPr>
          <a:lstStyle/>
          <a:p>
            <a:pPr defTabSz="609585"/>
            <a:r>
              <a:rPr lang="my-MM" sz="2400" b="1" dirty="0">
                <a:solidFill>
                  <a:srgbClr val="FFC000">
                    <a:lumMod val="60000"/>
                    <a:lumOff val="40000"/>
                  </a:srgbClr>
                </a:solidFill>
                <a:effectLst>
                  <a:outerShdw blurRad="38100" dist="38100" dir="2700000" algn="tl">
                    <a:prstClr val="black"/>
                  </a:outerShdw>
                </a:effectLst>
              </a:rPr>
              <a:t>သတ္တဝါ ၄-ပါး</a:t>
            </a:r>
            <a:endParaRPr lang="es-ES" sz="2400" b="1" dirty="0">
              <a:solidFill>
                <a:srgbClr val="FFC000">
                  <a:lumMod val="60000"/>
                  <a:lumOff val="40000"/>
                </a:srgbClr>
              </a:solidFill>
              <a:effectLst>
                <a:outerShdw blurRad="38100" dist="38100" dir="2700000" algn="tl">
                  <a:prstClr val="black"/>
                </a:outerShdw>
              </a:effectLst>
              <a:latin typeface="Calibri" panose="020F0502020204030204"/>
            </a:endParaRPr>
          </a:p>
        </p:txBody>
      </p:sp>
      <p:sp>
        <p:nvSpPr>
          <p:cNvPr id="17" name="CuadroTexto 16">
            <a:extLst>
              <a:ext uri="{FF2B5EF4-FFF2-40B4-BE49-F238E27FC236}">
                <a16:creationId xmlns:a16="http://schemas.microsoft.com/office/drawing/2014/main" id="{D716A1D7-0C0D-4C8B-B700-77BAD5020896}"/>
              </a:ext>
            </a:extLst>
          </p:cNvPr>
          <p:cNvSpPr txBox="1"/>
          <p:nvPr/>
        </p:nvSpPr>
        <p:spPr>
          <a:xfrm>
            <a:off x="5361832" y="4604473"/>
            <a:ext cx="1058757" cy="461665"/>
          </a:xfrm>
          <a:prstGeom prst="rect">
            <a:avLst/>
          </a:prstGeom>
          <a:noFill/>
        </p:spPr>
        <p:txBody>
          <a:bodyPr wrap="square" rtlCol="0">
            <a:spAutoFit/>
          </a:bodyPr>
          <a:lstStyle/>
          <a:p>
            <a:pPr defTabSz="609585"/>
            <a:r>
              <a:rPr lang="my-MM" sz="2400" b="1" dirty="0">
                <a:solidFill>
                  <a:srgbClr val="0033CC">
                    <a:lumMod val="40000"/>
                    <a:lumOff val="60000"/>
                  </a:srgbClr>
                </a:solidFill>
                <a:effectLst>
                  <a:outerShdw blurRad="38100" dist="38100" dir="2700000" algn="tl">
                    <a:prstClr val="black"/>
                  </a:outerShdw>
                </a:effectLst>
              </a:rPr>
              <a:t>ယေရှု</a:t>
            </a:r>
            <a:endParaRPr lang="es-ES" sz="2400" b="1" dirty="0">
              <a:solidFill>
                <a:srgbClr val="0033CC">
                  <a:lumMod val="40000"/>
                  <a:lumOff val="60000"/>
                </a:srgbClr>
              </a:solidFill>
              <a:effectLst>
                <a:outerShdw blurRad="38100" dist="38100" dir="2700000" algn="tl">
                  <a:prstClr val="black"/>
                </a:outerShdw>
              </a:effectLst>
              <a:latin typeface="Calibri" panose="020F0502020204030204"/>
            </a:endParaRPr>
          </a:p>
        </p:txBody>
      </p:sp>
      <p:sp>
        <p:nvSpPr>
          <p:cNvPr id="18" name="CuadroTexto 17">
            <a:extLst>
              <a:ext uri="{FF2B5EF4-FFF2-40B4-BE49-F238E27FC236}">
                <a16:creationId xmlns:a16="http://schemas.microsoft.com/office/drawing/2014/main" id="{48537E1D-015A-48C9-94E7-BEE9C8A7BB46}"/>
              </a:ext>
            </a:extLst>
          </p:cNvPr>
          <p:cNvSpPr txBox="1"/>
          <p:nvPr/>
        </p:nvSpPr>
        <p:spPr>
          <a:xfrm>
            <a:off x="5010404" y="3299877"/>
            <a:ext cx="2519410" cy="400110"/>
          </a:xfrm>
          <a:prstGeom prst="rect">
            <a:avLst/>
          </a:prstGeom>
          <a:noFill/>
        </p:spPr>
        <p:txBody>
          <a:bodyPr wrap="square" rtlCol="0">
            <a:spAutoFit/>
          </a:bodyPr>
          <a:lstStyle/>
          <a:p>
            <a:pPr defTabSz="609585"/>
            <a:r>
              <a:rPr lang="my-MM" sz="2000" b="1" dirty="0">
                <a:solidFill>
                  <a:srgbClr val="FF3300">
                    <a:lumMod val="60000"/>
                    <a:lumOff val="40000"/>
                  </a:srgbClr>
                </a:solidFill>
                <a:effectLst>
                  <a:outerShdw blurRad="38100" dist="38100" dir="2700000" algn="tl">
                    <a:prstClr val="black"/>
                  </a:outerShdw>
                </a:effectLst>
              </a:rPr>
              <a:t>ကောင်းကင်တမန်များ</a:t>
            </a:r>
            <a:endParaRPr lang="es-ES" sz="2000" b="1" dirty="0">
              <a:solidFill>
                <a:srgbClr val="FF3300">
                  <a:lumMod val="60000"/>
                  <a:lumOff val="40000"/>
                </a:srgbClr>
              </a:solidFill>
              <a:effectLst>
                <a:outerShdw blurRad="38100" dist="38100" dir="2700000" algn="tl">
                  <a:prstClr val="black"/>
                </a:outerShdw>
              </a:effectLst>
              <a:latin typeface="Calibri" panose="020F0502020204030204"/>
            </a:endParaRPr>
          </a:p>
        </p:txBody>
      </p:sp>
      <p:cxnSp>
        <p:nvCxnSpPr>
          <p:cNvPr id="23" name="Conector: curvado 22">
            <a:extLst>
              <a:ext uri="{FF2B5EF4-FFF2-40B4-BE49-F238E27FC236}">
                <a16:creationId xmlns:a16="http://schemas.microsoft.com/office/drawing/2014/main" id="{6DECC7F1-4DCF-43CA-92F3-D4CF07474D2F}"/>
              </a:ext>
            </a:extLst>
          </p:cNvPr>
          <p:cNvCxnSpPr>
            <a:cxnSpLocks/>
          </p:cNvCxnSpPr>
          <p:nvPr/>
        </p:nvCxnSpPr>
        <p:spPr>
          <a:xfrm>
            <a:off x="6223819" y="630753"/>
            <a:ext cx="5171768" cy="1787985"/>
          </a:xfrm>
          <a:prstGeom prst="curvedConnector3">
            <a:avLst>
              <a:gd name="adj1" fmla="val 102662"/>
            </a:avLst>
          </a:prstGeom>
          <a:ln w="76200">
            <a:solidFill>
              <a:schemeClr val="accent1">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6" name="Conector: curvado 25">
            <a:extLst>
              <a:ext uri="{FF2B5EF4-FFF2-40B4-BE49-F238E27FC236}">
                <a16:creationId xmlns:a16="http://schemas.microsoft.com/office/drawing/2014/main" id="{25654D3D-B302-461E-9D90-09DE5D2E85D6}"/>
              </a:ext>
            </a:extLst>
          </p:cNvPr>
          <p:cNvCxnSpPr>
            <a:cxnSpLocks/>
          </p:cNvCxnSpPr>
          <p:nvPr/>
        </p:nvCxnSpPr>
        <p:spPr>
          <a:xfrm>
            <a:off x="6499123" y="1939491"/>
            <a:ext cx="2900516" cy="318840"/>
          </a:xfrm>
          <a:prstGeom prst="curvedConnector3">
            <a:avLst>
              <a:gd name="adj1" fmla="val 50000"/>
            </a:avLst>
          </a:prstGeom>
          <a:ln w="76200">
            <a:solidFill>
              <a:schemeClr val="accent2">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42" name="Conector: curvado 41">
            <a:extLst>
              <a:ext uri="{FF2B5EF4-FFF2-40B4-BE49-F238E27FC236}">
                <a16:creationId xmlns:a16="http://schemas.microsoft.com/office/drawing/2014/main" id="{0A68EFCC-2DD7-4320-8416-16F13E7EC24E}"/>
              </a:ext>
            </a:extLst>
          </p:cNvPr>
          <p:cNvCxnSpPr>
            <a:cxnSpLocks/>
          </p:cNvCxnSpPr>
          <p:nvPr/>
        </p:nvCxnSpPr>
        <p:spPr>
          <a:xfrm flipV="1">
            <a:off x="7030065" y="2552787"/>
            <a:ext cx="1088715" cy="672724"/>
          </a:xfrm>
          <a:prstGeom prst="curvedConnector3">
            <a:avLst>
              <a:gd name="adj1" fmla="val 50000"/>
            </a:avLst>
          </a:prstGeom>
          <a:ln w="76200">
            <a:solidFill>
              <a:schemeClr val="accent3">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45" name="Conector: curvado 44">
            <a:extLst>
              <a:ext uri="{FF2B5EF4-FFF2-40B4-BE49-F238E27FC236}">
                <a16:creationId xmlns:a16="http://schemas.microsoft.com/office/drawing/2014/main" id="{A4F43325-7A13-4EA9-BFB7-A262D09AB81F}"/>
              </a:ext>
            </a:extLst>
          </p:cNvPr>
          <p:cNvCxnSpPr>
            <a:cxnSpLocks/>
          </p:cNvCxnSpPr>
          <p:nvPr/>
        </p:nvCxnSpPr>
        <p:spPr>
          <a:xfrm flipV="1">
            <a:off x="6774425" y="3359997"/>
            <a:ext cx="2032611" cy="1151532"/>
          </a:xfrm>
          <a:prstGeom prst="curvedConnector3">
            <a:avLst>
              <a:gd name="adj1" fmla="val 50000"/>
            </a:avLst>
          </a:prstGeom>
          <a:ln w="76200">
            <a:solidFill>
              <a:schemeClr val="accent5">
                <a:lumMod val="40000"/>
                <a:lumOff val="6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48" name="Conector: curvado 47">
            <a:extLst>
              <a:ext uri="{FF2B5EF4-FFF2-40B4-BE49-F238E27FC236}">
                <a16:creationId xmlns:a16="http://schemas.microsoft.com/office/drawing/2014/main" id="{173BE626-9257-4F96-B0CE-15BD5E6932C5}"/>
              </a:ext>
            </a:extLst>
          </p:cNvPr>
          <p:cNvCxnSpPr>
            <a:cxnSpLocks/>
          </p:cNvCxnSpPr>
          <p:nvPr/>
        </p:nvCxnSpPr>
        <p:spPr>
          <a:xfrm flipV="1">
            <a:off x="7094706" y="4043920"/>
            <a:ext cx="4300881" cy="1857685"/>
          </a:xfrm>
          <a:prstGeom prst="curvedConnector3">
            <a:avLst>
              <a:gd name="adj1" fmla="val 100153"/>
            </a:avLst>
          </a:prstGeom>
          <a:ln w="7620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2542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7" presetClass="entr" presetSubtype="1"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ppt_x</p:attrName>
                                        </p:attrNameLst>
                                      </p:cBhvr>
                                      <p:tavLst>
                                        <p:tav tm="0">
                                          <p:val>
                                            <p:strVal val="#ppt_x"/>
                                          </p:val>
                                        </p:tav>
                                        <p:tav tm="100000">
                                          <p:val>
                                            <p:strVal val="#ppt_x"/>
                                          </p:val>
                                        </p:tav>
                                      </p:tavLst>
                                    </p:anim>
                                    <p:anim calcmode="lin" valueType="num">
                                      <p:cBhvr>
                                        <p:cTn id="17" dur="500" fill="hold"/>
                                        <p:tgtEl>
                                          <p:spTgt spid="23"/>
                                        </p:tgtEl>
                                        <p:attrNameLst>
                                          <p:attrName>ppt_y</p:attrName>
                                        </p:attrNameLst>
                                      </p:cBhvr>
                                      <p:tavLst>
                                        <p:tav tm="0">
                                          <p:val>
                                            <p:strVal val="#ppt_y-#ppt_h/2"/>
                                          </p:val>
                                        </p:tav>
                                        <p:tav tm="100000">
                                          <p:val>
                                            <p:strVal val="#ppt_y"/>
                                          </p:val>
                                        </p:tav>
                                      </p:tavLst>
                                    </p:anim>
                                    <p:anim calcmode="lin" valueType="num">
                                      <p:cBhvr>
                                        <p:cTn id="18" dur="500" fill="hold"/>
                                        <p:tgtEl>
                                          <p:spTgt spid="23"/>
                                        </p:tgtEl>
                                        <p:attrNameLst>
                                          <p:attrName>ppt_w</p:attrName>
                                        </p:attrNameLst>
                                      </p:cBhvr>
                                      <p:tavLst>
                                        <p:tav tm="0">
                                          <p:val>
                                            <p:strVal val="#ppt_w"/>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500"/>
                            </p:stCondLst>
                            <p:childTnLst>
                              <p:par>
                                <p:cTn id="30" presetID="17" presetClass="entr" presetSubtype="8"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ppt_x</p:attrName>
                                        </p:attrNameLst>
                                      </p:cBhvr>
                                      <p:tavLst>
                                        <p:tav tm="0">
                                          <p:val>
                                            <p:strVal val="#ppt_x-#ppt_w/2"/>
                                          </p:val>
                                        </p:tav>
                                        <p:tav tm="100000">
                                          <p:val>
                                            <p:strVal val="#ppt_x"/>
                                          </p:val>
                                        </p:tav>
                                      </p:tavLst>
                                    </p:anim>
                                    <p:anim calcmode="lin" valueType="num">
                                      <p:cBhvr>
                                        <p:cTn id="33" dur="500" fill="hold"/>
                                        <p:tgtEl>
                                          <p:spTgt spid="26"/>
                                        </p:tgtEl>
                                        <p:attrNameLst>
                                          <p:attrName>ppt_y</p:attrName>
                                        </p:attrNameLst>
                                      </p:cBhvr>
                                      <p:tavLst>
                                        <p:tav tm="0">
                                          <p:val>
                                            <p:strVal val="#ppt_y"/>
                                          </p:val>
                                        </p:tav>
                                        <p:tav tm="100000">
                                          <p:val>
                                            <p:strVal val="#ppt_y"/>
                                          </p:val>
                                        </p:tav>
                                      </p:tavLst>
                                    </p:anim>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strVal val="#ppt_h"/>
                                          </p:val>
                                        </p:tav>
                                        <p:tav tm="100000">
                                          <p:val>
                                            <p:strVal val="#ppt_h"/>
                                          </p:val>
                                        </p:tav>
                                      </p:tavLst>
                                    </p:anim>
                                  </p:childTnLst>
                                </p:cTn>
                              </p:par>
                            </p:childTnLst>
                          </p:cTn>
                        </p:par>
                        <p:par>
                          <p:cTn id="36" fill="hold">
                            <p:stCondLst>
                              <p:cond delay="1000"/>
                            </p:stCondLst>
                            <p:childTnLst>
                              <p:par>
                                <p:cTn id="37" presetID="14" presetClass="entr" presetSubtype="1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500"/>
                            </p:stCondLst>
                            <p:childTnLst>
                              <p:par>
                                <p:cTn id="46" presetID="17" presetClass="entr" presetSubtype="4"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ppt_x</p:attrName>
                                        </p:attrNameLst>
                                      </p:cBhvr>
                                      <p:tavLst>
                                        <p:tav tm="0">
                                          <p:val>
                                            <p:strVal val="#ppt_x"/>
                                          </p:val>
                                        </p:tav>
                                        <p:tav tm="100000">
                                          <p:val>
                                            <p:strVal val="#ppt_x"/>
                                          </p:val>
                                        </p:tav>
                                      </p:tavLst>
                                    </p:anim>
                                    <p:anim calcmode="lin" valueType="num">
                                      <p:cBhvr>
                                        <p:cTn id="49" dur="500" fill="hold"/>
                                        <p:tgtEl>
                                          <p:spTgt spid="42"/>
                                        </p:tgtEl>
                                        <p:attrNameLst>
                                          <p:attrName>ppt_y</p:attrName>
                                        </p:attrNameLst>
                                      </p:cBhvr>
                                      <p:tavLst>
                                        <p:tav tm="0">
                                          <p:val>
                                            <p:strVal val="#ppt_y+#ppt_h/2"/>
                                          </p:val>
                                        </p:tav>
                                        <p:tav tm="100000">
                                          <p:val>
                                            <p:strVal val="#ppt_y"/>
                                          </p:val>
                                        </p:tav>
                                      </p:tavLst>
                                    </p:anim>
                                    <p:anim calcmode="lin" valueType="num">
                                      <p:cBhvr>
                                        <p:cTn id="50" dur="500" fill="hold"/>
                                        <p:tgtEl>
                                          <p:spTgt spid="42"/>
                                        </p:tgtEl>
                                        <p:attrNameLst>
                                          <p:attrName>ppt_w</p:attrName>
                                        </p:attrNameLst>
                                      </p:cBhvr>
                                      <p:tavLst>
                                        <p:tav tm="0">
                                          <p:val>
                                            <p:strVal val="#ppt_w"/>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childTnLst>
                                </p:cTn>
                              </p:par>
                            </p:childTnLst>
                          </p:cTn>
                        </p:par>
                        <p:par>
                          <p:cTn id="52" fill="hold">
                            <p:stCondLst>
                              <p:cond delay="1000"/>
                            </p:stCondLst>
                            <p:childTnLst>
                              <p:par>
                                <p:cTn id="53" presetID="14" presetClass="entr" presetSubtype="1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500"/>
                            </p:stCondLst>
                            <p:childTnLst>
                              <p:par>
                                <p:cTn id="62" presetID="17" presetClass="entr" presetSubtype="4"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ppt_x</p:attrName>
                                        </p:attrNameLst>
                                      </p:cBhvr>
                                      <p:tavLst>
                                        <p:tav tm="0">
                                          <p:val>
                                            <p:strVal val="#ppt_x"/>
                                          </p:val>
                                        </p:tav>
                                        <p:tav tm="100000">
                                          <p:val>
                                            <p:strVal val="#ppt_x"/>
                                          </p:val>
                                        </p:tav>
                                      </p:tavLst>
                                    </p:anim>
                                    <p:anim calcmode="lin" valueType="num">
                                      <p:cBhvr>
                                        <p:cTn id="65" dur="500" fill="hold"/>
                                        <p:tgtEl>
                                          <p:spTgt spid="45"/>
                                        </p:tgtEl>
                                        <p:attrNameLst>
                                          <p:attrName>ppt_y</p:attrName>
                                        </p:attrNameLst>
                                      </p:cBhvr>
                                      <p:tavLst>
                                        <p:tav tm="0">
                                          <p:val>
                                            <p:strVal val="#ppt_y+#ppt_h/2"/>
                                          </p:val>
                                        </p:tav>
                                        <p:tav tm="100000">
                                          <p:val>
                                            <p:strVal val="#ppt_y"/>
                                          </p:val>
                                        </p:tav>
                                      </p:tavLst>
                                    </p:anim>
                                    <p:anim calcmode="lin" valueType="num">
                                      <p:cBhvr>
                                        <p:cTn id="66" dur="500" fill="hold"/>
                                        <p:tgtEl>
                                          <p:spTgt spid="45"/>
                                        </p:tgtEl>
                                        <p:attrNameLst>
                                          <p:attrName>ppt_w</p:attrName>
                                        </p:attrNameLst>
                                      </p:cBhvr>
                                      <p:tavLst>
                                        <p:tav tm="0">
                                          <p:val>
                                            <p:strVal val="#ppt_w"/>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cTn>
                              </p:par>
                            </p:childTnLst>
                          </p:cTn>
                        </p:par>
                        <p:par>
                          <p:cTn id="68" fill="hold">
                            <p:stCondLst>
                              <p:cond delay="1000"/>
                            </p:stCondLst>
                            <p:childTnLst>
                              <p:par>
                                <p:cTn id="69" presetID="14" presetClass="entr" presetSubtype="1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randombar(horizontal)">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par>
                          <p:cTn id="77" fill="hold">
                            <p:stCondLst>
                              <p:cond delay="500"/>
                            </p:stCondLst>
                            <p:childTnLst>
                              <p:par>
                                <p:cTn id="78" presetID="17" presetClass="entr" presetSubtype="4"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ppt_x</p:attrName>
                                        </p:attrNameLst>
                                      </p:cBhvr>
                                      <p:tavLst>
                                        <p:tav tm="0">
                                          <p:val>
                                            <p:strVal val="#ppt_x"/>
                                          </p:val>
                                        </p:tav>
                                        <p:tav tm="100000">
                                          <p:val>
                                            <p:strVal val="#ppt_x"/>
                                          </p:val>
                                        </p:tav>
                                      </p:tavLst>
                                    </p:anim>
                                    <p:anim calcmode="lin" valueType="num">
                                      <p:cBhvr>
                                        <p:cTn id="81" dur="500" fill="hold"/>
                                        <p:tgtEl>
                                          <p:spTgt spid="48"/>
                                        </p:tgtEl>
                                        <p:attrNameLst>
                                          <p:attrName>ppt_y</p:attrName>
                                        </p:attrNameLst>
                                      </p:cBhvr>
                                      <p:tavLst>
                                        <p:tav tm="0">
                                          <p:val>
                                            <p:strVal val="#ppt_y+#ppt_h/2"/>
                                          </p:val>
                                        </p:tav>
                                        <p:tav tm="100000">
                                          <p:val>
                                            <p:strVal val="#ppt_y"/>
                                          </p:val>
                                        </p:tav>
                                      </p:tavLst>
                                    </p:anim>
                                    <p:anim calcmode="lin" valueType="num">
                                      <p:cBhvr>
                                        <p:cTn id="82" dur="500" fill="hold"/>
                                        <p:tgtEl>
                                          <p:spTgt spid="48"/>
                                        </p:tgtEl>
                                        <p:attrNameLst>
                                          <p:attrName>ppt_w</p:attrName>
                                        </p:attrNameLst>
                                      </p:cBhvr>
                                      <p:tavLst>
                                        <p:tav tm="0">
                                          <p:val>
                                            <p:strVal val="#ppt_w"/>
                                          </p:val>
                                        </p:tav>
                                        <p:tav tm="100000">
                                          <p:val>
                                            <p:strVal val="#ppt_w"/>
                                          </p:val>
                                        </p:tav>
                                      </p:tavLst>
                                    </p:anim>
                                    <p:anim calcmode="lin" valueType="num">
                                      <p:cBhvr>
                                        <p:cTn id="83" dur="500" fill="hold"/>
                                        <p:tgtEl>
                                          <p:spTgt spid="48"/>
                                        </p:tgtEl>
                                        <p:attrNameLst>
                                          <p:attrName>ppt_h</p:attrName>
                                        </p:attrNameLst>
                                      </p:cBhvr>
                                      <p:tavLst>
                                        <p:tav tm="0">
                                          <p:val>
                                            <p:fltVal val="0"/>
                                          </p:val>
                                        </p:tav>
                                        <p:tav tm="100000">
                                          <p:val>
                                            <p:strVal val="#ppt_h"/>
                                          </p:val>
                                        </p:tav>
                                      </p:tavLst>
                                    </p:anim>
                                  </p:childTnLst>
                                </p:cTn>
                              </p:par>
                            </p:childTnLst>
                          </p:cTn>
                        </p:par>
                        <p:par>
                          <p:cTn id="84" fill="hold">
                            <p:stCondLst>
                              <p:cond delay="1000"/>
                            </p:stCondLst>
                            <p:childTnLst>
                              <p:par>
                                <p:cTn id="85" presetID="14" presetClass="entr" presetSubtype="1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randombar(horizontal)">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FC231F-67CF-54E0-4B47-59940A3B70B5}"/>
              </a:ext>
            </a:extLst>
          </p:cNvPr>
          <p:cNvSpPr txBox="1"/>
          <p:nvPr/>
        </p:nvSpPr>
        <p:spPr>
          <a:xfrm>
            <a:off x="0" y="96063"/>
            <a:ext cx="12192000" cy="646331"/>
          </a:xfrm>
          <a:prstGeom prst="rect">
            <a:avLst/>
          </a:prstGeom>
          <a:noFill/>
        </p:spPr>
        <p:txBody>
          <a:bodyPr wrap="square">
            <a:spAutoFit/>
            <a:scene3d>
              <a:camera prst="orthographicFront"/>
              <a:lightRig rig="threePt" dir="t"/>
            </a:scene3d>
            <a:sp3d extrusionH="57150">
              <a:bevelT w="38100" h="38100"/>
            </a:sp3d>
          </a:bodyPr>
          <a:lstStyle/>
          <a:p>
            <a:pPr algn="ctr" defTabSz="609585"/>
            <a:r>
              <a:rPr lang="my-MM" sz="3600" b="1" dirty="0">
                <a:solidFill>
                  <a:srgbClr val="F01B98"/>
                </a:solidFill>
              </a:rPr>
              <a:t>သိုးသငယ်သည်တရားစီရင်ထိုက်ပေ၏။</a:t>
            </a:r>
            <a:endParaRPr lang="es-ES" sz="3600" b="1" dirty="0">
              <a:ln w="0"/>
              <a:gradFill>
                <a:gsLst>
                  <a:gs pos="0">
                    <a:srgbClr val="0033CC">
                      <a:lumMod val="50000"/>
                    </a:srgbClr>
                  </a:gs>
                  <a:gs pos="50000">
                    <a:srgbClr val="0033CC"/>
                  </a:gs>
                  <a:gs pos="100000">
                    <a:srgbClr val="0033CC">
                      <a:lumMod val="60000"/>
                      <a:lumOff val="40000"/>
                    </a:srgbClr>
                  </a:gs>
                </a:gsLst>
                <a:lin ang="5400000"/>
              </a:gradFill>
              <a:latin typeface="Calibri" panose="020F0502020204030204"/>
            </a:endParaRPr>
          </a:p>
        </p:txBody>
      </p:sp>
      <p:sp>
        <p:nvSpPr>
          <p:cNvPr id="4" name="CuadroTexto 3">
            <a:extLst>
              <a:ext uri="{FF2B5EF4-FFF2-40B4-BE49-F238E27FC236}">
                <a16:creationId xmlns:a16="http://schemas.microsoft.com/office/drawing/2014/main" id="{16F13BF8-C124-F497-3099-85EB582A18A0}"/>
              </a:ext>
            </a:extLst>
          </p:cNvPr>
          <p:cNvSpPr txBox="1"/>
          <p:nvPr/>
        </p:nvSpPr>
        <p:spPr>
          <a:xfrm>
            <a:off x="0" y="612626"/>
            <a:ext cx="9183095" cy="1631216"/>
          </a:xfrm>
          <a:prstGeom prst="rect">
            <a:avLst/>
          </a:prstGeom>
          <a:noFill/>
        </p:spPr>
        <p:txBody>
          <a:bodyPr wrap="square">
            <a:spAutoFit/>
            <a:scene3d>
              <a:camera prst="orthographicFront"/>
              <a:lightRig rig="threePt" dir="t"/>
            </a:scene3d>
            <a:sp3d extrusionH="57150">
              <a:bevelT w="38100" h="38100"/>
            </a:sp3d>
          </a:bodyPr>
          <a:lstStyle/>
          <a:p>
            <a:pPr defTabSz="609585"/>
            <a:r>
              <a:rPr lang="es-ES" sz="2000" b="1" dirty="0">
                <a:solidFill>
                  <a:srgbClr val="9900CC">
                    <a:lumMod val="50000"/>
                  </a:srgbClr>
                </a:solidFill>
                <a:latin typeface="Comic Sans MS" panose="030F0702030302020204" pitchFamily="66" charset="0"/>
              </a:rPr>
              <a:t>“</a:t>
            </a:r>
            <a:r>
              <a:rPr lang="my-MM" sz="2000" b="1" dirty="0">
                <a:solidFill>
                  <a:srgbClr val="9900CC">
                    <a:lumMod val="50000"/>
                  </a:srgbClr>
                </a:solidFill>
                <a:latin typeface="Comic Sans MS" panose="030F0702030302020204" pitchFamily="66" charset="0"/>
              </a:rPr>
              <a:t>အသီးအသီးဘာသာစကားကိုပြောသောလူအမျိုးအနွယ်ခပ်သိမ်းတို့အထဲမှအကျွန်ုပ်တို့ကိုယူ၍၊အသွေးတော်နှင့်ဘုရားသခင်အဖို့ရွေးနှုတ်တော်မူ၏။အကျွန်ုပ်တို့၏ဘုရားသခင့်ရှေ့မှာ၊ရှင်ဘုရင်အရာ၌လည်းကောင်း၊ယဇ်ပုရောဟိတ်အရာ၌လည်းကောင်း၊ခန့်ထား၍၊မြေကြီးပေါ်မှာစိုးစံရသောအခွင့်ကိုပေးတော်မူ၏။ထိုကြောင့်၊ကိုယ်တော်သည်စာစောင်ကိုခံယူ၍တံဆိပ်တို့ကိုဖွင့်ထိုက်တော်မူ၏ဟုအသစ်သောသီချင်းကိုသီ၍လျှောက်ဆိုကြ၏။</a:t>
            </a:r>
            <a:r>
              <a:rPr lang="en-US" sz="2000" b="1" dirty="0">
                <a:solidFill>
                  <a:srgbClr val="9900CC">
                    <a:lumMod val="50000"/>
                  </a:srgbClr>
                </a:solidFill>
                <a:latin typeface="Comic Sans MS" panose="030F0702030302020204" pitchFamily="66" charset="0"/>
              </a:rPr>
              <a:t>’</a:t>
            </a:r>
            <a:r>
              <a:rPr lang="es-ES" sz="2000" b="1" dirty="0">
                <a:solidFill>
                  <a:srgbClr val="9900CC">
                    <a:lumMod val="50000"/>
                  </a:srgbClr>
                </a:solidFill>
                <a:latin typeface="Comic Sans MS" panose="030F0702030302020204" pitchFamily="66" charset="0"/>
              </a:rPr>
              <a:t>” (</a:t>
            </a:r>
            <a:r>
              <a:rPr lang="es-ES" sz="2000" b="1" dirty="0" err="1">
                <a:solidFill>
                  <a:srgbClr val="9900CC">
                    <a:lumMod val="50000"/>
                  </a:srgbClr>
                </a:solidFill>
                <a:latin typeface="Comic Sans MS" panose="030F0702030302020204" pitchFamily="66" charset="0"/>
              </a:rPr>
              <a:t>Revelation</a:t>
            </a:r>
            <a:r>
              <a:rPr lang="es-ES" sz="2000" b="1" dirty="0">
                <a:solidFill>
                  <a:srgbClr val="9900CC">
                    <a:lumMod val="50000"/>
                  </a:srgbClr>
                </a:solidFill>
                <a:latin typeface="Comic Sans MS" panose="030F0702030302020204" pitchFamily="66" charset="0"/>
              </a:rPr>
              <a:t> 5:9</a:t>
            </a:r>
          </a:p>
        </p:txBody>
      </p:sp>
      <p:sp>
        <p:nvSpPr>
          <p:cNvPr id="5" name="CuadroTexto 4">
            <a:extLst>
              <a:ext uri="{FF2B5EF4-FFF2-40B4-BE49-F238E27FC236}">
                <a16:creationId xmlns:a16="http://schemas.microsoft.com/office/drawing/2014/main" id="{005D44A1-0764-C35F-7AFF-A2077A14AC5B}"/>
              </a:ext>
            </a:extLst>
          </p:cNvPr>
          <p:cNvSpPr txBox="1"/>
          <p:nvPr/>
        </p:nvSpPr>
        <p:spPr>
          <a:xfrm>
            <a:off x="3355333" y="2218051"/>
            <a:ext cx="6159543" cy="1323439"/>
          </a:xfrm>
          <a:prstGeom prst="rect">
            <a:avLst/>
          </a:prstGeom>
          <a:noFill/>
        </p:spPr>
        <p:txBody>
          <a:bodyPr wrap="square" rtlCol="0">
            <a:spAutoFit/>
          </a:bodyPr>
          <a:lstStyle/>
          <a:p>
            <a:pPr defTabSz="609585">
              <a:spcBef>
                <a:spcPts val="800"/>
              </a:spcBef>
            </a:pPr>
            <a:r>
              <a:rPr lang="my-MM" sz="2000" b="1" dirty="0">
                <a:solidFill>
                  <a:prstClr val="black"/>
                </a:solidFill>
              </a:rPr>
              <a:t>ခမည်းတော်သည်သူ့လက်၌စာလိပ်တစ်ခုရှိသည်။၎င်း၏အကြောင်းအရာများကိုတရားစီရင်နေစဉ်အတွင်းစစ်ဆေးမည်ဖြစ်သည်။သို့ရာတွင်မည်သူမျှ၎င်း၏တံဆိပ်များကိုဖွင့်  ၍တရားမျှတစွာတရားစီရင်ရန်မထိုက်တန်ပါ(ဗျာ၊ ၅း၁-၄)။</a:t>
            </a:r>
            <a:endParaRPr lang="es-ES" sz="2000" b="1" dirty="0">
              <a:solidFill>
                <a:prstClr val="black"/>
              </a:solidFill>
              <a:latin typeface="Calibri" panose="020F0502020204030204"/>
            </a:endParaRPr>
          </a:p>
        </p:txBody>
      </p:sp>
      <p:pic>
        <p:nvPicPr>
          <p:cNvPr id="6" name="Imagen 5" descr="Imagen que contiene fuego, hidrante, agua, hombre&#10;&#10;Descripción generada automáticamente">
            <a:extLst>
              <a:ext uri="{FF2B5EF4-FFF2-40B4-BE49-F238E27FC236}">
                <a16:creationId xmlns:a16="http://schemas.microsoft.com/office/drawing/2014/main" id="{73B9FC71-1D2A-BD7F-12FB-3FFC33A881F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095305" y="4566553"/>
            <a:ext cx="2960372" cy="2125943"/>
          </a:xfrm>
          <a:prstGeom prst="snip2DiagRect">
            <a:avLst>
              <a:gd name="adj1" fmla="val 13790"/>
              <a:gd name="adj2" fmla="val 0"/>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queño, café, tabla, gato&#10;&#10;Descripción generada automáticamente">
            <a:extLst>
              <a:ext uri="{FF2B5EF4-FFF2-40B4-BE49-F238E27FC236}">
                <a16:creationId xmlns:a16="http://schemas.microsoft.com/office/drawing/2014/main" id="{826E7803-E0A5-5869-4E45-C3FBC93C44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3095" y="894000"/>
            <a:ext cx="2872581" cy="2379601"/>
          </a:xfrm>
          <a:prstGeom prst="snip2DiagRect">
            <a:avLst>
              <a:gd name="adj1" fmla="val 0"/>
              <a:gd name="adj2" fmla="val 16667"/>
            </a:avLst>
          </a:prstGeom>
          <a:solidFill>
            <a:srgbClr val="FFFFFF">
              <a:shade val="85000"/>
            </a:srgbClr>
          </a:solidFill>
          <a:ln w="5715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cortina, alimentos&#10;&#10;Descripción generada automáticamente">
            <a:extLst>
              <a:ext uri="{FF2B5EF4-FFF2-40B4-BE49-F238E27FC236}">
                <a16:creationId xmlns:a16="http://schemas.microsoft.com/office/drawing/2014/main" id="{05ACE192-7D9A-123E-9EA9-30D4226954B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12557" y="2229660"/>
            <a:ext cx="3136199" cy="4400963"/>
          </a:xfrm>
          <a:prstGeom prst="snip2DiagRect">
            <a:avLst>
              <a:gd name="adj1" fmla="val 13790"/>
              <a:gd name="adj2" fmla="val 16667"/>
            </a:avLst>
          </a:prstGeom>
          <a:solidFill>
            <a:srgbClr val="FFFFFF">
              <a:shade val="85000"/>
            </a:srgbClr>
          </a:solidFill>
          <a:ln w="5715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30A0F2FF-F3A0-1B22-9CBC-6648F6FF121E}"/>
              </a:ext>
            </a:extLst>
          </p:cNvPr>
          <p:cNvSpPr txBox="1"/>
          <p:nvPr/>
        </p:nvSpPr>
        <p:spPr>
          <a:xfrm>
            <a:off x="3355333" y="3576812"/>
            <a:ext cx="8707200" cy="1015663"/>
          </a:xfrm>
          <a:prstGeom prst="rect">
            <a:avLst/>
          </a:prstGeom>
          <a:noFill/>
        </p:spPr>
        <p:txBody>
          <a:bodyPr wrap="square">
            <a:spAutoFit/>
          </a:bodyPr>
          <a:lstStyle/>
          <a:p>
            <a:pPr defTabSz="609585">
              <a:spcBef>
                <a:spcPts val="800"/>
              </a:spcBef>
            </a:pPr>
            <a:r>
              <a:rPr lang="my-MM" sz="2000" b="1" dirty="0">
                <a:solidFill>
                  <a:prstClr val="black"/>
                </a:solidFill>
              </a:rPr>
              <a:t>ခမည်းတော်သည်သူ့လက်၌စာလိပ်တစ်ခုရှိသည်။၎င်း၏အကြောင်းအရာများကိုတရားစီရင်နေစဉ်အတွင်းစစ်ဆေးမည်ဖြစ်သည်။သို့ရာတွင်မည်သူမျှ၎င်း၏တံဆိပ်များကိုဖွင့်  ၍တရားမျှတစွာတရားစီရင်ရန်မထိုက်တန်ပါ(ဗျာ၊ ၅း၁-၄)။</a:t>
            </a:r>
            <a:endParaRPr lang="es-ES" sz="2000" b="1" dirty="0">
              <a:solidFill>
                <a:prstClr val="black"/>
              </a:solidFill>
            </a:endParaRPr>
          </a:p>
        </p:txBody>
      </p:sp>
      <p:sp>
        <p:nvSpPr>
          <p:cNvPr id="14" name="CuadroTexto 13">
            <a:extLst>
              <a:ext uri="{FF2B5EF4-FFF2-40B4-BE49-F238E27FC236}">
                <a16:creationId xmlns:a16="http://schemas.microsoft.com/office/drawing/2014/main" id="{71663454-ECAA-DA96-3F55-EA0BA42C51F3}"/>
              </a:ext>
            </a:extLst>
          </p:cNvPr>
          <p:cNvSpPr txBox="1"/>
          <p:nvPr/>
        </p:nvSpPr>
        <p:spPr>
          <a:xfrm>
            <a:off x="3355334" y="4777112"/>
            <a:ext cx="5746828" cy="1631216"/>
          </a:xfrm>
          <a:prstGeom prst="rect">
            <a:avLst/>
          </a:prstGeom>
          <a:noFill/>
        </p:spPr>
        <p:txBody>
          <a:bodyPr wrap="square">
            <a:spAutoFit/>
          </a:bodyPr>
          <a:lstStyle/>
          <a:p>
            <a:pPr defTabSz="609585">
              <a:spcBef>
                <a:spcPts val="800"/>
              </a:spcBef>
            </a:pPr>
            <a:r>
              <a:rPr lang="my-MM" sz="2000" b="1" dirty="0">
                <a:solidFill>
                  <a:prstClr val="black"/>
                </a:solidFill>
              </a:rPr>
              <a:t>ဤအံ့သြဖွယ်ကောင်းသောချစ်ခြင်းမေတ္တာရှေ့တော်၌ ကောင်းကင်ဘုံသည်ယေရှုအားချီးမွမ်းထောမနာပြုသည် (ဗျာ၊ ၅း၈-၁၄)။တရားစီရင်ခြင်း၏ရည်ရွယ်ချက်မှာ ကျွန်ုပ်တို့မည်မျှဆိုးသည်ကိုသိရှိရန်မဟုတ်ဘဲ ဘုရားသခင်မည်မျှကောင်းကြောင်းဖော်ပြရန်ဖြစ်သည်။</a:t>
            </a:r>
            <a:endParaRPr lang="es-ES" sz="2000" b="1" dirty="0">
              <a:solidFill>
                <a:prstClr val="black"/>
              </a:solidFill>
              <a:latin typeface="Calibri" panose="020F0502020204030204"/>
            </a:endParaRPr>
          </a:p>
        </p:txBody>
      </p:sp>
    </p:spTree>
    <p:extLst>
      <p:ext uri="{BB962C8B-B14F-4D97-AF65-F5344CB8AC3E}">
        <p14:creationId xmlns:p14="http://schemas.microsoft.com/office/powerpoint/2010/main" val="40776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500"/>
                                        <p:tgtEl>
                                          <p:spTgt spid="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9"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strips(upLeft)">
                                      <p:cBhvr>
                                        <p:cTn id="41" dur="500"/>
                                        <p:tgtEl>
                                          <p:spTgt spid="6"/>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wipe(left)">
                                      <p:cBhvr>
                                        <p:cTn id="4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9D3903-5D3C-8957-CC97-8338E0E60322}"/>
              </a:ext>
            </a:extLst>
          </p:cNvPr>
          <p:cNvSpPr txBox="1"/>
          <p:nvPr/>
        </p:nvSpPr>
        <p:spPr>
          <a:xfrm>
            <a:off x="429200" y="476223"/>
            <a:ext cx="11140408" cy="5754524"/>
          </a:xfrm>
          <a:prstGeom prst="rect">
            <a:avLst/>
          </a:prstGeom>
          <a:noFill/>
        </p:spPr>
        <p:txBody>
          <a:bodyPr wrap="square">
            <a:spAutoFit/>
          </a:bodyPr>
          <a:lstStyle/>
          <a:p>
            <a:pPr defTabSz="609585">
              <a:spcBef>
                <a:spcPts val="800"/>
              </a:spcBef>
            </a:pPr>
            <a:r>
              <a:rPr lang="my-MM" sz="2533" b="1" dirty="0">
                <a:solidFill>
                  <a:prstClr val="black"/>
                </a:solidFill>
                <a:latin typeface="Constantia" panose="02030602050306030303" pitchFamily="18" charset="0"/>
              </a:rPr>
              <a:t>“သူတို့ကို ပြစ်တင်စွပ်စွဲထားတဲ့ ဘုရားသခင်ရှေ့မှာ စာတန်က ‘ဒါတွေပဲလား’ လို့ သူပြောတယ်– ‘ကောင်းကင်ဘုံမှာ ငါနေရာယူမယ့်သူတွေနဲ့ ငါနဲ့စည်းလုံးတဲ့ ကောင်းကင်တမန်တွေရဲ့ နေရာကို ပေးမယ်။ […] သူတို့အသက်ကို အမှတ်အသားပြုထားတဲ့ အပြစ်တွေကို ကြည့်ပါ။ သူတို့၏တစ်ကိုယ်ကောင်းဆန်မှု၊ ငြီးငွေ့မှု၊ အချင်းချင်းမုန်းတီးမှုကို ကြည့်ပါ။[…] ‘ဘုရားသခင်သည် ကျွန်ုပ်နှင့် ကျွန်ုပ်၏ကောင်းကင်တမန်များကို သူ့ထံတော်မှ နှင်ထုတ်မည်ဖြစ်ပြီး၊ အလားတူ အပြစ်ရှိသူများကို ဆုချမည်လား။ […]'ခရစ်တော်၏နောက်လိုက်များသည် ပြစ်မှားသော်လည်း၊ မကောင်းမှုကို ထိန်းချုပ်ရန် သူတို့ကိုယ်သူတို့ မပေးခဲ့ကြပေ။ သူတို့သည် မိမိတို့အပြစ်များကို ပယ်ရှားကြပြီး၊ နှိမ့်ချမှုနှင့် နှိမ့်ချမှုဖြင့် သခင်ဘုရားကို ဆည်းကပ်ကြပြီး၊ မြင့်မြတ်သော တရားလွှတ်တော်ရှေ့နေသည် ၎င်းတို့၏ကိုယ်စား အသနားခံကြသည်။ သူတို့၏ကျေးဇူးတရားကြောင့် အလွဲသုံးစားမှုအများဆုံးခံခဲ့ရသူ၊ သူတို့၏အပြစ်ကိုသိကာ နောင်တကိုလည်းသိသူသည် “အိုစာတန်၊ ထာဝရဘုရားသည် သင့်ကို ဆုံးမတော်မူပါ။ ငါသည် ဤဝိညာဉ်များအတွက် ငါ့အသက်ကို ပေး၏။ ငါ့လက်ဖဝါးပေါ်မှာ ထုလုပ်ထားတယ်။”</a:t>
            </a:r>
            <a:endParaRPr lang="es-ES" sz="2533" b="1" dirty="0">
              <a:solidFill>
                <a:prstClr val="black"/>
              </a:solidFill>
              <a:latin typeface="Constantia" panose="02030602050306030303" pitchFamily="18" charset="0"/>
            </a:endParaRPr>
          </a:p>
        </p:txBody>
      </p:sp>
      <p:sp>
        <p:nvSpPr>
          <p:cNvPr id="4" name="CuadroTexto 3">
            <a:extLst>
              <a:ext uri="{FF2B5EF4-FFF2-40B4-BE49-F238E27FC236}">
                <a16:creationId xmlns:a16="http://schemas.microsoft.com/office/drawing/2014/main" id="{4A32BF94-0E09-2C54-6A8F-1C9487FDC239}"/>
              </a:ext>
            </a:extLst>
          </p:cNvPr>
          <p:cNvSpPr txBox="1"/>
          <p:nvPr/>
        </p:nvSpPr>
        <p:spPr>
          <a:xfrm>
            <a:off x="0" y="6474520"/>
            <a:ext cx="12192000" cy="379656"/>
          </a:xfrm>
          <a:prstGeom prst="rect">
            <a:avLst/>
          </a:prstGeom>
          <a:noFill/>
        </p:spPr>
        <p:txBody>
          <a:bodyPr wrap="square" rtlCol="0">
            <a:spAutoFit/>
          </a:bodyPr>
          <a:lstStyle/>
          <a:p>
            <a:pPr algn="ctr" defTabSz="609585"/>
            <a:r>
              <a:rPr lang="en-US" sz="1867" b="1">
                <a:solidFill>
                  <a:prstClr val="black"/>
                </a:solidFill>
                <a:latin typeface="Calibri" panose="020F0502020204030204"/>
              </a:rPr>
              <a:t>E. G. W. (Testimonies for the Church, book 5, cp. 53, p. 473-474)</a:t>
            </a:r>
            <a:endParaRPr lang="es-ES" sz="1867" b="1" dirty="0">
              <a:solidFill>
                <a:prstClr val="black"/>
              </a:solidFill>
              <a:latin typeface="Calibri" panose="020F0502020204030204"/>
            </a:endParaRPr>
          </a:p>
        </p:txBody>
      </p:sp>
    </p:spTree>
    <p:extLst>
      <p:ext uri="{BB962C8B-B14F-4D97-AF65-F5344CB8AC3E}">
        <p14:creationId xmlns:p14="http://schemas.microsoft.com/office/powerpoint/2010/main" val="41883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sp>
        <p:nvSpPr>
          <p:cNvPr id="15" name="Rectangle 14">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3598832" y="3429000"/>
            <a:ext cx="5004061" cy="3202165"/>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pic>
        <p:nvPicPr>
          <p:cNvPr id="8" name="Imagen 7" descr="Imagen que contiene estrella&#10;&#10;Descripción generada automáticamente">
            <a:extLst>
              <a:ext uri="{FF2B5EF4-FFF2-40B4-BE49-F238E27FC236}">
                <a16:creationId xmlns:a16="http://schemas.microsoft.com/office/drawing/2014/main" id="{13B23C77-FA14-4056-5577-BC47FEBD46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796626" y="225059"/>
            <a:ext cx="3161671" cy="6407883"/>
          </a:xfrm>
          <a:prstGeom prst="rect">
            <a:avLst/>
          </a:prstGeom>
        </p:spPr>
      </p:pic>
      <p:pic>
        <p:nvPicPr>
          <p:cNvPr id="4" name="Imagen 3" descr="Un dibujo de una persona&#10;&#10;Descripción generada automáticamente con confianza baja">
            <a:extLst>
              <a:ext uri="{FF2B5EF4-FFF2-40B4-BE49-F238E27FC236}">
                <a16:creationId xmlns:a16="http://schemas.microsoft.com/office/drawing/2014/main" id="{61BE726C-8D8B-6426-7855-47182E9F6E2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55186" y="225059"/>
            <a:ext cx="3135721" cy="6407883"/>
          </a:xfrm>
          <a:prstGeom prst="rect">
            <a:avLst/>
          </a:prstGeom>
        </p:spPr>
      </p:pic>
      <p:pic>
        <p:nvPicPr>
          <p:cNvPr id="10" name="Imagen 9" descr="Humo saliendo de la tierra desde el espacio&#10;&#10;Descripción generada automáticamente con confianza baja">
            <a:extLst>
              <a:ext uri="{FF2B5EF4-FFF2-40B4-BE49-F238E27FC236}">
                <a16:creationId xmlns:a16="http://schemas.microsoft.com/office/drawing/2014/main" id="{ABFE2F57-30F8-E88E-9209-5C800108045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615054" y="226833"/>
            <a:ext cx="4987839" cy="2982432"/>
          </a:xfrm>
          <a:prstGeom prst="rect">
            <a:avLst/>
          </a:prstGeom>
        </p:spPr>
      </p:pic>
      <p:sp>
        <p:nvSpPr>
          <p:cNvPr id="11" name="CuadroTexto 10">
            <a:extLst>
              <a:ext uri="{FF2B5EF4-FFF2-40B4-BE49-F238E27FC236}">
                <a16:creationId xmlns:a16="http://schemas.microsoft.com/office/drawing/2014/main" id="{7B32709F-AC91-AA93-5011-562ED30DECB3}"/>
              </a:ext>
            </a:extLst>
          </p:cNvPr>
          <p:cNvSpPr txBox="1"/>
          <p:nvPr/>
        </p:nvSpPr>
        <p:spPr>
          <a:xfrm>
            <a:off x="3602081" y="3395820"/>
            <a:ext cx="4987839" cy="3828227"/>
          </a:xfrm>
          <a:prstGeom prst="rect">
            <a:avLst/>
          </a:prstGeom>
          <a:noFill/>
        </p:spPr>
        <p:txBody>
          <a:bodyPr wrap="square">
            <a:spAutoFit/>
          </a:bodyPr>
          <a:lstStyle/>
          <a:p>
            <a:pPr marL="0" marR="0" algn="just">
              <a:lnSpc>
                <a:spcPct val="107000"/>
              </a:lnSpc>
              <a:spcBef>
                <a:spcPts val="0"/>
              </a:spcBef>
              <a:spcAft>
                <a:spcPts val="800"/>
              </a:spcAft>
            </a:pPr>
            <a:r>
              <a:rPr lang="en-US" sz="2400" b="1" dirty="0">
                <a:solidFill>
                  <a:schemeClr val="bg1"/>
                </a:solidFill>
                <a:effectLst/>
                <a:latin typeface="Calibri" panose="020F0502020204030204" pitchFamily="34" charset="0"/>
                <a:ea typeface="Calibri" panose="020F0502020204030204" pitchFamily="34" charset="0"/>
                <a:cs typeface="Myanmar Text" panose="020B0502040204020203" pitchFamily="34" charset="0"/>
              </a:rPr>
              <a:t>‘‘</a:t>
            </a:r>
            <a:r>
              <a:rPr lang="my-MM" sz="2400" b="1" dirty="0">
                <a:solidFill>
                  <a:schemeClr val="bg1"/>
                </a:solidFill>
                <a:effectLst/>
                <a:latin typeface="Calibri" panose="020F0502020204030204" pitchFamily="34" charset="0"/>
                <a:ea typeface="Calibri" panose="020F0502020204030204" pitchFamily="34" charset="0"/>
                <a:cs typeface="Myanmar Text" panose="020B0502040204020203" pitchFamily="34" charset="0"/>
              </a:rPr>
              <a:t>ဘုရားသခင်ကိုကြောက်ရွံ့၍ချီးမွမ်းကြလော့။တရားစီရင်တော်မူသောအချိန်ရောက်လာပြီ။ကောင်းကင်၊မြေကြီး၊ သမုဒ္ဒရာနှင့်စမ်းရေတွင်းတို့ကိုဖန်ဆင်းတော်မူသောအရှင်ကိုကိုးကွယ်ကြလော့ဟုကြီးသောအသံနှင့်ပြောဆို၍ကောင်း</a:t>
            </a:r>
            <a:r>
              <a:rPr lang="en-US" sz="2400" b="1" dirty="0">
                <a:solidFill>
                  <a:schemeClr val="bg1"/>
                </a:solidFill>
                <a:effectLst/>
                <a:latin typeface="Calibri" panose="020F0502020204030204" pitchFamily="34" charset="0"/>
                <a:ea typeface="Calibri" panose="020F0502020204030204" pitchFamily="34" charset="0"/>
                <a:cs typeface="Myanmar Text" panose="020B0502040204020203" pitchFamily="34" charset="0"/>
              </a:rPr>
              <a:t> </a:t>
            </a:r>
            <a:r>
              <a:rPr lang="my-MM" sz="2400" b="1" dirty="0">
                <a:solidFill>
                  <a:schemeClr val="bg1"/>
                </a:solidFill>
                <a:effectLst/>
                <a:latin typeface="Calibri" panose="020F0502020204030204" pitchFamily="34" charset="0"/>
                <a:ea typeface="Calibri" panose="020F0502020204030204" pitchFamily="34" charset="0"/>
                <a:cs typeface="Myanmar Text" panose="020B0502040204020203" pitchFamily="34" charset="0"/>
              </a:rPr>
              <a:t>ကင်အလယ်၌ပျံဝဲလျက်ရှိသည်ကိုငါမြင်၏’’ (ဗျာ၊ ၁၄း၇)။</a:t>
            </a:r>
            <a:endParaRPr lang="en-US" sz="2400" dirty="0">
              <a:solidFill>
                <a:schemeClr val="bg1"/>
              </a:solidFill>
              <a:effectLst/>
              <a:latin typeface="Calibri" panose="020F0502020204030204" pitchFamily="34" charset="0"/>
              <a:ea typeface="Calibri" panose="020F0502020204030204" pitchFamily="34" charset="0"/>
              <a:cs typeface="Myanmar Text" panose="020B0502040204020203" pitchFamily="34" charset="0"/>
            </a:endParaRPr>
          </a:p>
          <a:p>
            <a:pPr algn="ctr" defTabSz="609585">
              <a:spcBef>
                <a:spcPts val="800"/>
              </a:spcBef>
              <a:defRPr/>
            </a:pPr>
            <a:endParaRPr lang="es-ES" sz="24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69702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05665065-F1C8-7AF5-B56A-3B2EB1759FF4}"/>
              </a:ext>
            </a:extLst>
          </p:cNvPr>
          <p:cNvSpPr>
            <a:spLocks noGrp="1" noRot="1" noMove="1" noResize="1" noEditPoints="1" noAdjustHandles="1" noChangeArrowheads="1" noChangeShapeType="1"/>
          </p:cNvSpPr>
          <p:nvPr/>
        </p:nvSpPr>
        <p:spPr>
          <a:xfrm>
            <a:off x="4790400" y="3454626"/>
            <a:ext cx="7276800" cy="3297356"/>
          </a:xfrm>
          <a:prstGeom prst="roundRect">
            <a:avLst>
              <a:gd name="adj" fmla="val 10026"/>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s-ES" sz="2400">
              <a:solidFill>
                <a:prstClr val="white"/>
              </a:solidFill>
              <a:latin typeface="Calibri" panose="020F0502020204030204"/>
            </a:endParaRPr>
          </a:p>
        </p:txBody>
      </p:sp>
      <p:sp>
        <p:nvSpPr>
          <p:cNvPr id="2" name="CuadroTexto 1">
            <a:extLst>
              <a:ext uri="{FF2B5EF4-FFF2-40B4-BE49-F238E27FC236}">
                <a16:creationId xmlns:a16="http://schemas.microsoft.com/office/drawing/2014/main" id="{5BDF5F4D-308E-4712-B0E7-4376EC3FF305}"/>
              </a:ext>
            </a:extLst>
          </p:cNvPr>
          <p:cNvSpPr txBox="1"/>
          <p:nvPr/>
        </p:nvSpPr>
        <p:spPr>
          <a:xfrm>
            <a:off x="4921922" y="3635776"/>
            <a:ext cx="7187513" cy="2739661"/>
          </a:xfrm>
          <a:prstGeom prst="rect">
            <a:avLst/>
          </a:prstGeom>
          <a:noFill/>
        </p:spPr>
        <p:txBody>
          <a:bodyPr wrap="square" rtlCol="0">
            <a:spAutoFit/>
            <a:scene3d>
              <a:camera prst="orthographicFront"/>
              <a:lightRig rig="threePt" dir="t"/>
            </a:scene3d>
            <a:sp3d extrusionH="57150">
              <a:bevelT w="38100" h="38100"/>
            </a:sp3d>
          </a:bodyPr>
          <a:lstStyle/>
          <a:p>
            <a:pPr defTabSz="609585"/>
            <a:r>
              <a:rPr lang="my-MM" sz="2267" b="1" dirty="0">
                <a:solidFill>
                  <a:prstClr val="black"/>
                </a:solidFill>
              </a:rPr>
              <a:t>တရားစီရင်ခြင်းသတင်းကောင်း၊</a:t>
            </a:r>
          </a:p>
          <a:p>
            <a:pPr defTabSz="609585"/>
            <a:r>
              <a:rPr lang="es-ES" sz="2267" b="1" dirty="0">
                <a:solidFill>
                  <a:srgbClr val="1B24F0"/>
                </a:solidFill>
                <a:latin typeface="Calibri" panose="020F0502020204030204"/>
              </a:rPr>
              <a:t>	</a:t>
            </a:r>
            <a:r>
              <a:rPr lang="my-MM" sz="2267" b="1" dirty="0">
                <a:solidFill>
                  <a:srgbClr val="1B24F0"/>
                </a:solidFill>
              </a:rPr>
              <a:t>တရားစီရင်ခြင်းနှင့်ဧဝံဂေလိတရား</a:t>
            </a:r>
            <a:endParaRPr lang="es-ES" sz="2267" b="1" dirty="0">
              <a:solidFill>
                <a:srgbClr val="1B24F0"/>
              </a:solidFill>
              <a:latin typeface="Calibri" panose="020F0502020204030204"/>
            </a:endParaRPr>
          </a:p>
          <a:p>
            <a:pPr defTabSz="609585"/>
            <a:r>
              <a:rPr lang="es-ES" sz="2267" b="1" dirty="0">
                <a:solidFill>
                  <a:srgbClr val="F02A1B"/>
                </a:solidFill>
                <a:latin typeface="Calibri" panose="020F0502020204030204"/>
              </a:rPr>
              <a:t>	</a:t>
            </a:r>
            <a:r>
              <a:rPr lang="my-MM" sz="2267" b="1" dirty="0">
                <a:solidFill>
                  <a:srgbClr val="F02A1B"/>
                </a:solidFill>
              </a:rPr>
              <a:t>တရားစီရင်ခြင်းနှင့်ကရုဏာ</a:t>
            </a:r>
            <a:endParaRPr lang="es-ES" sz="2267" b="1" dirty="0">
              <a:solidFill>
                <a:srgbClr val="F02A1B"/>
              </a:solidFill>
              <a:latin typeface="Calibri" panose="020F0502020204030204"/>
            </a:endParaRPr>
          </a:p>
          <a:p>
            <a:pPr defTabSz="609585">
              <a:spcBef>
                <a:spcPts val="1600"/>
              </a:spcBef>
            </a:pPr>
            <a:r>
              <a:rPr lang="my-MM" sz="2267" b="1" dirty="0">
                <a:solidFill>
                  <a:prstClr val="black"/>
                </a:solidFill>
              </a:rPr>
              <a:t>တရားစီရင်ခြင်းမြင်ကွင်းများ</a:t>
            </a:r>
            <a:r>
              <a:rPr lang="es-ES" sz="2267" b="1" dirty="0">
                <a:solidFill>
                  <a:srgbClr val="C31BF0"/>
                </a:solidFill>
                <a:latin typeface="Calibri" panose="020F0502020204030204"/>
              </a:rPr>
              <a:t>	</a:t>
            </a:r>
            <a:r>
              <a:rPr lang="my-MM" sz="2267" b="1" dirty="0">
                <a:solidFill>
                  <a:srgbClr val="C31BF0"/>
                </a:solidFill>
              </a:rPr>
              <a:t>                            	ဒံယေလ၇-တရားသူကြီး၊သားတော်နှင့်သစ္စာရှိသူများ</a:t>
            </a:r>
            <a:endParaRPr lang="es-ES" sz="2267" b="1" dirty="0">
              <a:solidFill>
                <a:srgbClr val="C31BF0"/>
              </a:solidFill>
              <a:latin typeface="Calibri" panose="020F0502020204030204"/>
            </a:endParaRPr>
          </a:p>
          <a:p>
            <a:pPr defTabSz="609585"/>
            <a:r>
              <a:rPr lang="es-ES" sz="2267" b="1" dirty="0">
                <a:solidFill>
                  <a:srgbClr val="D9B330"/>
                </a:solidFill>
                <a:latin typeface="Calibri" panose="020F0502020204030204"/>
              </a:rPr>
              <a:t>	</a:t>
            </a:r>
            <a:r>
              <a:rPr lang="my-MM" sz="2267" b="1" dirty="0">
                <a:solidFill>
                  <a:srgbClr val="D9B330"/>
                </a:solidFill>
              </a:rPr>
              <a:t>ဗျာဒိတ်ကျမ်း4တရားစီရင်ခြင်းသည်ချီးမွမ်းခြင်းမှစသည်</a:t>
            </a:r>
            <a:endParaRPr lang="es-ES" sz="2267" b="1" dirty="0">
              <a:solidFill>
                <a:srgbClr val="D9B330"/>
              </a:solidFill>
              <a:latin typeface="Calibri" panose="020F0502020204030204"/>
            </a:endParaRPr>
          </a:p>
          <a:p>
            <a:pPr defTabSz="609585"/>
            <a:r>
              <a:rPr lang="es-ES" sz="2267" b="1" dirty="0">
                <a:solidFill>
                  <a:srgbClr val="F01B98"/>
                </a:solidFill>
                <a:latin typeface="Calibri" panose="020F0502020204030204"/>
              </a:rPr>
              <a:t>	</a:t>
            </a:r>
            <a:r>
              <a:rPr lang="my-MM" sz="2267" b="1" dirty="0">
                <a:solidFill>
                  <a:srgbClr val="F01B98"/>
                </a:solidFill>
              </a:rPr>
              <a:t>ဗျာဒိတ်၅၊သိုးသငယ်သည်တရားစီရင်ထိုက်ပေ၏။</a:t>
            </a:r>
            <a:endParaRPr lang="es-ES" sz="2267" b="1" dirty="0">
              <a:solidFill>
                <a:srgbClr val="F01B98"/>
              </a:solidFill>
              <a:latin typeface="Calibri" panose="020F0502020204030204"/>
            </a:endParaRPr>
          </a:p>
        </p:txBody>
      </p:sp>
      <p:sp>
        <p:nvSpPr>
          <p:cNvPr id="3" name="CuadroTexto 2">
            <a:extLst>
              <a:ext uri="{FF2B5EF4-FFF2-40B4-BE49-F238E27FC236}">
                <a16:creationId xmlns:a16="http://schemas.microsoft.com/office/drawing/2014/main" id="{73C3EC2D-02B6-3622-D993-EB75B16C6C54}"/>
              </a:ext>
            </a:extLst>
          </p:cNvPr>
          <p:cNvSpPr txBox="1"/>
          <p:nvPr/>
        </p:nvSpPr>
        <p:spPr>
          <a:xfrm>
            <a:off x="4652671" y="51387"/>
            <a:ext cx="7507199" cy="3581109"/>
          </a:xfrm>
          <a:prstGeom prst="rect">
            <a:avLst/>
          </a:prstGeom>
          <a:noFill/>
        </p:spPr>
        <p:txBody>
          <a:bodyPr wrap="square" rtlCol="0">
            <a:spAutoFit/>
          </a:bodyPr>
          <a:lstStyle/>
          <a:p>
            <a:pPr defTabSz="609585">
              <a:spcBef>
                <a:spcPts val="800"/>
              </a:spcBef>
            </a:pPr>
            <a:r>
              <a:rPr lang="my-MM" sz="2267" b="1" dirty="0">
                <a:solidFill>
                  <a:prstClr val="white"/>
                </a:solidFill>
                <a:effectLst>
                  <a:outerShdw blurRad="38100" dist="38100" dir="2700000" algn="tl">
                    <a:srgbClr val="000000">
                      <a:alpha val="43137"/>
                    </a:srgbClr>
                  </a:outerShdw>
                </a:effectLst>
              </a:rPr>
              <a:t>ထာဝရဧဝံဂေလိတရားကိုသယ်ဆောင်ပြီးဘုရားသခင်ကိုကြောက်ရွံ့၍ဘုန်းတော်ကိုချီးမွမ်းရမည်ဟုလူသားတို့အားကြွေးကြော်သော ကောင်းကင်တမန်သည် “တရားစီရင်ခြင်းအချိန်ရောက်ပြီ” (ဗျာဒိတ် ၁၄း၇) ဟုကြေငြာသည်။ဤသည်မှာ ကြောက်ရွံ့ခြင်း သို့မဟုတ်ပျော်ရွှင်ခြင်း၏သတင်းစကားလား။ကြောက်သင့်သလား၊ဒါမှမဟုတ်မျှော်လင့်ချက်ရှိသင့်သလား။သမ္မာကျမ်းစာကရှင်းပါတယ်။တရားစီရင်ခြင်းသည်ဘုရားသခင်ကိုချစ်သောသူတို့အတွက် သတင်းကောင်းဖြစ်သည်“တရားစီရင်ရာနေ့၌ရဲရင့်ခြင်းရှိစေခြင်းငှာ၊ ငါတို့တွင် ချစ်ခြင်းမေတ္တာသည်ပြီးပြည့်စုံသည်” (၁ယော ၄း၁၇)။</a:t>
            </a:r>
            <a:endParaRPr lang="es-ES" sz="2267" b="1" dirty="0">
              <a:solidFill>
                <a:prstClr val="white"/>
              </a:solidFill>
              <a:effectLst>
                <a:outerShdw blurRad="38100" dist="38100" dir="2700000" algn="tl">
                  <a:srgbClr val="000000">
                    <a:alpha val="43137"/>
                  </a:srgbClr>
                </a:outerShdw>
              </a:effectLst>
              <a:latin typeface="Calibri" panose="020F0502020204030204"/>
            </a:endParaRPr>
          </a:p>
        </p:txBody>
      </p:sp>
      <p:pic>
        <p:nvPicPr>
          <p:cNvPr id="5" name="Imagen 4" descr="Imagen que contiene interior, persona, tabla, sostener&#10;&#10;Descripción generada automáticamente">
            <a:extLst>
              <a:ext uri="{FF2B5EF4-FFF2-40B4-BE49-F238E27FC236}">
                <a16:creationId xmlns:a16="http://schemas.microsoft.com/office/drawing/2014/main" id="{49A24833-C40D-7E62-29BA-83372EF9C6F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5599" y="214798"/>
            <a:ext cx="4547072" cy="6428405"/>
          </a:xfrm>
          <a:prstGeom prst="roundRect">
            <a:avLst>
              <a:gd name="adj" fmla="val 716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cono&#10;&#10;Descripción generada automáticamente">
            <a:extLst>
              <a:ext uri="{FF2B5EF4-FFF2-40B4-BE49-F238E27FC236}">
                <a16:creationId xmlns:a16="http://schemas.microsoft.com/office/drawing/2014/main" id="{9B967930-5E61-BAF8-DD9E-C59AD756F1F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581790" y="3751450"/>
            <a:ext cx="382367" cy="345063"/>
          </a:xfrm>
          <a:prstGeom prst="rect">
            <a:avLst/>
          </a:prstGeom>
        </p:spPr>
      </p:pic>
      <p:pic>
        <p:nvPicPr>
          <p:cNvPr id="9" name="Imagen 8" descr="Icono&#10;&#10;Descripción generada automáticamente">
            <a:extLst>
              <a:ext uri="{FF2B5EF4-FFF2-40B4-BE49-F238E27FC236}">
                <a16:creationId xmlns:a16="http://schemas.microsoft.com/office/drawing/2014/main" id="{69EF2A13-9F4C-822C-506E-D00556CEB30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581790" y="5005607"/>
            <a:ext cx="382367" cy="345063"/>
          </a:xfrm>
          <a:prstGeom prst="rect">
            <a:avLst/>
          </a:prstGeom>
        </p:spPr>
      </p:pic>
      <p:pic>
        <p:nvPicPr>
          <p:cNvPr id="10" name="Imagen 9" descr="Imagen que contiene texto, dibujo, computadora, señal&#10;&#10;Descripción generada automáticamente">
            <a:extLst>
              <a:ext uri="{FF2B5EF4-FFF2-40B4-BE49-F238E27FC236}">
                <a16:creationId xmlns:a16="http://schemas.microsoft.com/office/drawing/2014/main" id="{17FF3199-3E59-6891-7C93-56BEB850360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063528" y="6145878"/>
            <a:ext cx="551353" cy="201929"/>
          </a:xfrm>
          <a:prstGeom prst="rect">
            <a:avLst/>
          </a:prstGeom>
          <a:scene3d>
            <a:camera prst="perspectiveHeroicExtremeRightFacing"/>
            <a:lightRig rig="threePt" dir="t"/>
          </a:scene3d>
        </p:spPr>
      </p:pic>
      <p:pic>
        <p:nvPicPr>
          <p:cNvPr id="11" name="Imagen 10" descr="Imagen que contiene Interfaz de usuario gráfica&#10;&#10;Descripción generada automáticamente">
            <a:extLst>
              <a:ext uri="{FF2B5EF4-FFF2-40B4-BE49-F238E27FC236}">
                <a16:creationId xmlns:a16="http://schemas.microsoft.com/office/drawing/2014/main" id="{4A1B3C97-11D5-E008-AE8A-10DD89670E2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063528" y="4557244"/>
            <a:ext cx="551353" cy="201929"/>
          </a:xfrm>
          <a:prstGeom prst="rect">
            <a:avLst/>
          </a:prstGeom>
          <a:scene3d>
            <a:camera prst="perspectiveHeroicExtremeRightFacing"/>
            <a:lightRig rig="threePt" dir="t"/>
          </a:scene3d>
        </p:spPr>
      </p:pic>
      <p:pic>
        <p:nvPicPr>
          <p:cNvPr id="13" name="Imagen 12" descr="Un dibujo de una persona&#10;&#10;Descripción generada automáticamente con confianza media">
            <a:extLst>
              <a:ext uri="{FF2B5EF4-FFF2-40B4-BE49-F238E27FC236}">
                <a16:creationId xmlns:a16="http://schemas.microsoft.com/office/drawing/2014/main" id="{77AB3EAD-5A52-F82E-4482-55AC79A42DB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063528" y="5807453"/>
            <a:ext cx="551353" cy="201929"/>
          </a:xfrm>
          <a:prstGeom prst="rect">
            <a:avLst/>
          </a:prstGeom>
          <a:scene3d>
            <a:camera prst="perspectiveHeroicExtremeRightFacing"/>
            <a:lightRig rig="threePt" dir="t"/>
          </a:scene3d>
        </p:spPr>
      </p:pic>
      <p:pic>
        <p:nvPicPr>
          <p:cNvPr id="19" name="Imagen 18" descr="Imagen que contiene computadora, monitor, dibujo, señal&#10;&#10;Descripción generada automáticamente">
            <a:extLst>
              <a:ext uri="{FF2B5EF4-FFF2-40B4-BE49-F238E27FC236}">
                <a16:creationId xmlns:a16="http://schemas.microsoft.com/office/drawing/2014/main" id="{85A4AFAC-74BB-8C81-EC32-1D9E8E2BFCC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063528" y="4184712"/>
            <a:ext cx="551353" cy="201929"/>
          </a:xfrm>
          <a:prstGeom prst="rect">
            <a:avLst/>
          </a:prstGeom>
          <a:scene3d>
            <a:camera prst="perspectiveHeroicExtremeRightFacing"/>
            <a:lightRig rig="threePt" dir="t"/>
          </a:scene3d>
        </p:spPr>
      </p:pic>
      <p:pic>
        <p:nvPicPr>
          <p:cNvPr id="20" name="Imagen 19" descr="Imagen que contiene dibujo, computadora, señal&#10;&#10;Descripción generada automáticamente">
            <a:extLst>
              <a:ext uri="{FF2B5EF4-FFF2-40B4-BE49-F238E27FC236}">
                <a16:creationId xmlns:a16="http://schemas.microsoft.com/office/drawing/2014/main" id="{E06A95B9-E4EA-0332-9BCA-5C698760C75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964157" y="5374762"/>
            <a:ext cx="551353" cy="201929"/>
          </a:xfrm>
          <a:prstGeom prst="rect">
            <a:avLst/>
          </a:prstGeom>
          <a:scene3d>
            <a:camera prst="perspectiveHeroicExtremeRightFacing"/>
            <a:lightRig rig="threePt" dir="t"/>
          </a:scene3d>
        </p:spPr>
      </p:pic>
    </p:spTree>
    <p:extLst>
      <p:ext uri="{BB962C8B-B14F-4D97-AF65-F5344CB8AC3E}">
        <p14:creationId xmlns:p14="http://schemas.microsoft.com/office/powerpoint/2010/main" val="215108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7"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ppt_w/2"/>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childTnLst>
                                </p:cTn>
                              </p:par>
                            </p:childTnLst>
                          </p:cTn>
                        </p:par>
                        <p:par>
                          <p:cTn id="24" fill="hold">
                            <p:stCondLst>
                              <p:cond delay="1000"/>
                            </p:stCondLst>
                            <p:childTnLst>
                              <p:par>
                                <p:cTn id="25" presetID="2" presetClass="entr" presetSubtype="1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left)">
                                      <p:cBhvr>
                                        <p:cTn id="36" dur="500"/>
                                        <p:tgtEl>
                                          <p:spTgt spid="2">
                                            <p:txEl>
                                              <p:pRg st="1" end="1"/>
                                            </p:txEl>
                                          </p:spTgt>
                                        </p:tgtEl>
                                      </p:cBhvr>
                                    </p:animEffect>
                                  </p:childTnLst>
                                </p:cTn>
                              </p:par>
                            </p:childTnLst>
                          </p:cTn>
                        </p:par>
                        <p:par>
                          <p:cTn id="37" fill="hold">
                            <p:stCondLst>
                              <p:cond delay="2500"/>
                            </p:stCondLst>
                            <p:childTnLst>
                              <p:par>
                                <p:cTn id="38" presetID="2" presetClass="entr" presetSubtype="12"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Effect transition="in" filter="wipe(left)">
                                      <p:cBhvr>
                                        <p:cTn id="46" dur="500"/>
                                        <p:tgtEl>
                                          <p:spTgt spid="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ppt_x</p:attrName>
                                        </p:attrNameLst>
                                      </p:cBhvr>
                                      <p:tavLst>
                                        <p:tav tm="0">
                                          <p:val>
                                            <p:strVal val="#ppt_x-#ppt_w/2"/>
                                          </p:val>
                                        </p:tav>
                                        <p:tav tm="100000">
                                          <p:val>
                                            <p:strVal val="#ppt_x"/>
                                          </p:val>
                                        </p:tav>
                                      </p:tavLst>
                                    </p:anim>
                                    <p:anim calcmode="lin" valueType="num">
                                      <p:cBhvr>
                                        <p:cTn id="52" dur="500" fill="hold"/>
                                        <p:tgtEl>
                                          <p:spTgt spid="9"/>
                                        </p:tgtEl>
                                        <p:attrNameLst>
                                          <p:attrName>ppt_y</p:attrName>
                                        </p:attrNameLst>
                                      </p:cBhvr>
                                      <p:tavLst>
                                        <p:tav tm="0">
                                          <p:val>
                                            <p:strVal val="#ppt_y"/>
                                          </p:val>
                                        </p:tav>
                                        <p:tav tm="100000">
                                          <p:val>
                                            <p:strVal val="#ppt_y"/>
                                          </p:val>
                                        </p:tav>
                                      </p:tavLst>
                                    </p:anim>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 presetClass="entr" presetSubtype="12"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0-#ppt_w/2"/>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
                                            <p:txEl>
                                              <p:pRg st="3" end="3"/>
                                            </p:txEl>
                                          </p:spTgt>
                                        </p:tgtEl>
                                        <p:attrNameLst>
                                          <p:attrName>style.visibility</p:attrName>
                                        </p:attrNameLst>
                                      </p:cBhvr>
                                      <p:to>
                                        <p:strVal val="visible"/>
                                      </p:to>
                                    </p:set>
                                    <p:animEffect transition="in" filter="wipe(left)">
                                      <p:cBhvr>
                                        <p:cTn id="64" dur="500"/>
                                        <p:tgtEl>
                                          <p:spTgt spid="2">
                                            <p:txEl>
                                              <p:pRg st="3" end="3"/>
                                            </p:txEl>
                                          </p:spTgt>
                                        </p:tgtEl>
                                      </p:cBhvr>
                                    </p:animEffect>
                                  </p:childTnLst>
                                </p:cTn>
                              </p:par>
                            </p:childTnLst>
                          </p:cTn>
                        </p:par>
                        <p:par>
                          <p:cTn id="65" fill="hold">
                            <p:stCondLst>
                              <p:cond delay="500"/>
                            </p:stCondLst>
                            <p:childTnLst>
                              <p:par>
                                <p:cTn id="66" presetID="2" presetClass="entr" presetSubtype="12"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0-#ppt_w/2"/>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txEl>
                                              <p:pRg st="4" end="4"/>
                                            </p:txEl>
                                          </p:spTgt>
                                        </p:tgtEl>
                                        <p:attrNameLst>
                                          <p:attrName>style.visibility</p:attrName>
                                        </p:attrNameLst>
                                      </p:cBhvr>
                                      <p:to>
                                        <p:strVal val="visible"/>
                                      </p:to>
                                    </p:set>
                                    <p:animEffect transition="in" filter="wipe(left)">
                                      <p:cBhvr>
                                        <p:cTn id="74" dur="500"/>
                                        <p:tgtEl>
                                          <p:spTgt spid="2">
                                            <p:txEl>
                                              <p:pRg st="4" end="4"/>
                                            </p:txEl>
                                          </p:spTgt>
                                        </p:tgtEl>
                                      </p:cBhvr>
                                    </p:animEffect>
                                  </p:childTnLst>
                                </p:cTn>
                              </p:par>
                            </p:childTnLst>
                          </p:cTn>
                        </p:par>
                        <p:par>
                          <p:cTn id="75" fill="hold">
                            <p:stCondLst>
                              <p:cond delay="500"/>
                            </p:stCondLst>
                            <p:childTnLst>
                              <p:par>
                                <p:cTn id="76" presetID="2" presetClass="entr" presetSubtype="12" fill="hold" nodeType="after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500" fill="hold"/>
                                        <p:tgtEl>
                                          <p:spTgt spid="10"/>
                                        </p:tgtEl>
                                        <p:attrNameLst>
                                          <p:attrName>ppt_x</p:attrName>
                                        </p:attrNameLst>
                                      </p:cBhvr>
                                      <p:tavLst>
                                        <p:tav tm="0">
                                          <p:val>
                                            <p:strVal val="0-#ppt_w/2"/>
                                          </p:val>
                                        </p:tav>
                                        <p:tav tm="100000">
                                          <p:val>
                                            <p:strVal val="#ppt_x"/>
                                          </p:val>
                                        </p:tav>
                                      </p:tavLst>
                                    </p:anim>
                                    <p:anim calcmode="lin" valueType="num">
                                      <p:cBhvr additive="base">
                                        <p:cTn id="7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wipe(left)">
                                      <p:cBhvr>
                                        <p:cTn id="8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015EE-B2B7-FE68-3E67-B1CEF24AFE15}"/>
              </a:ext>
            </a:extLst>
          </p:cNvPr>
          <p:cNvSpPr txBox="1"/>
          <p:nvPr/>
        </p:nvSpPr>
        <p:spPr>
          <a:xfrm>
            <a:off x="1183028" y="2383342"/>
            <a:ext cx="10627971" cy="2800767"/>
          </a:xfrm>
          <a:prstGeom prst="rect">
            <a:avLst/>
          </a:prstGeom>
          <a:noFill/>
        </p:spPr>
        <p:txBody>
          <a:bodyPr wrap="square">
            <a:spAutoFit/>
            <a:scene3d>
              <a:camera prst="orthographicFront"/>
              <a:lightRig rig="sunrise" dir="t"/>
            </a:scene3d>
            <a:sp3d extrusionH="57150">
              <a:bevelT w="38100" h="38100" prst="slope"/>
            </a:sp3d>
          </a:bodyPr>
          <a:lstStyle/>
          <a:p>
            <a:pPr algn="ctr" defTabSz="609585"/>
            <a:r>
              <a:rPr lang="my-MM" sz="8800" b="1" dirty="0">
                <a:solidFill>
                  <a:prstClr val="black"/>
                </a:solidFill>
              </a:rPr>
              <a:t>တရားစီရင်ခြင်းသတင်းကောင်း၊</a:t>
            </a:r>
          </a:p>
        </p:txBody>
      </p:sp>
    </p:spTree>
    <p:extLst>
      <p:ext uri="{BB962C8B-B14F-4D97-AF65-F5344CB8AC3E}">
        <p14:creationId xmlns:p14="http://schemas.microsoft.com/office/powerpoint/2010/main" val="3138970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4A06E-B17D-6186-09EB-3497BED8F8BE}"/>
              </a:ext>
            </a:extLst>
          </p:cNvPr>
          <p:cNvSpPr txBox="1"/>
          <p:nvPr/>
        </p:nvSpPr>
        <p:spPr>
          <a:xfrm>
            <a:off x="3083542" y="94261"/>
            <a:ext cx="10492228" cy="707886"/>
          </a:xfrm>
          <a:prstGeom prst="rect">
            <a:avLst/>
          </a:prstGeom>
          <a:noFill/>
        </p:spPr>
        <p:txBody>
          <a:bodyPr wrap="square">
            <a:spAutoFit/>
          </a:bodyPr>
          <a:lstStyle/>
          <a:p>
            <a:pPr defTabSz="609585"/>
            <a:r>
              <a:rPr lang="my-MM" sz="4000" b="1" dirty="0">
                <a:solidFill>
                  <a:schemeClr val="bg1"/>
                </a:solidFill>
              </a:rPr>
              <a:t>တရားစီရင်ခြင်းနှင့်ဧဝံဂေလိတရား</a:t>
            </a:r>
            <a:endParaRPr lang="es-ES" sz="4000" b="1" dirty="0">
              <a:solidFill>
                <a:schemeClr val="bg1"/>
              </a:solidFill>
            </a:endParaRPr>
          </a:p>
        </p:txBody>
      </p:sp>
      <p:sp>
        <p:nvSpPr>
          <p:cNvPr id="5" name="CuadroTexto 4">
            <a:extLst>
              <a:ext uri="{FF2B5EF4-FFF2-40B4-BE49-F238E27FC236}">
                <a16:creationId xmlns:a16="http://schemas.microsoft.com/office/drawing/2014/main" id="{CC34E1F1-0CC5-70E1-D840-70614F096562}"/>
              </a:ext>
            </a:extLst>
          </p:cNvPr>
          <p:cNvSpPr txBox="1"/>
          <p:nvPr/>
        </p:nvSpPr>
        <p:spPr>
          <a:xfrm>
            <a:off x="1738146" y="821997"/>
            <a:ext cx="10396279" cy="400110"/>
          </a:xfrm>
          <a:prstGeom prst="rect">
            <a:avLst/>
          </a:prstGeom>
          <a:noFill/>
        </p:spPr>
        <p:txBody>
          <a:bodyPr wrap="square">
            <a:spAutoFit/>
          </a:bodyPr>
          <a:lstStyle/>
          <a:p>
            <a:pPr algn="ctr" defTabSz="609585"/>
            <a:r>
              <a:rPr lang="my-MM" sz="2000" b="1" dirty="0">
                <a:solidFill>
                  <a:srgbClr val="33CCCC"/>
                </a:solidFill>
                <a:effectLst>
                  <a:outerShdw blurRad="38100" dist="38100" dir="2700000" algn="tl">
                    <a:srgbClr val="000000">
                      <a:alpha val="43137"/>
                    </a:srgbClr>
                  </a:outerShdw>
                </a:effectLst>
                <a:latin typeface="Comic Sans MS" panose="030F0702030302020204" pitchFamily="66" charset="0"/>
              </a:rPr>
              <a:t>ဒုစရိုက်အညစ်အကြေးကို အကုန်အစင်ဆေးကြော၍အကျွနုပ်ကိုသန့်ရှင်းစေတော်မူပါ။ </a:t>
            </a:r>
            <a:r>
              <a:rPr lang="es-ES" sz="1600" b="1" dirty="0">
                <a:solidFill>
                  <a:srgbClr val="33CCCC"/>
                </a:solidFill>
                <a:effectLst>
                  <a:outerShdw blurRad="38100" dist="38100" dir="2700000" algn="tl">
                    <a:srgbClr val="000000">
                      <a:alpha val="43137"/>
                    </a:srgbClr>
                  </a:outerShdw>
                </a:effectLst>
                <a:latin typeface="Comic Sans MS" panose="030F0702030302020204" pitchFamily="66" charset="0"/>
              </a:rPr>
              <a:t>(</a:t>
            </a:r>
            <a:r>
              <a:rPr lang="es-ES" sz="1600" b="1" dirty="0" err="1">
                <a:solidFill>
                  <a:srgbClr val="33CCCC"/>
                </a:solidFill>
                <a:effectLst>
                  <a:outerShdw blurRad="38100" dist="38100" dir="2700000" algn="tl">
                    <a:srgbClr val="000000">
                      <a:alpha val="43137"/>
                    </a:srgbClr>
                  </a:outerShdw>
                </a:effectLst>
                <a:latin typeface="Comic Sans MS" panose="030F0702030302020204" pitchFamily="66" charset="0"/>
              </a:rPr>
              <a:t>Psalm</a:t>
            </a:r>
            <a:r>
              <a:rPr lang="es-ES" sz="1600" b="1" dirty="0">
                <a:solidFill>
                  <a:srgbClr val="33CCCC"/>
                </a:solidFill>
                <a:effectLst>
                  <a:outerShdw blurRad="38100" dist="38100" dir="2700000" algn="tl">
                    <a:srgbClr val="000000">
                      <a:alpha val="43137"/>
                    </a:srgbClr>
                  </a:outerShdw>
                </a:effectLst>
                <a:latin typeface="Comic Sans MS" panose="030F0702030302020204" pitchFamily="66" charset="0"/>
              </a:rPr>
              <a:t> 51:2)</a:t>
            </a:r>
          </a:p>
        </p:txBody>
      </p:sp>
      <p:sp>
        <p:nvSpPr>
          <p:cNvPr id="6" name="CuadroTexto 5">
            <a:extLst>
              <a:ext uri="{FF2B5EF4-FFF2-40B4-BE49-F238E27FC236}">
                <a16:creationId xmlns:a16="http://schemas.microsoft.com/office/drawing/2014/main" id="{227D3336-B51C-E853-003A-4C799C7AFD2B}"/>
              </a:ext>
            </a:extLst>
          </p:cNvPr>
          <p:cNvSpPr txBox="1"/>
          <p:nvPr/>
        </p:nvSpPr>
        <p:spPr>
          <a:xfrm>
            <a:off x="1" y="1381397"/>
            <a:ext cx="7995004" cy="2308324"/>
          </a:xfrm>
          <a:prstGeom prst="rect">
            <a:avLst/>
          </a:prstGeom>
          <a:noFill/>
        </p:spPr>
        <p:txBody>
          <a:bodyPr wrap="square" rtlCol="0">
            <a:spAutoFit/>
          </a:bodyPr>
          <a:lstStyle/>
          <a:p>
            <a:pPr defTabSz="609585">
              <a:spcBef>
                <a:spcPts val="800"/>
              </a:spcBef>
            </a:pPr>
            <a:r>
              <a:rPr lang="my-MM" sz="2400" b="1" dirty="0">
                <a:solidFill>
                  <a:prstClr val="black"/>
                </a:solidFill>
              </a:rPr>
              <a:t>ဒါဝိဒ်သည်ပြစ်မှားပြီးသူ၏ဒုစရိုက်ကိုဖြေဖျောက်ရန်ဘုရားသခင်ထံတောင်းဆိုခဲ့သည်(ဆာ၅၁း၁)။ဘာကိုဆိုလိုတာလဲ?ကျွန်ုပ်တို့၏အ ပြစ်များကိုအသိအမှတ်ပြုပြီးသည်နှင့်ဘုရားသခင်သည်ကျွန်ုပ်တို့၏အပြစ်များကိုခွင့်လွှတ်တော်မူကြောင်းဒါဝိဒ်သိခဲ့သည်(ဆာ၅၁း၂၃)။ဒါဝိဒ်၏နိဂုံးချုပ်ချက်မှာ“သင်တို့သည်ဟောပြောသောအခါ၌အပြစ်ကင်းစွာတွေ့နိုင်သည်”(ဆာ ၅၁း၄)။ တရားစီရင်ခြင်းလား?</a:t>
            </a:r>
            <a:endParaRPr lang="es-ES" sz="2400" b="1" dirty="0">
              <a:solidFill>
                <a:prstClr val="black"/>
              </a:solidFill>
              <a:latin typeface="Calibri" panose="020F0502020204030204"/>
            </a:endParaRPr>
          </a:p>
        </p:txBody>
      </p:sp>
      <p:pic>
        <p:nvPicPr>
          <p:cNvPr id="4" name="Imagen 3" descr="Imagen que contiene cuarto, frente, pequeño, grande&#10;&#10;Descripción generada automáticamente">
            <a:extLst>
              <a:ext uri="{FF2B5EF4-FFF2-40B4-BE49-F238E27FC236}">
                <a16:creationId xmlns:a16="http://schemas.microsoft.com/office/drawing/2014/main" id="{22F10649-7AA9-E605-CCC0-CF5F5710070B}"/>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7995005" y="1489800"/>
            <a:ext cx="4055227" cy="2281065"/>
          </a:xfrm>
          <a:prstGeom prst="rect">
            <a:avLst/>
          </a:prstGeom>
          <a:solidFill>
            <a:srgbClr val="FFFFFF">
              <a:shade val="85000"/>
            </a:srgbClr>
          </a:solidFill>
          <a:ln w="5715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E8669869-8F43-5299-43B5-7CAF7B45FAFA}"/>
              </a:ext>
            </a:extLst>
          </p:cNvPr>
          <p:cNvSpPr txBox="1"/>
          <p:nvPr/>
        </p:nvSpPr>
        <p:spPr>
          <a:xfrm>
            <a:off x="3887850" y="3849011"/>
            <a:ext cx="8246575" cy="3046988"/>
          </a:xfrm>
          <a:prstGeom prst="rect">
            <a:avLst/>
          </a:prstGeom>
          <a:noFill/>
        </p:spPr>
        <p:txBody>
          <a:bodyPr wrap="square">
            <a:spAutoFit/>
          </a:bodyPr>
          <a:lstStyle/>
          <a:p>
            <a:pPr defTabSz="609585">
              <a:spcBef>
                <a:spcPts val="800"/>
              </a:spcBef>
            </a:pPr>
            <a:r>
              <a:rPr lang="my-MM" sz="2400" b="1" dirty="0">
                <a:solidFill>
                  <a:prstClr val="black"/>
                </a:solidFill>
              </a:rPr>
              <a:t>ဘုရားသခင်သည်ကျွန်ုပ်တို့၏ဒုစရိုက်များကိုမည်သို့ဆေးကြောသနည်း၊တရားသဖြင့်စီရင်တော်မူပြီးတရားစီရင်ခြင်းတွင်စင်ကြယ်ကြောင်းကိုမည်သို့တွေ့ရှိသနည်း။ဧဝံဂေလိတရားကိုကျေးဇူးတင်ပါသည်။ ကျွန်ုပ်တို့၏အပြစ်များကိုခွင့်လွှတ်သည်၊ကျွန်ုပ်တို့၏ကယ်တင်ခြင်းသည်အာမခံသည်၊၊တရားစီရင်ခြင်းတွင်ကျွန်ုပ်တို့သည်အောင်ပွဲခံမည်ဖြစ်သည်။သခင်ယေရှု၏ပူဇော်သက္ကာသည်စကြဝဠာတစ်ခုလုံးအား ဘုရားသခင်သည်အပြစ်နှင့်ဆက်ဆံရာတွင်တရားမျှတကြောင်းပြသခဲ့သည်။</a:t>
            </a:r>
            <a:endParaRPr lang="es-ES" sz="2400" b="1" dirty="0">
              <a:solidFill>
                <a:prstClr val="black"/>
              </a:solidFill>
              <a:latin typeface="Calibri" panose="020F0502020204030204"/>
            </a:endParaRPr>
          </a:p>
        </p:txBody>
      </p:sp>
      <p:pic>
        <p:nvPicPr>
          <p:cNvPr id="10" name="Imagen 9">
            <a:extLst>
              <a:ext uri="{FF2B5EF4-FFF2-40B4-BE49-F238E27FC236}">
                <a16:creationId xmlns:a16="http://schemas.microsoft.com/office/drawing/2014/main" id="{5B08D627-EE2E-B4E7-5425-29336CE1CB7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769" y="3929683"/>
            <a:ext cx="3652559" cy="2739419"/>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
        <p:nvSpPr>
          <p:cNvPr id="11" name="Rectángulo: esquinas redondeadas 10">
            <a:extLst>
              <a:ext uri="{FF2B5EF4-FFF2-40B4-BE49-F238E27FC236}">
                <a16:creationId xmlns:a16="http://schemas.microsoft.com/office/drawing/2014/main" id="{3331B5B4-8B7F-54E6-031E-42F4F947A49D}"/>
              </a:ext>
            </a:extLst>
          </p:cNvPr>
          <p:cNvSpPr/>
          <p:nvPr/>
        </p:nvSpPr>
        <p:spPr>
          <a:xfrm rot="3349420">
            <a:off x="1804525" y="5087400"/>
            <a:ext cx="1242615" cy="355779"/>
          </a:xfrm>
          <a:prstGeom prst="roundRect">
            <a:avLst/>
          </a:prstGeom>
          <a:noFill/>
          <a:ln w="28575">
            <a:solidFill>
              <a:schemeClr val="accent3">
                <a:lumMod val="50000"/>
              </a:schemeClr>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9585"/>
            <a:r>
              <a:rPr lang="es-ES" sz="1467" b="1">
                <a:solidFill>
                  <a:srgbClr val="FF3300">
                    <a:lumMod val="50000"/>
                  </a:srgbClr>
                </a:solidFill>
                <a:latin typeface="Calibri" panose="020F0502020204030204"/>
              </a:rPr>
              <a:t>FORGIVEN</a:t>
            </a:r>
            <a:endParaRPr lang="es-ES" sz="1467" b="1" dirty="0">
              <a:solidFill>
                <a:srgbClr val="FF3300">
                  <a:lumMod val="50000"/>
                </a:srgbClr>
              </a:solidFill>
              <a:latin typeface="Calibri" panose="020F0502020204030204"/>
            </a:endParaRPr>
          </a:p>
        </p:txBody>
      </p:sp>
      <p:pic>
        <p:nvPicPr>
          <p:cNvPr id="13" name="Imagen 12" descr="Un dibujo de una persona&#10;&#10;Descripción generada automáticamente con confianza media">
            <a:extLst>
              <a:ext uri="{FF2B5EF4-FFF2-40B4-BE49-F238E27FC236}">
                <a16:creationId xmlns:a16="http://schemas.microsoft.com/office/drawing/2014/main" id="{7DC374C9-D068-0505-F8F3-FD3B3A8C70D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41768" y="94261"/>
            <a:ext cx="1558003" cy="11568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623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217">
                                          <p:stCondLst>
                                            <p:cond delay="0"/>
                                          </p:stCondLst>
                                        </p:cTn>
                                        <p:tgtEl>
                                          <p:spTgt spid="11"/>
                                        </p:tgtEl>
                                      </p:cBhvr>
                                    </p:animEffect>
                                    <p:anim calcmode="lin" valueType="num">
                                      <p:cBhvr>
                                        <p:cTn id="46"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9"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50"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51" dur="10">
                                          <p:stCondLst>
                                            <p:cond delay="244"/>
                                          </p:stCondLst>
                                        </p:cTn>
                                        <p:tgtEl>
                                          <p:spTgt spid="11"/>
                                        </p:tgtEl>
                                      </p:cBhvr>
                                      <p:to x="100000" y="60000"/>
                                    </p:animScale>
                                    <p:animScale>
                                      <p:cBhvr>
                                        <p:cTn id="52" dur="62" decel="50000">
                                          <p:stCondLst>
                                            <p:cond delay="254"/>
                                          </p:stCondLst>
                                        </p:cTn>
                                        <p:tgtEl>
                                          <p:spTgt spid="11"/>
                                        </p:tgtEl>
                                      </p:cBhvr>
                                      <p:to x="100000" y="100000"/>
                                    </p:animScale>
                                    <p:animScale>
                                      <p:cBhvr>
                                        <p:cTn id="53" dur="10">
                                          <p:stCondLst>
                                            <p:cond delay="492"/>
                                          </p:stCondLst>
                                        </p:cTn>
                                        <p:tgtEl>
                                          <p:spTgt spid="11"/>
                                        </p:tgtEl>
                                      </p:cBhvr>
                                      <p:to x="100000" y="80000"/>
                                    </p:animScale>
                                    <p:animScale>
                                      <p:cBhvr>
                                        <p:cTn id="54" dur="62" decel="50000">
                                          <p:stCondLst>
                                            <p:cond delay="502"/>
                                          </p:stCondLst>
                                        </p:cTn>
                                        <p:tgtEl>
                                          <p:spTgt spid="11"/>
                                        </p:tgtEl>
                                      </p:cBhvr>
                                      <p:to x="100000" y="100000"/>
                                    </p:animScale>
                                    <p:animScale>
                                      <p:cBhvr>
                                        <p:cTn id="55" dur="10">
                                          <p:stCondLst>
                                            <p:cond delay="616"/>
                                          </p:stCondLst>
                                        </p:cTn>
                                        <p:tgtEl>
                                          <p:spTgt spid="11"/>
                                        </p:tgtEl>
                                      </p:cBhvr>
                                      <p:to x="100000" y="90000"/>
                                    </p:animScale>
                                    <p:animScale>
                                      <p:cBhvr>
                                        <p:cTn id="56" dur="62" decel="50000">
                                          <p:stCondLst>
                                            <p:cond delay="625"/>
                                          </p:stCondLst>
                                        </p:cTn>
                                        <p:tgtEl>
                                          <p:spTgt spid="11"/>
                                        </p:tgtEl>
                                      </p:cBhvr>
                                      <p:to x="100000" y="100000"/>
                                    </p:animScale>
                                    <p:animScale>
                                      <p:cBhvr>
                                        <p:cTn id="57" dur="10">
                                          <p:stCondLst>
                                            <p:cond delay="678"/>
                                          </p:stCondLst>
                                        </p:cTn>
                                        <p:tgtEl>
                                          <p:spTgt spid="11"/>
                                        </p:tgtEl>
                                      </p:cBhvr>
                                      <p:to x="100000" y="95000"/>
                                    </p:animScale>
                                    <p:animScale>
                                      <p:cBhvr>
                                        <p:cTn id="58" dur="62" decel="50000">
                                          <p:stCondLst>
                                            <p:cond delay="688"/>
                                          </p:stCondLst>
                                        </p:cTn>
                                        <p:tgtEl>
                                          <p:spTgt spid="11"/>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 presetClass="entr" presetSubtype="6"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1+#ppt_w/2"/>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8" grpId="0" uiExpand="1" build="p"/>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33D541-6A42-6089-9640-F8C4987A0357}"/>
              </a:ext>
            </a:extLst>
          </p:cNvPr>
          <p:cNvSpPr txBox="1"/>
          <p:nvPr/>
        </p:nvSpPr>
        <p:spPr>
          <a:xfrm>
            <a:off x="3184072" y="137464"/>
            <a:ext cx="5823856" cy="707886"/>
          </a:xfrm>
          <a:prstGeom prst="rect">
            <a:avLst/>
          </a:prstGeom>
          <a:noFill/>
        </p:spPr>
        <p:txBody>
          <a:bodyPr wrap="square">
            <a:spAutoFit/>
          </a:bodyPr>
          <a:lstStyle/>
          <a:p>
            <a:pPr defTabSz="609585"/>
            <a:r>
              <a:rPr lang="my-MM" sz="4000" b="1" dirty="0">
                <a:solidFill>
                  <a:srgbClr val="F02A1B"/>
                </a:solidFill>
              </a:rPr>
              <a:t>တရားစီရင်ခြင်းနှင့်ကရုဏာ</a:t>
            </a:r>
            <a:endParaRPr lang="es-ES" sz="4000" b="1" dirty="0">
              <a:solidFill>
                <a:srgbClr val="F02A1B"/>
              </a:solidFill>
            </a:endParaRPr>
          </a:p>
        </p:txBody>
      </p:sp>
      <p:sp>
        <p:nvSpPr>
          <p:cNvPr id="7" name="CuadroTexto 6">
            <a:extLst>
              <a:ext uri="{FF2B5EF4-FFF2-40B4-BE49-F238E27FC236}">
                <a16:creationId xmlns:a16="http://schemas.microsoft.com/office/drawing/2014/main" id="{E878DC3E-5FBB-C00F-F85F-7138018D0AF2}"/>
              </a:ext>
            </a:extLst>
          </p:cNvPr>
          <p:cNvSpPr txBox="1"/>
          <p:nvPr/>
        </p:nvSpPr>
        <p:spPr>
          <a:xfrm>
            <a:off x="0" y="764888"/>
            <a:ext cx="9851571" cy="748795"/>
          </a:xfrm>
          <a:prstGeom prst="rect">
            <a:avLst/>
          </a:prstGeom>
          <a:noFill/>
        </p:spPr>
        <p:txBody>
          <a:bodyPr wrap="square">
            <a:spAutoFit/>
          </a:bodyPr>
          <a:lstStyle/>
          <a:p>
            <a:pPr defTabSz="609585"/>
            <a:r>
              <a:rPr lang="es-ES" sz="2133" b="1" dirty="0">
                <a:solidFill>
                  <a:srgbClr val="44546A">
                    <a:lumMod val="75000"/>
                  </a:srgbClr>
                </a:solidFill>
                <a:latin typeface="Comic Sans MS" panose="030F0702030302020204" pitchFamily="66" charset="0"/>
              </a:rPr>
              <a:t>“</a:t>
            </a:r>
            <a:r>
              <a:rPr lang="my-MM" sz="2133" b="1" dirty="0">
                <a:solidFill>
                  <a:srgbClr val="44546A">
                    <a:lumMod val="75000"/>
                  </a:srgbClr>
                </a:solidFill>
                <a:latin typeface="Comic Sans MS" panose="030F0702030302020204" pitchFamily="66" charset="0"/>
              </a:rPr>
              <a:t>အိုထာဝရဘုရား၊ကိုယ်တော်သည်ကရုဏာနှင့်ပြည့်စုံတော်မူ၏။ကိုယ်တော်သည်လူအသီးသီးတို့အားသူတို့အကျင့်နှင့်အလျောက်အကျိုးအပြစ်ကိုဆပ်ပေးတော်မူ၏။</a:t>
            </a:r>
            <a:r>
              <a:rPr lang="es-ES" sz="2133" b="1" dirty="0">
                <a:solidFill>
                  <a:srgbClr val="44546A">
                    <a:lumMod val="75000"/>
                  </a:srgbClr>
                </a:solidFill>
                <a:latin typeface="Comic Sans MS" panose="030F0702030302020204" pitchFamily="66" charset="0"/>
              </a:rPr>
              <a:t>” </a:t>
            </a:r>
            <a:r>
              <a:rPr lang="es-ES" sz="1600" b="1" dirty="0">
                <a:solidFill>
                  <a:srgbClr val="44546A">
                    <a:lumMod val="75000"/>
                  </a:srgbClr>
                </a:solidFill>
                <a:latin typeface="Comic Sans MS" panose="030F0702030302020204" pitchFamily="66" charset="0"/>
              </a:rPr>
              <a:t>(</a:t>
            </a:r>
            <a:r>
              <a:rPr lang="es-ES" sz="1600" b="1" dirty="0" err="1">
                <a:solidFill>
                  <a:srgbClr val="44546A">
                    <a:lumMod val="75000"/>
                  </a:srgbClr>
                </a:solidFill>
                <a:latin typeface="Comic Sans MS" panose="030F0702030302020204" pitchFamily="66" charset="0"/>
              </a:rPr>
              <a:t>Psalm</a:t>
            </a:r>
            <a:r>
              <a:rPr lang="es-ES" sz="1600" b="1" dirty="0">
                <a:solidFill>
                  <a:srgbClr val="44546A">
                    <a:lumMod val="75000"/>
                  </a:srgbClr>
                </a:solidFill>
                <a:latin typeface="Comic Sans MS" panose="030F0702030302020204" pitchFamily="66" charset="0"/>
              </a:rPr>
              <a:t> 62:12)</a:t>
            </a:r>
          </a:p>
        </p:txBody>
      </p:sp>
      <p:sp>
        <p:nvSpPr>
          <p:cNvPr id="8" name="CuadroTexto 7">
            <a:extLst>
              <a:ext uri="{FF2B5EF4-FFF2-40B4-BE49-F238E27FC236}">
                <a16:creationId xmlns:a16="http://schemas.microsoft.com/office/drawing/2014/main" id="{C54AFFA3-E3BB-92A5-403E-C21D03B61AD9}"/>
              </a:ext>
            </a:extLst>
          </p:cNvPr>
          <p:cNvSpPr txBox="1"/>
          <p:nvPr/>
        </p:nvSpPr>
        <p:spPr>
          <a:xfrm>
            <a:off x="2411076" y="1586370"/>
            <a:ext cx="9592780" cy="2308324"/>
          </a:xfrm>
          <a:prstGeom prst="rect">
            <a:avLst/>
          </a:prstGeom>
          <a:noFill/>
        </p:spPr>
        <p:txBody>
          <a:bodyPr wrap="square" rtlCol="0">
            <a:spAutoFit/>
          </a:bodyPr>
          <a:lstStyle/>
          <a:p>
            <a:pPr defTabSz="609585">
              <a:spcBef>
                <a:spcPts val="800"/>
              </a:spcBef>
            </a:pPr>
            <a:r>
              <a:rPr lang="my-MM" sz="2400" b="1" dirty="0">
                <a:solidFill>
                  <a:prstClr val="black"/>
                </a:solidFill>
              </a:rPr>
              <a:t>တရားမျှတမှုသည်ဘုရားသခင်၏ပညတ်တော်ကိုဖောက်ဖျက်သောသူတို့၏သေခြင်းကိုတောင်းဆိုသည်(ရော၆း၂၃၊၁ယော၃း၄)။ဘုရားသခင်သည်သူ၏ပညတ်တရားကိုဖျက်သိမ်းနိုင်သည်သို့မဟုတ်ပြောင်းလဲနိုင်သည်။သို့သော်သူမလုပ်ခဲ့ပါ။ မတရားသောသူတို့သည်မိမိတို့အကျင့်အားဖြင့်စစ်ကြောစီရင်ခြင်းခံရကြလိမ့်မည် (ဗျာ၊၂၀း၁၃)။ပညတ်တရားကိုလွန်ကျူးသောသူတို့သည်အပြစ်စီရင်ခြင်းကိုခံရကြလိမ့်မည် (ဗျာ၊ ၂၀း၁၅)။</a:t>
            </a:r>
            <a:endParaRPr lang="es-ES" sz="2400" b="1" dirty="0">
              <a:solidFill>
                <a:prstClr val="black"/>
              </a:solidFill>
              <a:latin typeface="Calibri" panose="020F0502020204030204"/>
            </a:endParaRPr>
          </a:p>
        </p:txBody>
      </p:sp>
      <p:pic>
        <p:nvPicPr>
          <p:cNvPr id="4" name="Imagen 3" descr="Mapa&#10;&#10;Descripción generada automáticamente">
            <a:extLst>
              <a:ext uri="{FF2B5EF4-FFF2-40B4-BE49-F238E27FC236}">
                <a16:creationId xmlns:a16="http://schemas.microsoft.com/office/drawing/2014/main" id="{947220E6-C46A-B0E2-5D81-AD37C32D4BA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928965" y="106440"/>
            <a:ext cx="2111815" cy="1333029"/>
          </a:xfrm>
          <a:prstGeom prst="ellipse">
            <a:avLst/>
          </a:prstGeom>
          <a:ln w="63500" cap="rnd">
            <a:solidFill>
              <a:srgbClr val="D7BAB1"/>
            </a:solidFill>
          </a:ln>
          <a:effectLst/>
          <a:scene3d>
            <a:camera prst="orthographicFront"/>
            <a:lightRig rig="contrasting" dir="t">
              <a:rot lat="0" lon="0" rev="3000000"/>
            </a:lightRig>
          </a:scene3d>
          <a:sp3d contourW="7620">
            <a:bevelT w="95250" h="31750"/>
            <a:contourClr>
              <a:srgbClr val="333333"/>
            </a:contourClr>
          </a:sp3d>
        </p:spPr>
      </p:pic>
      <p:pic>
        <p:nvPicPr>
          <p:cNvPr id="6" name="Imagen 5" descr="Patrón de fondo&#10;&#10;Descripción generada automáticamente con confianza media">
            <a:extLst>
              <a:ext uri="{FF2B5EF4-FFF2-40B4-BE49-F238E27FC236}">
                <a16:creationId xmlns:a16="http://schemas.microsoft.com/office/drawing/2014/main" id="{73918FE1-666D-C823-727C-3625D0BDFB6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4293" y="1659546"/>
            <a:ext cx="2296783" cy="1993713"/>
          </a:xfrm>
          <a:prstGeom prst="rect">
            <a:avLst/>
          </a:prstGeom>
          <a:ln w="19050">
            <a:solidFill>
              <a:schemeClr val="tx1"/>
            </a:solidFill>
          </a:ln>
          <a:effectLst>
            <a:outerShdw blurRad="63500" sx="102000" sy="102000" algn="ctr" rotWithShape="0">
              <a:prstClr val="black">
                <a:alpha val="40000"/>
              </a:prstClr>
            </a:outerShdw>
          </a:effectLst>
        </p:spPr>
      </p:pic>
      <p:pic>
        <p:nvPicPr>
          <p:cNvPr id="10" name="Imagen 9" descr="Un dibujo de una persona&#10;&#10;Descripción generada automáticamente con confianza media">
            <a:extLst>
              <a:ext uri="{FF2B5EF4-FFF2-40B4-BE49-F238E27FC236}">
                <a16:creationId xmlns:a16="http://schemas.microsoft.com/office/drawing/2014/main" id="{5BAAB225-5384-D593-1F0D-F3A04D68A9F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128332" y="3807345"/>
            <a:ext cx="2949376" cy="2533364"/>
          </a:xfrm>
          <a:prstGeom prst="rect">
            <a:avLst/>
          </a:prstGeom>
          <a:ln w="38100" cap="sq">
            <a:solidFill>
              <a:schemeClr val="accent4"/>
            </a:solidFill>
            <a:prstDash val="solid"/>
            <a:miter lim="800000"/>
          </a:ln>
          <a:effectLst>
            <a:outerShdw blurRad="50800" dist="38100" dir="2700000" algn="tl" rotWithShape="0">
              <a:srgbClr val="000000">
                <a:alpha val="43000"/>
              </a:srgbClr>
            </a:outerShdw>
            <a:reflection blurRad="6350" stA="52000" endA="300" endPos="35000" dir="5400000" sy="-100000" algn="bl" rotWithShape="0"/>
          </a:effectLst>
        </p:spPr>
      </p:pic>
      <p:pic>
        <p:nvPicPr>
          <p:cNvPr id="12" name="Imagen 11" descr="Imagen que contiene parado, hombre, tabla, mujer&#10;&#10;Descripción generada automáticamente">
            <a:extLst>
              <a:ext uri="{FF2B5EF4-FFF2-40B4-BE49-F238E27FC236}">
                <a16:creationId xmlns:a16="http://schemas.microsoft.com/office/drawing/2014/main" id="{37D6A42E-9424-5BE1-F361-7F6A9637B0A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14293" y="3796104"/>
            <a:ext cx="2296783" cy="2923896"/>
          </a:xfrm>
          <a:prstGeom prst="rect">
            <a:avLst/>
          </a:prstGeom>
          <a:ln w="38100">
            <a:solidFill>
              <a:schemeClr val="accent3">
                <a:lumMod val="60000"/>
                <a:lumOff val="40000"/>
              </a:schemeClr>
            </a:solidFill>
          </a:ln>
          <a:effectLst>
            <a:outerShdw blurRad="63500" sx="102000" sy="102000" algn="ctr" rotWithShape="0">
              <a:prstClr val="black">
                <a:alpha val="40000"/>
              </a:prstClr>
            </a:outerShdw>
          </a:effectLst>
        </p:spPr>
      </p:pic>
      <p:sp>
        <p:nvSpPr>
          <p:cNvPr id="14" name="CuadroTexto 13">
            <a:extLst>
              <a:ext uri="{FF2B5EF4-FFF2-40B4-BE49-F238E27FC236}">
                <a16:creationId xmlns:a16="http://schemas.microsoft.com/office/drawing/2014/main" id="{E56AB6D4-0C8C-5A88-ED82-A793E72C145B}"/>
              </a:ext>
            </a:extLst>
          </p:cNvPr>
          <p:cNvSpPr txBox="1"/>
          <p:nvPr/>
        </p:nvSpPr>
        <p:spPr>
          <a:xfrm>
            <a:off x="2485132" y="3924599"/>
            <a:ext cx="6643200" cy="2862322"/>
          </a:xfrm>
          <a:prstGeom prst="rect">
            <a:avLst/>
          </a:prstGeom>
          <a:noFill/>
        </p:spPr>
        <p:txBody>
          <a:bodyPr wrap="square">
            <a:spAutoFit/>
          </a:bodyPr>
          <a:lstStyle/>
          <a:p>
            <a:pPr defTabSz="609585">
              <a:spcBef>
                <a:spcPts val="800"/>
              </a:spcBef>
            </a:pPr>
            <a:r>
              <a:rPr lang="my-MM" sz="2000" b="1" dirty="0">
                <a:solidFill>
                  <a:prstClr val="black"/>
                </a:solidFill>
              </a:rPr>
              <a:t>တရားစီရင်ခြင်းတွင်မျှော်လင့်ချက်ကိုကျွန်ုပ်တို့မည်သို့ရှာဖွေနိုင်မည်နည်း။ဘုရားသခင်၏ကရုဏာတော်အားဖြင့်၊ယေရှုသည်ကျွန်ုပ်တို့အတွက်သူ၏အသက်ကိုပေးခဲ့သည်။ကျွန်ုပ်တို့သည်ကိုယ်တော်အားကျွန်ုပ်တို့၏ကယ်တင်ရှင်အဖြစ်လက်ခံရပါမည်(ဧ၊၂း၄၅၊ယာကုပ်၂:၁၃)။“ခရစ်တော်တစ်ပါးတည်းသာကျွန်ုပ်တို့အတွက်အကျိုးရှိစွာအသနားခံနိုင်သည်။သူသည်ကျွန်ုပ်တို့၏ကုသိုလ်ကြောင့်မဟုတ်ဘဲသူ့ဘာသာသူငြင်းခုံမှုများဖြင့်စွပ်စွဲသူကိုနှုတ်ဆိတ်စေနိုင်သည်။”(အသင်းတော်အတွက်သက်သေခံချက်များ၊ အမှတ် ၅၊ စ၊ ၄၇၁၊ ၄၇၂)</a:t>
            </a:r>
            <a:endParaRPr lang="es-ES" sz="2000" b="1" dirty="0">
              <a:solidFill>
                <a:prstClr val="black"/>
              </a:solidFill>
              <a:latin typeface="Calibri" panose="020F0502020204030204"/>
            </a:endParaRPr>
          </a:p>
        </p:txBody>
      </p:sp>
    </p:spTree>
    <p:extLst>
      <p:ext uri="{BB962C8B-B14F-4D97-AF65-F5344CB8AC3E}">
        <p14:creationId xmlns:p14="http://schemas.microsoft.com/office/powerpoint/2010/main" val="224477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750"/>
                                        <p:tgtEl>
                                          <p:spTgt spid="4"/>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left)">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Effect transition="in" filter="wipe(left)">
                                      <p:cBhvr>
                                        <p:cTn id="51" dur="500"/>
                                        <p:tgtEl>
                                          <p:spTgt spid="1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900" decel="100000" fill="hold"/>
                                        <p:tgtEl>
                                          <p:spTgt spid="10"/>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uiExpand="1" build="p"/>
      <p:bldP spid="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F015EE-B2B7-FE68-3E67-B1CEF24AFE15}"/>
              </a:ext>
            </a:extLst>
          </p:cNvPr>
          <p:cNvSpPr txBox="1"/>
          <p:nvPr/>
        </p:nvSpPr>
        <p:spPr>
          <a:xfrm>
            <a:off x="1" y="2122086"/>
            <a:ext cx="12191999" cy="2800767"/>
          </a:xfrm>
          <a:prstGeom prst="rect">
            <a:avLst/>
          </a:prstGeom>
          <a:noFill/>
        </p:spPr>
        <p:txBody>
          <a:bodyPr wrap="square">
            <a:spAutoFit/>
            <a:scene3d>
              <a:camera prst="orthographicFront"/>
              <a:lightRig rig="sunrise" dir="t"/>
            </a:scene3d>
            <a:sp3d extrusionH="57150">
              <a:bevelT w="38100" h="38100" prst="slope"/>
            </a:sp3d>
          </a:bodyPr>
          <a:lstStyle/>
          <a:p>
            <a:pPr algn="ctr" defTabSz="609585"/>
            <a:r>
              <a:rPr lang="my-MM" sz="8800" b="1" dirty="0">
                <a:solidFill>
                  <a:prstClr val="black"/>
                </a:solidFill>
              </a:rPr>
              <a:t>တရားစီရင်ခြင်းမြင်ကွင်းများ</a:t>
            </a:r>
            <a:endParaRPr lang="es-ES" sz="8800" b="1" dirty="0">
              <a:ln w="22225">
                <a:solidFill>
                  <a:srgbClr val="339966">
                    <a:lumMod val="50000"/>
                  </a:srgbClr>
                </a:solidFill>
                <a:prstDash val="solid"/>
              </a:ln>
              <a:solidFill>
                <a:srgbClr val="339966">
                  <a:lumMod val="60000"/>
                  <a:lumOff val="40000"/>
                </a:srgbClr>
              </a:solidFill>
              <a:latin typeface="Calibri" panose="020F0502020204030204"/>
            </a:endParaRPr>
          </a:p>
        </p:txBody>
      </p:sp>
    </p:spTree>
    <p:extLst>
      <p:ext uri="{BB962C8B-B14F-4D97-AF65-F5344CB8AC3E}">
        <p14:creationId xmlns:p14="http://schemas.microsoft.com/office/powerpoint/2010/main" val="33591914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B15BDB-1B8A-EE4C-2A20-F6691898525C}"/>
              </a:ext>
            </a:extLst>
          </p:cNvPr>
          <p:cNvSpPr txBox="1"/>
          <p:nvPr/>
        </p:nvSpPr>
        <p:spPr>
          <a:xfrm>
            <a:off x="0" y="-19272"/>
            <a:ext cx="12192000" cy="769441"/>
          </a:xfrm>
          <a:prstGeom prst="rect">
            <a:avLst/>
          </a:prstGeom>
          <a:noFill/>
        </p:spPr>
        <p:txBody>
          <a:bodyPr wrap="square">
            <a:spAutoFit/>
            <a:scene3d>
              <a:camera prst="orthographicFront"/>
              <a:lightRig rig="threePt" dir="t"/>
            </a:scene3d>
            <a:sp3d extrusionH="57150">
              <a:bevelT w="82550" h="38100" prst="coolSlant"/>
            </a:sp3d>
          </a:bodyPr>
          <a:lstStyle/>
          <a:p>
            <a:pPr algn="ctr" defTabSz="609585">
              <a:spcBef>
                <a:spcPts val="1600"/>
              </a:spcBef>
            </a:pPr>
            <a:r>
              <a:rPr lang="my-MM" sz="4400" b="1" dirty="0">
                <a:solidFill>
                  <a:srgbClr val="C31BF0"/>
                </a:solidFill>
              </a:rPr>
              <a:t>တရားသူကြီး၊သားတော်နှင့်သစ္စာရှိသူများ</a:t>
            </a:r>
            <a:endParaRPr lang="es-ES" sz="4400" b="1" dirty="0">
              <a:solidFill>
                <a:srgbClr val="C31BF0"/>
              </a:solidFill>
            </a:endParaRPr>
          </a:p>
        </p:txBody>
      </p:sp>
      <p:sp>
        <p:nvSpPr>
          <p:cNvPr id="5" name="CuadroTexto 4">
            <a:extLst>
              <a:ext uri="{FF2B5EF4-FFF2-40B4-BE49-F238E27FC236}">
                <a16:creationId xmlns:a16="http://schemas.microsoft.com/office/drawing/2014/main" id="{99099E4C-F719-D852-E9C3-AAAFCAE57DA9}"/>
              </a:ext>
            </a:extLst>
          </p:cNvPr>
          <p:cNvSpPr txBox="1"/>
          <p:nvPr/>
        </p:nvSpPr>
        <p:spPr>
          <a:xfrm>
            <a:off x="134114" y="701339"/>
            <a:ext cx="8270727" cy="748795"/>
          </a:xfrm>
          <a:prstGeom prst="rect">
            <a:avLst/>
          </a:prstGeom>
          <a:noFill/>
        </p:spPr>
        <p:txBody>
          <a:bodyPr wrap="square">
            <a:spAutoFit/>
            <a:scene3d>
              <a:camera prst="orthographicFront"/>
              <a:lightRig rig="threePt" dir="t"/>
            </a:scene3d>
            <a:sp3d extrusionH="57150">
              <a:bevelT w="38100" h="38100"/>
            </a:sp3d>
          </a:bodyPr>
          <a:lstStyle/>
          <a:p>
            <a:pPr algn="ctr" defTabSz="609585"/>
            <a:r>
              <a:rPr lang="es-ES" sz="2133" b="1" dirty="0">
                <a:solidFill>
                  <a:srgbClr val="FF3300">
                    <a:lumMod val="75000"/>
                  </a:srgbClr>
                </a:solidFill>
                <a:latin typeface="Comic Sans MS" panose="030F0702030302020204" pitchFamily="66" charset="0"/>
              </a:rPr>
              <a:t>“</a:t>
            </a:r>
            <a:r>
              <a:rPr lang="my-MM" sz="2133" b="1" dirty="0">
                <a:solidFill>
                  <a:srgbClr val="FF3300">
                    <a:lumMod val="75000"/>
                  </a:srgbClr>
                </a:solidFill>
                <a:latin typeface="Comic Sans MS" panose="030F0702030302020204" pitchFamily="66" charset="0"/>
              </a:rPr>
              <a:t>ထိုနောက်မှတရားစီရင်ခြင်းဖြစ်လိမ့်မည်။သူ၏တန်ခိုးအာဏာကိုနှုတ်၍ ရှင်းရှင်းဖျက်ဆီးကြလိမ့်မည်။ </a:t>
            </a:r>
            <a:r>
              <a:rPr lang="es-ES" sz="2133" b="1" dirty="0">
                <a:solidFill>
                  <a:srgbClr val="FF3300">
                    <a:lumMod val="75000"/>
                  </a:srgbClr>
                </a:solidFill>
                <a:latin typeface="Comic Sans MS" panose="030F0702030302020204" pitchFamily="66" charset="0"/>
              </a:rPr>
              <a:t>” </a:t>
            </a:r>
            <a:r>
              <a:rPr lang="es-ES" sz="1600" b="1" dirty="0">
                <a:solidFill>
                  <a:srgbClr val="FF3300">
                    <a:lumMod val="75000"/>
                  </a:srgbClr>
                </a:solidFill>
                <a:latin typeface="Comic Sans MS" panose="030F0702030302020204" pitchFamily="66" charset="0"/>
              </a:rPr>
              <a:t>(Daniel 7:26)</a:t>
            </a:r>
          </a:p>
        </p:txBody>
      </p:sp>
      <p:sp>
        <p:nvSpPr>
          <p:cNvPr id="6" name="CuadroTexto 5">
            <a:extLst>
              <a:ext uri="{FF2B5EF4-FFF2-40B4-BE49-F238E27FC236}">
                <a16:creationId xmlns:a16="http://schemas.microsoft.com/office/drawing/2014/main" id="{37DEAF9E-7F58-09E9-6E48-3E8692E6CE7F}"/>
              </a:ext>
            </a:extLst>
          </p:cNvPr>
          <p:cNvSpPr txBox="1"/>
          <p:nvPr/>
        </p:nvSpPr>
        <p:spPr>
          <a:xfrm>
            <a:off x="122865" y="1559971"/>
            <a:ext cx="8070640" cy="830997"/>
          </a:xfrm>
          <a:prstGeom prst="rect">
            <a:avLst/>
          </a:prstGeom>
          <a:noFill/>
        </p:spPr>
        <p:txBody>
          <a:bodyPr wrap="square" rtlCol="0">
            <a:spAutoFit/>
          </a:bodyPr>
          <a:lstStyle/>
          <a:p>
            <a:pPr defTabSz="609585">
              <a:spcBef>
                <a:spcPts val="800"/>
              </a:spcBef>
            </a:pPr>
            <a:r>
              <a:rPr lang="my-MM" sz="2400" b="1" dirty="0">
                <a:solidFill>
                  <a:prstClr val="black"/>
                </a:solidFill>
              </a:rPr>
              <a:t>ဒံယေလသည်ဘုရားသခင်၏တရားစီရင်ခြင်းနှင့်၎င်း၏အကျိုးဆက်များအကြောင်းရူပါရုံကိုမြင်ခဲ့သည် (ဒံယေလ ၇)။</a:t>
            </a:r>
            <a:endParaRPr lang="es-ES" sz="2400" b="1" dirty="0">
              <a:solidFill>
                <a:prstClr val="black"/>
              </a:solidFill>
              <a:latin typeface="Calibri" panose="020F0502020204030204"/>
            </a:endParaRPr>
          </a:p>
        </p:txBody>
      </p:sp>
      <p:graphicFrame>
        <p:nvGraphicFramePr>
          <p:cNvPr id="2" name="Diagrama 1">
            <a:extLst>
              <a:ext uri="{FF2B5EF4-FFF2-40B4-BE49-F238E27FC236}">
                <a16:creationId xmlns:a16="http://schemas.microsoft.com/office/drawing/2014/main" id="{29043816-16BD-95D7-8ACC-A64BA6170746}"/>
              </a:ext>
            </a:extLst>
          </p:cNvPr>
          <p:cNvGraphicFramePr/>
          <p:nvPr>
            <p:extLst>
              <p:ext uri="{D42A27DB-BD31-4B8C-83A1-F6EECF244321}">
                <p14:modId xmlns:p14="http://schemas.microsoft.com/office/powerpoint/2010/main" val="358333001"/>
              </p:ext>
            </p:extLst>
          </p:nvPr>
        </p:nvGraphicFramePr>
        <p:xfrm>
          <a:off x="113414" y="2421746"/>
          <a:ext cx="8718585" cy="4346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9CE5686-FCA9-FF0D-929A-B696A1D577E5}"/>
              </a:ext>
            </a:extLst>
          </p:cNvPr>
          <p:cNvSpPr txBox="1"/>
          <p:nvPr/>
        </p:nvSpPr>
        <p:spPr>
          <a:xfrm>
            <a:off x="8583883" y="2582293"/>
            <a:ext cx="3494704" cy="4154984"/>
          </a:xfrm>
          <a:prstGeom prst="rect">
            <a:avLst/>
          </a:prstGeom>
          <a:noFill/>
        </p:spPr>
        <p:txBody>
          <a:bodyPr wrap="square" rtlCol="0">
            <a:spAutoFit/>
          </a:bodyPr>
          <a:lstStyle/>
          <a:p>
            <a:pPr defTabSz="609585">
              <a:spcBef>
                <a:spcPts val="800"/>
              </a:spcBef>
            </a:pPr>
            <a:r>
              <a:rPr lang="en-US" sz="2400" b="1">
                <a:solidFill>
                  <a:prstClr val="black"/>
                </a:solidFill>
                <a:latin typeface="Calibri" panose="020F0502020204030204"/>
              </a:rPr>
              <a:t>The judgment brings evil to an end. Satan’s accusations against God have been proven false. God has been vindicated, His people have been forgiven, and Jesus has received the kingdom. Then, He will come back to give us the kingdom He has received.</a:t>
            </a:r>
            <a:endParaRPr lang="es-ES" sz="2400" b="1" dirty="0">
              <a:solidFill>
                <a:prstClr val="black"/>
              </a:solidFill>
              <a:latin typeface="Calibri" panose="020F0502020204030204"/>
            </a:endParaRPr>
          </a:p>
        </p:txBody>
      </p:sp>
      <p:pic>
        <p:nvPicPr>
          <p:cNvPr id="9" name="Imagen 8" descr="Un grupo de personas posando para la cámara con un fondo de colores&#10;&#10;Descripción generada automáticamente con confianza media">
            <a:extLst>
              <a:ext uri="{FF2B5EF4-FFF2-40B4-BE49-F238E27FC236}">
                <a16:creationId xmlns:a16="http://schemas.microsoft.com/office/drawing/2014/main" id="{E74C1B34-3E7A-15A3-2A0F-8C63B9247C2E}"/>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8583884" y="907479"/>
            <a:ext cx="3485249" cy="1594540"/>
          </a:xfrm>
          <a:prstGeom prst="rect">
            <a:avLst/>
          </a:prstGeom>
          <a:ln w="28575"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253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2">
                                            <p:graphicEl>
                                              <a:dgm id="{90656CD3-8170-4E7D-BFD7-B94737998322}"/>
                                            </p:graphicEl>
                                          </p:spTgt>
                                        </p:tgtEl>
                                        <p:attrNameLst>
                                          <p:attrName>style.visibility</p:attrName>
                                        </p:attrNameLst>
                                      </p:cBhvr>
                                      <p:to>
                                        <p:strVal val="visible"/>
                                      </p:to>
                                    </p:set>
                                    <p:anim calcmode="lin" valueType="num">
                                      <p:cBhvr>
                                        <p:cTn id="39" dur="500" fill="hold"/>
                                        <p:tgtEl>
                                          <p:spTgt spid="2">
                                            <p:graphicEl>
                                              <a:dgm id="{90656CD3-8170-4E7D-BFD7-B94737998322}"/>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90656CD3-8170-4E7D-BFD7-B94737998322}"/>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90656CD3-8170-4E7D-BFD7-B94737998322}"/>
                                            </p:graphicEl>
                                          </p:spTgt>
                                        </p:tgtEl>
                                      </p:cBhvr>
                                    </p:animEffect>
                                    <p:anim calcmode="lin" valueType="num">
                                      <p:cBhvr>
                                        <p:cTn id="42" dur="500" fill="hold"/>
                                        <p:tgtEl>
                                          <p:spTgt spid="2">
                                            <p:graphicEl>
                                              <a:dgm id="{90656CD3-8170-4E7D-BFD7-B94737998322}"/>
                                            </p:graphicEl>
                                          </p:spTgt>
                                        </p:tgtEl>
                                        <p:attrNameLst>
                                          <p:attrName>ppt_x</p:attrName>
                                        </p:attrNameLst>
                                      </p:cBhvr>
                                      <p:tavLst>
                                        <p:tav tm="0">
                                          <p:val>
                                            <p:fltVal val="0.5"/>
                                          </p:val>
                                        </p:tav>
                                        <p:tav tm="100000">
                                          <p:val>
                                            <p:strVal val="#ppt_x"/>
                                          </p:val>
                                        </p:tav>
                                      </p:tavLst>
                                    </p:anim>
                                    <p:anim calcmode="lin" valueType="num">
                                      <p:cBhvr>
                                        <p:cTn id="43" dur="500" fill="hold"/>
                                        <p:tgtEl>
                                          <p:spTgt spid="2">
                                            <p:graphicEl>
                                              <a:dgm id="{90656CD3-8170-4E7D-BFD7-B94737998322}"/>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2">
                                            <p:graphicEl>
                                              <a:dgm id="{99A01CDA-E557-4282-8F0E-CEFF9029BEB7}"/>
                                            </p:graphicEl>
                                          </p:spTgt>
                                        </p:tgtEl>
                                        <p:attrNameLst>
                                          <p:attrName>style.visibility</p:attrName>
                                        </p:attrNameLst>
                                      </p:cBhvr>
                                      <p:to>
                                        <p:strVal val="visible"/>
                                      </p:to>
                                    </p:set>
                                    <p:anim calcmode="lin" valueType="num">
                                      <p:cBhvr>
                                        <p:cTn id="46" dur="500" fill="hold"/>
                                        <p:tgtEl>
                                          <p:spTgt spid="2">
                                            <p:graphicEl>
                                              <a:dgm id="{99A01CDA-E557-4282-8F0E-CEFF9029BEB7}"/>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99A01CDA-E557-4282-8F0E-CEFF9029BEB7}"/>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99A01CDA-E557-4282-8F0E-CEFF9029BEB7}"/>
                                            </p:graphicEl>
                                          </p:spTgt>
                                        </p:tgtEl>
                                      </p:cBhvr>
                                    </p:animEffect>
                                    <p:anim calcmode="lin" valueType="num">
                                      <p:cBhvr>
                                        <p:cTn id="49" dur="500" fill="hold"/>
                                        <p:tgtEl>
                                          <p:spTgt spid="2">
                                            <p:graphicEl>
                                              <a:dgm id="{99A01CDA-E557-4282-8F0E-CEFF9029BEB7}"/>
                                            </p:graphicEl>
                                          </p:spTgt>
                                        </p:tgtEl>
                                        <p:attrNameLst>
                                          <p:attrName>ppt_x</p:attrName>
                                        </p:attrNameLst>
                                      </p:cBhvr>
                                      <p:tavLst>
                                        <p:tav tm="0">
                                          <p:val>
                                            <p:fltVal val="0.5"/>
                                          </p:val>
                                        </p:tav>
                                        <p:tav tm="100000">
                                          <p:val>
                                            <p:strVal val="#ppt_x"/>
                                          </p:val>
                                        </p:tav>
                                      </p:tavLst>
                                    </p:anim>
                                    <p:anim calcmode="lin" valueType="num">
                                      <p:cBhvr>
                                        <p:cTn id="50" dur="500" fill="hold"/>
                                        <p:tgtEl>
                                          <p:spTgt spid="2">
                                            <p:graphicEl>
                                              <a:dgm id="{99A01CDA-E557-4282-8F0E-CEFF9029BEB7}"/>
                                            </p:graphic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2">
                                            <p:graphicEl>
                                              <a:dgm id="{BF4B5990-75AD-42B3-85A3-71095A48E8C9}"/>
                                            </p:graphicEl>
                                          </p:spTgt>
                                        </p:tgtEl>
                                        <p:attrNameLst>
                                          <p:attrName>style.visibility</p:attrName>
                                        </p:attrNameLst>
                                      </p:cBhvr>
                                      <p:to>
                                        <p:strVal val="visible"/>
                                      </p:to>
                                    </p:set>
                                    <p:anim calcmode="lin" valueType="num">
                                      <p:cBhvr>
                                        <p:cTn id="55" dur="500" fill="hold"/>
                                        <p:tgtEl>
                                          <p:spTgt spid="2">
                                            <p:graphicEl>
                                              <a:dgm id="{BF4B5990-75AD-42B3-85A3-71095A48E8C9}"/>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BF4B5990-75AD-42B3-85A3-71095A48E8C9}"/>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BF4B5990-75AD-42B3-85A3-71095A48E8C9}"/>
                                            </p:graphicEl>
                                          </p:spTgt>
                                        </p:tgtEl>
                                      </p:cBhvr>
                                    </p:animEffect>
                                    <p:anim calcmode="lin" valueType="num">
                                      <p:cBhvr>
                                        <p:cTn id="58" dur="500" fill="hold"/>
                                        <p:tgtEl>
                                          <p:spTgt spid="2">
                                            <p:graphicEl>
                                              <a:dgm id="{BF4B5990-75AD-42B3-85A3-71095A48E8C9}"/>
                                            </p:graphicEl>
                                          </p:spTgt>
                                        </p:tgtEl>
                                        <p:attrNameLst>
                                          <p:attrName>ppt_x</p:attrName>
                                        </p:attrNameLst>
                                      </p:cBhvr>
                                      <p:tavLst>
                                        <p:tav tm="0">
                                          <p:val>
                                            <p:fltVal val="0.5"/>
                                          </p:val>
                                        </p:tav>
                                        <p:tav tm="100000">
                                          <p:val>
                                            <p:strVal val="#ppt_x"/>
                                          </p:val>
                                        </p:tav>
                                      </p:tavLst>
                                    </p:anim>
                                    <p:anim calcmode="lin" valueType="num">
                                      <p:cBhvr>
                                        <p:cTn id="59" dur="500" fill="hold"/>
                                        <p:tgtEl>
                                          <p:spTgt spid="2">
                                            <p:graphicEl>
                                              <a:dgm id="{BF4B5990-75AD-42B3-85A3-71095A48E8C9}"/>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2">
                                            <p:graphicEl>
                                              <a:dgm id="{8EE18777-145A-408E-B38B-C3B3E23FBC1E}"/>
                                            </p:graphicEl>
                                          </p:spTgt>
                                        </p:tgtEl>
                                        <p:attrNameLst>
                                          <p:attrName>style.visibility</p:attrName>
                                        </p:attrNameLst>
                                      </p:cBhvr>
                                      <p:to>
                                        <p:strVal val="visible"/>
                                      </p:to>
                                    </p:set>
                                    <p:anim calcmode="lin" valueType="num">
                                      <p:cBhvr>
                                        <p:cTn id="62" dur="500" fill="hold"/>
                                        <p:tgtEl>
                                          <p:spTgt spid="2">
                                            <p:graphicEl>
                                              <a:dgm id="{8EE18777-145A-408E-B38B-C3B3E23FBC1E}"/>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8EE18777-145A-408E-B38B-C3B3E23FBC1E}"/>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8EE18777-145A-408E-B38B-C3B3E23FBC1E}"/>
                                            </p:graphicEl>
                                          </p:spTgt>
                                        </p:tgtEl>
                                      </p:cBhvr>
                                    </p:animEffect>
                                    <p:anim calcmode="lin" valueType="num">
                                      <p:cBhvr>
                                        <p:cTn id="65" dur="500" fill="hold"/>
                                        <p:tgtEl>
                                          <p:spTgt spid="2">
                                            <p:graphicEl>
                                              <a:dgm id="{8EE18777-145A-408E-B38B-C3B3E23FBC1E}"/>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8EE18777-145A-408E-B38B-C3B3E23FBC1E}"/>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2D7A0D2B-8F7A-45BF-A548-0FC2AC624E23}"/>
                                            </p:graphicEl>
                                          </p:spTgt>
                                        </p:tgtEl>
                                        <p:attrNameLst>
                                          <p:attrName>style.visibility</p:attrName>
                                        </p:attrNameLst>
                                      </p:cBhvr>
                                      <p:to>
                                        <p:strVal val="visible"/>
                                      </p:to>
                                    </p:set>
                                    <p:anim calcmode="lin" valueType="num">
                                      <p:cBhvr>
                                        <p:cTn id="71" dur="500" fill="hold"/>
                                        <p:tgtEl>
                                          <p:spTgt spid="2">
                                            <p:graphicEl>
                                              <a:dgm id="{2D7A0D2B-8F7A-45BF-A548-0FC2AC624E23}"/>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2D7A0D2B-8F7A-45BF-A548-0FC2AC624E23}"/>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2D7A0D2B-8F7A-45BF-A548-0FC2AC624E23}"/>
                                            </p:graphicEl>
                                          </p:spTgt>
                                        </p:tgtEl>
                                      </p:cBhvr>
                                    </p:animEffect>
                                    <p:anim calcmode="lin" valueType="num">
                                      <p:cBhvr>
                                        <p:cTn id="74" dur="500" fill="hold"/>
                                        <p:tgtEl>
                                          <p:spTgt spid="2">
                                            <p:graphicEl>
                                              <a:dgm id="{2D7A0D2B-8F7A-45BF-A548-0FC2AC624E23}"/>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2D7A0D2B-8F7A-45BF-A548-0FC2AC624E23}"/>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4E1FB85D-8EBE-4161-809A-FF21920CA7FB}"/>
                                            </p:graphicEl>
                                          </p:spTgt>
                                        </p:tgtEl>
                                        <p:attrNameLst>
                                          <p:attrName>style.visibility</p:attrName>
                                        </p:attrNameLst>
                                      </p:cBhvr>
                                      <p:to>
                                        <p:strVal val="visible"/>
                                      </p:to>
                                    </p:set>
                                    <p:anim calcmode="lin" valueType="num">
                                      <p:cBhvr>
                                        <p:cTn id="78" dur="500" fill="hold"/>
                                        <p:tgtEl>
                                          <p:spTgt spid="2">
                                            <p:graphicEl>
                                              <a:dgm id="{4E1FB85D-8EBE-4161-809A-FF21920CA7FB}"/>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4E1FB85D-8EBE-4161-809A-FF21920CA7FB}"/>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4E1FB85D-8EBE-4161-809A-FF21920CA7FB}"/>
                                            </p:graphicEl>
                                          </p:spTgt>
                                        </p:tgtEl>
                                      </p:cBhvr>
                                    </p:animEffect>
                                    <p:anim calcmode="lin" valueType="num">
                                      <p:cBhvr>
                                        <p:cTn id="81" dur="500" fill="hold"/>
                                        <p:tgtEl>
                                          <p:spTgt spid="2">
                                            <p:graphicEl>
                                              <a:dgm id="{4E1FB85D-8EBE-4161-809A-FF21920CA7FB}"/>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4E1FB85D-8EBE-4161-809A-FF21920CA7FB}"/>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800B2D68-911B-4BA1-B549-3D6B7183147E}"/>
                                            </p:graphicEl>
                                          </p:spTgt>
                                        </p:tgtEl>
                                        <p:attrNameLst>
                                          <p:attrName>style.visibility</p:attrName>
                                        </p:attrNameLst>
                                      </p:cBhvr>
                                      <p:to>
                                        <p:strVal val="visible"/>
                                      </p:to>
                                    </p:set>
                                    <p:anim calcmode="lin" valueType="num">
                                      <p:cBhvr>
                                        <p:cTn id="87" dur="500" fill="hold"/>
                                        <p:tgtEl>
                                          <p:spTgt spid="2">
                                            <p:graphicEl>
                                              <a:dgm id="{800B2D68-911B-4BA1-B549-3D6B7183147E}"/>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800B2D68-911B-4BA1-B549-3D6B7183147E}"/>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800B2D68-911B-4BA1-B549-3D6B7183147E}"/>
                                            </p:graphicEl>
                                          </p:spTgt>
                                        </p:tgtEl>
                                      </p:cBhvr>
                                    </p:animEffect>
                                    <p:anim calcmode="lin" valueType="num">
                                      <p:cBhvr>
                                        <p:cTn id="90" dur="500" fill="hold"/>
                                        <p:tgtEl>
                                          <p:spTgt spid="2">
                                            <p:graphicEl>
                                              <a:dgm id="{800B2D68-911B-4BA1-B549-3D6B7183147E}"/>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800B2D68-911B-4BA1-B549-3D6B7183147E}"/>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E57C3FA8-3C64-479C-AA20-13BADC859C1C}"/>
                                            </p:graphicEl>
                                          </p:spTgt>
                                        </p:tgtEl>
                                        <p:attrNameLst>
                                          <p:attrName>style.visibility</p:attrName>
                                        </p:attrNameLst>
                                      </p:cBhvr>
                                      <p:to>
                                        <p:strVal val="visible"/>
                                      </p:to>
                                    </p:set>
                                    <p:anim calcmode="lin" valueType="num">
                                      <p:cBhvr>
                                        <p:cTn id="94" dur="500" fill="hold"/>
                                        <p:tgtEl>
                                          <p:spTgt spid="2">
                                            <p:graphicEl>
                                              <a:dgm id="{E57C3FA8-3C64-479C-AA20-13BADC859C1C}"/>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E57C3FA8-3C64-479C-AA20-13BADC859C1C}"/>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E57C3FA8-3C64-479C-AA20-13BADC859C1C}"/>
                                            </p:graphicEl>
                                          </p:spTgt>
                                        </p:tgtEl>
                                      </p:cBhvr>
                                    </p:animEffect>
                                    <p:anim calcmode="lin" valueType="num">
                                      <p:cBhvr>
                                        <p:cTn id="97" dur="500" fill="hold"/>
                                        <p:tgtEl>
                                          <p:spTgt spid="2">
                                            <p:graphicEl>
                                              <a:dgm id="{E57C3FA8-3C64-479C-AA20-13BADC859C1C}"/>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E57C3FA8-3C64-479C-AA20-13BADC859C1C}"/>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1F5DFBF9-9B11-42D5-9C78-CE3C03CB8BFF}"/>
                                            </p:graphicEl>
                                          </p:spTgt>
                                        </p:tgtEl>
                                        <p:attrNameLst>
                                          <p:attrName>style.visibility</p:attrName>
                                        </p:attrNameLst>
                                      </p:cBhvr>
                                      <p:to>
                                        <p:strVal val="visible"/>
                                      </p:to>
                                    </p:set>
                                    <p:anim calcmode="lin" valueType="num">
                                      <p:cBhvr>
                                        <p:cTn id="103" dur="500" fill="hold"/>
                                        <p:tgtEl>
                                          <p:spTgt spid="2">
                                            <p:graphicEl>
                                              <a:dgm id="{1F5DFBF9-9B11-42D5-9C78-CE3C03CB8BFF}"/>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1F5DFBF9-9B11-42D5-9C78-CE3C03CB8BFF}"/>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1F5DFBF9-9B11-42D5-9C78-CE3C03CB8BFF}"/>
                                            </p:graphicEl>
                                          </p:spTgt>
                                        </p:tgtEl>
                                      </p:cBhvr>
                                    </p:animEffect>
                                    <p:anim calcmode="lin" valueType="num">
                                      <p:cBhvr>
                                        <p:cTn id="106" dur="500" fill="hold"/>
                                        <p:tgtEl>
                                          <p:spTgt spid="2">
                                            <p:graphicEl>
                                              <a:dgm id="{1F5DFBF9-9B11-42D5-9C78-CE3C03CB8BFF}"/>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1F5DFBF9-9B11-42D5-9C78-CE3C03CB8BFF}"/>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48CEE876-2185-4E13-82BE-0EEDAD13C0F3}"/>
                                            </p:graphicEl>
                                          </p:spTgt>
                                        </p:tgtEl>
                                        <p:attrNameLst>
                                          <p:attrName>style.visibility</p:attrName>
                                        </p:attrNameLst>
                                      </p:cBhvr>
                                      <p:to>
                                        <p:strVal val="visible"/>
                                      </p:to>
                                    </p:set>
                                    <p:anim calcmode="lin" valueType="num">
                                      <p:cBhvr>
                                        <p:cTn id="110" dur="500" fill="hold"/>
                                        <p:tgtEl>
                                          <p:spTgt spid="2">
                                            <p:graphicEl>
                                              <a:dgm id="{48CEE876-2185-4E13-82BE-0EEDAD13C0F3}"/>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48CEE876-2185-4E13-82BE-0EEDAD13C0F3}"/>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48CEE876-2185-4E13-82BE-0EEDAD13C0F3}"/>
                                            </p:graphicEl>
                                          </p:spTgt>
                                        </p:tgtEl>
                                      </p:cBhvr>
                                    </p:animEffect>
                                    <p:anim calcmode="lin" valueType="num">
                                      <p:cBhvr>
                                        <p:cTn id="113" dur="500" fill="hold"/>
                                        <p:tgtEl>
                                          <p:spTgt spid="2">
                                            <p:graphicEl>
                                              <a:dgm id="{48CEE876-2185-4E13-82BE-0EEDAD13C0F3}"/>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48CEE876-2185-4E13-82BE-0EEDAD13C0F3}"/>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1B2D93BF-2662-4FAE-89C0-217BA2B6F698}"/>
                                            </p:graphicEl>
                                          </p:spTgt>
                                        </p:tgtEl>
                                        <p:attrNameLst>
                                          <p:attrName>style.visibility</p:attrName>
                                        </p:attrNameLst>
                                      </p:cBhvr>
                                      <p:to>
                                        <p:strVal val="visible"/>
                                      </p:to>
                                    </p:set>
                                    <p:anim calcmode="lin" valueType="num">
                                      <p:cBhvr>
                                        <p:cTn id="119" dur="500" fill="hold"/>
                                        <p:tgtEl>
                                          <p:spTgt spid="2">
                                            <p:graphicEl>
                                              <a:dgm id="{1B2D93BF-2662-4FAE-89C0-217BA2B6F698}"/>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1B2D93BF-2662-4FAE-89C0-217BA2B6F698}"/>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1B2D93BF-2662-4FAE-89C0-217BA2B6F698}"/>
                                            </p:graphicEl>
                                          </p:spTgt>
                                        </p:tgtEl>
                                      </p:cBhvr>
                                    </p:animEffect>
                                    <p:anim calcmode="lin" valueType="num">
                                      <p:cBhvr>
                                        <p:cTn id="122" dur="500" fill="hold"/>
                                        <p:tgtEl>
                                          <p:spTgt spid="2">
                                            <p:graphicEl>
                                              <a:dgm id="{1B2D93BF-2662-4FAE-89C0-217BA2B6F698}"/>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1B2D93BF-2662-4FAE-89C0-217BA2B6F698}"/>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D614E9FB-5461-4780-96A0-0A7D8BC0A7DB}"/>
                                            </p:graphicEl>
                                          </p:spTgt>
                                        </p:tgtEl>
                                        <p:attrNameLst>
                                          <p:attrName>style.visibility</p:attrName>
                                        </p:attrNameLst>
                                      </p:cBhvr>
                                      <p:to>
                                        <p:strVal val="visible"/>
                                      </p:to>
                                    </p:set>
                                    <p:anim calcmode="lin" valueType="num">
                                      <p:cBhvr>
                                        <p:cTn id="126" dur="500" fill="hold"/>
                                        <p:tgtEl>
                                          <p:spTgt spid="2">
                                            <p:graphicEl>
                                              <a:dgm id="{D614E9FB-5461-4780-96A0-0A7D8BC0A7DB}"/>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D614E9FB-5461-4780-96A0-0A7D8BC0A7DB}"/>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D614E9FB-5461-4780-96A0-0A7D8BC0A7DB}"/>
                                            </p:graphicEl>
                                          </p:spTgt>
                                        </p:tgtEl>
                                      </p:cBhvr>
                                    </p:animEffect>
                                    <p:anim calcmode="lin" valueType="num">
                                      <p:cBhvr>
                                        <p:cTn id="129" dur="500" fill="hold"/>
                                        <p:tgtEl>
                                          <p:spTgt spid="2">
                                            <p:graphicEl>
                                              <a:dgm id="{D614E9FB-5461-4780-96A0-0A7D8BC0A7DB}"/>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D614E9FB-5461-4780-96A0-0A7D8BC0A7DB}"/>
                                            </p:graphicEl>
                                          </p:spTgt>
                                        </p:tgtEl>
                                        <p:attrNameLst>
                                          <p:attrName>ppt_y</p:attrName>
                                        </p:attrNameLst>
                                      </p:cBhvr>
                                      <p:tavLst>
                                        <p:tav tm="0">
                                          <p:val>
                                            <p:fltVal val="0.5"/>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37" presetClass="entr" presetSubtype="0" fill="hold" grpId="0" nodeType="clickEffect">
                                  <p:stCondLst>
                                    <p:cond delay="0"/>
                                  </p:stCondLst>
                                  <p:childTnLst>
                                    <p:set>
                                      <p:cBhvr>
                                        <p:cTn id="134" dur="1" fill="hold">
                                          <p:stCondLst>
                                            <p:cond delay="0"/>
                                          </p:stCondLst>
                                        </p:cTn>
                                        <p:tgtEl>
                                          <p:spTgt spid="8"/>
                                        </p:tgtEl>
                                        <p:attrNameLst>
                                          <p:attrName>style.visibility</p:attrName>
                                        </p:attrNameLst>
                                      </p:cBhvr>
                                      <p:to>
                                        <p:strVal val="visible"/>
                                      </p:to>
                                    </p:set>
                                    <p:animEffect transition="in" filter="fade">
                                      <p:cBhvr>
                                        <p:cTn id="135" dur="1000"/>
                                        <p:tgtEl>
                                          <p:spTgt spid="8"/>
                                        </p:tgtEl>
                                      </p:cBhvr>
                                    </p:animEffect>
                                    <p:anim calcmode="lin" valueType="num">
                                      <p:cBhvr>
                                        <p:cTn id="136" dur="1000" fill="hold"/>
                                        <p:tgtEl>
                                          <p:spTgt spid="8"/>
                                        </p:tgtEl>
                                        <p:attrNameLst>
                                          <p:attrName>ppt_x</p:attrName>
                                        </p:attrNameLst>
                                      </p:cBhvr>
                                      <p:tavLst>
                                        <p:tav tm="0">
                                          <p:val>
                                            <p:strVal val="#ppt_x"/>
                                          </p:val>
                                        </p:tav>
                                        <p:tav tm="100000">
                                          <p:val>
                                            <p:strVal val="#ppt_x"/>
                                          </p:val>
                                        </p:tav>
                                      </p:tavLst>
                                    </p:anim>
                                    <p:anim calcmode="lin" valueType="num">
                                      <p:cBhvr>
                                        <p:cTn id="137" dur="900" decel="100000" fill="hold"/>
                                        <p:tgtEl>
                                          <p:spTgt spid="8"/>
                                        </p:tgtEl>
                                        <p:attrNameLst>
                                          <p:attrName>ppt_y</p:attrName>
                                        </p:attrNameLst>
                                      </p:cBhvr>
                                      <p:tavLst>
                                        <p:tav tm="0">
                                          <p:val>
                                            <p:strVal val="#ppt_y+1"/>
                                          </p:val>
                                        </p:tav>
                                        <p:tav tm="100000">
                                          <p:val>
                                            <p:strVal val="#ppt_y-.03"/>
                                          </p:val>
                                        </p:tav>
                                      </p:tavLst>
                                    </p:anim>
                                    <p:anim calcmode="lin" valueType="num">
                                      <p:cBhvr>
                                        <p:cTn id="13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39" presetID="37" presetClass="entr" presetSubtype="0" fill="hold" nodeType="with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fade">
                                      <p:cBhvr>
                                        <p:cTn id="141" dur="1000"/>
                                        <p:tgtEl>
                                          <p:spTgt spid="9"/>
                                        </p:tgtEl>
                                      </p:cBhvr>
                                    </p:animEffect>
                                    <p:anim calcmode="lin" valueType="num">
                                      <p:cBhvr>
                                        <p:cTn id="142" dur="1000" fill="hold"/>
                                        <p:tgtEl>
                                          <p:spTgt spid="9"/>
                                        </p:tgtEl>
                                        <p:attrNameLst>
                                          <p:attrName>ppt_x</p:attrName>
                                        </p:attrNameLst>
                                      </p:cBhvr>
                                      <p:tavLst>
                                        <p:tav tm="0">
                                          <p:val>
                                            <p:strVal val="#ppt_x"/>
                                          </p:val>
                                        </p:tav>
                                        <p:tav tm="100000">
                                          <p:val>
                                            <p:strVal val="#ppt_x"/>
                                          </p:val>
                                        </p:tav>
                                      </p:tavLst>
                                    </p:anim>
                                    <p:anim calcmode="lin" valueType="num">
                                      <p:cBhvr>
                                        <p:cTn id="143" dur="900" decel="100000" fill="hold"/>
                                        <p:tgtEl>
                                          <p:spTgt spid="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AE8F9A-957A-D6BA-1CDD-2C4CA87A0EDE}"/>
              </a:ext>
            </a:extLst>
          </p:cNvPr>
          <p:cNvSpPr txBox="1"/>
          <p:nvPr/>
        </p:nvSpPr>
        <p:spPr>
          <a:xfrm>
            <a:off x="-2" y="91899"/>
            <a:ext cx="12191999" cy="646331"/>
          </a:xfrm>
          <a:prstGeom prst="rect">
            <a:avLst/>
          </a:prstGeom>
          <a:noFill/>
        </p:spPr>
        <p:txBody>
          <a:bodyPr wrap="square">
            <a:spAutoFit/>
          </a:bodyPr>
          <a:lstStyle/>
          <a:p>
            <a:pPr algn="ctr" defTabSz="609585"/>
            <a:r>
              <a:rPr lang="my-MM" sz="3600" b="1" dirty="0"/>
              <a:t>တရားစီရင်ခြင်းသည်ချီးမွမ်းခြင်းဖြင့်စသည်</a:t>
            </a:r>
            <a:endParaRPr lang="es-ES" sz="3600" b="1" dirty="0">
              <a:ln w="6600">
                <a:solidFill>
                  <a:srgbClr val="9900CC"/>
                </a:solidFill>
                <a:prstDash val="solid"/>
              </a:ln>
              <a:effectLst>
                <a:outerShdw dist="38100" dir="2700000" algn="tl" rotWithShape="0">
                  <a:srgbClr val="9900CC"/>
                </a:outerShdw>
              </a:effectLst>
              <a:latin typeface="Calibri" panose="020F0502020204030204"/>
            </a:endParaRPr>
          </a:p>
        </p:txBody>
      </p:sp>
      <p:sp>
        <p:nvSpPr>
          <p:cNvPr id="5" name="CuadroTexto 4">
            <a:extLst>
              <a:ext uri="{FF2B5EF4-FFF2-40B4-BE49-F238E27FC236}">
                <a16:creationId xmlns:a16="http://schemas.microsoft.com/office/drawing/2014/main" id="{50480498-B69B-E77E-90D7-4CF9A3A6C352}"/>
              </a:ext>
            </a:extLst>
          </p:cNvPr>
          <p:cNvSpPr txBox="1"/>
          <p:nvPr/>
        </p:nvSpPr>
        <p:spPr>
          <a:xfrm>
            <a:off x="1049077" y="781431"/>
            <a:ext cx="10093843" cy="748795"/>
          </a:xfrm>
          <a:prstGeom prst="rect">
            <a:avLst/>
          </a:prstGeom>
          <a:noFill/>
        </p:spPr>
        <p:txBody>
          <a:bodyPr wrap="square">
            <a:spAutoFit/>
            <a:scene3d>
              <a:camera prst="orthographicFront"/>
              <a:lightRig rig="threePt" dir="t"/>
            </a:scene3d>
            <a:sp3d extrusionH="57150">
              <a:bevelT w="38100" h="38100"/>
            </a:sp3d>
          </a:bodyPr>
          <a:lstStyle/>
          <a:p>
            <a:pPr defTabSz="609585"/>
            <a:r>
              <a:rPr lang="es-ES" sz="2133" b="1" dirty="0">
                <a:solidFill>
                  <a:srgbClr val="FFC000">
                    <a:lumMod val="50000"/>
                  </a:srgbClr>
                </a:solidFill>
                <a:latin typeface="Comic Sans MS" panose="030F0702030302020204" pitchFamily="66" charset="0"/>
              </a:rPr>
              <a:t>“</a:t>
            </a:r>
            <a:r>
              <a:rPr lang="my-MM" sz="2133" b="1" dirty="0">
                <a:solidFill>
                  <a:srgbClr val="FFC000">
                    <a:lumMod val="50000"/>
                  </a:srgbClr>
                </a:solidFill>
                <a:latin typeface="Comic Sans MS" panose="030F0702030302020204" pitchFamily="66" charset="0"/>
              </a:rPr>
              <a:t>ထိုအခါဝိညာဉ်တော်ကိုငါသည်ချက်ခြင်းခံရ၍၊ကောင်းကင်ဘုံ၌ပလ္လင်တစ်ခုတည်လျက်ရှိ၏။ ပလ္လင်ပေါ်မှာထိုင်သောသူလည်းရှိ၏။ </a:t>
            </a:r>
            <a:r>
              <a:rPr lang="es-ES" sz="2133" b="1" dirty="0">
                <a:solidFill>
                  <a:srgbClr val="FFC000">
                    <a:lumMod val="50000"/>
                  </a:srgbClr>
                </a:solidFill>
                <a:latin typeface="Comic Sans MS" panose="030F0702030302020204" pitchFamily="66" charset="0"/>
              </a:rPr>
              <a:t>” </a:t>
            </a:r>
            <a:r>
              <a:rPr lang="es-ES" sz="1600" b="1" dirty="0">
                <a:solidFill>
                  <a:srgbClr val="FFC000">
                    <a:lumMod val="50000"/>
                  </a:srgbClr>
                </a:solidFill>
                <a:latin typeface="Comic Sans MS" panose="030F0702030302020204" pitchFamily="66" charset="0"/>
              </a:rPr>
              <a:t>(</a:t>
            </a:r>
            <a:r>
              <a:rPr lang="es-ES" sz="1600" b="1" dirty="0" err="1">
                <a:solidFill>
                  <a:srgbClr val="FFC000">
                    <a:lumMod val="50000"/>
                  </a:srgbClr>
                </a:solidFill>
                <a:latin typeface="Comic Sans MS" panose="030F0702030302020204" pitchFamily="66" charset="0"/>
              </a:rPr>
              <a:t>Revelation</a:t>
            </a:r>
            <a:r>
              <a:rPr lang="es-ES" sz="1600" b="1" dirty="0">
                <a:solidFill>
                  <a:srgbClr val="FFC000">
                    <a:lumMod val="50000"/>
                  </a:srgbClr>
                </a:solidFill>
                <a:latin typeface="Comic Sans MS" panose="030F0702030302020204" pitchFamily="66" charset="0"/>
              </a:rPr>
              <a:t> 4:2)</a:t>
            </a:r>
          </a:p>
        </p:txBody>
      </p:sp>
      <p:sp>
        <p:nvSpPr>
          <p:cNvPr id="6" name="CuadroTexto 5">
            <a:extLst>
              <a:ext uri="{FF2B5EF4-FFF2-40B4-BE49-F238E27FC236}">
                <a16:creationId xmlns:a16="http://schemas.microsoft.com/office/drawing/2014/main" id="{DD19BD79-6188-9E79-FBB5-F3C8E3E78443}"/>
              </a:ext>
            </a:extLst>
          </p:cNvPr>
          <p:cNvSpPr txBox="1"/>
          <p:nvPr/>
        </p:nvSpPr>
        <p:spPr>
          <a:xfrm>
            <a:off x="170122" y="1648621"/>
            <a:ext cx="12021877" cy="461665"/>
          </a:xfrm>
          <a:prstGeom prst="rect">
            <a:avLst/>
          </a:prstGeom>
          <a:noFill/>
        </p:spPr>
        <p:txBody>
          <a:bodyPr wrap="square" rtlCol="0">
            <a:spAutoFit/>
          </a:bodyPr>
          <a:lstStyle/>
          <a:p>
            <a:pPr defTabSz="609585">
              <a:spcBef>
                <a:spcPts val="800"/>
              </a:spcBef>
            </a:pPr>
            <a:r>
              <a:rPr lang="my-MM" sz="2400" b="1" dirty="0">
                <a:solidFill>
                  <a:prstClr val="black"/>
                </a:solidFill>
              </a:rPr>
              <a:t>ယောဟန်သည်တရားစီရင်ခြင်း၏ကြီးကျယ်ခမ်းနားသောမြင်ကွင်းကိုလည်းမြင်ခဲ့သည် (ဗျာ ၄)။</a:t>
            </a:r>
            <a:endParaRPr lang="es-ES" sz="2400" b="1" dirty="0">
              <a:solidFill>
                <a:prstClr val="black"/>
              </a:solidFill>
              <a:latin typeface="Calibri" panose="020F0502020204030204"/>
            </a:endParaRPr>
          </a:p>
        </p:txBody>
      </p:sp>
      <p:graphicFrame>
        <p:nvGraphicFramePr>
          <p:cNvPr id="2" name="Diagrama 1">
            <a:extLst>
              <a:ext uri="{FF2B5EF4-FFF2-40B4-BE49-F238E27FC236}">
                <a16:creationId xmlns:a16="http://schemas.microsoft.com/office/drawing/2014/main" id="{7E357164-C7E3-7ADE-9FA6-9DF7E9F795BC}"/>
              </a:ext>
            </a:extLst>
          </p:cNvPr>
          <p:cNvGraphicFramePr/>
          <p:nvPr>
            <p:extLst>
              <p:ext uri="{D42A27DB-BD31-4B8C-83A1-F6EECF244321}">
                <p14:modId xmlns:p14="http://schemas.microsoft.com/office/powerpoint/2010/main" val="3264717389"/>
              </p:ext>
            </p:extLst>
          </p:nvPr>
        </p:nvGraphicFramePr>
        <p:xfrm>
          <a:off x="170122" y="2169863"/>
          <a:ext cx="9650679" cy="303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 name="CuadroTexto 49">
            <a:extLst>
              <a:ext uri="{FF2B5EF4-FFF2-40B4-BE49-F238E27FC236}">
                <a16:creationId xmlns:a16="http://schemas.microsoft.com/office/drawing/2014/main" id="{DE8E20EE-5550-7EBB-2E05-88BD6923139E}"/>
              </a:ext>
            </a:extLst>
          </p:cNvPr>
          <p:cNvSpPr txBox="1"/>
          <p:nvPr/>
        </p:nvSpPr>
        <p:spPr>
          <a:xfrm>
            <a:off x="115202" y="5361869"/>
            <a:ext cx="9918141" cy="1323439"/>
          </a:xfrm>
          <a:prstGeom prst="rect">
            <a:avLst/>
          </a:prstGeom>
          <a:noFill/>
        </p:spPr>
        <p:txBody>
          <a:bodyPr wrap="square" rtlCol="0">
            <a:spAutoFit/>
          </a:bodyPr>
          <a:lstStyle/>
          <a:p>
            <a:pPr defTabSz="609585">
              <a:spcBef>
                <a:spcPts val="800"/>
              </a:spcBef>
            </a:pPr>
            <a:r>
              <a:rPr lang="my-MM" sz="2000" b="1" dirty="0">
                <a:solidFill>
                  <a:prstClr val="black"/>
                </a:solidFill>
              </a:rPr>
              <a:t>ချီးမွမ်းခြင်းသည်ဤတရားစီရင်ခြင်းမြင်ကွင်း၏အဓိကအချက်ဖြစ်သည်။အပြစ်တရားနှင့်အဆုံးသတ်ရန်ထိုက်တန်သောကြောင့်ကောင်းကင်ရှိသတ္တဝါတို့သည်ဘုရားသခင်ကိုချီးမွမ်းကြသည်။“အိုထာဝရဘုရား၊ကိုယ်တော်သည်ဘုန်းအသရေ၊အကြောင်းမူကား၊ကိုယ်တော်သည်ခပ်သိမ်းသောအရာတို့ကိုဖန်ဆင်းတော်မူ၍၊အလိုတော်အားဖြင့် တည်ရှိ၍ ဖန်ဆင်းတော်မူ၏။” (ဗျာ၊ ၄း၁၁)။</a:t>
            </a:r>
            <a:endParaRPr lang="es-ES" sz="2000" b="1" dirty="0">
              <a:solidFill>
                <a:prstClr val="black"/>
              </a:solidFill>
              <a:latin typeface="Calibri" panose="020F0502020204030204"/>
            </a:endParaRPr>
          </a:p>
        </p:txBody>
      </p:sp>
      <p:pic>
        <p:nvPicPr>
          <p:cNvPr id="7" name="Imagen 6" descr="Imagen que contiene tabla, colorido, pequeño, decorado&#10;&#10;Descripción generada automáticamente">
            <a:extLst>
              <a:ext uri="{FF2B5EF4-FFF2-40B4-BE49-F238E27FC236}">
                <a16:creationId xmlns:a16="http://schemas.microsoft.com/office/drawing/2014/main" id="{32ABEC65-75A3-8112-6806-75D75D3493E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9598662" y="2256264"/>
            <a:ext cx="2478137" cy="1828557"/>
          </a:xfrm>
          <a:prstGeom prst="ellipse">
            <a:avLst/>
          </a:prstGeom>
          <a:ln w="63500" cap="rnd">
            <a:solidFill>
              <a:schemeClr val="accent1">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Imagen que contiene Texto&#10;&#10;Descripción generada automáticamente">
            <a:extLst>
              <a:ext uri="{FF2B5EF4-FFF2-40B4-BE49-F238E27FC236}">
                <a16:creationId xmlns:a16="http://schemas.microsoft.com/office/drawing/2014/main" id="{B007BF55-4608-1F19-53A7-4D804C4BDCF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905861" y="4246728"/>
            <a:ext cx="2170937" cy="2377272"/>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0DD9D7DA-92B6-E8E8-50E0-03D2CD602710}"/>
              </a:ext>
            </a:extLst>
          </p:cNvPr>
          <p:cNvSpPr/>
          <p:nvPr/>
        </p:nvSpPr>
        <p:spPr>
          <a:xfrm>
            <a:off x="1103818" y="4281347"/>
            <a:ext cx="8279667" cy="338554"/>
          </a:xfrm>
          <a:prstGeom prst="rect">
            <a:avLst/>
          </a:prstGeom>
          <a:noFill/>
        </p:spPr>
        <p:txBody>
          <a:bodyPr wrap="square" lIns="91440" tIns="45720" rIns="91440" bIns="45720">
            <a:spAutoFit/>
          </a:bodyPr>
          <a:lstStyle/>
          <a:p>
            <a:r>
              <a:rPr lang="my-MM" sz="1600" b="1" cap="none" spc="0" dirty="0">
                <a:ln w="0"/>
                <a:solidFill>
                  <a:schemeClr val="tx1"/>
                </a:solidFill>
                <a:effectLst>
                  <a:outerShdw blurRad="38100" dist="19050" dir="2700000" algn="tl" rotWithShape="0">
                    <a:schemeClr val="dk1">
                      <a:alpha val="40000"/>
                    </a:schemeClr>
                  </a:outerShdw>
                </a:effectLst>
              </a:rPr>
              <a:t>သက်သေများပေါ်လာသည်– ခေရုဗိမ်များသည်ကောင်းကင်တမန်များကိုကိုယ်စားပြုသည်။(း၆-၈)</a:t>
            </a:r>
            <a:endParaRPr lang="en-US" sz="16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8127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8)">
                                      <p:cBhvr>
                                        <p:cTn id="16" dur="750"/>
                                        <p:tgtEl>
                                          <p:spTgt spid="7"/>
                                        </p:tgtEl>
                                      </p:cBhvr>
                                    </p:animEffect>
                                  </p:childTnLst>
                                </p:cTn>
                              </p:par>
                            </p:childTnLst>
                          </p:cTn>
                        </p:par>
                        <p:par>
                          <p:cTn id="17" fill="hold">
                            <p:stCondLst>
                              <p:cond delay="175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817731CC-0982-4294-9591-6088FA8E6C30}"/>
                                            </p:graphicEl>
                                          </p:spTgt>
                                        </p:tgtEl>
                                        <p:attrNameLst>
                                          <p:attrName>style.visibility</p:attrName>
                                        </p:attrNameLst>
                                      </p:cBhvr>
                                      <p:to>
                                        <p:strVal val="visible"/>
                                      </p:to>
                                    </p:set>
                                    <p:anim calcmode="lin" valueType="num">
                                      <p:cBhvr>
                                        <p:cTn id="30" dur="500" fill="hold"/>
                                        <p:tgtEl>
                                          <p:spTgt spid="2">
                                            <p:graphicEl>
                                              <a:dgm id="{817731CC-0982-4294-9591-6088FA8E6C30}"/>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817731CC-0982-4294-9591-6088FA8E6C30}"/>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817731CC-0982-4294-9591-6088FA8E6C30}"/>
                                            </p:graphic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
                                            <p:graphicEl>
                                              <a:dgm id="{CDCBE44E-1104-49D0-BE14-5496CB9098A8}"/>
                                            </p:graphicEl>
                                          </p:spTgt>
                                        </p:tgtEl>
                                        <p:attrNameLst>
                                          <p:attrName>style.visibility</p:attrName>
                                        </p:attrNameLst>
                                      </p:cBhvr>
                                      <p:to>
                                        <p:strVal val="visible"/>
                                      </p:to>
                                    </p:set>
                                    <p:animEffect transition="in" filter="wipe(left)">
                                      <p:cBhvr>
                                        <p:cTn id="36" dur="500"/>
                                        <p:tgtEl>
                                          <p:spTgt spid="2">
                                            <p:graphicEl>
                                              <a:dgm id="{CDCBE44E-1104-49D0-BE14-5496CB9098A8}"/>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DB266038-DD79-4908-9169-F326D4FE9D97}"/>
                                            </p:graphicEl>
                                          </p:spTgt>
                                        </p:tgtEl>
                                        <p:attrNameLst>
                                          <p:attrName>style.visibility</p:attrName>
                                        </p:attrNameLst>
                                      </p:cBhvr>
                                      <p:to>
                                        <p:strVal val="visible"/>
                                      </p:to>
                                    </p:set>
                                    <p:anim calcmode="lin" valueType="num">
                                      <p:cBhvr>
                                        <p:cTn id="41" dur="500" fill="hold"/>
                                        <p:tgtEl>
                                          <p:spTgt spid="2">
                                            <p:graphicEl>
                                              <a:dgm id="{DB266038-DD79-4908-9169-F326D4FE9D97}"/>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DB266038-DD79-4908-9169-F326D4FE9D97}"/>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DB266038-DD79-4908-9169-F326D4FE9D97}"/>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4AAA4C7E-6459-41BE-BE2B-CB71AD6B7238}"/>
                                            </p:graphicEl>
                                          </p:spTgt>
                                        </p:tgtEl>
                                        <p:attrNameLst>
                                          <p:attrName>style.visibility</p:attrName>
                                        </p:attrNameLst>
                                      </p:cBhvr>
                                      <p:to>
                                        <p:strVal val="visible"/>
                                      </p:to>
                                    </p:set>
                                    <p:animEffect transition="in" filter="wipe(left)">
                                      <p:cBhvr>
                                        <p:cTn id="47" dur="500"/>
                                        <p:tgtEl>
                                          <p:spTgt spid="2">
                                            <p:graphicEl>
                                              <a:dgm id="{4AAA4C7E-6459-41BE-BE2B-CB71AD6B723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5957DFC5-1554-4B21-9831-A8375AC332C5}"/>
                                            </p:graphicEl>
                                          </p:spTgt>
                                        </p:tgtEl>
                                        <p:attrNameLst>
                                          <p:attrName>style.visibility</p:attrName>
                                        </p:attrNameLst>
                                      </p:cBhvr>
                                      <p:to>
                                        <p:strVal val="visible"/>
                                      </p:to>
                                    </p:set>
                                    <p:anim calcmode="lin" valueType="num">
                                      <p:cBhvr>
                                        <p:cTn id="52" dur="500" fill="hold"/>
                                        <p:tgtEl>
                                          <p:spTgt spid="2">
                                            <p:graphicEl>
                                              <a:dgm id="{5957DFC5-1554-4B21-9831-A8375AC332C5}"/>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5957DFC5-1554-4B21-9831-A8375AC332C5}"/>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5957DFC5-1554-4B21-9831-A8375AC332C5}"/>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D4214544-CE62-4AEF-A260-7F248AC993E1}"/>
                                            </p:graphicEl>
                                          </p:spTgt>
                                        </p:tgtEl>
                                        <p:attrNameLst>
                                          <p:attrName>style.visibility</p:attrName>
                                        </p:attrNameLst>
                                      </p:cBhvr>
                                      <p:to>
                                        <p:strVal val="visible"/>
                                      </p:to>
                                    </p:set>
                                    <p:animEffect transition="in" filter="wipe(left)">
                                      <p:cBhvr>
                                        <p:cTn id="58" dur="500"/>
                                        <p:tgtEl>
                                          <p:spTgt spid="2">
                                            <p:graphicEl>
                                              <a:dgm id="{D4214544-CE62-4AEF-A260-7F248AC993E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31C7441D-2BD1-4256-8420-5819D66BDB54}"/>
                                            </p:graphicEl>
                                          </p:spTgt>
                                        </p:tgtEl>
                                        <p:attrNameLst>
                                          <p:attrName>style.visibility</p:attrName>
                                        </p:attrNameLst>
                                      </p:cBhvr>
                                      <p:to>
                                        <p:strVal val="visible"/>
                                      </p:to>
                                    </p:set>
                                    <p:anim calcmode="lin" valueType="num">
                                      <p:cBhvr>
                                        <p:cTn id="63" dur="500" fill="hold"/>
                                        <p:tgtEl>
                                          <p:spTgt spid="2">
                                            <p:graphicEl>
                                              <a:dgm id="{31C7441D-2BD1-4256-8420-5819D66BDB5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31C7441D-2BD1-4256-8420-5819D66BDB5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31C7441D-2BD1-4256-8420-5819D66BDB5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4A79CF53-9A36-4E22-91B1-746362E9FB74}"/>
                                            </p:graphicEl>
                                          </p:spTgt>
                                        </p:tgtEl>
                                        <p:attrNameLst>
                                          <p:attrName>style.visibility</p:attrName>
                                        </p:attrNameLst>
                                      </p:cBhvr>
                                      <p:to>
                                        <p:strVal val="visible"/>
                                      </p:to>
                                    </p:set>
                                    <p:animEffect transition="in" filter="wipe(left)">
                                      <p:cBhvr>
                                        <p:cTn id="69" dur="500"/>
                                        <p:tgtEl>
                                          <p:spTgt spid="2">
                                            <p:graphicEl>
                                              <a:dgm id="{4A79CF53-9A36-4E22-91B1-746362E9FB74}"/>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26BA6C91-AC9A-410B-921D-2AADE2F5CC77}"/>
                                            </p:graphicEl>
                                          </p:spTgt>
                                        </p:tgtEl>
                                        <p:attrNameLst>
                                          <p:attrName>style.visibility</p:attrName>
                                        </p:attrNameLst>
                                      </p:cBhvr>
                                      <p:to>
                                        <p:strVal val="visible"/>
                                      </p:to>
                                    </p:set>
                                    <p:anim calcmode="lin" valueType="num">
                                      <p:cBhvr>
                                        <p:cTn id="74" dur="500" fill="hold"/>
                                        <p:tgtEl>
                                          <p:spTgt spid="2">
                                            <p:graphicEl>
                                              <a:dgm id="{26BA6C91-AC9A-410B-921D-2AADE2F5CC77}"/>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26BA6C91-AC9A-410B-921D-2AADE2F5CC77}"/>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26BA6C91-AC9A-410B-921D-2AADE2F5CC77}"/>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B7971884-DDE2-4510-B79D-AE2B3350FC51}"/>
                                            </p:graphicEl>
                                          </p:spTgt>
                                        </p:tgtEl>
                                        <p:attrNameLst>
                                          <p:attrName>style.visibility</p:attrName>
                                        </p:attrNameLst>
                                      </p:cBhvr>
                                      <p:to>
                                        <p:strVal val="visible"/>
                                      </p:to>
                                    </p:set>
                                    <p:animEffect transition="in" filter="wipe(left)">
                                      <p:cBhvr>
                                        <p:cTn id="80" dur="500"/>
                                        <p:tgtEl>
                                          <p:spTgt spid="2">
                                            <p:graphicEl>
                                              <a:dgm id="{B7971884-DDE2-4510-B79D-AE2B3350FC51}"/>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additive="base">
                                        <p:cTn id="85" dur="500" fill="hold"/>
                                        <p:tgtEl>
                                          <p:spTgt spid="50"/>
                                        </p:tgtEl>
                                        <p:attrNameLst>
                                          <p:attrName>ppt_x</p:attrName>
                                        </p:attrNameLst>
                                      </p:cBhvr>
                                      <p:tavLst>
                                        <p:tav tm="0">
                                          <p:val>
                                            <p:strVal val="1+#ppt_w/2"/>
                                          </p:val>
                                        </p:tav>
                                        <p:tav tm="100000">
                                          <p:val>
                                            <p:strVal val="#ppt_x"/>
                                          </p:val>
                                        </p:tav>
                                      </p:tavLst>
                                    </p:anim>
                                    <p:anim calcmode="lin" valueType="num">
                                      <p:cBhvr additive="base">
                                        <p:cTn id="86" dur="500" fill="hold"/>
                                        <p:tgtEl>
                                          <p:spTgt spid="50"/>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additive="base">
                                        <p:cTn id="89" dur="500" fill="hold"/>
                                        <p:tgtEl>
                                          <p:spTgt spid="9"/>
                                        </p:tgtEl>
                                        <p:attrNameLst>
                                          <p:attrName>ppt_x</p:attrName>
                                        </p:attrNameLst>
                                      </p:cBhvr>
                                      <p:tavLst>
                                        <p:tav tm="0">
                                          <p:val>
                                            <p:strVal val="1+#ppt_w/2"/>
                                          </p:val>
                                        </p:tav>
                                        <p:tav tm="100000">
                                          <p:val>
                                            <p:strVal val="#ppt_x"/>
                                          </p:val>
                                        </p:tav>
                                      </p:tavLst>
                                    </p:anim>
                                    <p:anim calcmode="lin" valueType="num">
                                      <p:cBhvr additive="base">
                                        <p:cTn id="9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50"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4620</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Constantia</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saw tinmaungkyi</dc:creator>
  <cp:lastModifiedBy>saw tinmaungkyi</cp:lastModifiedBy>
  <cp:revision>15</cp:revision>
  <dcterms:created xsi:type="dcterms:W3CDTF">2023-04-20T14:32:53Z</dcterms:created>
  <dcterms:modified xsi:type="dcterms:W3CDTF">2023-04-21T07:06:38Z</dcterms:modified>
</cp:coreProperties>
</file>