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9" r:id="rId4"/>
    <p:sldId id="270" r:id="rId5"/>
    <p:sldId id="258" r:id="rId6"/>
    <p:sldId id="259" r:id="rId7"/>
    <p:sldId id="260" r:id="rId8"/>
    <p:sldId id="261" r:id="rId9"/>
    <p:sldId id="271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w tinmaungkyi" userId="b5d85491662c7426" providerId="LiveId" clId="{ADDA1D4F-5166-49B3-99C0-9A555D4FCE4D}"/>
    <pc:docChg chg="custSel delSld modSld delMainMaster">
      <pc:chgData name="saw tinmaungkyi" userId="b5d85491662c7426" providerId="LiveId" clId="{ADDA1D4F-5166-49B3-99C0-9A555D4FCE4D}" dt="2023-05-15T08:20:44.423" v="516" actId="20577"/>
      <pc:docMkLst>
        <pc:docMk/>
      </pc:docMkLst>
      <pc:sldChg chg="del">
        <pc:chgData name="saw tinmaungkyi" userId="b5d85491662c7426" providerId="LiveId" clId="{ADDA1D4F-5166-49B3-99C0-9A555D4FCE4D}" dt="2023-05-15T05:22:27.127" v="0" actId="47"/>
        <pc:sldMkLst>
          <pc:docMk/>
          <pc:sldMk cId="2774160846" sldId="256"/>
        </pc:sldMkLst>
      </pc:sldChg>
      <pc:sldChg chg="modSp mod">
        <pc:chgData name="saw tinmaungkyi" userId="b5d85491662c7426" providerId="LiveId" clId="{ADDA1D4F-5166-49B3-99C0-9A555D4FCE4D}" dt="2023-05-15T05:22:56.025" v="3" actId="1076"/>
        <pc:sldMkLst>
          <pc:docMk/>
          <pc:sldMk cId="2068743636" sldId="257"/>
        </pc:sldMkLst>
        <pc:spChg chg="mod">
          <ac:chgData name="saw tinmaungkyi" userId="b5d85491662c7426" providerId="LiveId" clId="{ADDA1D4F-5166-49B3-99C0-9A555D4FCE4D}" dt="2023-05-15T05:22:56.025" v="3" actId="1076"/>
          <ac:spMkLst>
            <pc:docMk/>
            <pc:sldMk cId="2068743636" sldId="257"/>
            <ac:spMk id="4" creationId="{2CFBCF57-EE4F-E2D4-950A-C54B49E587E7}"/>
          </ac:spMkLst>
        </pc:spChg>
      </pc:sldChg>
      <pc:sldChg chg="modSp mod modAnim">
        <pc:chgData name="saw tinmaungkyi" userId="b5d85491662c7426" providerId="LiveId" clId="{ADDA1D4F-5166-49B3-99C0-9A555D4FCE4D}" dt="2023-05-15T05:42:39.873" v="172" actId="20577"/>
        <pc:sldMkLst>
          <pc:docMk/>
          <pc:sldMk cId="1198081938" sldId="258"/>
        </pc:sldMkLst>
        <pc:spChg chg="mod">
          <ac:chgData name="saw tinmaungkyi" userId="b5d85491662c7426" providerId="LiveId" clId="{ADDA1D4F-5166-49B3-99C0-9A555D4FCE4D}" dt="2023-05-15T05:31:59.526" v="68" actId="1076"/>
          <ac:spMkLst>
            <pc:docMk/>
            <pc:sldMk cId="1198081938" sldId="258"/>
            <ac:spMk id="3" creationId="{781FE30C-B97A-51BD-235B-C770CA2145E1}"/>
          </ac:spMkLst>
        </pc:spChg>
        <pc:spChg chg="mod">
          <ac:chgData name="saw tinmaungkyi" userId="b5d85491662c7426" providerId="LiveId" clId="{ADDA1D4F-5166-49B3-99C0-9A555D4FCE4D}" dt="2023-05-15T05:34:12.771" v="95" actId="20577"/>
          <ac:spMkLst>
            <pc:docMk/>
            <pc:sldMk cId="1198081938" sldId="258"/>
            <ac:spMk id="5" creationId="{AC57A975-AFC3-3CFC-59DF-520BFA4B6158}"/>
          </ac:spMkLst>
        </pc:spChg>
        <pc:spChg chg="mod">
          <ac:chgData name="saw tinmaungkyi" userId="b5d85491662c7426" providerId="LiveId" clId="{ADDA1D4F-5166-49B3-99C0-9A555D4FCE4D}" dt="2023-05-15T05:36:21.748" v="119" actId="6549"/>
          <ac:spMkLst>
            <pc:docMk/>
            <pc:sldMk cId="1198081938" sldId="258"/>
            <ac:spMk id="6" creationId="{26D28C4F-4F55-AF62-64CA-409E635B7DA2}"/>
          </ac:spMkLst>
        </pc:spChg>
        <pc:spChg chg="mod">
          <ac:chgData name="saw tinmaungkyi" userId="b5d85491662c7426" providerId="LiveId" clId="{ADDA1D4F-5166-49B3-99C0-9A555D4FCE4D}" dt="2023-05-15T05:39:01.583" v="141" actId="6549"/>
          <ac:spMkLst>
            <pc:docMk/>
            <pc:sldMk cId="1198081938" sldId="258"/>
            <ac:spMk id="11" creationId="{DE3FC3EA-1A29-5FDB-C10E-B2DF44609327}"/>
          </ac:spMkLst>
        </pc:spChg>
        <pc:spChg chg="mod">
          <ac:chgData name="saw tinmaungkyi" userId="b5d85491662c7426" providerId="LiveId" clId="{ADDA1D4F-5166-49B3-99C0-9A555D4FCE4D}" dt="2023-05-15T05:42:39.873" v="172" actId="20577"/>
          <ac:spMkLst>
            <pc:docMk/>
            <pc:sldMk cId="1198081938" sldId="258"/>
            <ac:spMk id="13" creationId="{1B85F030-A050-FB36-D3D6-0861A97CC84C}"/>
          </ac:spMkLst>
        </pc:spChg>
      </pc:sldChg>
      <pc:sldChg chg="modSp mod modAnim">
        <pc:chgData name="saw tinmaungkyi" userId="b5d85491662c7426" providerId="LiveId" clId="{ADDA1D4F-5166-49B3-99C0-9A555D4FCE4D}" dt="2023-05-15T07:46:20.413" v="248" actId="1076"/>
        <pc:sldMkLst>
          <pc:docMk/>
          <pc:sldMk cId="4733957" sldId="259"/>
        </pc:sldMkLst>
        <pc:spChg chg="mod">
          <ac:chgData name="saw tinmaungkyi" userId="b5d85491662c7426" providerId="LiveId" clId="{ADDA1D4F-5166-49B3-99C0-9A555D4FCE4D}" dt="2023-05-15T05:43:39.591" v="176" actId="207"/>
          <ac:spMkLst>
            <pc:docMk/>
            <pc:sldMk cId="4733957" sldId="259"/>
            <ac:spMk id="3" creationId="{AD310D78-DA9B-BC75-DB41-93C3E43169E9}"/>
          </ac:spMkLst>
        </pc:spChg>
        <pc:spChg chg="mod">
          <ac:chgData name="saw tinmaungkyi" userId="b5d85491662c7426" providerId="LiveId" clId="{ADDA1D4F-5166-49B3-99C0-9A555D4FCE4D}" dt="2023-05-15T07:40:09.583" v="185" actId="6549"/>
          <ac:spMkLst>
            <pc:docMk/>
            <pc:sldMk cId="4733957" sldId="259"/>
            <ac:spMk id="7" creationId="{87CBEA30-05FC-5DB2-DA5C-CB3E517E70E6}"/>
          </ac:spMkLst>
        </pc:spChg>
        <pc:spChg chg="mod">
          <ac:chgData name="saw tinmaungkyi" userId="b5d85491662c7426" providerId="LiveId" clId="{ADDA1D4F-5166-49B3-99C0-9A555D4FCE4D}" dt="2023-05-15T07:43:07.686" v="222" actId="20577"/>
          <ac:spMkLst>
            <pc:docMk/>
            <pc:sldMk cId="4733957" sldId="259"/>
            <ac:spMk id="8" creationId="{C90513DD-8E5F-7258-DC78-950FC4BB31C0}"/>
          </ac:spMkLst>
        </pc:spChg>
        <pc:spChg chg="mod">
          <ac:chgData name="saw tinmaungkyi" userId="b5d85491662c7426" providerId="LiveId" clId="{ADDA1D4F-5166-49B3-99C0-9A555D4FCE4D}" dt="2023-05-15T07:45:12.605" v="242" actId="6549"/>
          <ac:spMkLst>
            <pc:docMk/>
            <pc:sldMk cId="4733957" sldId="259"/>
            <ac:spMk id="18" creationId="{35391B56-C837-B765-4394-7926CC4FE5FA}"/>
          </ac:spMkLst>
        </pc:spChg>
        <pc:spChg chg="mod">
          <ac:chgData name="saw tinmaungkyi" userId="b5d85491662c7426" providerId="LiveId" clId="{ADDA1D4F-5166-49B3-99C0-9A555D4FCE4D}" dt="2023-05-15T07:46:20.413" v="248" actId="1076"/>
          <ac:spMkLst>
            <pc:docMk/>
            <pc:sldMk cId="4733957" sldId="259"/>
            <ac:spMk id="20" creationId="{120D85E6-F15B-2173-D019-0E8710811233}"/>
          </ac:spMkLst>
        </pc:spChg>
      </pc:sldChg>
      <pc:sldChg chg="modSp mod">
        <pc:chgData name="saw tinmaungkyi" userId="b5d85491662c7426" providerId="LiveId" clId="{ADDA1D4F-5166-49B3-99C0-9A555D4FCE4D}" dt="2023-05-15T07:52:30.332" v="286" actId="207"/>
        <pc:sldMkLst>
          <pc:docMk/>
          <pc:sldMk cId="877034081" sldId="260"/>
        </pc:sldMkLst>
        <pc:spChg chg="mod">
          <ac:chgData name="saw tinmaungkyi" userId="b5d85491662c7426" providerId="LiveId" clId="{ADDA1D4F-5166-49B3-99C0-9A555D4FCE4D}" dt="2023-05-15T07:47:21.330" v="253" actId="1076"/>
          <ac:spMkLst>
            <pc:docMk/>
            <pc:sldMk cId="877034081" sldId="260"/>
            <ac:spMk id="3" creationId="{2D67378C-4F46-71A6-A6F9-E5BD6706CA20}"/>
          </ac:spMkLst>
        </pc:spChg>
        <pc:spChg chg="mod">
          <ac:chgData name="saw tinmaungkyi" userId="b5d85491662c7426" providerId="LiveId" clId="{ADDA1D4F-5166-49B3-99C0-9A555D4FCE4D}" dt="2023-05-15T07:52:30.332" v="286" actId="207"/>
          <ac:spMkLst>
            <pc:docMk/>
            <pc:sldMk cId="877034081" sldId="260"/>
            <ac:spMk id="5" creationId="{C5ED6E42-D156-2A32-4487-BD565D9EF727}"/>
          </ac:spMkLst>
        </pc:spChg>
        <pc:spChg chg="mod">
          <ac:chgData name="saw tinmaungkyi" userId="b5d85491662c7426" providerId="LiveId" clId="{ADDA1D4F-5166-49B3-99C0-9A555D4FCE4D}" dt="2023-05-15T07:51:10.409" v="272" actId="6549"/>
          <ac:spMkLst>
            <pc:docMk/>
            <pc:sldMk cId="877034081" sldId="260"/>
            <ac:spMk id="12" creationId="{8F51B822-CF7D-81E6-67FD-DF5522D86D84}"/>
          </ac:spMkLst>
        </pc:spChg>
        <pc:spChg chg="mod">
          <ac:chgData name="saw tinmaungkyi" userId="b5d85491662c7426" providerId="LiveId" clId="{ADDA1D4F-5166-49B3-99C0-9A555D4FCE4D}" dt="2023-05-15T07:51:51.776" v="285" actId="6549"/>
          <ac:spMkLst>
            <pc:docMk/>
            <pc:sldMk cId="877034081" sldId="260"/>
            <ac:spMk id="14" creationId="{FDBE768F-BCFB-B862-BBF4-A91FBFEDE610}"/>
          </ac:spMkLst>
        </pc:spChg>
      </pc:sldChg>
      <pc:sldChg chg="modSp mod modAnim">
        <pc:chgData name="saw tinmaungkyi" userId="b5d85491662c7426" providerId="LiveId" clId="{ADDA1D4F-5166-49B3-99C0-9A555D4FCE4D}" dt="2023-05-15T07:57:54.829" v="326" actId="1076"/>
        <pc:sldMkLst>
          <pc:docMk/>
          <pc:sldMk cId="1747435626" sldId="261"/>
        </pc:sldMkLst>
        <pc:spChg chg="mod">
          <ac:chgData name="saw tinmaungkyi" userId="b5d85491662c7426" providerId="LiveId" clId="{ADDA1D4F-5166-49B3-99C0-9A555D4FCE4D}" dt="2023-05-15T07:53:22.899" v="289" actId="1076"/>
          <ac:spMkLst>
            <pc:docMk/>
            <pc:sldMk cId="1747435626" sldId="261"/>
            <ac:spMk id="3" creationId="{3BEF8994-4BD1-3512-7FD9-A0A5CC65C320}"/>
          </ac:spMkLst>
        </pc:spChg>
        <pc:spChg chg="mod">
          <ac:chgData name="saw tinmaungkyi" userId="b5d85491662c7426" providerId="LiveId" clId="{ADDA1D4F-5166-49B3-99C0-9A555D4FCE4D}" dt="2023-05-15T07:54:12.793" v="290"/>
          <ac:spMkLst>
            <pc:docMk/>
            <pc:sldMk cId="1747435626" sldId="261"/>
            <ac:spMk id="5" creationId="{8CEB9383-679E-58CD-EAB5-BB40263397BB}"/>
          </ac:spMkLst>
        </pc:spChg>
        <pc:spChg chg="mod">
          <ac:chgData name="saw tinmaungkyi" userId="b5d85491662c7426" providerId="LiveId" clId="{ADDA1D4F-5166-49B3-99C0-9A555D4FCE4D}" dt="2023-05-15T07:56:07.752" v="311" actId="6549"/>
          <ac:spMkLst>
            <pc:docMk/>
            <pc:sldMk cId="1747435626" sldId="261"/>
            <ac:spMk id="6" creationId="{0B89BB7F-C085-D703-CF38-599837D43560}"/>
          </ac:spMkLst>
        </pc:spChg>
        <pc:spChg chg="mod">
          <ac:chgData name="saw tinmaungkyi" userId="b5d85491662c7426" providerId="LiveId" clId="{ADDA1D4F-5166-49B3-99C0-9A555D4FCE4D}" dt="2023-05-15T07:57:54.829" v="326" actId="1076"/>
          <ac:spMkLst>
            <pc:docMk/>
            <pc:sldMk cId="1747435626" sldId="261"/>
            <ac:spMk id="16" creationId="{01BE9991-70AD-AAD5-09A0-8EE2D8447E40}"/>
          </ac:spMkLst>
        </pc:spChg>
      </pc:sldChg>
      <pc:sldChg chg="modSp mod">
        <pc:chgData name="saw tinmaungkyi" userId="b5d85491662c7426" providerId="LiveId" clId="{ADDA1D4F-5166-49B3-99C0-9A555D4FCE4D}" dt="2023-05-15T08:14:49.892" v="463"/>
        <pc:sldMkLst>
          <pc:docMk/>
          <pc:sldMk cId="3491310668" sldId="265"/>
        </pc:sldMkLst>
        <pc:spChg chg="mod">
          <ac:chgData name="saw tinmaungkyi" userId="b5d85491662c7426" providerId="LiveId" clId="{ADDA1D4F-5166-49B3-99C0-9A555D4FCE4D}" dt="2023-05-15T08:14:49.892" v="463"/>
          <ac:spMkLst>
            <pc:docMk/>
            <pc:sldMk cId="3491310668" sldId="265"/>
            <ac:spMk id="3" creationId="{621CB807-00E0-4B01-A5DE-480769E5197E}"/>
          </ac:spMkLst>
        </pc:spChg>
        <pc:spChg chg="mod">
          <ac:chgData name="saw tinmaungkyi" userId="b5d85491662c7426" providerId="LiveId" clId="{ADDA1D4F-5166-49B3-99C0-9A555D4FCE4D}" dt="2023-05-15T08:04:20.048" v="377"/>
          <ac:spMkLst>
            <pc:docMk/>
            <pc:sldMk cId="3491310668" sldId="265"/>
            <ac:spMk id="4" creationId="{7BBD80B8-9BE3-6121-C939-AD3DDD6746F4}"/>
          </ac:spMkLst>
        </pc:spChg>
        <pc:graphicFrameChg chg="mod">
          <ac:chgData name="saw tinmaungkyi" userId="b5d85491662c7426" providerId="LiveId" clId="{ADDA1D4F-5166-49B3-99C0-9A555D4FCE4D}" dt="2023-05-15T08:12:49.452" v="441" actId="20577"/>
          <ac:graphicFrameMkLst>
            <pc:docMk/>
            <pc:sldMk cId="3491310668" sldId="265"/>
            <ac:graphicFrameMk id="2" creationId="{4D9F0570-8195-68A1-CF37-0EB1B6CACA2D}"/>
          </ac:graphicFrameMkLst>
        </pc:graphicFrameChg>
      </pc:sldChg>
      <pc:sldChg chg="modSp mod">
        <pc:chgData name="saw tinmaungkyi" userId="b5d85491662c7426" providerId="LiveId" clId="{ADDA1D4F-5166-49B3-99C0-9A555D4FCE4D}" dt="2023-05-15T08:20:44.423" v="516" actId="20577"/>
        <pc:sldMkLst>
          <pc:docMk/>
          <pc:sldMk cId="3238090197" sldId="266"/>
        </pc:sldMkLst>
        <pc:spChg chg="mod">
          <ac:chgData name="saw tinmaungkyi" userId="b5d85491662c7426" providerId="LiveId" clId="{ADDA1D4F-5166-49B3-99C0-9A555D4FCE4D}" dt="2023-05-15T08:20:44.423" v="516" actId="20577"/>
          <ac:spMkLst>
            <pc:docMk/>
            <pc:sldMk cId="3238090197" sldId="266"/>
            <ac:spMk id="2" creationId="{B5A94054-05FC-6AAC-517B-CB51E23AED26}"/>
          </ac:spMkLst>
        </pc:spChg>
        <pc:spChg chg="mod">
          <ac:chgData name="saw tinmaungkyi" userId="b5d85491662c7426" providerId="LiveId" clId="{ADDA1D4F-5166-49B3-99C0-9A555D4FCE4D}" dt="2023-05-15T08:17:50.329" v="492" actId="6549"/>
          <ac:spMkLst>
            <pc:docMk/>
            <pc:sldMk cId="3238090197" sldId="266"/>
            <ac:spMk id="3" creationId="{6BDB09D4-8E09-F348-BD1A-739445C228D6}"/>
          </ac:spMkLst>
        </pc:spChg>
      </pc:sldChg>
      <pc:sldChg chg="addSp delSp modSp mod">
        <pc:chgData name="saw tinmaungkyi" userId="b5d85491662c7426" providerId="LiveId" clId="{ADDA1D4F-5166-49B3-99C0-9A555D4FCE4D}" dt="2023-05-15T05:24:36.766" v="26" actId="1076"/>
        <pc:sldMkLst>
          <pc:docMk/>
          <pc:sldMk cId="2606394124" sldId="269"/>
        </pc:sldMkLst>
        <pc:spChg chg="del">
          <ac:chgData name="saw tinmaungkyi" userId="b5d85491662c7426" providerId="LiveId" clId="{ADDA1D4F-5166-49B3-99C0-9A555D4FCE4D}" dt="2023-05-15T05:23:20.354" v="5" actId="478"/>
          <ac:spMkLst>
            <pc:docMk/>
            <pc:sldMk cId="2606394124" sldId="269"/>
            <ac:spMk id="3" creationId="{4602377F-FD71-67B4-4EDF-AA7FFCCBEC77}"/>
          </ac:spMkLst>
        </pc:spChg>
        <pc:spChg chg="add mod">
          <ac:chgData name="saw tinmaungkyi" userId="b5d85491662c7426" providerId="LiveId" clId="{ADDA1D4F-5166-49B3-99C0-9A555D4FCE4D}" dt="2023-05-15T05:24:36.766" v="26" actId="1076"/>
          <ac:spMkLst>
            <pc:docMk/>
            <pc:sldMk cId="2606394124" sldId="269"/>
            <ac:spMk id="4" creationId="{45535FCA-24A5-32B8-61E8-56991BCA70EB}"/>
          </ac:spMkLst>
        </pc:spChg>
      </pc:sldChg>
      <pc:sldChg chg="modSp mod modAnim">
        <pc:chgData name="saw tinmaungkyi" userId="b5d85491662c7426" providerId="LiveId" clId="{ADDA1D4F-5166-49B3-99C0-9A555D4FCE4D}" dt="2023-05-15T05:30:51.933" v="63" actId="6549"/>
        <pc:sldMkLst>
          <pc:docMk/>
          <pc:sldMk cId="2596320350" sldId="270"/>
        </pc:sldMkLst>
        <pc:spChg chg="mod">
          <ac:chgData name="saw tinmaungkyi" userId="b5d85491662c7426" providerId="LiveId" clId="{ADDA1D4F-5166-49B3-99C0-9A555D4FCE4D}" dt="2023-05-15T05:25:25.014" v="31" actId="6549"/>
          <ac:spMkLst>
            <pc:docMk/>
            <pc:sldMk cId="2596320350" sldId="270"/>
            <ac:spMk id="48" creationId="{A2B669FC-02A5-C1B8-BBBB-08EDFC03518E}"/>
          </ac:spMkLst>
        </pc:spChg>
        <pc:spChg chg="mod">
          <ac:chgData name="saw tinmaungkyi" userId="b5d85491662c7426" providerId="LiveId" clId="{ADDA1D4F-5166-49B3-99C0-9A555D4FCE4D}" dt="2023-05-15T05:26:42.617" v="42" actId="20577"/>
          <ac:spMkLst>
            <pc:docMk/>
            <pc:sldMk cId="2596320350" sldId="270"/>
            <ac:spMk id="49" creationId="{7057BB35-93B7-4DDC-8F22-578E295DCE14}"/>
          </ac:spMkLst>
        </pc:spChg>
        <pc:spChg chg="mod">
          <ac:chgData name="saw tinmaungkyi" userId="b5d85491662c7426" providerId="LiveId" clId="{ADDA1D4F-5166-49B3-99C0-9A555D4FCE4D}" dt="2023-05-15T05:27:26.576" v="44" actId="1076"/>
          <ac:spMkLst>
            <pc:docMk/>
            <pc:sldMk cId="2596320350" sldId="270"/>
            <ac:spMk id="50" creationId="{F8C5F092-7095-1A62-9857-00D2E3D87B6B}"/>
          </ac:spMkLst>
        </pc:spChg>
        <pc:spChg chg="mod">
          <ac:chgData name="saw tinmaungkyi" userId="b5d85491662c7426" providerId="LiveId" clId="{ADDA1D4F-5166-49B3-99C0-9A555D4FCE4D}" dt="2023-05-15T05:30:51.933" v="63" actId="6549"/>
          <ac:spMkLst>
            <pc:docMk/>
            <pc:sldMk cId="2596320350" sldId="270"/>
            <ac:spMk id="51" creationId="{C4382D40-CAA2-4C39-53E0-56EC55D2CE40}"/>
          </ac:spMkLst>
        </pc:spChg>
      </pc:sldChg>
      <pc:sldChg chg="modSp mod modAnim">
        <pc:chgData name="saw tinmaungkyi" userId="b5d85491662c7426" providerId="LiveId" clId="{ADDA1D4F-5166-49B3-99C0-9A555D4FCE4D}" dt="2023-05-15T08:03:40.665" v="376"/>
        <pc:sldMkLst>
          <pc:docMk/>
          <pc:sldMk cId="893832320" sldId="271"/>
        </pc:sldMkLst>
        <pc:spChg chg="mod">
          <ac:chgData name="saw tinmaungkyi" userId="b5d85491662c7426" providerId="LiveId" clId="{ADDA1D4F-5166-49B3-99C0-9A555D4FCE4D}" dt="2023-05-15T07:58:47.188" v="330" actId="207"/>
          <ac:spMkLst>
            <pc:docMk/>
            <pc:sldMk cId="893832320" sldId="271"/>
            <ac:spMk id="3" creationId="{37FFE447-EEBC-6ED8-965A-1DA304142788}"/>
          </ac:spMkLst>
        </pc:spChg>
        <pc:spChg chg="mod">
          <ac:chgData name="saw tinmaungkyi" userId="b5d85491662c7426" providerId="LiveId" clId="{ADDA1D4F-5166-49B3-99C0-9A555D4FCE4D}" dt="2023-05-15T08:00:36.813" v="339" actId="6549"/>
          <ac:spMkLst>
            <pc:docMk/>
            <pc:sldMk cId="893832320" sldId="271"/>
            <ac:spMk id="5" creationId="{73217F2E-5D40-EDAE-6B89-1FB2FF8E6E85}"/>
          </ac:spMkLst>
        </pc:spChg>
        <pc:spChg chg="mod">
          <ac:chgData name="saw tinmaungkyi" userId="b5d85491662c7426" providerId="LiveId" clId="{ADDA1D4F-5166-49B3-99C0-9A555D4FCE4D}" dt="2023-05-15T08:01:33.676" v="351" actId="6549"/>
          <ac:spMkLst>
            <pc:docMk/>
            <pc:sldMk cId="893832320" sldId="271"/>
            <ac:spMk id="6" creationId="{704CACBC-5F4F-A32C-F3A5-34AB29D8E95B}"/>
          </ac:spMkLst>
        </pc:spChg>
        <pc:spChg chg="mod">
          <ac:chgData name="saw tinmaungkyi" userId="b5d85491662c7426" providerId="LiveId" clId="{ADDA1D4F-5166-49B3-99C0-9A555D4FCE4D}" dt="2023-05-15T08:03:40.665" v="376"/>
          <ac:spMkLst>
            <pc:docMk/>
            <pc:sldMk cId="893832320" sldId="271"/>
            <ac:spMk id="12" creationId="{0863F9EB-4286-0593-D857-20E084BFA657}"/>
          </ac:spMkLst>
        </pc:spChg>
      </pc:sldChg>
      <pc:sldMasterChg chg="del delSldLayout">
        <pc:chgData name="saw tinmaungkyi" userId="b5d85491662c7426" providerId="LiveId" clId="{ADDA1D4F-5166-49B3-99C0-9A555D4FCE4D}" dt="2023-05-15T05:22:27.127" v="0" actId="47"/>
        <pc:sldMasterMkLst>
          <pc:docMk/>
          <pc:sldMasterMk cId="1806819713" sldId="2147483648"/>
        </pc:sldMasterMkLst>
        <pc:sldLayoutChg chg="del">
          <pc:chgData name="saw tinmaungkyi" userId="b5d85491662c7426" providerId="LiveId" clId="{ADDA1D4F-5166-49B3-99C0-9A555D4FCE4D}" dt="2023-05-15T05:22:27.127" v="0" actId="47"/>
          <pc:sldLayoutMkLst>
            <pc:docMk/>
            <pc:sldMasterMk cId="1806819713" sldId="2147483648"/>
            <pc:sldLayoutMk cId="3744046039" sldId="2147483649"/>
          </pc:sldLayoutMkLst>
        </pc:sldLayoutChg>
        <pc:sldLayoutChg chg="del">
          <pc:chgData name="saw tinmaungkyi" userId="b5d85491662c7426" providerId="LiveId" clId="{ADDA1D4F-5166-49B3-99C0-9A555D4FCE4D}" dt="2023-05-15T05:22:27.127" v="0" actId="47"/>
          <pc:sldLayoutMkLst>
            <pc:docMk/>
            <pc:sldMasterMk cId="1806819713" sldId="2147483648"/>
            <pc:sldLayoutMk cId="793231835" sldId="2147483650"/>
          </pc:sldLayoutMkLst>
        </pc:sldLayoutChg>
        <pc:sldLayoutChg chg="del">
          <pc:chgData name="saw tinmaungkyi" userId="b5d85491662c7426" providerId="LiveId" clId="{ADDA1D4F-5166-49B3-99C0-9A555D4FCE4D}" dt="2023-05-15T05:22:27.127" v="0" actId="47"/>
          <pc:sldLayoutMkLst>
            <pc:docMk/>
            <pc:sldMasterMk cId="1806819713" sldId="2147483648"/>
            <pc:sldLayoutMk cId="3759204209" sldId="2147483651"/>
          </pc:sldLayoutMkLst>
        </pc:sldLayoutChg>
        <pc:sldLayoutChg chg="del">
          <pc:chgData name="saw tinmaungkyi" userId="b5d85491662c7426" providerId="LiveId" clId="{ADDA1D4F-5166-49B3-99C0-9A555D4FCE4D}" dt="2023-05-15T05:22:27.127" v="0" actId="47"/>
          <pc:sldLayoutMkLst>
            <pc:docMk/>
            <pc:sldMasterMk cId="1806819713" sldId="2147483648"/>
            <pc:sldLayoutMk cId="2508478642" sldId="2147483652"/>
          </pc:sldLayoutMkLst>
        </pc:sldLayoutChg>
        <pc:sldLayoutChg chg="del">
          <pc:chgData name="saw tinmaungkyi" userId="b5d85491662c7426" providerId="LiveId" clId="{ADDA1D4F-5166-49B3-99C0-9A555D4FCE4D}" dt="2023-05-15T05:22:27.127" v="0" actId="47"/>
          <pc:sldLayoutMkLst>
            <pc:docMk/>
            <pc:sldMasterMk cId="1806819713" sldId="2147483648"/>
            <pc:sldLayoutMk cId="3584897953" sldId="2147483653"/>
          </pc:sldLayoutMkLst>
        </pc:sldLayoutChg>
        <pc:sldLayoutChg chg="del">
          <pc:chgData name="saw tinmaungkyi" userId="b5d85491662c7426" providerId="LiveId" clId="{ADDA1D4F-5166-49B3-99C0-9A555D4FCE4D}" dt="2023-05-15T05:22:27.127" v="0" actId="47"/>
          <pc:sldLayoutMkLst>
            <pc:docMk/>
            <pc:sldMasterMk cId="1806819713" sldId="2147483648"/>
            <pc:sldLayoutMk cId="455188419" sldId="2147483654"/>
          </pc:sldLayoutMkLst>
        </pc:sldLayoutChg>
        <pc:sldLayoutChg chg="del">
          <pc:chgData name="saw tinmaungkyi" userId="b5d85491662c7426" providerId="LiveId" clId="{ADDA1D4F-5166-49B3-99C0-9A555D4FCE4D}" dt="2023-05-15T05:22:27.127" v="0" actId="47"/>
          <pc:sldLayoutMkLst>
            <pc:docMk/>
            <pc:sldMasterMk cId="1806819713" sldId="2147483648"/>
            <pc:sldLayoutMk cId="2029564522" sldId="2147483655"/>
          </pc:sldLayoutMkLst>
        </pc:sldLayoutChg>
        <pc:sldLayoutChg chg="del">
          <pc:chgData name="saw tinmaungkyi" userId="b5d85491662c7426" providerId="LiveId" clId="{ADDA1D4F-5166-49B3-99C0-9A555D4FCE4D}" dt="2023-05-15T05:22:27.127" v="0" actId="47"/>
          <pc:sldLayoutMkLst>
            <pc:docMk/>
            <pc:sldMasterMk cId="1806819713" sldId="2147483648"/>
            <pc:sldLayoutMk cId="3370088530" sldId="2147483656"/>
          </pc:sldLayoutMkLst>
        </pc:sldLayoutChg>
        <pc:sldLayoutChg chg="del">
          <pc:chgData name="saw tinmaungkyi" userId="b5d85491662c7426" providerId="LiveId" clId="{ADDA1D4F-5166-49B3-99C0-9A555D4FCE4D}" dt="2023-05-15T05:22:27.127" v="0" actId="47"/>
          <pc:sldLayoutMkLst>
            <pc:docMk/>
            <pc:sldMasterMk cId="1806819713" sldId="2147483648"/>
            <pc:sldLayoutMk cId="1822658214" sldId="2147483657"/>
          </pc:sldLayoutMkLst>
        </pc:sldLayoutChg>
        <pc:sldLayoutChg chg="del">
          <pc:chgData name="saw tinmaungkyi" userId="b5d85491662c7426" providerId="LiveId" clId="{ADDA1D4F-5166-49B3-99C0-9A555D4FCE4D}" dt="2023-05-15T05:22:27.127" v="0" actId="47"/>
          <pc:sldLayoutMkLst>
            <pc:docMk/>
            <pc:sldMasterMk cId="1806819713" sldId="2147483648"/>
            <pc:sldLayoutMk cId="360418267" sldId="2147483658"/>
          </pc:sldLayoutMkLst>
        </pc:sldLayoutChg>
        <pc:sldLayoutChg chg="del">
          <pc:chgData name="saw tinmaungkyi" userId="b5d85491662c7426" providerId="LiveId" clId="{ADDA1D4F-5166-49B3-99C0-9A555D4FCE4D}" dt="2023-05-15T05:22:27.127" v="0" actId="47"/>
          <pc:sldLayoutMkLst>
            <pc:docMk/>
            <pc:sldMasterMk cId="1806819713" sldId="2147483648"/>
            <pc:sldLayoutMk cId="2070673982" sldId="214748365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235A27-D8B1-4A72-85C2-936FE9360480}" type="doc">
      <dgm:prSet loTypeId="urn:microsoft.com/office/officeart/2005/8/layout/hList9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F70606B-C2F3-48A1-9DBA-BE065895298C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my-MM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စစ်မှန်သောအသင်းတော်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7753DB-F010-4B32-B647-6260751920DF}" type="parTrans" cxnId="{00C9B68F-DAFB-412B-96CF-B048709DAD5D}">
      <dgm:prSet/>
      <dgm:spPr/>
      <dgm:t>
        <a:bodyPr/>
        <a:lstStyle/>
        <a:p>
          <a:endParaRPr lang="es-ES" sz="1800" b="1"/>
        </a:p>
      </dgm:t>
    </dgm:pt>
    <dgm:pt modelId="{4EECC065-4D17-49F9-B4FB-24D6D97F0D3D}" type="sibTrans" cxnId="{00C9B68F-DAFB-412B-96CF-B048709DAD5D}">
      <dgm:prSet/>
      <dgm:spPr/>
      <dgm:t>
        <a:bodyPr/>
        <a:lstStyle/>
        <a:p>
          <a:endParaRPr lang="es-ES" sz="1800" b="1"/>
        </a:p>
      </dgm:t>
    </dgm:pt>
    <dgm:pt modelId="{8A391E21-288D-4923-8FE7-FC0334FA2DDF}">
      <dgm:prSet phldrT="[Texto]" custT="1"/>
      <dgm:spPr>
        <a:solidFill>
          <a:srgbClr val="9900CC">
            <a:tint val="40000"/>
            <a:hueOff val="-9748960"/>
            <a:satOff val="31882"/>
            <a:lumOff val="2195"/>
          </a:srgbClr>
        </a:solidFill>
        <a:ln w="6350" cap="flat" cmpd="sng" algn="ctr">
          <a:solidFill>
            <a:srgbClr val="9900CC">
              <a:tint val="40000"/>
              <a:hueOff val="-9748960"/>
              <a:satOff val="31882"/>
              <a:lumOff val="2195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prstClr val="white"/>
          </a:contourClr>
        </a:sp3d>
      </dgm:spPr>
      <dgm:t>
        <a:bodyPr spcFirstLastPara="0" vert="horz" wrap="square" lIns="0" tIns="128016" rIns="128016" bIns="128016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နေကိုဝတ်ကာခရစ်တော်၏ဖြောင့်မတ် ခြင်းနှင့်တန်ဆာဆင်ထားသည်။</a:t>
          </a:r>
          <a:endParaRPr lang="es-E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D02347B7-0167-4F2C-A4DD-2377D8A5CE17}" type="parTrans" cxnId="{11F44321-B6DA-499F-8A65-3EAAF5F993D4}">
      <dgm:prSet/>
      <dgm:spPr/>
      <dgm:t>
        <a:bodyPr/>
        <a:lstStyle/>
        <a:p>
          <a:endParaRPr lang="es-ES" sz="1800" b="1"/>
        </a:p>
      </dgm:t>
    </dgm:pt>
    <dgm:pt modelId="{95D117E9-9B8B-4CDA-AC93-DAF9F23EAD44}" type="sibTrans" cxnId="{11F44321-B6DA-499F-8A65-3EAAF5F993D4}">
      <dgm:prSet/>
      <dgm:spPr/>
      <dgm:t>
        <a:bodyPr/>
        <a:lstStyle/>
        <a:p>
          <a:endParaRPr lang="es-ES" sz="1800" b="1"/>
        </a:p>
      </dgm:t>
    </dgm:pt>
    <dgm:pt modelId="{E4F0FCFD-2BE8-4270-BBC4-9990D2653476}">
      <dgm:prSet phldrT="[Texto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2">
              <a:tint val="40000"/>
              <a:hueOff val="-3249653"/>
              <a:satOff val="10627"/>
              <a:lumOff val="732"/>
            </a:schemeClr>
          </a:solidFill>
        </a:ln>
      </dgm:spPr>
      <dgm:t>
        <a:bodyPr/>
        <a:lstStyle/>
        <a:p>
          <a:r>
            <a:rPr lang="my-MM" sz="1800" b="1" dirty="0"/>
            <a:t>ခရစ်တော်နှင့်တမန်တော်များ၏သွန်သင်ချက်များကိုအခြေခံ၍ကြယ်ပန်းကုံးများဖြင့် အလှဆင်ထားသည်။</a:t>
          </a:r>
          <a:endParaRPr lang="es-ES" sz="1800" b="1" dirty="0"/>
        </a:p>
      </dgm:t>
    </dgm:pt>
    <dgm:pt modelId="{298EB96D-08A4-41A3-965C-5E93A3B59513}" type="parTrans" cxnId="{12C841B1-3E29-44A7-BA91-FD87A7FA0D53}">
      <dgm:prSet/>
      <dgm:spPr/>
      <dgm:t>
        <a:bodyPr/>
        <a:lstStyle/>
        <a:p>
          <a:endParaRPr lang="es-ES" sz="1800" b="1"/>
        </a:p>
      </dgm:t>
    </dgm:pt>
    <dgm:pt modelId="{28610635-ACD2-4867-8E4D-A38631649B22}" type="sibTrans" cxnId="{12C841B1-3E29-44A7-BA91-FD87A7FA0D53}">
      <dgm:prSet/>
      <dgm:spPr/>
      <dgm:t>
        <a:bodyPr/>
        <a:lstStyle/>
        <a:p>
          <a:endParaRPr lang="es-ES" sz="1800" b="1"/>
        </a:p>
      </dgm:t>
    </dgm:pt>
    <dgm:pt modelId="{28D6103D-2028-4240-8C0C-89F34FD5460E}">
      <dgm:prSet phldrT="[Texto]" custT="1"/>
      <dgm:spPr/>
      <dgm:t>
        <a:bodyPr/>
        <a:lstStyle/>
        <a:p>
          <a:r>
            <a:rPr lang="my-MM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ဗာဗုလုန်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7AEF49-27D5-4072-AA29-235ACC07E42D}" type="parTrans" cxnId="{618ED7AA-E079-4FB6-B9AA-A9490350A034}">
      <dgm:prSet/>
      <dgm:spPr/>
      <dgm:t>
        <a:bodyPr/>
        <a:lstStyle/>
        <a:p>
          <a:endParaRPr lang="es-ES" sz="1800" b="1"/>
        </a:p>
      </dgm:t>
    </dgm:pt>
    <dgm:pt modelId="{A0D8D635-6EDE-4A5E-BCF3-DAA092305C3B}" type="sibTrans" cxnId="{618ED7AA-E079-4FB6-B9AA-A9490350A034}">
      <dgm:prSet/>
      <dgm:spPr/>
      <dgm:t>
        <a:bodyPr/>
        <a:lstStyle/>
        <a:p>
          <a:endParaRPr lang="es-ES" sz="1800" b="1"/>
        </a:p>
      </dgm:t>
    </dgm:pt>
    <dgm:pt modelId="{87B9C3C6-0F5A-405F-86D2-E3F4E144C9C9}">
      <dgm:prSet phldrT="[Texto]" custT="1"/>
      <dgm:spPr>
        <a:solidFill>
          <a:srgbClr val="9900CC">
            <a:tint val="40000"/>
            <a:hueOff val="0"/>
            <a:satOff val="0"/>
            <a:lumOff val="0"/>
          </a:srgbClr>
        </a:solidFill>
        <a:ln w="6350" cap="flat" cmpd="sng" algn="ctr">
          <a:solidFill>
            <a:srgbClr val="9900CC">
              <a:tint val="40000"/>
              <a:hueOff val="0"/>
              <a:satOff val="0"/>
              <a:lum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prstClr val="white"/>
          </a:contourClr>
        </a:sp3d>
      </dgm:spPr>
      <dgm:t>
        <a:bodyPr spcFirstLastPara="0" vert="horz" wrap="square" lIns="0" tIns="128016" rIns="128016" bIns="128016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ခရမ်းရောင်နှင့်နီသောအထည်များကို ၀တ်ဆင်ထားပြီးလူသားများ၏လိမ်ညာမှုနှင့်ရိုးရာဓလေ့များဖြင့်အလှဆင်ထား သည်။</a:t>
          </a:r>
          <a:endParaRPr lang="es-E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95EC6869-97AF-4CBF-9D96-B5749007FFF2}" type="parTrans" cxnId="{894C7506-01A8-4B08-AD2F-379680985B61}">
      <dgm:prSet/>
      <dgm:spPr/>
      <dgm:t>
        <a:bodyPr/>
        <a:lstStyle/>
        <a:p>
          <a:endParaRPr lang="es-ES" sz="1800" b="1"/>
        </a:p>
      </dgm:t>
    </dgm:pt>
    <dgm:pt modelId="{12BF98C8-DF28-4971-8A3E-4B4B6CC8E739}" type="sibTrans" cxnId="{894C7506-01A8-4B08-AD2F-379680985B61}">
      <dgm:prSet/>
      <dgm:spPr/>
      <dgm:t>
        <a:bodyPr/>
        <a:lstStyle/>
        <a:p>
          <a:endParaRPr lang="es-ES" sz="1800" b="1"/>
        </a:p>
      </dgm:t>
    </dgm:pt>
    <dgm:pt modelId="{CB13146E-C5BA-4230-A2B8-048A461B1822}">
      <dgm:prSet phldrT="[Texto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2">
              <a:tint val="40000"/>
              <a:hueOff val="-12998613"/>
              <a:satOff val="42510"/>
              <a:lumOff val="2927"/>
            </a:schemeClr>
          </a:solidFill>
        </a:ln>
      </dgm:spPr>
      <dgm:t>
        <a:bodyPr/>
        <a:lstStyle/>
        <a:p>
          <a:r>
            <a:rPr lang="my-MM" sz="1800" b="1" dirty="0"/>
            <a:t>ရွှေ၊ကျောက်မျက်များ၊ပုလဲများဖြင့်အလှဆင်ထားသည်။သူမသည်သူ၏ကိုယ်ပိုင် စွမ်းအားကိုယုံကြည်ပြီးလူသား၏ဆင်ခြင်တုံတရားကို အခြေခံထားသည်</a:t>
          </a:r>
          <a:endParaRPr lang="es-ES" sz="1800" b="1" dirty="0"/>
        </a:p>
      </dgm:t>
    </dgm:pt>
    <dgm:pt modelId="{E54F37DA-BBFA-4C67-B03C-D5F110E42BE2}" type="parTrans" cxnId="{709825D8-6E96-42A0-A7E8-1F879DDAAE88}">
      <dgm:prSet/>
      <dgm:spPr/>
      <dgm:t>
        <a:bodyPr/>
        <a:lstStyle/>
        <a:p>
          <a:endParaRPr lang="es-ES" sz="1800" b="1"/>
        </a:p>
      </dgm:t>
    </dgm:pt>
    <dgm:pt modelId="{00E9199B-57CB-4A8B-B6AF-5CB22ADCACA7}" type="sibTrans" cxnId="{709825D8-6E96-42A0-A7E8-1F879DDAAE88}">
      <dgm:prSet/>
      <dgm:spPr/>
      <dgm:t>
        <a:bodyPr/>
        <a:lstStyle/>
        <a:p>
          <a:endParaRPr lang="es-ES" sz="1800" b="1"/>
        </a:p>
      </dgm:t>
    </dgm:pt>
    <dgm:pt modelId="{7389E6C8-085C-4192-933C-BF2D1066027D}">
      <dgm:prSet phldrT="[Texto]" custT="1"/>
      <dgm:spPr>
        <a:solidFill>
          <a:schemeClr val="accent2">
            <a:tint val="40000"/>
            <a:hueOff val="-16248267"/>
            <a:satOff val="53137"/>
            <a:lumOff val="3659"/>
          </a:schemeClr>
        </a:solidFill>
        <a:ln>
          <a:solidFill>
            <a:schemeClr val="accent2">
              <a:tint val="40000"/>
              <a:hueOff val="-16248267"/>
              <a:satOff val="53137"/>
              <a:lumOff val="3659"/>
            </a:schemeClr>
          </a:solidFill>
        </a:ln>
      </dgm:spPr>
      <dgm:t>
        <a:bodyPr/>
        <a:lstStyle/>
        <a:p>
          <a:r>
            <a:rPr lang="my-MM" sz="1800" b="1" dirty="0"/>
            <a:t>နီမြန်းသောသားရဲတစ်ကောင်ပေါ်တွင်ထိုင်ရင်းကမ္ဘာမြေ၏နိုင်ငံရေးပါဝါများမှသူမ၏ စွမ်းအားကို ရရှိသည်။</a:t>
          </a:r>
          <a:endParaRPr lang="es-ES" sz="1800" b="1" dirty="0"/>
        </a:p>
      </dgm:t>
    </dgm:pt>
    <dgm:pt modelId="{5398494E-CE62-40E6-8E03-B286A86B1B81}" type="parTrans" cxnId="{D61B17D2-69C9-4DF9-B21B-BFA661D5ABD5}">
      <dgm:prSet/>
      <dgm:spPr/>
      <dgm:t>
        <a:bodyPr/>
        <a:lstStyle/>
        <a:p>
          <a:endParaRPr lang="es-ES" sz="1800" b="1"/>
        </a:p>
      </dgm:t>
    </dgm:pt>
    <dgm:pt modelId="{DC3EC5D6-7090-4C40-A65A-23DDA5ADF8FB}" type="sibTrans" cxnId="{D61B17D2-69C9-4DF9-B21B-BFA661D5ABD5}">
      <dgm:prSet/>
      <dgm:spPr/>
      <dgm:t>
        <a:bodyPr/>
        <a:lstStyle/>
        <a:p>
          <a:endParaRPr lang="es-ES" sz="1800" b="1"/>
        </a:p>
      </dgm:t>
    </dgm:pt>
    <dgm:pt modelId="{C2ED7099-CA2F-4707-8859-7746929C164F}">
      <dgm:prSet phldrT="[Texto]" custT="1"/>
      <dgm:spPr>
        <a:solidFill>
          <a:schemeClr val="bg2">
            <a:lumMod val="40000"/>
            <a:lumOff val="60000"/>
          </a:schemeClr>
        </a:solidFill>
        <a:ln>
          <a:solidFill>
            <a:schemeClr val="accent2">
              <a:tint val="40000"/>
              <a:hueOff val="-6499307"/>
              <a:satOff val="21255"/>
              <a:lumOff val="1464"/>
            </a:schemeClr>
          </a:solidFill>
        </a:ln>
      </dgm:spPr>
      <dgm:t>
        <a:bodyPr/>
        <a:lstStyle/>
        <a:p>
          <a:r>
            <a:rPr lang="my-MM" sz="1800" b="1" dirty="0"/>
            <a:t>လပေါ်တွင်ရပ်လျက်၊ဘုရားသခင်၏နှုတ်ကပတ်တော်မှ သူ၏တန်ခိုးကို ရရှိသည်။</a:t>
          </a:r>
          <a:endParaRPr lang="es-ES" sz="1800" b="1" dirty="0"/>
        </a:p>
      </dgm:t>
    </dgm:pt>
    <dgm:pt modelId="{89ABBC1B-F8C8-4865-AB36-E7949EC44342}" type="parTrans" cxnId="{FA3F9B7B-4D06-4FF2-B5CE-043FDAE629D3}">
      <dgm:prSet/>
      <dgm:spPr/>
      <dgm:t>
        <a:bodyPr/>
        <a:lstStyle/>
        <a:p>
          <a:endParaRPr lang="es-ES" sz="1800" b="1"/>
        </a:p>
      </dgm:t>
    </dgm:pt>
    <dgm:pt modelId="{9719F441-AC59-4DE6-9AC4-F742F784AB8A}" type="sibTrans" cxnId="{FA3F9B7B-4D06-4FF2-B5CE-043FDAE629D3}">
      <dgm:prSet/>
      <dgm:spPr/>
      <dgm:t>
        <a:bodyPr/>
        <a:lstStyle/>
        <a:p>
          <a:endParaRPr lang="es-ES" sz="1800" b="1"/>
        </a:p>
      </dgm:t>
    </dgm:pt>
    <dgm:pt modelId="{F935A5AC-E55D-4195-8790-EDA93B58C705}" type="pres">
      <dgm:prSet presAssocID="{CB235A27-D8B1-4A72-85C2-936FE9360480}" presName="list" presStyleCnt="0">
        <dgm:presLayoutVars>
          <dgm:dir/>
          <dgm:animLvl val="lvl"/>
        </dgm:presLayoutVars>
      </dgm:prSet>
      <dgm:spPr/>
    </dgm:pt>
    <dgm:pt modelId="{7D949658-06C2-431F-811F-36C6B0FC67C5}" type="pres">
      <dgm:prSet presAssocID="{6F70606B-C2F3-48A1-9DBA-BE065895298C}" presName="posSpace" presStyleCnt="0"/>
      <dgm:spPr/>
    </dgm:pt>
    <dgm:pt modelId="{8262CF39-D6C3-438E-85D5-2D7DC7C2D7D3}" type="pres">
      <dgm:prSet presAssocID="{6F70606B-C2F3-48A1-9DBA-BE065895298C}" presName="vertFlow" presStyleCnt="0"/>
      <dgm:spPr/>
    </dgm:pt>
    <dgm:pt modelId="{88656B94-A336-467B-AED5-E17C536FEDCF}" type="pres">
      <dgm:prSet presAssocID="{6F70606B-C2F3-48A1-9DBA-BE065895298C}" presName="topSpace" presStyleCnt="0"/>
      <dgm:spPr/>
    </dgm:pt>
    <dgm:pt modelId="{DCA9A1A6-6BD5-402D-B002-28B77E5CAAF2}" type="pres">
      <dgm:prSet presAssocID="{6F70606B-C2F3-48A1-9DBA-BE065895298C}" presName="firstComp" presStyleCnt="0"/>
      <dgm:spPr/>
    </dgm:pt>
    <dgm:pt modelId="{F791825C-3014-4FE3-B13D-22B08633C030}" type="pres">
      <dgm:prSet presAssocID="{6F70606B-C2F3-48A1-9DBA-BE065895298C}" presName="firstChild" presStyleLbl="bgAccFollowNode1" presStyleIdx="0" presStyleCnt="6" custScaleX="146895"/>
      <dgm:spPr>
        <a:xfrm>
          <a:off x="831820" y="421305"/>
          <a:ext cx="3398125" cy="1050391"/>
        </a:xfrm>
        <a:prstGeom prst="rect">
          <a:avLst/>
        </a:prstGeom>
      </dgm:spPr>
    </dgm:pt>
    <dgm:pt modelId="{33388DD5-C3FF-4D46-A798-BEFEE9D19D79}" type="pres">
      <dgm:prSet presAssocID="{6F70606B-C2F3-48A1-9DBA-BE065895298C}" presName="firstChildTx" presStyleLbl="bgAccFollowNode1" presStyleIdx="0" presStyleCnt="6">
        <dgm:presLayoutVars>
          <dgm:bulletEnabled val="1"/>
        </dgm:presLayoutVars>
      </dgm:prSet>
      <dgm:spPr/>
    </dgm:pt>
    <dgm:pt modelId="{11BD4ED2-68AD-420D-8DC2-958780837F6E}" type="pres">
      <dgm:prSet presAssocID="{E4F0FCFD-2BE8-4270-BBC4-9990D2653476}" presName="comp" presStyleCnt="0"/>
      <dgm:spPr/>
    </dgm:pt>
    <dgm:pt modelId="{A834C833-26A1-4FCD-969F-9E0213ADAAC2}" type="pres">
      <dgm:prSet presAssocID="{E4F0FCFD-2BE8-4270-BBC4-9990D2653476}" presName="child" presStyleLbl="bgAccFollowNode1" presStyleIdx="1" presStyleCnt="6" custScaleX="146895"/>
      <dgm:spPr/>
    </dgm:pt>
    <dgm:pt modelId="{DE52C3CC-285D-44C6-B183-134267B76CBC}" type="pres">
      <dgm:prSet presAssocID="{E4F0FCFD-2BE8-4270-BBC4-9990D2653476}" presName="childTx" presStyleLbl="bgAccFollowNode1" presStyleIdx="1" presStyleCnt="6">
        <dgm:presLayoutVars>
          <dgm:bulletEnabled val="1"/>
        </dgm:presLayoutVars>
      </dgm:prSet>
      <dgm:spPr/>
    </dgm:pt>
    <dgm:pt modelId="{DA53C1A5-8091-405C-9104-960B5B0A22CB}" type="pres">
      <dgm:prSet presAssocID="{C2ED7099-CA2F-4707-8859-7746929C164F}" presName="comp" presStyleCnt="0"/>
      <dgm:spPr/>
    </dgm:pt>
    <dgm:pt modelId="{84B30678-C4F1-4B9B-81AA-A8505C260FAA}" type="pres">
      <dgm:prSet presAssocID="{C2ED7099-CA2F-4707-8859-7746929C164F}" presName="child" presStyleLbl="bgAccFollowNode1" presStyleIdx="2" presStyleCnt="6" custScaleX="146895"/>
      <dgm:spPr/>
    </dgm:pt>
    <dgm:pt modelId="{21F9C0B0-0940-43C5-90F8-20E1B97E6226}" type="pres">
      <dgm:prSet presAssocID="{C2ED7099-CA2F-4707-8859-7746929C164F}" presName="childTx" presStyleLbl="bgAccFollowNode1" presStyleIdx="2" presStyleCnt="6">
        <dgm:presLayoutVars>
          <dgm:bulletEnabled val="1"/>
        </dgm:presLayoutVars>
      </dgm:prSet>
      <dgm:spPr/>
    </dgm:pt>
    <dgm:pt modelId="{49713B4D-683C-4B59-8F7A-EB53235256EB}" type="pres">
      <dgm:prSet presAssocID="{6F70606B-C2F3-48A1-9DBA-BE065895298C}" presName="negSpace" presStyleCnt="0"/>
      <dgm:spPr/>
    </dgm:pt>
    <dgm:pt modelId="{F1023029-8B45-4529-83F8-2B9EFD0EA7CA}" type="pres">
      <dgm:prSet presAssocID="{6F70606B-C2F3-48A1-9DBA-BE065895298C}" presName="circle" presStyleLbl="node1" presStyleIdx="0" presStyleCnt="2" custLinFactX="-30629" custLinFactNeighborX="-100000" custLinFactNeighborY="-43"/>
      <dgm:spPr>
        <a:prstGeom prst="round2SameRect">
          <a:avLst/>
        </a:prstGeom>
      </dgm:spPr>
    </dgm:pt>
    <dgm:pt modelId="{8716B94E-C8C5-4279-A8AC-702E93AA85B8}" type="pres">
      <dgm:prSet presAssocID="{4EECC065-4D17-49F9-B4FB-24D6D97F0D3D}" presName="transSpace" presStyleCnt="0"/>
      <dgm:spPr/>
    </dgm:pt>
    <dgm:pt modelId="{E2F52C20-9ADD-4961-A7B4-CAE81586E79C}" type="pres">
      <dgm:prSet presAssocID="{28D6103D-2028-4240-8C0C-89F34FD5460E}" presName="posSpace" presStyleCnt="0"/>
      <dgm:spPr/>
    </dgm:pt>
    <dgm:pt modelId="{5F764A4C-8B03-4C58-9033-7E04E1536C63}" type="pres">
      <dgm:prSet presAssocID="{28D6103D-2028-4240-8C0C-89F34FD5460E}" presName="vertFlow" presStyleCnt="0"/>
      <dgm:spPr/>
    </dgm:pt>
    <dgm:pt modelId="{7A94D972-464B-4369-9347-BD2312904542}" type="pres">
      <dgm:prSet presAssocID="{28D6103D-2028-4240-8C0C-89F34FD5460E}" presName="topSpace" presStyleCnt="0"/>
      <dgm:spPr/>
    </dgm:pt>
    <dgm:pt modelId="{9A36E5E0-7183-4BEF-9892-B9EDCB2C90D1}" type="pres">
      <dgm:prSet presAssocID="{28D6103D-2028-4240-8C0C-89F34FD5460E}" presName="firstComp" presStyleCnt="0"/>
      <dgm:spPr/>
    </dgm:pt>
    <dgm:pt modelId="{62CAC138-F1CF-47B5-A435-AD7578344A75}" type="pres">
      <dgm:prSet presAssocID="{28D6103D-2028-4240-8C0C-89F34FD5460E}" presName="firstChild" presStyleLbl="bgAccFollowNode1" presStyleIdx="3" presStyleCnt="6" custScaleX="146895"/>
      <dgm:spPr>
        <a:xfrm>
          <a:off x="5279812" y="421305"/>
          <a:ext cx="3398125" cy="1050391"/>
        </a:xfrm>
        <a:prstGeom prst="rect">
          <a:avLst/>
        </a:prstGeom>
      </dgm:spPr>
    </dgm:pt>
    <dgm:pt modelId="{5F7B544D-4D91-4CFB-B416-A8B57C42BD36}" type="pres">
      <dgm:prSet presAssocID="{28D6103D-2028-4240-8C0C-89F34FD5460E}" presName="firstChildTx" presStyleLbl="bgAccFollowNode1" presStyleIdx="3" presStyleCnt="6">
        <dgm:presLayoutVars>
          <dgm:bulletEnabled val="1"/>
        </dgm:presLayoutVars>
      </dgm:prSet>
      <dgm:spPr/>
    </dgm:pt>
    <dgm:pt modelId="{57485F36-3DC6-4D08-8045-8C20902E18D0}" type="pres">
      <dgm:prSet presAssocID="{CB13146E-C5BA-4230-A2B8-048A461B1822}" presName="comp" presStyleCnt="0"/>
      <dgm:spPr/>
    </dgm:pt>
    <dgm:pt modelId="{E47AE314-C685-44BC-AF4E-EEC8D870AA3D}" type="pres">
      <dgm:prSet presAssocID="{CB13146E-C5BA-4230-A2B8-048A461B1822}" presName="child" presStyleLbl="bgAccFollowNode1" presStyleIdx="4" presStyleCnt="6" custScaleX="146895"/>
      <dgm:spPr/>
    </dgm:pt>
    <dgm:pt modelId="{E0D486F2-3534-4FE5-AA52-12C834E21EDF}" type="pres">
      <dgm:prSet presAssocID="{CB13146E-C5BA-4230-A2B8-048A461B1822}" presName="childTx" presStyleLbl="bgAccFollowNode1" presStyleIdx="4" presStyleCnt="6">
        <dgm:presLayoutVars>
          <dgm:bulletEnabled val="1"/>
        </dgm:presLayoutVars>
      </dgm:prSet>
      <dgm:spPr/>
    </dgm:pt>
    <dgm:pt modelId="{510BFDFD-7CAB-47EC-A033-B1A804D0DF1E}" type="pres">
      <dgm:prSet presAssocID="{7389E6C8-085C-4192-933C-BF2D1066027D}" presName="comp" presStyleCnt="0"/>
      <dgm:spPr/>
    </dgm:pt>
    <dgm:pt modelId="{309DA68D-7079-4C9D-BC64-5925C2B56A88}" type="pres">
      <dgm:prSet presAssocID="{7389E6C8-085C-4192-933C-BF2D1066027D}" presName="child" presStyleLbl="bgAccFollowNode1" presStyleIdx="5" presStyleCnt="6" custScaleX="146895"/>
      <dgm:spPr/>
    </dgm:pt>
    <dgm:pt modelId="{1BB5A51C-B9F7-48DB-A0DE-3B1B89E64CA4}" type="pres">
      <dgm:prSet presAssocID="{7389E6C8-085C-4192-933C-BF2D1066027D}" presName="childTx" presStyleLbl="bgAccFollowNode1" presStyleIdx="5" presStyleCnt="6">
        <dgm:presLayoutVars>
          <dgm:bulletEnabled val="1"/>
        </dgm:presLayoutVars>
      </dgm:prSet>
      <dgm:spPr/>
    </dgm:pt>
    <dgm:pt modelId="{5BB94CA5-B144-4E80-BCBD-6748E707C866}" type="pres">
      <dgm:prSet presAssocID="{28D6103D-2028-4240-8C0C-89F34FD5460E}" presName="negSpace" presStyleCnt="0"/>
      <dgm:spPr/>
    </dgm:pt>
    <dgm:pt modelId="{15611819-EC27-4BD9-BB8E-14DE34CCF0DC}" type="pres">
      <dgm:prSet presAssocID="{28D6103D-2028-4240-8C0C-89F34FD5460E}" presName="circle" presStyleLbl="node1" presStyleIdx="1" presStyleCnt="2" custLinFactNeighborX="-74072" custLinFactNeighborY="-43"/>
      <dgm:spPr>
        <a:prstGeom prst="round2SameRect">
          <a:avLst/>
        </a:prstGeom>
      </dgm:spPr>
    </dgm:pt>
  </dgm:ptLst>
  <dgm:cxnLst>
    <dgm:cxn modelId="{894C7506-01A8-4B08-AD2F-379680985B61}" srcId="{28D6103D-2028-4240-8C0C-89F34FD5460E}" destId="{87B9C3C6-0F5A-405F-86D2-E3F4E144C9C9}" srcOrd="0" destOrd="0" parTransId="{95EC6869-97AF-4CBF-9D96-B5749007FFF2}" sibTransId="{12BF98C8-DF28-4971-8A3E-4B4B6CC8E739}"/>
    <dgm:cxn modelId="{11F44321-B6DA-499F-8A65-3EAAF5F993D4}" srcId="{6F70606B-C2F3-48A1-9DBA-BE065895298C}" destId="{8A391E21-288D-4923-8FE7-FC0334FA2DDF}" srcOrd="0" destOrd="0" parTransId="{D02347B7-0167-4F2C-A4DD-2377D8A5CE17}" sibTransId="{95D117E9-9B8B-4CDA-AC93-DAF9F23EAD44}"/>
    <dgm:cxn modelId="{00DCF73F-AA0D-4C3A-84B0-ECE2632FFF3B}" type="presOf" srcId="{28D6103D-2028-4240-8C0C-89F34FD5460E}" destId="{15611819-EC27-4BD9-BB8E-14DE34CCF0DC}" srcOrd="0" destOrd="0" presId="urn:microsoft.com/office/officeart/2005/8/layout/hList9"/>
    <dgm:cxn modelId="{324F1243-4C45-4808-A442-A8EDD1F905FA}" type="presOf" srcId="{6F70606B-C2F3-48A1-9DBA-BE065895298C}" destId="{F1023029-8B45-4529-83F8-2B9EFD0EA7CA}" srcOrd="0" destOrd="0" presId="urn:microsoft.com/office/officeart/2005/8/layout/hList9"/>
    <dgm:cxn modelId="{42FD9545-F780-4CA7-9F59-69682AD119F4}" type="presOf" srcId="{87B9C3C6-0F5A-405F-86D2-E3F4E144C9C9}" destId="{62CAC138-F1CF-47B5-A435-AD7578344A75}" srcOrd="0" destOrd="0" presId="urn:microsoft.com/office/officeart/2005/8/layout/hList9"/>
    <dgm:cxn modelId="{69BFB746-95B4-45E2-8794-1330C763F41D}" type="presOf" srcId="{CB13146E-C5BA-4230-A2B8-048A461B1822}" destId="{E47AE314-C685-44BC-AF4E-EEC8D870AA3D}" srcOrd="0" destOrd="0" presId="urn:microsoft.com/office/officeart/2005/8/layout/hList9"/>
    <dgm:cxn modelId="{206C1D67-CE82-4326-AFB8-AAB2DBB00D5F}" type="presOf" srcId="{CB13146E-C5BA-4230-A2B8-048A461B1822}" destId="{E0D486F2-3534-4FE5-AA52-12C834E21EDF}" srcOrd="1" destOrd="0" presId="urn:microsoft.com/office/officeart/2005/8/layout/hList9"/>
    <dgm:cxn modelId="{EFD68279-B583-4B17-87AE-396C80F2EB6C}" type="presOf" srcId="{7389E6C8-085C-4192-933C-BF2D1066027D}" destId="{1BB5A51C-B9F7-48DB-A0DE-3B1B89E64CA4}" srcOrd="1" destOrd="0" presId="urn:microsoft.com/office/officeart/2005/8/layout/hList9"/>
    <dgm:cxn modelId="{FA3F9B7B-4D06-4FF2-B5CE-043FDAE629D3}" srcId="{6F70606B-C2F3-48A1-9DBA-BE065895298C}" destId="{C2ED7099-CA2F-4707-8859-7746929C164F}" srcOrd="2" destOrd="0" parTransId="{89ABBC1B-F8C8-4865-AB36-E7949EC44342}" sibTransId="{9719F441-AC59-4DE6-9AC4-F742F784AB8A}"/>
    <dgm:cxn modelId="{5D8E7182-B5C0-4F51-8D3D-6C0F3961B307}" type="presOf" srcId="{CB235A27-D8B1-4A72-85C2-936FE9360480}" destId="{F935A5AC-E55D-4195-8790-EDA93B58C705}" srcOrd="0" destOrd="0" presId="urn:microsoft.com/office/officeart/2005/8/layout/hList9"/>
    <dgm:cxn modelId="{086A288F-EDD3-4D42-8920-78998F77651C}" type="presOf" srcId="{C2ED7099-CA2F-4707-8859-7746929C164F}" destId="{21F9C0B0-0940-43C5-90F8-20E1B97E6226}" srcOrd="1" destOrd="0" presId="urn:microsoft.com/office/officeart/2005/8/layout/hList9"/>
    <dgm:cxn modelId="{00C9B68F-DAFB-412B-96CF-B048709DAD5D}" srcId="{CB235A27-D8B1-4A72-85C2-936FE9360480}" destId="{6F70606B-C2F3-48A1-9DBA-BE065895298C}" srcOrd="0" destOrd="0" parTransId="{9D7753DB-F010-4B32-B647-6260751920DF}" sibTransId="{4EECC065-4D17-49F9-B4FB-24D6D97F0D3D}"/>
    <dgm:cxn modelId="{B81E6897-F0DE-4A92-8C75-153AD66B9A94}" type="presOf" srcId="{E4F0FCFD-2BE8-4270-BBC4-9990D2653476}" destId="{DE52C3CC-285D-44C6-B183-134267B76CBC}" srcOrd="1" destOrd="0" presId="urn:microsoft.com/office/officeart/2005/8/layout/hList9"/>
    <dgm:cxn modelId="{618ED7AA-E079-4FB6-B9AA-A9490350A034}" srcId="{CB235A27-D8B1-4A72-85C2-936FE9360480}" destId="{28D6103D-2028-4240-8C0C-89F34FD5460E}" srcOrd="1" destOrd="0" parTransId="{2C7AEF49-27D5-4072-AA29-235ACC07E42D}" sibTransId="{A0D8D635-6EDE-4A5E-BCF3-DAA092305C3B}"/>
    <dgm:cxn modelId="{12C841B1-3E29-44A7-BA91-FD87A7FA0D53}" srcId="{6F70606B-C2F3-48A1-9DBA-BE065895298C}" destId="{E4F0FCFD-2BE8-4270-BBC4-9990D2653476}" srcOrd="1" destOrd="0" parTransId="{298EB96D-08A4-41A3-965C-5E93A3B59513}" sibTransId="{28610635-ACD2-4867-8E4D-A38631649B22}"/>
    <dgm:cxn modelId="{624CD0B6-E7D2-4B7C-9AEA-1BB90D3200D3}" type="presOf" srcId="{8A391E21-288D-4923-8FE7-FC0334FA2DDF}" destId="{33388DD5-C3FF-4D46-A798-BEFEE9D19D79}" srcOrd="1" destOrd="0" presId="urn:microsoft.com/office/officeart/2005/8/layout/hList9"/>
    <dgm:cxn modelId="{76A979C1-5AC0-44EF-AACF-F7B9B2359E2A}" type="presOf" srcId="{C2ED7099-CA2F-4707-8859-7746929C164F}" destId="{84B30678-C4F1-4B9B-81AA-A8505C260FAA}" srcOrd="0" destOrd="0" presId="urn:microsoft.com/office/officeart/2005/8/layout/hList9"/>
    <dgm:cxn modelId="{795363C3-6A24-406D-9DAD-DB1184020C88}" type="presOf" srcId="{E4F0FCFD-2BE8-4270-BBC4-9990D2653476}" destId="{A834C833-26A1-4FCD-969F-9E0213ADAAC2}" srcOrd="0" destOrd="0" presId="urn:microsoft.com/office/officeart/2005/8/layout/hList9"/>
    <dgm:cxn modelId="{D61B17D2-69C9-4DF9-B21B-BFA661D5ABD5}" srcId="{28D6103D-2028-4240-8C0C-89F34FD5460E}" destId="{7389E6C8-085C-4192-933C-BF2D1066027D}" srcOrd="2" destOrd="0" parTransId="{5398494E-CE62-40E6-8E03-B286A86B1B81}" sibTransId="{DC3EC5D6-7090-4C40-A65A-23DDA5ADF8FB}"/>
    <dgm:cxn modelId="{C41691D3-A3FF-463E-A01B-20C5B922AB47}" type="presOf" srcId="{87B9C3C6-0F5A-405F-86D2-E3F4E144C9C9}" destId="{5F7B544D-4D91-4CFB-B416-A8B57C42BD36}" srcOrd="1" destOrd="0" presId="urn:microsoft.com/office/officeart/2005/8/layout/hList9"/>
    <dgm:cxn modelId="{709825D8-6E96-42A0-A7E8-1F879DDAAE88}" srcId="{28D6103D-2028-4240-8C0C-89F34FD5460E}" destId="{CB13146E-C5BA-4230-A2B8-048A461B1822}" srcOrd="1" destOrd="0" parTransId="{E54F37DA-BBFA-4C67-B03C-D5F110E42BE2}" sibTransId="{00E9199B-57CB-4A8B-B6AF-5CB22ADCACA7}"/>
    <dgm:cxn modelId="{F59EC4E3-53AE-4679-AAB5-2CB69BD5E2E1}" type="presOf" srcId="{7389E6C8-085C-4192-933C-BF2D1066027D}" destId="{309DA68D-7079-4C9D-BC64-5925C2B56A88}" srcOrd="0" destOrd="0" presId="urn:microsoft.com/office/officeart/2005/8/layout/hList9"/>
    <dgm:cxn modelId="{AC10E3E8-A56F-4E7A-A418-07D0257924AF}" type="presOf" srcId="{8A391E21-288D-4923-8FE7-FC0334FA2DDF}" destId="{F791825C-3014-4FE3-B13D-22B08633C030}" srcOrd="0" destOrd="0" presId="urn:microsoft.com/office/officeart/2005/8/layout/hList9"/>
    <dgm:cxn modelId="{F55BDC84-608B-4ED6-81ED-FE319B2EC52A}" type="presParOf" srcId="{F935A5AC-E55D-4195-8790-EDA93B58C705}" destId="{7D949658-06C2-431F-811F-36C6B0FC67C5}" srcOrd="0" destOrd="0" presId="urn:microsoft.com/office/officeart/2005/8/layout/hList9"/>
    <dgm:cxn modelId="{615CDD22-778C-4AA7-9625-B1047EFB2EBD}" type="presParOf" srcId="{F935A5AC-E55D-4195-8790-EDA93B58C705}" destId="{8262CF39-D6C3-438E-85D5-2D7DC7C2D7D3}" srcOrd="1" destOrd="0" presId="urn:microsoft.com/office/officeart/2005/8/layout/hList9"/>
    <dgm:cxn modelId="{F7B06ACD-13A0-4B4B-8B43-10E0B310E93C}" type="presParOf" srcId="{8262CF39-D6C3-438E-85D5-2D7DC7C2D7D3}" destId="{88656B94-A336-467B-AED5-E17C536FEDCF}" srcOrd="0" destOrd="0" presId="urn:microsoft.com/office/officeart/2005/8/layout/hList9"/>
    <dgm:cxn modelId="{FAEE1624-B26F-4B2A-A4F5-F84430D0D4CB}" type="presParOf" srcId="{8262CF39-D6C3-438E-85D5-2D7DC7C2D7D3}" destId="{DCA9A1A6-6BD5-402D-B002-28B77E5CAAF2}" srcOrd="1" destOrd="0" presId="urn:microsoft.com/office/officeart/2005/8/layout/hList9"/>
    <dgm:cxn modelId="{FFB4CD4C-09A6-4C3C-84F1-06777A70BEE7}" type="presParOf" srcId="{DCA9A1A6-6BD5-402D-B002-28B77E5CAAF2}" destId="{F791825C-3014-4FE3-B13D-22B08633C030}" srcOrd="0" destOrd="0" presId="urn:microsoft.com/office/officeart/2005/8/layout/hList9"/>
    <dgm:cxn modelId="{8CECDB4E-49A7-4268-9153-1B7AC7A49169}" type="presParOf" srcId="{DCA9A1A6-6BD5-402D-B002-28B77E5CAAF2}" destId="{33388DD5-C3FF-4D46-A798-BEFEE9D19D79}" srcOrd="1" destOrd="0" presId="urn:microsoft.com/office/officeart/2005/8/layout/hList9"/>
    <dgm:cxn modelId="{3F0C676F-FA46-4367-90C7-2F8FCCD7EF50}" type="presParOf" srcId="{8262CF39-D6C3-438E-85D5-2D7DC7C2D7D3}" destId="{11BD4ED2-68AD-420D-8DC2-958780837F6E}" srcOrd="2" destOrd="0" presId="urn:microsoft.com/office/officeart/2005/8/layout/hList9"/>
    <dgm:cxn modelId="{7AB3F6CE-9137-4B68-8A08-2C35A1C0AC97}" type="presParOf" srcId="{11BD4ED2-68AD-420D-8DC2-958780837F6E}" destId="{A834C833-26A1-4FCD-969F-9E0213ADAAC2}" srcOrd="0" destOrd="0" presId="urn:microsoft.com/office/officeart/2005/8/layout/hList9"/>
    <dgm:cxn modelId="{22F2907A-C7F0-4FEA-9FC7-C1045E0CC259}" type="presParOf" srcId="{11BD4ED2-68AD-420D-8DC2-958780837F6E}" destId="{DE52C3CC-285D-44C6-B183-134267B76CBC}" srcOrd="1" destOrd="0" presId="urn:microsoft.com/office/officeart/2005/8/layout/hList9"/>
    <dgm:cxn modelId="{26AECB11-610B-4771-9E90-076D55FCE788}" type="presParOf" srcId="{8262CF39-D6C3-438E-85D5-2D7DC7C2D7D3}" destId="{DA53C1A5-8091-405C-9104-960B5B0A22CB}" srcOrd="3" destOrd="0" presId="urn:microsoft.com/office/officeart/2005/8/layout/hList9"/>
    <dgm:cxn modelId="{2CA7FAF6-B66B-4385-8B16-37550C562820}" type="presParOf" srcId="{DA53C1A5-8091-405C-9104-960B5B0A22CB}" destId="{84B30678-C4F1-4B9B-81AA-A8505C260FAA}" srcOrd="0" destOrd="0" presId="urn:microsoft.com/office/officeart/2005/8/layout/hList9"/>
    <dgm:cxn modelId="{767FE9D6-21B6-40DE-B4A4-F73B91243215}" type="presParOf" srcId="{DA53C1A5-8091-405C-9104-960B5B0A22CB}" destId="{21F9C0B0-0940-43C5-90F8-20E1B97E6226}" srcOrd="1" destOrd="0" presId="urn:microsoft.com/office/officeart/2005/8/layout/hList9"/>
    <dgm:cxn modelId="{ABD14746-84B7-4E74-BE05-B7CEFF7ACAF8}" type="presParOf" srcId="{F935A5AC-E55D-4195-8790-EDA93B58C705}" destId="{49713B4D-683C-4B59-8F7A-EB53235256EB}" srcOrd="2" destOrd="0" presId="urn:microsoft.com/office/officeart/2005/8/layout/hList9"/>
    <dgm:cxn modelId="{374FC672-7B09-4C3D-90F4-183BBA947FB5}" type="presParOf" srcId="{F935A5AC-E55D-4195-8790-EDA93B58C705}" destId="{F1023029-8B45-4529-83F8-2B9EFD0EA7CA}" srcOrd="3" destOrd="0" presId="urn:microsoft.com/office/officeart/2005/8/layout/hList9"/>
    <dgm:cxn modelId="{1B1A7709-154E-4ED1-84F1-82D790D63070}" type="presParOf" srcId="{F935A5AC-E55D-4195-8790-EDA93B58C705}" destId="{8716B94E-C8C5-4279-A8AC-702E93AA85B8}" srcOrd="4" destOrd="0" presId="urn:microsoft.com/office/officeart/2005/8/layout/hList9"/>
    <dgm:cxn modelId="{5744EF7F-B255-4B6B-B81F-A5BA69CC8726}" type="presParOf" srcId="{F935A5AC-E55D-4195-8790-EDA93B58C705}" destId="{E2F52C20-9ADD-4961-A7B4-CAE81586E79C}" srcOrd="5" destOrd="0" presId="urn:microsoft.com/office/officeart/2005/8/layout/hList9"/>
    <dgm:cxn modelId="{74BDD553-D423-4636-96FC-39F621812518}" type="presParOf" srcId="{F935A5AC-E55D-4195-8790-EDA93B58C705}" destId="{5F764A4C-8B03-4C58-9033-7E04E1536C63}" srcOrd="6" destOrd="0" presId="urn:microsoft.com/office/officeart/2005/8/layout/hList9"/>
    <dgm:cxn modelId="{E57B4795-33C8-4E8A-BC19-293F05658CEB}" type="presParOf" srcId="{5F764A4C-8B03-4C58-9033-7E04E1536C63}" destId="{7A94D972-464B-4369-9347-BD2312904542}" srcOrd="0" destOrd="0" presId="urn:microsoft.com/office/officeart/2005/8/layout/hList9"/>
    <dgm:cxn modelId="{77DC7F1F-1F78-4269-B40C-E0BD68B74894}" type="presParOf" srcId="{5F764A4C-8B03-4C58-9033-7E04E1536C63}" destId="{9A36E5E0-7183-4BEF-9892-B9EDCB2C90D1}" srcOrd="1" destOrd="0" presId="urn:microsoft.com/office/officeart/2005/8/layout/hList9"/>
    <dgm:cxn modelId="{E8930D95-7332-4101-9829-00B7ED9D9193}" type="presParOf" srcId="{9A36E5E0-7183-4BEF-9892-B9EDCB2C90D1}" destId="{62CAC138-F1CF-47B5-A435-AD7578344A75}" srcOrd="0" destOrd="0" presId="urn:microsoft.com/office/officeart/2005/8/layout/hList9"/>
    <dgm:cxn modelId="{70D5AA25-F9BA-41BD-B5D3-1D22B93D577D}" type="presParOf" srcId="{9A36E5E0-7183-4BEF-9892-B9EDCB2C90D1}" destId="{5F7B544D-4D91-4CFB-B416-A8B57C42BD36}" srcOrd="1" destOrd="0" presId="urn:microsoft.com/office/officeart/2005/8/layout/hList9"/>
    <dgm:cxn modelId="{FC8330AB-4057-4FE3-8767-3EE1DFB6A16E}" type="presParOf" srcId="{5F764A4C-8B03-4C58-9033-7E04E1536C63}" destId="{57485F36-3DC6-4D08-8045-8C20902E18D0}" srcOrd="2" destOrd="0" presId="urn:microsoft.com/office/officeart/2005/8/layout/hList9"/>
    <dgm:cxn modelId="{4C68BA35-5020-43E6-80D5-85766A5309D9}" type="presParOf" srcId="{57485F36-3DC6-4D08-8045-8C20902E18D0}" destId="{E47AE314-C685-44BC-AF4E-EEC8D870AA3D}" srcOrd="0" destOrd="0" presId="urn:microsoft.com/office/officeart/2005/8/layout/hList9"/>
    <dgm:cxn modelId="{33A99765-CB8F-4CB1-952E-D56DA0DA945D}" type="presParOf" srcId="{57485F36-3DC6-4D08-8045-8C20902E18D0}" destId="{E0D486F2-3534-4FE5-AA52-12C834E21EDF}" srcOrd="1" destOrd="0" presId="urn:microsoft.com/office/officeart/2005/8/layout/hList9"/>
    <dgm:cxn modelId="{C6F5A037-3E59-4CB5-875D-8ED9C2E934EC}" type="presParOf" srcId="{5F764A4C-8B03-4C58-9033-7E04E1536C63}" destId="{510BFDFD-7CAB-47EC-A033-B1A804D0DF1E}" srcOrd="3" destOrd="0" presId="urn:microsoft.com/office/officeart/2005/8/layout/hList9"/>
    <dgm:cxn modelId="{8F8EBB51-25FF-4C74-B87B-4EF199F9FE86}" type="presParOf" srcId="{510BFDFD-7CAB-47EC-A033-B1A804D0DF1E}" destId="{309DA68D-7079-4C9D-BC64-5925C2B56A88}" srcOrd="0" destOrd="0" presId="urn:microsoft.com/office/officeart/2005/8/layout/hList9"/>
    <dgm:cxn modelId="{86D92392-994D-4321-869F-BF25206FF3F9}" type="presParOf" srcId="{510BFDFD-7CAB-47EC-A033-B1A804D0DF1E}" destId="{1BB5A51C-B9F7-48DB-A0DE-3B1B89E64CA4}" srcOrd="1" destOrd="0" presId="urn:microsoft.com/office/officeart/2005/8/layout/hList9"/>
    <dgm:cxn modelId="{36F02088-4D91-42FC-988C-A2E1B9ED165B}" type="presParOf" srcId="{F935A5AC-E55D-4195-8790-EDA93B58C705}" destId="{5BB94CA5-B144-4E80-BCBD-6748E707C866}" srcOrd="7" destOrd="0" presId="urn:microsoft.com/office/officeart/2005/8/layout/hList9"/>
    <dgm:cxn modelId="{12B606A8-FC18-41BF-897F-E65879F6C984}" type="presParOf" srcId="{F935A5AC-E55D-4195-8790-EDA93B58C705}" destId="{15611819-EC27-4BD9-BB8E-14DE34CCF0DC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1825C-3014-4FE3-B13D-22B08633C030}">
      <dsp:nvSpPr>
        <dsp:cNvPr id="0" name=""/>
        <dsp:cNvSpPr/>
      </dsp:nvSpPr>
      <dsp:spPr>
        <a:xfrm>
          <a:off x="1109094" y="561740"/>
          <a:ext cx="4530833" cy="1400521"/>
        </a:xfrm>
        <a:prstGeom prst="rect">
          <a:avLst/>
        </a:prstGeom>
        <a:solidFill>
          <a:srgbClr val="9900CC">
            <a:tint val="40000"/>
            <a:hueOff val="-9748960"/>
            <a:satOff val="31882"/>
            <a:lumOff val="2195"/>
          </a:srgbClr>
        </a:solidFill>
        <a:ln w="6350" cap="flat" cmpd="sng" algn="ctr">
          <a:solidFill>
            <a:srgbClr val="9900CC">
              <a:tint val="40000"/>
              <a:hueOff val="-9748960"/>
              <a:satOff val="31882"/>
              <a:lumOff val="2195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နေကိုဝတ်ကာခရစ်တော်၏ဖြောင့်မတ် ခြင်းနှင့်တန်ဆာဆင်ထားသည်။</a:t>
          </a:r>
          <a:endParaRPr lang="es-E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1834027" y="561740"/>
        <a:ext cx="3805900" cy="1400521"/>
      </dsp:txXfrm>
    </dsp:sp>
    <dsp:sp modelId="{A834C833-26A1-4FCD-969F-9E0213ADAAC2}">
      <dsp:nvSpPr>
        <dsp:cNvPr id="0" name=""/>
        <dsp:cNvSpPr/>
      </dsp:nvSpPr>
      <dsp:spPr>
        <a:xfrm>
          <a:off x="1109094" y="1962262"/>
          <a:ext cx="4530833" cy="1400521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6350" cap="flat" cmpd="sng" algn="ctr">
          <a:solidFill>
            <a:schemeClr val="accent2">
              <a:tint val="40000"/>
              <a:hueOff val="-3249653"/>
              <a:satOff val="10627"/>
              <a:lumOff val="732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/>
            <a:t>ခရစ်တော်နှင့်တမန်တော်များ၏သွန်သင်ချက်များကိုအခြေခံ၍ကြယ်ပန်းကုံးများဖြင့် အလှဆင်ထားသည်။</a:t>
          </a:r>
          <a:endParaRPr lang="es-ES" sz="1800" b="1" kern="1200" dirty="0"/>
        </a:p>
      </dsp:txBody>
      <dsp:txXfrm>
        <a:off x="1834027" y="1962262"/>
        <a:ext cx="3805900" cy="1400521"/>
      </dsp:txXfrm>
    </dsp:sp>
    <dsp:sp modelId="{84B30678-C4F1-4B9B-81AA-A8505C260FAA}">
      <dsp:nvSpPr>
        <dsp:cNvPr id="0" name=""/>
        <dsp:cNvSpPr/>
      </dsp:nvSpPr>
      <dsp:spPr>
        <a:xfrm>
          <a:off x="1109094" y="3362784"/>
          <a:ext cx="4530833" cy="1400521"/>
        </a:xfrm>
        <a:prstGeom prst="rect">
          <a:avLst/>
        </a:prstGeom>
        <a:solidFill>
          <a:schemeClr val="bg2">
            <a:lumMod val="40000"/>
            <a:lumOff val="60000"/>
          </a:schemeClr>
        </a:solidFill>
        <a:ln w="6350" cap="flat" cmpd="sng" algn="ctr">
          <a:solidFill>
            <a:schemeClr val="accent2">
              <a:tint val="40000"/>
              <a:hueOff val="-6499307"/>
              <a:satOff val="21255"/>
              <a:lumOff val="1464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/>
            <a:t>လပေါ်တွင်ရပ်လျက်၊ဘုရားသခင်၏နှုတ်ကပတ်တော်မှ သူ၏တန်ခိုးကို ရရှိသည်။</a:t>
          </a:r>
          <a:endParaRPr lang="es-ES" sz="1800" b="1" kern="1200" dirty="0"/>
        </a:p>
      </dsp:txBody>
      <dsp:txXfrm>
        <a:off x="1834027" y="3362784"/>
        <a:ext cx="3805900" cy="1400521"/>
      </dsp:txXfrm>
    </dsp:sp>
    <dsp:sp modelId="{F1023029-8B45-4529-83F8-2B9EFD0EA7CA}">
      <dsp:nvSpPr>
        <dsp:cNvPr id="0" name=""/>
        <dsp:cNvSpPr/>
      </dsp:nvSpPr>
      <dsp:spPr>
        <a:xfrm>
          <a:off x="0" y="1210"/>
          <a:ext cx="1399822" cy="1399822"/>
        </a:xfrm>
        <a:prstGeom prst="round2Same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စစ်မှန်သောအသင်းတော်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334" y="69544"/>
        <a:ext cx="1263154" cy="1331488"/>
      </dsp:txXfrm>
    </dsp:sp>
    <dsp:sp modelId="{62CAC138-F1CF-47B5-A435-AD7578344A75}">
      <dsp:nvSpPr>
        <dsp:cNvPr id="0" name=""/>
        <dsp:cNvSpPr/>
      </dsp:nvSpPr>
      <dsp:spPr>
        <a:xfrm>
          <a:off x="7039750" y="561740"/>
          <a:ext cx="4530833" cy="1400521"/>
        </a:xfrm>
        <a:prstGeom prst="rect">
          <a:avLst/>
        </a:prstGeom>
        <a:solidFill>
          <a:srgbClr val="9900CC">
            <a:tint val="40000"/>
            <a:hueOff val="0"/>
            <a:satOff val="0"/>
            <a:lumOff val="0"/>
          </a:srgbClr>
        </a:solidFill>
        <a:ln w="6350" cap="flat" cmpd="sng" algn="ctr">
          <a:solidFill>
            <a:srgbClr val="9900CC">
              <a:tint val="40000"/>
              <a:hueOff val="0"/>
              <a:satOff val="0"/>
              <a:lum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ခရမ်းရောင်နှင့်နီသောအထည်များကို ၀တ်ဆင်ထားပြီးလူသားများ၏လိမ်ညာမှုနှင့်ရိုးရာဓလေ့များဖြင့်အလှဆင်ထား သည်။</a:t>
          </a:r>
          <a:endParaRPr lang="es-E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7764683" y="561740"/>
        <a:ext cx="3805900" cy="1400521"/>
      </dsp:txXfrm>
    </dsp:sp>
    <dsp:sp modelId="{E47AE314-C685-44BC-AF4E-EEC8D870AA3D}">
      <dsp:nvSpPr>
        <dsp:cNvPr id="0" name=""/>
        <dsp:cNvSpPr/>
      </dsp:nvSpPr>
      <dsp:spPr>
        <a:xfrm>
          <a:off x="7039750" y="1962262"/>
          <a:ext cx="4530833" cy="140052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6350" cap="flat" cmpd="sng" algn="ctr">
          <a:solidFill>
            <a:schemeClr val="accent2">
              <a:tint val="40000"/>
              <a:hueOff val="-12998613"/>
              <a:satOff val="42510"/>
              <a:lumOff val="2927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/>
            <a:t>ရွှေ၊ကျောက်မျက်များ၊ပုလဲများဖြင့်အလှဆင်ထားသည်။သူမသည်သူ၏ကိုယ်ပိုင် စွမ်းအားကိုယုံကြည်ပြီးလူသား၏ဆင်ခြင်တုံတရားကို အခြေခံထားသည်</a:t>
          </a:r>
          <a:endParaRPr lang="es-ES" sz="1800" b="1" kern="1200" dirty="0"/>
        </a:p>
      </dsp:txBody>
      <dsp:txXfrm>
        <a:off x="7764683" y="1962262"/>
        <a:ext cx="3805900" cy="1400521"/>
      </dsp:txXfrm>
    </dsp:sp>
    <dsp:sp modelId="{309DA68D-7079-4C9D-BC64-5925C2B56A88}">
      <dsp:nvSpPr>
        <dsp:cNvPr id="0" name=""/>
        <dsp:cNvSpPr/>
      </dsp:nvSpPr>
      <dsp:spPr>
        <a:xfrm>
          <a:off x="7039750" y="3362784"/>
          <a:ext cx="4530833" cy="1400521"/>
        </a:xfrm>
        <a:prstGeom prst="rect">
          <a:avLst/>
        </a:prstGeom>
        <a:solidFill>
          <a:schemeClr val="accent2">
            <a:tint val="40000"/>
            <a:hueOff val="-16248267"/>
            <a:satOff val="53137"/>
            <a:lumOff val="3659"/>
          </a:schemeClr>
        </a:solidFill>
        <a:ln w="6350" cap="flat" cmpd="sng" algn="ctr">
          <a:solidFill>
            <a:schemeClr val="accent2">
              <a:tint val="40000"/>
              <a:hueOff val="-16248267"/>
              <a:satOff val="53137"/>
              <a:lumOff val="3659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/>
            <a:t>နီမြန်းသောသားရဲတစ်ကောင်ပေါ်တွင်ထိုင်ရင်းကမ္ဘာမြေ၏နိုင်ငံရေးပါဝါများမှသူမ၏ စွမ်းအားကို ရရှိသည်။</a:t>
          </a:r>
          <a:endParaRPr lang="es-ES" sz="1800" b="1" kern="1200" dirty="0"/>
        </a:p>
      </dsp:txBody>
      <dsp:txXfrm>
        <a:off x="7764683" y="3362784"/>
        <a:ext cx="3805900" cy="1400521"/>
      </dsp:txXfrm>
    </dsp:sp>
    <dsp:sp modelId="{15611819-EC27-4BD9-BB8E-14DE34CCF0DC}">
      <dsp:nvSpPr>
        <dsp:cNvPr id="0" name=""/>
        <dsp:cNvSpPr/>
      </dsp:nvSpPr>
      <dsp:spPr>
        <a:xfrm>
          <a:off x="5966178" y="1210"/>
          <a:ext cx="1399822" cy="1399822"/>
        </a:xfrm>
        <a:prstGeom prst="round2SameRect">
          <a:avLst/>
        </a:prstGeom>
        <a:gradFill rotWithShape="0">
          <a:gsLst>
            <a:gs pos="0">
              <a:schemeClr val="accent2">
                <a:hueOff val="-16380062"/>
                <a:satOff val="0"/>
                <a:lumOff val="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6380062"/>
                <a:satOff val="0"/>
                <a:lumOff val="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6380062"/>
                <a:satOff val="0"/>
                <a:lumOff val="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ဗာဗုလုန်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34512" y="69544"/>
        <a:ext cx="1263154" cy="1331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FA94-239D-407D-A4F9-4E3483CC8EBC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A6A7-3E52-419E-B765-8ADCD1961F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62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FA94-239D-407D-A4F9-4E3483CC8EBC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A6A7-3E52-419E-B765-8ADCD1961F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765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FA94-239D-407D-A4F9-4E3483CC8EBC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A6A7-3E52-419E-B765-8ADCD1961F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07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FBA5-8D89-48EA-80FB-0088815C7872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A4C0-F0B1-46BF-BCF4-1167022A462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354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FBA5-8D89-48EA-80FB-0088815C7872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A4C0-F0B1-46BF-BCF4-1167022A462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704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FBA5-8D89-48EA-80FB-0088815C7872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A4C0-F0B1-46BF-BCF4-1167022A462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770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FBA5-8D89-48EA-80FB-0088815C7872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A4C0-F0B1-46BF-BCF4-1167022A462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0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FBA5-8D89-48EA-80FB-0088815C7872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A4C0-F0B1-46BF-BCF4-1167022A462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43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FBA5-8D89-48EA-80FB-0088815C7872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A4C0-F0B1-46BF-BCF4-1167022A462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129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FBA5-8D89-48EA-80FB-0088815C7872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A4C0-F0B1-46BF-BCF4-1167022A462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73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FBA5-8D89-48EA-80FB-0088815C7872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A4C0-F0B1-46BF-BCF4-1167022A462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0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FA94-239D-407D-A4F9-4E3483CC8EBC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A6A7-3E52-419E-B765-8ADCD1961F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68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FBA5-8D89-48EA-80FB-0088815C7872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A4C0-F0B1-46BF-BCF4-1167022A462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1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FBA5-8D89-48EA-80FB-0088815C7872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A4C0-F0B1-46BF-BCF4-1167022A462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94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FBA5-8D89-48EA-80FB-0088815C7872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A4C0-F0B1-46BF-BCF4-1167022A462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490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FA94-239D-407D-A4F9-4E3483CC8EBC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A6A7-3E52-419E-B765-8ADCD1961F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223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FA94-239D-407D-A4F9-4E3483CC8EBC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A6A7-3E52-419E-B765-8ADCD1961F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386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FA94-239D-407D-A4F9-4E3483CC8EBC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A6A7-3E52-419E-B765-8ADCD1961F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44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FA94-239D-407D-A4F9-4E3483CC8EBC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A6A7-3E52-419E-B765-8ADCD1961F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642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FA94-239D-407D-A4F9-4E3483CC8EBC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A6A7-3E52-419E-B765-8ADCD1961F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91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FA94-239D-407D-A4F9-4E3483CC8EBC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A6A7-3E52-419E-B765-8ADCD1961F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99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FA94-239D-407D-A4F9-4E3483CC8EBC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A6A7-3E52-419E-B765-8ADCD1961F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65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9FA94-239D-407D-A4F9-4E3483CC8EBC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7A6A7-3E52-419E-B765-8ADCD1961F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71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0FBA5-8D89-48EA-80FB-0088815C7872}" type="datetimeFigureOut">
              <a:rPr lang="es-ES" smtClean="0"/>
              <a:t>17/05/2023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FA4C0-F0B1-46BF-BCF4-1167022A462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354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CFBCF57-EE4F-E2D4-950A-C54B49E587E7}"/>
              </a:ext>
            </a:extLst>
          </p:cNvPr>
          <p:cNvSpPr txBox="1"/>
          <p:nvPr/>
        </p:nvSpPr>
        <p:spPr>
          <a:xfrm>
            <a:off x="3771900" y="453798"/>
            <a:ext cx="8420100" cy="18706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woPt" dir="t"/>
            </a:scene3d>
            <a:sp3d extrusionH="57150" contourW="25400">
              <a:bevelT w="38100" h="38100" prst="slope"/>
              <a:contourClr>
                <a:schemeClr val="accent4">
                  <a:lumMod val="60000"/>
                  <a:lumOff val="40000"/>
                </a:schemeClr>
              </a:contourClr>
            </a:sp3d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my-MM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ရှုပ်ထွေးခြင်းဟုအခေါ်ခံရသောမြို့ကြီး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D9852E-641A-3FC0-3F99-405AE3C43B19}"/>
              </a:ext>
            </a:extLst>
          </p:cNvPr>
          <p:cNvSpPr txBox="1"/>
          <p:nvPr/>
        </p:nvSpPr>
        <p:spPr>
          <a:xfrm>
            <a:off x="9764891" y="5289198"/>
            <a:ext cx="242710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/>
            <a:r>
              <a:rPr lang="en-US" sz="186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Lesson 9 for </a:t>
            </a:r>
            <a:br>
              <a:rPr lang="en-US" sz="186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</a:br>
            <a:r>
              <a:rPr lang="en-US" sz="186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May 27, 2023</a:t>
            </a:r>
            <a:endParaRPr lang="es-ES" sz="186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87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4D3B5732-F05B-D363-353F-D9D5C39ED6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1767" y="4029075"/>
            <a:ext cx="11287125" cy="2571751"/>
          </a:xfrm>
          <a:prstGeom prst="roundRect">
            <a:avLst/>
          </a:prstGeom>
          <a:solidFill>
            <a:srgbClr val="FFEEDD"/>
          </a:solidFill>
          <a:ln>
            <a:solidFill>
              <a:schemeClr val="accent3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srgbClr val="FACF9A"/>
              </a:solidFill>
              <a:latin typeface="Calibri" panose="020F0502020204030204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64E44E3-67E9-0CD8-4A26-600D7F5959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2438" y="257175"/>
            <a:ext cx="11287125" cy="3445536"/>
          </a:xfrm>
          <a:prstGeom prst="roundRect">
            <a:avLst/>
          </a:prstGeom>
          <a:solidFill>
            <a:srgbClr val="FFEEDD"/>
          </a:solidFill>
          <a:ln>
            <a:solidFill>
              <a:schemeClr val="accent3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srgbClr val="FACF9A"/>
              </a:solidFill>
              <a:latin typeface="Calibri" panose="020F050202020403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BDB09D4-8E09-F348-BD1A-739445C228D6}"/>
              </a:ext>
            </a:extLst>
          </p:cNvPr>
          <p:cNvSpPr txBox="1"/>
          <p:nvPr/>
        </p:nvSpPr>
        <p:spPr>
          <a:xfrm>
            <a:off x="617784" y="463978"/>
            <a:ext cx="10955091" cy="2349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es-ES" sz="2933" b="1" dirty="0">
                <a:solidFill>
                  <a:prstClr val="black"/>
                </a:solidFill>
                <a:latin typeface="Constantia" panose="02030602050306030303" pitchFamily="18" charset="0"/>
              </a:rPr>
              <a:t>“</a:t>
            </a:r>
            <a:r>
              <a:rPr lang="my-MM" sz="2933" b="1" dirty="0">
                <a:solidFill>
                  <a:prstClr val="black"/>
                </a:solidFill>
                <a:latin typeface="Constantia" panose="02030602050306030303" pitchFamily="18" charset="0"/>
              </a:rPr>
              <a:t>ကျဆုံးသွားသောအသင်းတော်များသည်ဗာဗုလုန်ဖြစ်သည်။ဗာဗုလုန်သည် အဆိပ်ပြင်းသောအယူဝါဒများ၊အမှား၏စပျစ်ရည်ကိုမွေးမြူထားသည်။ ဤအမှား၏စပျစ်ရည်ကိုမှားယွင်းသောအယူဝါဒများဖြစ်သည့်ဝိညာဉ်၏သဘာဝမသေနိုင်သော၊ လူဆိုးများကိုထာဝရညှဉ်းဆဲခြင်းကဲ့သို့သော မှားယွင်းသောအယူဝါဒများဖြင့် ဖွဲ့စည်းထားခြင်းဖြစ်သည်။</a:t>
            </a:r>
            <a:r>
              <a:rPr lang="es-ES" sz="2933" b="1" dirty="0">
                <a:solidFill>
                  <a:prstClr val="black"/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AC6BC9-15A7-591D-6DEB-2F9CB4A21C1E}"/>
              </a:ext>
            </a:extLst>
          </p:cNvPr>
          <p:cNvSpPr txBox="1"/>
          <p:nvPr/>
        </p:nvSpPr>
        <p:spPr>
          <a:xfrm>
            <a:off x="7735355" y="3099309"/>
            <a:ext cx="370402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585"/>
            <a:r>
              <a:rPr lang="es-ES" sz="1867" b="1" dirty="0">
                <a:solidFill>
                  <a:prstClr val="black"/>
                </a:solidFill>
                <a:latin typeface="Calibri" panose="020F0502020204030204"/>
              </a:rPr>
              <a:t>E. G. W. (</a:t>
            </a:r>
            <a:r>
              <a:rPr lang="es-ES" sz="1867" b="1" dirty="0" err="1">
                <a:solidFill>
                  <a:prstClr val="black"/>
                </a:solidFill>
                <a:latin typeface="Calibri" panose="020F0502020204030204"/>
              </a:rPr>
              <a:t>Evangelism</a:t>
            </a:r>
            <a:r>
              <a:rPr lang="es-ES" sz="1867" b="1" dirty="0">
                <a:solidFill>
                  <a:prstClr val="black"/>
                </a:solidFill>
                <a:latin typeface="Calibri" panose="020F0502020204030204"/>
              </a:rPr>
              <a:t>, cp. 10, p. 365)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A94054-05FC-6AAC-517B-CB51E23AED26}"/>
              </a:ext>
            </a:extLst>
          </p:cNvPr>
          <p:cNvSpPr txBox="1"/>
          <p:nvPr/>
        </p:nvSpPr>
        <p:spPr>
          <a:xfrm>
            <a:off x="617785" y="4191326"/>
            <a:ext cx="10955090" cy="1897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933" b="1" dirty="0">
                <a:solidFill>
                  <a:prstClr val="black"/>
                </a:solidFill>
                <a:latin typeface="Constantia" panose="02030602050306030303" pitchFamily="18" charset="0"/>
              </a:rPr>
              <a:t>“ဗာဗုလုန်အသင်းတော်များအတွင်းတည်ရှိသောဝိညာဉ်ရေးမှောင်မိုက်မှုနှင့်ကင်းကွာမှုတို့ရှိသော်လည်း၊ခရစ်တော်၏စစ်မှန်သောနောက်လိုက်များ၏ ကြီးမားသောအဖွဲ့အစည်းကို၎င်းတို့၏မိတ်သဟာယတွင်တွေ့နို င်ဆဲဖြစ်သည်။”</a:t>
            </a:r>
            <a:endParaRPr lang="es-ES" sz="2933" b="1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B321BC3-ADB1-2A38-5FA4-70D238771450}"/>
              </a:ext>
            </a:extLst>
          </p:cNvPr>
          <p:cNvSpPr txBox="1"/>
          <p:nvPr/>
        </p:nvSpPr>
        <p:spPr>
          <a:xfrm>
            <a:off x="7312738" y="6019272"/>
            <a:ext cx="412664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585"/>
            <a:r>
              <a:rPr lang="en-US" sz="1867" b="1" dirty="0">
                <a:solidFill>
                  <a:prstClr val="black"/>
                </a:solidFill>
                <a:latin typeface="Calibri" panose="020F0502020204030204"/>
              </a:rPr>
              <a:t>E. G. W. (Last Day Events, cp. 14, p. 198)</a:t>
            </a:r>
            <a:endParaRPr lang="es-ES" sz="1867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80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535FCA-24A5-32B8-61E8-56991BCA70EB}"/>
              </a:ext>
            </a:extLst>
          </p:cNvPr>
          <p:cNvSpPr txBox="1"/>
          <p:nvPr/>
        </p:nvSpPr>
        <p:spPr>
          <a:xfrm>
            <a:off x="424543" y="4464058"/>
            <a:ext cx="12050486" cy="220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‘‘</a:t>
            </a:r>
            <a:r>
              <a:rPr lang="my-MM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သူတို့သည်သိုးသငယ်ကိုစစ်တိုက်၍သိုးသငယ်သည်နိုင်တော်မူမည်။ အကြောင်းမူကား၊သိုးသငယ်သည်သခင်တို့၏သခင်၊ဘုရင်တို့၏ဘုရင်ဖြစ်တော်မူ၏။ကိုယ်တော်နှင့်အတူရှိသောသူတို့သည်လည်းခေါ်တော်မူသောသူ၊ရွေးချယ်တော်မူသောသူ၊သစ္စာရှိသောသူဖြစ်ကြ၏’’ (ဗျာ၊ ၁၇း၁၄)။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3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6000" r="-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adroTexto 47">
            <a:extLst>
              <a:ext uri="{FF2B5EF4-FFF2-40B4-BE49-F238E27FC236}">
                <a16:creationId xmlns:a16="http://schemas.microsoft.com/office/drawing/2014/main" id="{A2B669FC-02A5-C1B8-BBBB-08EDFC03518E}"/>
              </a:ext>
            </a:extLst>
          </p:cNvPr>
          <p:cNvSpPr txBox="1"/>
          <p:nvPr/>
        </p:nvSpPr>
        <p:spPr>
          <a:xfrm>
            <a:off x="2954760" y="189846"/>
            <a:ext cx="6285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400" b="1" dirty="0">
                <a:solidFill>
                  <a:prstClr val="black"/>
                </a:solidFill>
              </a:rPr>
              <a:t>ခရစ်တော်နှင့်စာတန်အကြားပဋိပက္ခများအကြောင်း ရူပါရုံတွင်အမျိုးသမီးနှစ်ဦးရှိသည်။</a:t>
            </a:r>
            <a:endParaRPr lang="es-E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057BB35-93B7-4DDC-8F22-578E295DCE14}"/>
              </a:ext>
            </a:extLst>
          </p:cNvPr>
          <p:cNvSpPr txBox="1"/>
          <p:nvPr/>
        </p:nvSpPr>
        <p:spPr>
          <a:xfrm>
            <a:off x="2992209" y="1082460"/>
            <a:ext cx="628565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609585">
              <a:buFont typeface="+mj-lt"/>
              <a:buAutoNum type="arabicPeriod"/>
            </a:pPr>
            <a:r>
              <a:rPr lang="my-MM" sz="2200" b="1" dirty="0">
                <a:solidFill>
                  <a:prstClr val="black"/>
                </a:solidFill>
              </a:rPr>
              <a:t>စာတန်၏ ညှဉ်းပန်းနှိပ်စက်ခြင်းကို ခံရသော အဖြူထည်ဝတ် အမျိုးသမီးတစ်ဦး (ဗျာဒိတ် ၁၂း)၊</a:t>
            </a:r>
            <a:endParaRPr lang="en-US" sz="2200" b="1" dirty="0">
              <a:solidFill>
                <a:prstClr val="black"/>
              </a:solidFill>
            </a:endParaRPr>
          </a:p>
          <a:p>
            <a:pPr marL="457189" indent="-457189" defTabSz="609585">
              <a:buFont typeface="+mj-lt"/>
              <a:buAutoNum type="arabicPeriod"/>
            </a:pPr>
            <a:endParaRPr lang="en-US" sz="2200" b="1" dirty="0">
              <a:solidFill>
                <a:prstClr val="black"/>
              </a:solidFill>
            </a:endParaRPr>
          </a:p>
          <a:p>
            <a:pPr marL="457189" indent="-457189" defTabSz="609585">
              <a:buFont typeface="+mj-lt"/>
              <a:buAutoNum type="arabicPeriod"/>
            </a:pPr>
            <a:r>
              <a:rPr lang="my-MM" sz="2200" b="1" dirty="0">
                <a:solidFill>
                  <a:prstClr val="black"/>
                </a:solidFill>
              </a:rPr>
              <a:t>နီမြန်းသောအဝတ်ကိုဝတ်၍စာတန်၏ထောက်မမှုကိုခံရသော အမျိုးသမီးတစ်ဦး (ဗျာဒိတ် ၁၇-၁၈)</a:t>
            </a:r>
            <a:endParaRPr lang="es-ES" sz="2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8C5F092-7095-1A62-9857-00D2E3D87B6B}"/>
              </a:ext>
            </a:extLst>
          </p:cNvPr>
          <p:cNvSpPr txBox="1"/>
          <p:nvPr/>
        </p:nvSpPr>
        <p:spPr>
          <a:xfrm>
            <a:off x="2992209" y="2850578"/>
            <a:ext cx="6285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400" b="1" dirty="0">
                <a:solidFill>
                  <a:prstClr val="black"/>
                </a:solidFill>
              </a:rPr>
              <a:t>ဒုတိယကောင်းကင်တမန်၏သတင်းစကားသည် ဒုတိယအမျိုးသမီးအား ရည်ညွှန်းသည်– “ဗာဗုလုန် [စိတ်ရှုပ်ထွေးခြင်း] ပြိုလဲပြီ” (ဗျာဒိတ် ၁၄:၈)။</a:t>
            </a:r>
            <a:endParaRPr lang="es-E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4382D40-CAA2-4C39-53E0-56EC55D2CE40}"/>
              </a:ext>
            </a:extLst>
          </p:cNvPr>
          <p:cNvSpPr txBox="1"/>
          <p:nvPr/>
        </p:nvSpPr>
        <p:spPr>
          <a:xfrm>
            <a:off x="4801563" y="4088601"/>
            <a:ext cx="4288008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609585">
              <a:spcBef>
                <a:spcPts val="800"/>
              </a:spcBef>
            </a:pPr>
            <a:r>
              <a:rPr lang="my-MM" sz="2400" b="1" dirty="0">
                <a:solidFill>
                  <a:srgbClr val="7C0095"/>
                </a:solidFill>
              </a:rPr>
              <a:t>ဆန့်ကျင်ဘက်စနစ်နှစ်ခု</a:t>
            </a:r>
            <a:endParaRPr lang="en-US" sz="2400" b="1" dirty="0">
              <a:solidFill>
                <a:srgbClr val="7C0095"/>
              </a:solidFill>
            </a:endParaRPr>
          </a:p>
          <a:p>
            <a:pPr defTabSz="609585">
              <a:spcBef>
                <a:spcPts val="800"/>
              </a:spcBef>
            </a:pPr>
            <a:r>
              <a:rPr lang="my-MM" sz="2400" b="1" dirty="0">
                <a:solidFill>
                  <a:srgbClr val="005290"/>
                </a:solidFill>
              </a:rPr>
              <a:t>ဝိုင်အမျိုးအစားနှစ်မျိုး</a:t>
            </a:r>
            <a:endParaRPr lang="en-US" sz="2400" b="1" dirty="0">
              <a:solidFill>
                <a:srgbClr val="005290"/>
              </a:solidFill>
            </a:endParaRPr>
          </a:p>
          <a:p>
            <a:pPr defTabSz="609585">
              <a:spcBef>
                <a:spcPts val="800"/>
              </a:spcBef>
            </a:pPr>
            <a:r>
              <a:rPr lang="my-MM" sz="2400" b="1" dirty="0">
                <a:solidFill>
                  <a:srgbClr val="2E6500"/>
                </a:solidFill>
              </a:rPr>
              <a:t>တွေးနည်းနှစ်ခု</a:t>
            </a:r>
            <a:endParaRPr lang="es-ES" sz="2400" b="1" dirty="0">
              <a:solidFill>
                <a:srgbClr val="2E6500"/>
              </a:solidFill>
              <a:latin typeface="Calibri" panose="020F0502020204030204"/>
            </a:endParaRPr>
          </a:p>
          <a:p>
            <a:pPr defTabSz="609585">
              <a:spcBef>
                <a:spcPts val="800"/>
              </a:spcBef>
            </a:pPr>
            <a:r>
              <a:rPr lang="my-MM" sz="2400" b="1" dirty="0">
                <a:solidFill>
                  <a:srgbClr val="714800"/>
                </a:solidFill>
              </a:rPr>
              <a:t>မတူညီတဲ့ခေါင်းဆောင်နှစ်ယောက်</a:t>
            </a:r>
            <a:r>
              <a:rPr lang="en-US" sz="2400" b="1" dirty="0">
                <a:solidFill>
                  <a:srgbClr val="714800"/>
                </a:solidFill>
              </a:rPr>
              <a:t> </a:t>
            </a:r>
            <a:r>
              <a:rPr lang="my-MM" sz="2400" b="1" dirty="0">
                <a:solidFill>
                  <a:srgbClr val="650A00"/>
                </a:solidFill>
              </a:rPr>
              <a:t>ကိုးကွယ်နည်းနှစ်မျိုး</a:t>
            </a:r>
            <a:endParaRPr lang="es-ES" sz="2400" b="1" dirty="0">
              <a:solidFill>
                <a:srgbClr val="650A00"/>
              </a:solidFill>
              <a:latin typeface="Calibri" panose="020F0502020204030204"/>
            </a:endParaRPr>
          </a:p>
        </p:txBody>
      </p:sp>
      <p:pic>
        <p:nvPicPr>
          <p:cNvPr id="33" name="Imagen 32" descr="Imagen que contiene ropa, vestido, sostener, luz&#10;&#10;Descripción generada automáticamente">
            <a:extLst>
              <a:ext uri="{FF2B5EF4-FFF2-40B4-BE49-F238E27FC236}">
                <a16:creationId xmlns:a16="http://schemas.microsoft.com/office/drawing/2014/main" id="{56A7103F-3721-0068-D0BB-9870E8F2F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2754" r="20788"/>
          <a:stretch/>
        </p:blipFill>
        <p:spPr>
          <a:xfrm>
            <a:off x="86314" y="189846"/>
            <a:ext cx="2905895" cy="6367199"/>
          </a:xfrm>
          <a:prstGeom prst="rect">
            <a:avLst/>
          </a:prstGeom>
        </p:spPr>
      </p:pic>
      <p:pic>
        <p:nvPicPr>
          <p:cNvPr id="37" name="Imagen 3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7696F1D-126B-0EF1-1DE4-425C3D64CD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6" t="2754" r="1946"/>
          <a:stretch/>
        </p:blipFill>
        <p:spPr>
          <a:xfrm>
            <a:off x="9190267" y="209779"/>
            <a:ext cx="2911344" cy="6367199"/>
          </a:xfrm>
          <a:prstGeom prst="rect">
            <a:avLst/>
          </a:prstGeom>
        </p:spPr>
      </p:pic>
      <p:pic>
        <p:nvPicPr>
          <p:cNvPr id="40" name="Imagen 39" descr="Imagen que contiene computer, computadora, tabla, naranja&#10;&#10;Descripción generada automáticamente">
            <a:extLst>
              <a:ext uri="{FF2B5EF4-FFF2-40B4-BE49-F238E27FC236}">
                <a16:creationId xmlns:a16="http://schemas.microsoft.com/office/drawing/2014/main" id="{A7B432A0-A401-E89A-8556-29069758D3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000">
            <a:off x="4235534" y="5953300"/>
            <a:ext cx="288657" cy="642193"/>
          </a:xfrm>
          <a:prstGeom prst="rect">
            <a:avLst/>
          </a:prstGeom>
        </p:spPr>
      </p:pic>
      <p:pic>
        <p:nvPicPr>
          <p:cNvPr id="45" name="Imagen 44" descr="Imagen que contiene objeto, luz, señal&#10;&#10;Descripción generada automáticamente">
            <a:extLst>
              <a:ext uri="{FF2B5EF4-FFF2-40B4-BE49-F238E27FC236}">
                <a16:creationId xmlns:a16="http://schemas.microsoft.com/office/drawing/2014/main" id="{EC1C716B-C06A-EA58-9F62-940805190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000">
            <a:off x="4235534" y="5484592"/>
            <a:ext cx="288657" cy="642193"/>
          </a:xfrm>
          <a:prstGeom prst="rect">
            <a:avLst/>
          </a:prstGeom>
        </p:spPr>
      </p:pic>
      <p:pic>
        <p:nvPicPr>
          <p:cNvPr id="53" name="Imagen 5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8504DE2-4B99-CC82-FE9D-105E9F0A99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000">
            <a:off x="4235534" y="5015885"/>
            <a:ext cx="288657" cy="642193"/>
          </a:xfrm>
          <a:prstGeom prst="rect">
            <a:avLst/>
          </a:prstGeom>
        </p:spPr>
      </p:pic>
      <p:pic>
        <p:nvPicPr>
          <p:cNvPr id="55" name="Imagen 54" descr="Imagen que contiene monitor, computer, pantalla, computadora&#10;&#10;Descripción generada automáticamente">
            <a:extLst>
              <a:ext uri="{FF2B5EF4-FFF2-40B4-BE49-F238E27FC236}">
                <a16:creationId xmlns:a16="http://schemas.microsoft.com/office/drawing/2014/main" id="{8D3A9225-A114-B66B-DB13-7C168A1FE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000">
            <a:off x="4235534" y="4547178"/>
            <a:ext cx="288657" cy="642193"/>
          </a:xfrm>
          <a:prstGeom prst="rect">
            <a:avLst/>
          </a:prstGeom>
        </p:spPr>
      </p:pic>
      <p:pic>
        <p:nvPicPr>
          <p:cNvPr id="58" name="Imagen 57" descr="Imagen que contiene monitor, computer, interior, pantalla&#10;&#10;Descripción generada automáticamente">
            <a:extLst>
              <a:ext uri="{FF2B5EF4-FFF2-40B4-BE49-F238E27FC236}">
                <a16:creationId xmlns:a16="http://schemas.microsoft.com/office/drawing/2014/main" id="{3001E4A8-9EC8-AA2D-7378-36C8B953FD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000">
            <a:off x="4235534" y="4078472"/>
            <a:ext cx="288657" cy="64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2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49" grpId="0" build="p"/>
      <p:bldP spid="50" grpId="0"/>
      <p:bldP spid="5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81FE30C-B97A-51BD-235B-C770CA2145E1}"/>
              </a:ext>
            </a:extLst>
          </p:cNvPr>
          <p:cNvSpPr txBox="1"/>
          <p:nvPr/>
        </p:nvSpPr>
        <p:spPr>
          <a:xfrm>
            <a:off x="-2" y="105089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09585"/>
            <a:r>
              <a:rPr lang="my-MM" sz="3600" b="1" dirty="0">
                <a:solidFill>
                  <a:schemeClr val="bg1"/>
                </a:solidFill>
              </a:rPr>
              <a:t>ဆန့်ကျင်ဘက်စနစ်နှစ်ခု</a:t>
            </a:r>
            <a:endParaRPr lang="es-ES" sz="3600" b="1" dirty="0">
              <a:ln/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57A975-AFC3-3CFC-59DF-520BFA4B6158}"/>
              </a:ext>
            </a:extLst>
          </p:cNvPr>
          <p:cNvSpPr txBox="1"/>
          <p:nvPr/>
        </p:nvSpPr>
        <p:spPr>
          <a:xfrm>
            <a:off x="3" y="748189"/>
            <a:ext cx="12191997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my-MM" sz="2133" b="1" dirty="0">
                <a:solidFill>
                  <a:srgbClr val="8BCFFD"/>
                </a:solidFill>
                <a:latin typeface="Comic Sans MS" panose="030F0702030302020204" pitchFamily="66" charset="0"/>
              </a:rPr>
              <a:t>ကောင်းကင်တမန်တစ်ပါးကလည်း၊ဗာဗုလုန်မြို့ကြီးပြိုလဲပြီ။မိမိမတရားသောမေထုန်၏အဆိပ်အတောက်တည်းဟူသောစပျစ်ရည်ကိုလူမျိုးအပေါင်းတို့အားတိုက်လေပြီးသောဗာဗုလုန်မြို့ကြီးပြိုလဲပြီဟုလိုက်၍ပြောဆို၏။</a:t>
            </a:r>
            <a:r>
              <a:rPr lang="en-US" sz="2133" b="1" dirty="0">
                <a:solidFill>
                  <a:srgbClr val="8BCFFD"/>
                </a:solidFill>
                <a:latin typeface="Comic Sans MS" panose="030F0702030302020204" pitchFamily="66" charset="0"/>
              </a:rPr>
              <a:t> 																</a:t>
            </a:r>
            <a:r>
              <a:rPr lang="es-ES" sz="1600" b="1" dirty="0">
                <a:solidFill>
                  <a:srgbClr val="8BCFFD"/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rgbClr val="8BCFFD"/>
                </a:solidFill>
                <a:latin typeface="Comic Sans MS" panose="030F0702030302020204" pitchFamily="66" charset="0"/>
              </a:rPr>
              <a:t>Revelation</a:t>
            </a:r>
            <a:r>
              <a:rPr lang="es-ES" sz="1600" b="1" dirty="0">
                <a:solidFill>
                  <a:srgbClr val="8BCFFD"/>
                </a:solidFill>
                <a:latin typeface="Comic Sans MS" panose="030F0702030302020204" pitchFamily="66" charset="0"/>
              </a:rPr>
              <a:t> 14:8)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6D28C4F-4F55-AF62-64CA-409E635B7DA2}"/>
              </a:ext>
            </a:extLst>
          </p:cNvPr>
          <p:cNvSpPr txBox="1"/>
          <p:nvPr/>
        </p:nvSpPr>
        <p:spPr>
          <a:xfrm>
            <a:off x="3317594" y="1907451"/>
            <a:ext cx="63849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200" b="1" dirty="0">
                <a:solidFill>
                  <a:prstClr val="black"/>
                </a:solidFill>
              </a:rPr>
              <a:t>ရောမဧကရာဇ်ထရာဂျန်သည်ဗျာဒိတ်ကျမ်းကိုယောဟန်ရေးသားပြီးမကြာမီအေဒီ၁၁၆ခုနှစ်တွင်ဗာဗုလုန်သို့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my-MM" sz="2200" b="1" dirty="0">
                <a:solidFill>
                  <a:prstClr val="black"/>
                </a:solidFill>
              </a:rPr>
              <a:t>အလည်အပတ်ရောက်ရှိခဲ့သည်။အပျက်အစီးတွေပဲတွေ့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my-MM" sz="2200" b="1" dirty="0">
                <a:solidFill>
                  <a:prstClr val="black"/>
                </a:solidFill>
              </a:rPr>
              <a:t>တယ်။ထို့ကြောင့်ယောဟန်သည်ပကတိဗာဗုလုန်မြို့အကြောင်းမပြောခဲ့ပေ။</a:t>
            </a:r>
            <a:endParaRPr lang="es-ES" sz="2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8A0A1D-99BE-93B6-85F3-424108355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54"/>
          <a:stretch/>
        </p:blipFill>
        <p:spPr>
          <a:xfrm>
            <a:off x="204244" y="1747849"/>
            <a:ext cx="2990913" cy="1893731"/>
          </a:xfrm>
          <a:prstGeom prst="rect">
            <a:avLst/>
          </a:prstGeom>
          <a:ln w="88900" cap="sq" cmpd="thickThin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dibuj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C4C26C1A-9F8E-FE4D-F0FD-1BEC85F44A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5"/>
          <a:stretch/>
        </p:blipFill>
        <p:spPr>
          <a:xfrm>
            <a:off x="281909" y="3981450"/>
            <a:ext cx="3738376" cy="26171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E3FC3EA-1A29-5FDB-C10E-B2DF44609327}"/>
              </a:ext>
            </a:extLst>
          </p:cNvPr>
          <p:cNvSpPr txBox="1"/>
          <p:nvPr/>
        </p:nvSpPr>
        <p:spPr>
          <a:xfrm>
            <a:off x="4265161" y="3509769"/>
            <a:ext cx="508270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200" b="1" dirty="0">
                <a:solidFill>
                  <a:prstClr val="black"/>
                </a:solidFill>
              </a:rPr>
              <a:t>ကမ္ဘာဦး၁၁:၉အရဗာဗုလုန်သည်“ရှုပ်ထွေး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my-MM" sz="2200" b="1" dirty="0">
                <a:solidFill>
                  <a:prstClr val="black"/>
                </a:solidFill>
              </a:rPr>
              <a:t>ခြင်း”ကိုဆိုလိုသည်။နောက်ဆုံးအချိန်၌၊ဘာသာရေးစနစ်တစ်ခုသည်အမှန်တရားနှင့်လိမ်ညာမှုတို့ကိုရောနှောကာရှုပ်ထွေးမှုများဖြစ်စေသည်။</a:t>
            </a:r>
            <a:endParaRPr lang="es-ES" sz="2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B85F030-A050-FB36-D3D6-0861A97CC84C}"/>
              </a:ext>
            </a:extLst>
          </p:cNvPr>
          <p:cNvSpPr txBox="1"/>
          <p:nvPr/>
        </p:nvSpPr>
        <p:spPr>
          <a:xfrm>
            <a:off x="4265160" y="5119871"/>
            <a:ext cx="76449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200" b="1" dirty="0">
                <a:solidFill>
                  <a:prstClr val="black"/>
                </a:solidFill>
              </a:rPr>
              <a:t>အခြားတစ်ဖက်တွင်မူစင်ကြယ်သောအမျိုးသမီးသည်အမှန်တရားကိုအခြေခံသောဘာသာရေးစနစ်၏သင်္ကေတဖြစ်သည်။နောက်ဆုံးအချိန်၌ကမ္ဘာသည်ဗာဗုလုန်နောက်သို့လိုက်မည်ဖြစ်ပြီးသစ္စာရှိအကြွင်းအကျန်များကို နှောင့်ယှက်လိမ့်မည်။သို့သော်ဗာဗုလုန်မူကားပြုလဲပြီ။</a:t>
            </a:r>
            <a:endParaRPr lang="es-ES" sz="2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D612A3D-22E5-D492-C7A9-6329B80D49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r="8431"/>
          <a:stretch/>
        </p:blipFill>
        <p:spPr>
          <a:xfrm>
            <a:off x="9446956" y="1939517"/>
            <a:ext cx="2613259" cy="3143249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80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86BB9CB6-22E3-26F4-A615-80C420D2AC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5721" y="2010465"/>
            <a:ext cx="12017875" cy="4740827"/>
          </a:xfrm>
          <a:prstGeom prst="roundRect">
            <a:avLst>
              <a:gd name="adj" fmla="val 3608"/>
            </a:avLst>
          </a:prstGeom>
          <a:solidFill>
            <a:srgbClr val="B8BAE6">
              <a:alpha val="9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effectLst>
                <a:innerShdw blurRad="114300">
                  <a:prstClr val="black"/>
                </a:innerShdw>
              </a:effectLst>
              <a:latin typeface="Calibri" panose="020F050202020403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D310D78-DA9B-BC75-DB41-93C3E43169E9}"/>
              </a:ext>
            </a:extLst>
          </p:cNvPr>
          <p:cNvSpPr txBox="1"/>
          <p:nvPr/>
        </p:nvSpPr>
        <p:spPr>
          <a:xfrm>
            <a:off x="-260085" y="93695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585"/>
            <a:r>
              <a:rPr lang="my-MM" sz="3600" b="1" dirty="0">
                <a:solidFill>
                  <a:schemeClr val="bg1"/>
                </a:solidFill>
              </a:rPr>
              <a:t>ဝိုင်အမျိုးအစားနှစ်မျိုး</a:t>
            </a:r>
            <a:endParaRPr lang="es-ES" sz="3600" b="1" dirty="0">
              <a:ln/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CBEA30-05FC-5DB2-DA5C-CB3E517E70E6}"/>
              </a:ext>
            </a:extLst>
          </p:cNvPr>
          <p:cNvSpPr txBox="1"/>
          <p:nvPr/>
        </p:nvSpPr>
        <p:spPr>
          <a:xfrm>
            <a:off x="1292226" y="574175"/>
            <a:ext cx="9550220" cy="1405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my-MM" sz="2133" b="1" dirty="0">
                <a:solidFill>
                  <a:srgbClr val="26296C"/>
                </a:solidFill>
                <a:latin typeface="Comic Sans MS" panose="030F0702030302020204" pitchFamily="66" charset="0"/>
              </a:rPr>
              <a:t>အကြောင်းမူကား၊လူမျိုးအပေါင်းတို့သည်သူ၏မတရားသောမေထုန်၏အဆိပ်အတောက်တည်းဟူသောစပျစ်ရည်ကိုသောက်ကြပြီ။လောကီရှင်ဘုရင်တို့သည်မတရားသောမေထုန်ကိုသူနှင့်ဦပကြပြီ။လောကီကုန်သည်တို့သည်သူ၏ကာမဂုဏ်စည်းစိမ်ကြွယ်ဝခြင်းအားဖြင့် ဥစ္စာရတတ်ကြပြီဟုပြောဆို၏။</a:t>
            </a:r>
            <a:r>
              <a:rPr lang="es-ES" sz="1600" b="1" dirty="0">
                <a:solidFill>
                  <a:srgbClr val="26296C"/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rgbClr val="26296C"/>
                </a:solidFill>
                <a:latin typeface="Comic Sans MS" panose="030F0702030302020204" pitchFamily="66" charset="0"/>
              </a:rPr>
              <a:t>Revelation</a:t>
            </a:r>
            <a:r>
              <a:rPr lang="es-ES" sz="1600" b="1" dirty="0">
                <a:solidFill>
                  <a:srgbClr val="26296C"/>
                </a:solidFill>
                <a:latin typeface="Comic Sans MS" panose="030F0702030302020204" pitchFamily="66" charset="0"/>
              </a:rPr>
              <a:t> 18:3)</a:t>
            </a:r>
            <a:endParaRPr lang="es-ES" sz="2133" b="1" dirty="0">
              <a:solidFill>
                <a:srgbClr val="26296C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90513DD-8E5F-7258-DC78-950FC4BB31C0}"/>
              </a:ext>
            </a:extLst>
          </p:cNvPr>
          <p:cNvSpPr txBox="1"/>
          <p:nvPr/>
        </p:nvSpPr>
        <p:spPr>
          <a:xfrm>
            <a:off x="85727" y="1965856"/>
            <a:ext cx="8962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200" b="1" dirty="0">
                <a:solidFill>
                  <a:prstClr val="black"/>
                </a:solidFill>
              </a:rPr>
              <a:t>ဗာဗုလုန်သည်ဘုရင်များ၊ကုန်သည်များနှင့်“မတရားမေထုန်ပြု”ခဲ့သည်။ အသင်းတော်သည်သူမ၏ခင်ပွန်း(ယေရှု)ကိုစွန့်ပယ်ခဲ့ပြီးလောကီဘက်အာဏာနှင့်တရားမဝင်ပူးပေါင်းခဲ့သည်။</a:t>
            </a:r>
            <a:endParaRPr lang="es-ES" sz="2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n 3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07A2288A-A89B-3A55-98D3-F9B4695F1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20" y="4459460"/>
            <a:ext cx="3055777" cy="2291833"/>
          </a:xfrm>
          <a:prstGeom prst="round2DiagRect">
            <a:avLst>
              <a:gd name="adj1" fmla="val 8771"/>
              <a:gd name="adj2" fmla="val 0"/>
            </a:avLst>
          </a:prstGeom>
          <a:ln w="28575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Imagen que contiene persona, tabla, mujer, comida&#10;&#10;Descripción generada automáticamente">
            <a:extLst>
              <a:ext uri="{FF2B5EF4-FFF2-40B4-BE49-F238E27FC236}">
                <a16:creationId xmlns:a16="http://schemas.microsoft.com/office/drawing/2014/main" id="{574F3503-0970-EFC6-80B7-2EB91DAA3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101922"/>
            <a:ext cx="1206500" cy="1809751"/>
          </a:xfrm>
          <a:prstGeom prst="round2DiagRect">
            <a:avLst>
              <a:gd name="adj1" fmla="val 28508"/>
              <a:gd name="adj2" fmla="val 0"/>
            </a:avLst>
          </a:prstGeom>
          <a:ln w="28575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hombre, interior, persona, parado&#10;&#10;Descripción generada automáticamente">
            <a:extLst>
              <a:ext uri="{FF2B5EF4-FFF2-40B4-BE49-F238E27FC236}">
                <a16:creationId xmlns:a16="http://schemas.microsoft.com/office/drawing/2014/main" id="{C855169D-5060-4382-AFE4-2B91A901F0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" r="1453"/>
          <a:stretch/>
        </p:blipFill>
        <p:spPr>
          <a:xfrm>
            <a:off x="85722" y="3174412"/>
            <a:ext cx="2470332" cy="3581667"/>
          </a:xfrm>
          <a:prstGeom prst="round2DiagRect">
            <a:avLst>
              <a:gd name="adj1" fmla="val 0"/>
              <a:gd name="adj2" fmla="val 6169"/>
            </a:avLst>
          </a:prstGeom>
          <a:ln w="28575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Imagen que contiene interior, tabla, gato, puesto&#10;&#10;Descripción generada automáticamente">
            <a:extLst>
              <a:ext uri="{FF2B5EF4-FFF2-40B4-BE49-F238E27FC236}">
                <a16:creationId xmlns:a16="http://schemas.microsoft.com/office/drawing/2014/main" id="{C322F1D5-B4B5-6FE2-2919-9935E3834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446" y="106709"/>
            <a:ext cx="1261151" cy="1809751"/>
          </a:xfrm>
          <a:prstGeom prst="round2DiagRect">
            <a:avLst>
              <a:gd name="adj1" fmla="val 0"/>
              <a:gd name="adj2" fmla="val 27316"/>
            </a:avLst>
          </a:prstGeom>
          <a:ln w="28575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35391B56-C837-B765-4394-7926CC4FE5FA}"/>
              </a:ext>
            </a:extLst>
          </p:cNvPr>
          <p:cNvSpPr txBox="1"/>
          <p:nvPr/>
        </p:nvSpPr>
        <p:spPr>
          <a:xfrm>
            <a:off x="2556054" y="2999224"/>
            <a:ext cx="65348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200" b="1" dirty="0">
                <a:solidFill>
                  <a:prstClr val="black"/>
                </a:solidFill>
              </a:rPr>
              <a:t>သူမသည်ဧဝံဂေလိတရား၏စင်ကြယ်သောစပျစ်ရည်ကို အတုအယောင်ပြုလုပ်ပြီးလူမျိုးခြားတို့အားမိမိကိုယ်ပိုင်အတွေးစပျစ်ရည်ကိုပေးခဲ့သည်။လောကီ၏အထောက်အပံ့ကိုရရန်သူမသည်ခရစ်တော်နောက်သို့မလိုက်တော့ပါ။</a:t>
            </a:r>
            <a:endParaRPr lang="es-ES" sz="2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20D85E6-F15B-2173-D019-0E8710811233}"/>
              </a:ext>
            </a:extLst>
          </p:cNvPr>
          <p:cNvSpPr txBox="1"/>
          <p:nvPr/>
        </p:nvSpPr>
        <p:spPr>
          <a:xfrm>
            <a:off x="2512924" y="4583994"/>
            <a:ext cx="6534896" cy="2226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200" b="1" dirty="0">
                <a:solidFill>
                  <a:prstClr val="black"/>
                </a:solidFill>
              </a:rPr>
              <a:t>သို့သော်သန့်ရှင်းသောအသင်းတော်သည်သူမ၏ခင်ပွန်းအပေါ် သစ္စာရှိခဲ့သည်။ အပြစ်ကိုဆေးကြောပေးသော ခရစ်တော်၏အဖိုးတန်သော စပျစ်ရည်သန့်သန့်ကိုသာ စားသုံးသည် (မဿဲ ၂၆း၂၈)။</a:t>
            </a:r>
          </a:p>
          <a:p>
            <a:pPr defTabSz="609585">
              <a:spcBef>
                <a:spcPts val="800"/>
              </a:spcBef>
            </a:pPr>
            <a:r>
              <a:rPr lang="my-MM" sz="2200" b="1" dirty="0">
                <a:solidFill>
                  <a:prstClr val="black"/>
                </a:solidFill>
              </a:rPr>
              <a:t>ဘုရားသခင်သည် ဗာဗုလုန်ရှိ သူ၏သားသမီးများကို ထိုမြို့မှ ထွက်လာရန် ခေါ်တော်မူသည် (ဗျာ ၁၈း၃-၄)။</a:t>
            </a:r>
            <a:endParaRPr lang="es-ES" sz="2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C73F7E6E-5511-0292-27A6-06ADCAB9E8BC}"/>
              </a:ext>
            </a:extLst>
          </p:cNvPr>
          <p:cNvGrpSpPr/>
          <p:nvPr/>
        </p:nvGrpSpPr>
        <p:grpSpPr>
          <a:xfrm>
            <a:off x="9047820" y="1982918"/>
            <a:ext cx="3055777" cy="2343143"/>
            <a:chOff x="6785864" y="1487188"/>
            <a:chExt cx="2291833" cy="1757357"/>
          </a:xfrm>
        </p:grpSpPr>
        <p:pic>
          <p:nvPicPr>
            <p:cNvPr id="16" name="Imagen 15" descr="Imagen que contiene taza, interior, rosquilla, tabla&#10;&#10;Descripción generada automáticamente">
              <a:extLst>
                <a:ext uri="{FF2B5EF4-FFF2-40B4-BE49-F238E27FC236}">
                  <a16:creationId xmlns:a16="http://schemas.microsoft.com/office/drawing/2014/main" id="{D3BD9E69-0AF0-2CD8-9DA3-3630C96F9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2" b="9735"/>
            <a:stretch/>
          </p:blipFill>
          <p:spPr>
            <a:xfrm>
              <a:off x="6785864" y="1487188"/>
              <a:ext cx="2291833" cy="1757357"/>
            </a:xfrm>
            <a:prstGeom prst="roundRect">
              <a:avLst>
                <a:gd name="adj" fmla="val 10569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BC9EADE9-7C5E-35F0-FBA9-45978767FF6D}"/>
                </a:ext>
              </a:extLst>
            </p:cNvPr>
            <p:cNvSpPr txBox="1"/>
            <p:nvPr/>
          </p:nvSpPr>
          <p:spPr>
            <a:xfrm rot="21313834">
              <a:off x="7044982" y="2436286"/>
              <a:ext cx="1039438" cy="33855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664718"/>
                </a:avLst>
              </a:prstTxWarp>
              <a:spAutoFit/>
            </a:bodyPr>
            <a:lstStyle/>
            <a:p>
              <a:pPr algn="ctr" defTabSz="609585"/>
              <a:r>
                <a:rPr lang="es-ES" sz="2400" b="1" spc="67">
                  <a:ln w="0"/>
                  <a:solidFill>
                    <a:srgbClr val="D9A92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</a:rPr>
                <a:t>CHURCH</a:t>
              </a:r>
              <a:endParaRPr lang="es-ES" sz="2400" b="1" spc="67" dirty="0">
                <a:ln w="0"/>
                <a:solidFill>
                  <a:srgbClr val="D9A92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52E0B93B-85BB-3461-35E9-0CBC594AA973}"/>
                </a:ext>
              </a:extLst>
            </p:cNvPr>
            <p:cNvSpPr txBox="1"/>
            <p:nvPr/>
          </p:nvSpPr>
          <p:spPr>
            <a:xfrm rot="21395391">
              <a:off x="7950828" y="2415929"/>
              <a:ext cx="1039438" cy="33855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815832"/>
                </a:avLst>
              </a:prstTxWarp>
              <a:spAutoFit/>
            </a:bodyPr>
            <a:lstStyle/>
            <a:p>
              <a:pPr algn="ctr" defTabSz="609585"/>
              <a:r>
                <a:rPr lang="es-ES" sz="2133" b="1" spc="67">
                  <a:ln w="0"/>
                  <a:solidFill>
                    <a:srgbClr val="D9A92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</a:rPr>
                <a:t>STATE</a:t>
              </a:r>
              <a:endParaRPr lang="es-ES" sz="2133" b="1" spc="67" dirty="0">
                <a:ln w="0"/>
                <a:solidFill>
                  <a:srgbClr val="D9A92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8" grpId="0"/>
      <p:bldP spid="2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67378C-4F46-71A6-A6F9-E5BD6706CA20}"/>
              </a:ext>
            </a:extLst>
          </p:cNvPr>
          <p:cNvSpPr txBox="1"/>
          <p:nvPr/>
        </p:nvSpPr>
        <p:spPr>
          <a:xfrm>
            <a:off x="4299857" y="57890"/>
            <a:ext cx="3570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3600" b="1" dirty="0">
                <a:solidFill>
                  <a:srgbClr val="2E6500"/>
                </a:solidFill>
              </a:rPr>
              <a:t>အတွေးနည်းနှစ်ခု</a:t>
            </a:r>
            <a:endParaRPr lang="es-ES" sz="3600" b="1" dirty="0">
              <a:solidFill>
                <a:srgbClr val="2E65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ED6E42-D156-2A32-4487-BD565D9EF727}"/>
              </a:ext>
            </a:extLst>
          </p:cNvPr>
          <p:cNvSpPr txBox="1"/>
          <p:nvPr/>
        </p:nvSpPr>
        <p:spPr>
          <a:xfrm>
            <a:off x="0" y="704221"/>
            <a:ext cx="12192000" cy="748795"/>
          </a:xfrm>
          <a:prstGeom prst="rect">
            <a:avLst/>
          </a:prstGeom>
          <a:solidFill>
            <a:srgbClr val="F7D1F2">
              <a:alpha val="88627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09585"/>
            <a:r>
              <a:rPr lang="my-MM" sz="2133" b="1" dirty="0">
                <a:solidFill>
                  <a:srgbClr val="975350"/>
                </a:solidFill>
                <a:latin typeface="Comic Sans MS" panose="030F0702030302020204" pitchFamily="66" charset="0"/>
              </a:rPr>
              <a:t>နဖူး၌အက္ခရာတင်သောဘွဲ့မူကား၊ </a:t>
            </a:r>
            <a:r>
              <a:rPr lang="my-MM" sz="2133" b="1" dirty="0">
                <a:latin typeface="Comic Sans MS" panose="030F0702030302020204" pitchFamily="66" charset="0"/>
              </a:rPr>
              <a:t>နက်နဲသောအရာ၊ ဗာဗုလုန်မြို့ကြီး၊ ပြည်တန်ဆာတို့၏အမိ၊ မြေ၌စက်ဆုပ်ရွံရှာဖွယ်သောအရာတို့၏အမိပေတည်း။ </a:t>
            </a:r>
            <a:r>
              <a:rPr lang="es-ES" sz="2133" b="1" dirty="0"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rgbClr val="975350"/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rgbClr val="975350"/>
                </a:solidFill>
                <a:latin typeface="Comic Sans MS" panose="030F0702030302020204" pitchFamily="66" charset="0"/>
              </a:rPr>
              <a:t>Revelation</a:t>
            </a:r>
            <a:r>
              <a:rPr lang="es-ES" sz="1600" b="1" dirty="0">
                <a:solidFill>
                  <a:srgbClr val="975350"/>
                </a:solidFill>
                <a:latin typeface="Comic Sans MS" panose="030F0702030302020204" pitchFamily="66" charset="0"/>
              </a:rPr>
              <a:t> 17:5)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B2F382-FE00-E126-1223-185D24525A9D}"/>
              </a:ext>
            </a:extLst>
          </p:cNvPr>
          <p:cNvSpPr txBox="1"/>
          <p:nvPr/>
        </p:nvSpPr>
        <p:spPr>
          <a:xfrm>
            <a:off x="131298" y="1680277"/>
            <a:ext cx="7036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400" b="1" dirty="0">
                <a:solidFill>
                  <a:prstClr val="black"/>
                </a:solidFill>
              </a:rPr>
              <a:t>ပုံဆောင်ဗာဗုလုန်ကဲ့သို့ဘုရားသခင်ကိုပွင့်ပွင့်လင်းလင်းပုန်ကန်ပြီးနောက်မူလဗာဗုလုန်ကိုတည်ထောင်ခဲ့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my-MM" sz="2400" b="1" dirty="0">
                <a:solidFill>
                  <a:prstClr val="black"/>
                </a:solidFill>
              </a:rPr>
              <a:t>သည်။</a:t>
            </a:r>
            <a:endParaRPr lang="es-E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n 3" descr="Vista de una ciudad desde lo alto de una torre&#10;&#10;Descripción generada automáticamente">
            <a:extLst>
              <a:ext uri="{FF2B5EF4-FFF2-40B4-BE49-F238E27FC236}">
                <a16:creationId xmlns:a16="http://schemas.microsoft.com/office/drawing/2014/main" id="{B82EB57B-E149-9823-FC5D-175C322DF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8190" y="1623565"/>
            <a:ext cx="1976644" cy="19766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3056AB-B7EF-77C2-A24A-3D58D50B9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3" y="3769271"/>
            <a:ext cx="3780028" cy="19073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FCD6388-821A-2BB2-C7CD-AB5385F2A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r="4856"/>
          <a:stretch/>
        </p:blipFill>
        <p:spPr>
          <a:xfrm>
            <a:off x="9980658" y="3747762"/>
            <a:ext cx="2072604" cy="297978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7D373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7B394F2-6154-3421-B5CF-96EDECAAE4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01" r="5858"/>
          <a:stretch/>
        </p:blipFill>
        <p:spPr>
          <a:xfrm>
            <a:off x="9291013" y="1623566"/>
            <a:ext cx="2762249" cy="19766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F51B822-CF7D-81E6-67FD-DF5522D86D84}"/>
              </a:ext>
            </a:extLst>
          </p:cNvPr>
          <p:cNvSpPr txBox="1"/>
          <p:nvPr/>
        </p:nvSpPr>
        <p:spPr>
          <a:xfrm>
            <a:off x="233464" y="2547433"/>
            <a:ext cx="67885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400" b="1" dirty="0">
                <a:solidFill>
                  <a:prstClr val="black"/>
                </a:solidFill>
              </a:rPr>
              <a:t>ပုံဆောင်ဗာဗုလုန်နှင့်သူမ၏“သမီးများ”သည်လူ့အတွေးအမြင်နှင့်ဓလေ့ထုံးတမ်းများအတွက်ဘုရားသခင်၏နှုတ်ကပတ်တော်ကိုပြောင်းလဲခဲ့သည်။</a:t>
            </a:r>
            <a:endParaRPr lang="es-E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DBE768F-BCFB-B862-BBF4-A91FBFEDE610}"/>
              </a:ext>
            </a:extLst>
          </p:cNvPr>
          <p:cNvSpPr txBox="1"/>
          <p:nvPr/>
        </p:nvSpPr>
        <p:spPr>
          <a:xfrm>
            <a:off x="138739" y="5927293"/>
            <a:ext cx="97005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400" b="1" dirty="0">
                <a:solidFill>
                  <a:prstClr val="black"/>
                </a:solidFill>
              </a:rPr>
              <a:t>ဗာဗုလုန်သည် စင်ကြယ်သောယုံကြည်ခြင်းကို စောင့်ရှောက်သောသူများကို ဖျက်ဆီးရန် အမြဲကြိုးစားခဲ့သည် (ဗျာ၊ ၁၇း၆)။</a:t>
            </a:r>
            <a:endParaRPr lang="es-E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963994-A513-8336-BE66-6459BAE41817}"/>
              </a:ext>
            </a:extLst>
          </p:cNvPr>
          <p:cNvSpPr txBox="1"/>
          <p:nvPr/>
        </p:nvSpPr>
        <p:spPr>
          <a:xfrm>
            <a:off x="3627737" y="3665135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ဘာသာနှစ်မျိုးရှိပါတယ်ဘုရားသခင်ရဲ့နှုတ်ကပတ်တော်ကိုလိုက်နာပြီးယေရှု၊သူ့ကျေးဇူးတော်၊</a:t>
            </a:r>
            <a:r>
              <a:rPr lang="en-US" sz="2400" b="1" dirty="0" err="1"/>
              <a:t>ပူဇော်သက္ကာနဲ့ကယ်တင်ခြင်းတို့ကိုယုံကြည်တယ</a:t>
            </a:r>
            <a:r>
              <a:rPr lang="en-US" sz="2400" b="1" dirty="0"/>
              <a:t>်။၎</a:t>
            </a:r>
            <a:r>
              <a:rPr lang="en-US" sz="2400" b="1" dirty="0" err="1"/>
              <a:t>င်း၏ကိုယ်ပိုင်အတွေးအခေ</a:t>
            </a:r>
            <a:r>
              <a:rPr lang="en-US" sz="2400" b="1" dirty="0"/>
              <a:t>ါ်</a:t>
            </a:r>
            <a:r>
              <a:rPr lang="en-US" sz="2400" b="1" dirty="0" err="1"/>
              <a:t>များကိုလိုက်နာပြီးလူ့အခွင</a:t>
            </a:r>
            <a:r>
              <a:rPr lang="en-US" sz="2400" b="1" dirty="0"/>
              <a:t>့်</a:t>
            </a:r>
            <a:r>
              <a:rPr lang="en-US" sz="2400" b="1" dirty="0" err="1"/>
              <a:t>အာဏာ၊ခေါင်းဆောင်များနှင</a:t>
            </a:r>
            <a:r>
              <a:rPr lang="en-US" sz="2400" b="1" dirty="0"/>
              <a:t>့်</a:t>
            </a:r>
            <a:r>
              <a:rPr lang="en-US" sz="2400" b="1" dirty="0" err="1"/>
              <a:t>ဓလေ့ထုံးတမ်းများကိုယုံကြည်သူဖြစ်သည</a:t>
            </a:r>
            <a:r>
              <a:rPr lang="en-US" sz="2400" b="1" dirty="0"/>
              <a:t>်။</a:t>
            </a:r>
          </a:p>
        </p:txBody>
      </p:sp>
    </p:spTree>
    <p:extLst>
      <p:ext uri="{BB962C8B-B14F-4D97-AF65-F5344CB8AC3E}">
        <p14:creationId xmlns:p14="http://schemas.microsoft.com/office/powerpoint/2010/main" val="8770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uiExpand="1" build="p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t="-7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F8994-4BD1-3512-7FD9-A0A5CC65C320}"/>
              </a:ext>
            </a:extLst>
          </p:cNvPr>
          <p:cNvSpPr txBox="1"/>
          <p:nvPr/>
        </p:nvSpPr>
        <p:spPr>
          <a:xfrm>
            <a:off x="-1" y="190059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my-MM" sz="3600" b="1" dirty="0">
                <a:solidFill>
                  <a:srgbClr val="714800"/>
                </a:solidFill>
              </a:rPr>
              <a:t>မတူညီတဲ့ခေါင်းဆောင်နှစ်ယောက်</a:t>
            </a:r>
            <a:endParaRPr lang="es-ES" sz="3600" b="1" spc="67" dirty="0">
              <a:ln w="0"/>
              <a:solidFill>
                <a:srgbClr val="33CC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EB9383-679E-58CD-EAB5-BB40263397BB}"/>
              </a:ext>
            </a:extLst>
          </p:cNvPr>
          <p:cNvSpPr txBox="1"/>
          <p:nvPr/>
        </p:nvSpPr>
        <p:spPr>
          <a:xfrm>
            <a:off x="541867" y="836390"/>
            <a:ext cx="11108264" cy="10770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09585"/>
            <a:r>
              <a:rPr lang="my-MM" sz="2133" b="1" dirty="0">
                <a:solidFill>
                  <a:srgbClr val="9900CC">
                    <a:lumMod val="75000"/>
                  </a:srgbClr>
                </a:solidFill>
                <a:latin typeface="Comic Sans MS" panose="030F0702030302020204" pitchFamily="66" charset="0"/>
              </a:rPr>
              <a:t>ငါ့ကိုဝိညာဉ်တော်အားဖြင့် တောသို့ဆောင်သွားလေ၏။ ခေါင်းခုနစ်လုံးနှင့်ချိုဆယ်ချောင်းရှိ၍၊ ဘုရားသခင်၏အသရေတော်ကိုရှုတ်ချသောနာမတို့နှင့်အပြည့်ရှိသော သားရဲနီအပေါ်မှာထိုင်လျက်ရှိသော မိန်းမတစ်ဦးကိုငါမြင်၏။</a:t>
            </a:r>
            <a:r>
              <a:rPr lang="es-ES" sz="1600" b="1" dirty="0">
                <a:solidFill>
                  <a:srgbClr val="9900CC">
                    <a:lumMod val="75000"/>
                  </a:srgbClr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rgbClr val="9900CC">
                    <a:lumMod val="75000"/>
                  </a:srgbClr>
                </a:solidFill>
                <a:latin typeface="Comic Sans MS" panose="030F0702030302020204" pitchFamily="66" charset="0"/>
              </a:rPr>
              <a:t>Revelation</a:t>
            </a:r>
            <a:r>
              <a:rPr lang="es-ES" sz="1600" b="1" dirty="0">
                <a:solidFill>
                  <a:srgbClr val="9900CC">
                    <a:lumMod val="75000"/>
                  </a:srgbClr>
                </a:solidFill>
                <a:latin typeface="Comic Sans MS" panose="030F0702030302020204" pitchFamily="66" charset="0"/>
              </a:rPr>
              <a:t> 17:3)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89BB7F-C085-D703-CF38-599837D43560}"/>
              </a:ext>
            </a:extLst>
          </p:cNvPr>
          <p:cNvSpPr txBox="1"/>
          <p:nvPr/>
        </p:nvSpPr>
        <p:spPr>
          <a:xfrm>
            <a:off x="2845337" y="1775814"/>
            <a:ext cx="6903700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400" b="1" dirty="0">
                <a:solidFill>
                  <a:prstClr val="black"/>
                </a:solidFill>
              </a:rPr>
              <a:t>ဗာဗုလုန်သည်ရေများစွာပေါ်တွင်ထိုင်နေသည် (ဗျာ၁၇:၁၊ ၁၅)၊သူမ၏အုတ်မြစ်သည် နီသောသားရဲ (ဗျာ၊၁၇:၃)။၎င်းသည်လူသားစနစ်တစ်ခုအပေါ်အခြေခံထားသောကြောင့် သူမ၏ခေါင်းဆောင်သည် လူတစ်ဦး သို့မဟုတ် လူ့အဖွဲ့အစည်းတစ်ခုလည်းဖြစ်သည် (၂သက် ၂း၄)။</a:t>
            </a:r>
            <a:endParaRPr lang="en-US" sz="2400" b="1" dirty="0">
              <a:solidFill>
                <a:prstClr val="black"/>
              </a:solidFill>
            </a:endParaRPr>
          </a:p>
          <a:p>
            <a:pPr defTabSz="609585">
              <a:spcBef>
                <a:spcPts val="800"/>
              </a:spcBef>
            </a:pPr>
            <a:r>
              <a:rPr lang="my-MM" sz="2400" b="1" dirty="0">
                <a:solidFill>
                  <a:prstClr val="black"/>
                </a:solidFill>
              </a:rPr>
              <a:t>သို့ရာတွင်၊သန့်ရှင်းသောအသင်းတော်သည်မေရှိယ၊ကျွန်ုပ်တို့၏ကယ်တင်ရှင်ယေရှုခရစ်(မ ၁၆း၁၆-၁၈၊ ၁ကော ၃း၁၁)ပေါ်တွင်တည်ရှိသည်။သူမ၏ခေါင်းဆောင်မှာယေရှုဖြစ်သည် (ကော ၁း၁၈)။</a:t>
            </a:r>
            <a:endParaRPr lang="es-E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Imagen 7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814C7AA9-0B34-7B0D-C8AC-AAAD9EAA5F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4" b="3954"/>
          <a:stretch/>
        </p:blipFill>
        <p:spPr>
          <a:xfrm>
            <a:off x="125815" y="1812477"/>
            <a:ext cx="2750176" cy="3596468"/>
          </a:xfrm>
          <a:prstGeom prst="ellipse">
            <a:avLst/>
          </a:prstGeom>
          <a:ln w="63500" cap="rnd">
            <a:solidFill>
              <a:srgbClr val="E6697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n 11" descr="Un hombre con un cigarrillo en la boca&#10;&#10;Descripción generada automáticamente con confianza baja">
            <a:extLst>
              <a:ext uri="{FF2B5EF4-FFF2-40B4-BE49-F238E27FC236}">
                <a16:creationId xmlns:a16="http://schemas.microsoft.com/office/drawing/2014/main" id="{1077AF73-5F40-BFEA-6168-35FC2A1DF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037" y="4995692"/>
            <a:ext cx="2324100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EBFB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 hombre parado enfrente de una pared de piedra&#10;&#10;Descripción generada automáticamente con confianza media">
            <a:extLst>
              <a:ext uri="{FF2B5EF4-FFF2-40B4-BE49-F238E27FC236}">
                <a16:creationId xmlns:a16="http://schemas.microsoft.com/office/drawing/2014/main" id="{28340D72-8906-07EB-B222-83891B06F3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6" t="14959" r="14904" b="10138"/>
          <a:stretch/>
        </p:blipFill>
        <p:spPr>
          <a:xfrm>
            <a:off x="9901344" y="1767057"/>
            <a:ext cx="2171792" cy="3032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1BE9991-70AD-AAD5-09A0-8EE2D8447E40}"/>
              </a:ext>
            </a:extLst>
          </p:cNvPr>
          <p:cNvSpPr txBox="1"/>
          <p:nvPr/>
        </p:nvSpPr>
        <p:spPr>
          <a:xfrm>
            <a:off x="0" y="5664058"/>
            <a:ext cx="99013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200" b="1" dirty="0">
                <a:solidFill>
                  <a:prstClr val="black"/>
                </a:solidFill>
              </a:rPr>
              <a:t>ကျွန်ုပ်တို့၏သမိုင်း၏နောက်ဆုံးသောနေ့ရက်များတွင်၊</a:t>
            </a:r>
            <a:r>
              <a:rPr lang="my-MM" sz="2000" b="1" dirty="0">
                <a:solidFill>
                  <a:prstClr val="black"/>
                </a:solidFill>
              </a:rPr>
              <a:t>အသင်းတော်</a:t>
            </a:r>
            <a:r>
              <a:rPr lang="my-MM" sz="2200" b="1" dirty="0">
                <a:solidFill>
                  <a:prstClr val="black"/>
                </a:solidFill>
              </a:rPr>
              <a:t>နိုင်ငံတော်စနစ်၊ဝိညာဏဗာဗုလုန်သည်တစ်ဖန်ပေါ်လာလိမ့်မည်။၎င်းတွင်ဘုရားသခင်၏နာမတော်ကိုဟောပြောပြီးသူ၏နေရာကိုရယူရန်ကြိုးစားမည့်ဝိညာဉ်ရေးခေါင်းဆောင်တစ်ဦးရှိမည်ဖြစ်သည်။</a:t>
            </a:r>
            <a:endParaRPr lang="es-ES" sz="22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743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uiExpand="1" build="p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7FFE447-EEBC-6ED8-965A-1DA304142788}"/>
              </a:ext>
            </a:extLst>
          </p:cNvPr>
          <p:cNvSpPr txBox="1"/>
          <p:nvPr/>
        </p:nvSpPr>
        <p:spPr>
          <a:xfrm>
            <a:off x="-283983" y="88119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my-MM" sz="3600" b="1" dirty="0">
                <a:solidFill>
                  <a:schemeClr val="bg1"/>
                </a:solidFill>
              </a:rPr>
              <a:t>ကိုးကွယ်နည်းနှစ်မျိုး</a:t>
            </a:r>
            <a:endParaRPr lang="es-ES" sz="3600" b="1" dirty="0">
              <a:ln w="1016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217F2E-5D40-EDAE-6B89-1FB2FF8E6E85}"/>
              </a:ext>
            </a:extLst>
          </p:cNvPr>
          <p:cNvSpPr txBox="1"/>
          <p:nvPr/>
        </p:nvSpPr>
        <p:spPr>
          <a:xfrm>
            <a:off x="87087" y="697057"/>
            <a:ext cx="12006942" cy="789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my-MM" sz="2133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ခန်းခြောက်ခြင်းဘေးသည်</a:t>
            </a:r>
            <a:r>
              <a:rPr lang="my-MM" sz="2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မြို့</a:t>
            </a:r>
            <a:r>
              <a:rPr lang="my-MM" sz="2133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၏ရေတို့အပေါ်သို့ရောက်၍ခန်းခြောက်လိမ့်မည်။အကြောင်းမူကား၊ ထိုပြည်သည် ရုပ်တုတို့နှင့်အပြည့်ရှိ၏။ ပြည်သားတို့သည် ဆင်းတုတို့ကိုအမှီဦပ၍ ဝါကြွားကြ၏။</a:t>
            </a:r>
            <a:r>
              <a:rPr lang="es-E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(Jeremiah 50:38)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4CACBC-5F4F-A32C-F3A5-34AB29D8E95B}"/>
              </a:ext>
            </a:extLst>
          </p:cNvPr>
          <p:cNvSpPr txBox="1"/>
          <p:nvPr/>
        </p:nvSpPr>
        <p:spPr>
          <a:xfrm>
            <a:off x="180622" y="1784201"/>
            <a:ext cx="66583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400" b="1" dirty="0">
                <a:solidFill>
                  <a:prstClr val="black"/>
                </a:solidFill>
              </a:rPr>
              <a:t>ရုပ်တုကိုးကွယ်ခြင်းသည်ဗာဗုလုန်ပြိုလဲခြင်း၏အကြောင်းရင်းတစ်ခုဖြစ်သည်။ခရစ်ယာန်များကိုစစ်မှန်သောဝတ်ပြုရေးမှဝေးကွာသွားစေသည့်(၄ရာစု) အသင်းတော်သမိုင်း(၄ရာစု)အစောပိုင်းတွင်ဝတ်ပြုကိုးကွယ်သည့်ရုပ်တုများကိုလည်း မိတ်ဆက်ခဲ့သည်။</a:t>
            </a:r>
            <a:endParaRPr lang="es-E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CE7DD926-D786-BD5F-5747-D1B4A1D98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6" r="17526"/>
          <a:stretch/>
        </p:blipFill>
        <p:spPr>
          <a:xfrm>
            <a:off x="206201" y="3695444"/>
            <a:ext cx="2438755" cy="30149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19451895-59BF-1FB1-491F-9D62C26730CA}"/>
              </a:ext>
            </a:extLst>
          </p:cNvPr>
          <p:cNvGrpSpPr/>
          <p:nvPr/>
        </p:nvGrpSpPr>
        <p:grpSpPr>
          <a:xfrm>
            <a:off x="7044704" y="1610783"/>
            <a:ext cx="4899997" cy="1973579"/>
            <a:chOff x="5283528" y="1208087"/>
            <a:chExt cx="3674998" cy="1480184"/>
          </a:xfrm>
        </p:grpSpPr>
        <p:pic>
          <p:nvPicPr>
            <p:cNvPr id="8" name="Imagen 7" descr="Texto, Pizarra&#10;&#10;Descripción generada automáticamente">
              <a:extLst>
                <a:ext uri="{FF2B5EF4-FFF2-40B4-BE49-F238E27FC236}">
                  <a16:creationId xmlns:a16="http://schemas.microsoft.com/office/drawing/2014/main" id="{3B09C377-C3F1-95CA-E7C6-324C9A4C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92" y="1209515"/>
              <a:ext cx="1363134" cy="1478756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chemeClr val="accent4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Imagen 9" descr="Imagen que contiene persona, gente, grupo, parado&#10;&#10;Descripción generada automáticamente">
              <a:extLst>
                <a:ext uri="{FF2B5EF4-FFF2-40B4-BE49-F238E27FC236}">
                  <a16:creationId xmlns:a16="http://schemas.microsoft.com/office/drawing/2014/main" id="{016FDFE8-481D-BF6A-8D57-0AF9EB19C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83528" y="1208087"/>
              <a:ext cx="2259211" cy="1478756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chemeClr val="accent4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863F9EB-4286-0593-D857-20E084BFA657}"/>
              </a:ext>
            </a:extLst>
          </p:cNvPr>
          <p:cNvSpPr txBox="1"/>
          <p:nvPr/>
        </p:nvSpPr>
        <p:spPr>
          <a:xfrm>
            <a:off x="2689582" y="3736409"/>
            <a:ext cx="6244867" cy="3241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200" b="1" dirty="0">
                <a:solidFill>
                  <a:prstClr val="black"/>
                </a:solidFill>
              </a:rPr>
              <a:t>သို့ရာတွင်၊စင်ကြယ်သောအသင်းတော်သည်ဘုရား၏ပညတ်တော်အားလုံးကိုနာခံသည်(ဗျာ၊ ၁၂း၁၇)၊ ရုပ်တုများဖန်တီးခြင်းနှင့်ကိုးကွယ်ခြင်းအားတားမြစ်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my-MM" sz="2200" b="1" dirty="0">
                <a:solidFill>
                  <a:prstClr val="black"/>
                </a:solidFill>
              </a:rPr>
              <a:t>သည့်ဒုတိယတစ်ခုအပါအဝင်(ထွက်မြောက်ရာ ၂၀း၄၆)။</a:t>
            </a:r>
            <a:endParaRPr lang="en-US" sz="2200" b="1" dirty="0">
              <a:solidFill>
                <a:prstClr val="black"/>
              </a:solidFill>
            </a:endParaRPr>
          </a:p>
          <a:p>
            <a:pPr defTabSz="609585">
              <a:spcBef>
                <a:spcPts val="800"/>
              </a:spcBef>
            </a:pPr>
            <a:r>
              <a:rPr lang="my-MM" sz="2200" b="1" dirty="0">
                <a:solidFill>
                  <a:prstClr val="black"/>
                </a:solidFill>
              </a:rPr>
              <a:t>လူတို့သည်ရုပ်တုများကိုကိုးကွယ်သောအခါ၊၎င်းတို့သည်အသက်မဲ့ရုပ်တုအဖြစ်ဘုရားသခင်၏ဘုန်းအာနုဘော်ကိုလျှော့ချကြသည်။သူတို့ကိုးကွယ်တဲ့အရာတွေနဲ့ ဆင်တူအောင် လုပ်ကြတယ် (ရော ၁း၂၃၊ ဆာ ၁၁၅း၄-၈)။</a:t>
            </a:r>
            <a:endParaRPr lang="es-ES" sz="2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CBB01E9-9FCE-9905-B03C-78904A8DC50C}"/>
              </a:ext>
            </a:extLst>
          </p:cNvPr>
          <p:cNvGrpSpPr/>
          <p:nvPr/>
        </p:nvGrpSpPr>
        <p:grpSpPr>
          <a:xfrm>
            <a:off x="8934451" y="3789780"/>
            <a:ext cx="3076928" cy="2911067"/>
            <a:chOff x="6700838" y="2842335"/>
            <a:chExt cx="2307696" cy="2183300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6952072C-8D35-6C75-DA07-1A236F45E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029" r="14639" b="8056"/>
            <a:stretch/>
          </p:blipFill>
          <p:spPr>
            <a:xfrm>
              <a:off x="8065558" y="2842335"/>
              <a:ext cx="942976" cy="2183300"/>
            </a:xfrm>
            <a:prstGeom prst="rect">
              <a:avLst/>
            </a:prstGeom>
            <a:ln w="5715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E90336B-C8AF-D340-52EC-51B725D68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939" r="32331" b="10278"/>
            <a:stretch/>
          </p:blipFill>
          <p:spPr>
            <a:xfrm>
              <a:off x="6700838" y="2846731"/>
              <a:ext cx="1312065" cy="2178904"/>
            </a:xfrm>
            <a:prstGeom prst="rect">
              <a:avLst/>
            </a:prstGeom>
            <a:ln w="5715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938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D9F0570-8195-68A1-CF37-0EB1B6CACA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1637363"/>
              </p:ext>
            </p:extLst>
          </p:nvPr>
        </p:nvGraphicFramePr>
        <p:xfrm>
          <a:off x="316090" y="861775"/>
          <a:ext cx="11559821" cy="4765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621CB807-00E0-4B01-A5DE-480769E5197E}"/>
              </a:ext>
            </a:extLst>
          </p:cNvPr>
          <p:cNvSpPr txBox="1"/>
          <p:nvPr/>
        </p:nvSpPr>
        <p:spPr>
          <a:xfrm>
            <a:off x="40640" y="584233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သခင်ယေရှုနှင့်သူ၏နှုတ်ကပတ်တော်များသည်နောင်လာမည့်အကျပ်အတည်းတွင်ကျွန်ုပ်တို့၏တစ်ခုတည်းသောအကာအ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my-MM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ကွယ်ဖြစ်သည်။အတုအယောင်များသည်အမှန်တရားနှင့်အလွန်နီးကပ်နေမည်ဖြစ်ပြီးကျွန်ုပ်တို့၏စိတ်ကိုနေ့စဉ်ဘုရားသခင်၏နှုတ်ကပတ်တော်ဖြင့်ပြည့်စေပြီးယေရှုနှင့်ဆက်ဆံခြင်းဖြင့်သာ၎င်းတို့ကိုပိုင်းခြားသိမြင်နိုင်မည်ဖြစ်သည်။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BD80B8-9BE3-6121-C939-AD3DDD6746F4}"/>
              </a:ext>
            </a:extLst>
          </p:cNvPr>
          <p:cNvSpPr txBox="1"/>
          <p:nvPr/>
        </p:nvSpPr>
        <p:spPr>
          <a:xfrm>
            <a:off x="288996" y="1"/>
            <a:ext cx="11695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my-MM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သန့်ရှင်းသောအသင်းတော်နှင့် ဗာဗုလုန်နှစ်ခုစလုံးက ဘုရားသခင်ကို ဝတ်ပြုကြပြီး ယေရှုခရစ်ကို ယုံကြည်သည်ဟု ဆိုကြသည်။ သူတို့ကို ဘယ်လိုခွဲပြောရမလဲ။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913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023029-8B45-4529-83F8-2B9EFD0EA7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F1023029-8B45-4529-83F8-2B9EFD0EA7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graphicEl>
                                              <a:dgm id="{F1023029-8B45-4529-83F8-2B9EFD0EA7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F1023029-8B45-4529-83F8-2B9EFD0EA7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91825C-3014-4FE3-B13D-22B08633C0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F791825C-3014-4FE3-B13D-22B08633C0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611819-EC27-4BD9-BB8E-14DE34CCF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15611819-EC27-4BD9-BB8E-14DE34CCF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15611819-EC27-4BD9-BB8E-14DE34CCF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15611819-EC27-4BD9-BB8E-14DE34CCF0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CAC138-F1CF-47B5-A435-AD7578344A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62CAC138-F1CF-47B5-A435-AD7578344A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34C833-26A1-4FCD-969F-9E0213ADA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A834C833-26A1-4FCD-969F-9E0213ADAA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7AE314-C685-44BC-AF4E-EEC8D870AA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E47AE314-C685-44BC-AF4E-EEC8D870AA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B30678-C4F1-4B9B-81AA-A8505C260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84B30678-C4F1-4B9B-81AA-A8505C260F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9DA68D-7079-4C9D-BC64-5925C2B56A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309DA68D-7079-4C9D-BC64-5925C2B56A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Graphic spid="2" grpId="1" uiExpand="1">
        <p:bldSub>
          <a:bldDgm bld="one"/>
        </p:bldSub>
      </p:bldGraphic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4225</Words>
  <Application>Microsoft Office PowerPoint</Application>
  <PresentationFormat>Widescreen</PresentationFormat>
  <Paragraphs>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Constantia</vt:lpstr>
      <vt:lpstr>Tema de Office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saw tinmaungkyi</dc:creator>
  <cp:lastModifiedBy>saw tinmaungkyi</cp:lastModifiedBy>
  <cp:revision>8</cp:revision>
  <dcterms:created xsi:type="dcterms:W3CDTF">2023-05-15T05:22:16Z</dcterms:created>
  <dcterms:modified xsi:type="dcterms:W3CDTF">2023-05-17T03:10:59Z</dcterms:modified>
</cp:coreProperties>
</file>