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4" r:id="rId3"/>
    <p:sldId id="270" r:id="rId4"/>
    <p:sldId id="258" r:id="rId5"/>
    <p:sldId id="259" r:id="rId6"/>
    <p:sldId id="276" r:id="rId7"/>
    <p:sldId id="261" r:id="rId8"/>
    <p:sldId id="266" r:id="rId9"/>
    <p:sldId id="262" r:id="rId10"/>
    <p:sldId id="267" r:id="rId11"/>
    <p:sldId id="275" r:id="rId12"/>
    <p:sldId id="263" r:id="rId13"/>
    <p:sldId id="277" r:id="rId14"/>
    <p:sldId id="27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11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image" Target="../media/image36.jpeg"/><Relationship Id="rId4" Type="http://schemas.openxmlformats.org/officeDocument/2006/relationships/image" Target="../media/image3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image" Target="../media/image36.jpeg"/><Relationship Id="rId4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2EE05A-B490-4095-8D3D-B208546FC3E6}" type="doc">
      <dgm:prSet loTypeId="urn:microsoft.com/office/officeart/2009/3/layout/Pie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8291484-7F00-40AF-841A-02E2D5AF748D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s-ES" sz="1800" b="1">
              <a:solidFill>
                <a:srgbClr val="CBA442"/>
              </a:solidFill>
            </a:rPr>
            <a:t>52 AD</a:t>
          </a:r>
          <a:endParaRPr lang="es-ES" sz="1800" dirty="0">
            <a:solidFill>
              <a:srgbClr val="CBA442"/>
            </a:solidFill>
          </a:endParaRPr>
        </a:p>
      </dgm:t>
    </dgm:pt>
    <dgm:pt modelId="{31041641-F153-4CB8-94A1-8773C764A635}" type="parTrans" cxnId="{DCF8357A-BF6A-4011-865D-E8D74D8D211C}">
      <dgm:prSet/>
      <dgm:spPr/>
      <dgm:t>
        <a:bodyPr/>
        <a:lstStyle/>
        <a:p>
          <a:endParaRPr lang="es-ES" sz="1800"/>
        </a:p>
      </dgm:t>
    </dgm:pt>
    <dgm:pt modelId="{7094811C-6D44-4F80-85EF-5A800D0E8F4C}" type="sibTrans" cxnId="{DCF8357A-BF6A-4011-865D-E8D74D8D211C}">
      <dgm:prSet/>
      <dgm:spPr/>
      <dgm:t>
        <a:bodyPr/>
        <a:lstStyle/>
        <a:p>
          <a:endParaRPr lang="es-ES" sz="1800"/>
        </a:p>
      </dgm:t>
    </dgm:pt>
    <dgm:pt modelId="{D81A03E0-B7F9-47E0-9F14-026B7D40A321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s-ES" sz="1800" b="1">
              <a:solidFill>
                <a:srgbClr val="861C78"/>
              </a:solidFill>
            </a:rPr>
            <a:t>52-53 AD</a:t>
          </a:r>
          <a:endParaRPr lang="es-ES" sz="1800" dirty="0">
            <a:solidFill>
              <a:srgbClr val="861C78"/>
            </a:solidFill>
          </a:endParaRPr>
        </a:p>
      </dgm:t>
    </dgm:pt>
    <dgm:pt modelId="{5EF476AC-9666-4D79-85F9-68D68483AA48}" type="parTrans" cxnId="{6D3DFA18-1486-4A1B-A4D0-1C7D34C59BAB}">
      <dgm:prSet/>
      <dgm:spPr/>
      <dgm:t>
        <a:bodyPr/>
        <a:lstStyle/>
        <a:p>
          <a:endParaRPr lang="es-ES" sz="1800"/>
        </a:p>
      </dgm:t>
    </dgm:pt>
    <dgm:pt modelId="{3B23E7BD-F79A-49FA-AE89-FEF4982B824F}" type="sibTrans" cxnId="{6D3DFA18-1486-4A1B-A4D0-1C7D34C59BAB}">
      <dgm:prSet/>
      <dgm:spPr/>
      <dgm:t>
        <a:bodyPr/>
        <a:lstStyle/>
        <a:p>
          <a:endParaRPr lang="es-ES" sz="1800"/>
        </a:p>
      </dgm:t>
    </dgm:pt>
    <dgm:pt modelId="{FD59DC99-A436-44C6-A3A9-E01149994C67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s-ES" sz="1800" b="1">
              <a:solidFill>
                <a:srgbClr val="419EAA"/>
              </a:solidFill>
            </a:rPr>
            <a:t>53-56 AD</a:t>
          </a:r>
          <a:endParaRPr lang="es-ES" sz="1800" dirty="0">
            <a:solidFill>
              <a:srgbClr val="419EAA"/>
            </a:solidFill>
          </a:endParaRPr>
        </a:p>
      </dgm:t>
    </dgm:pt>
    <dgm:pt modelId="{B4B25D8E-DA0A-441B-81E0-EDB97BE9FCA1}" type="parTrans" cxnId="{E9F205AC-D94E-4239-B7F2-B393258D8DBE}">
      <dgm:prSet/>
      <dgm:spPr/>
      <dgm:t>
        <a:bodyPr/>
        <a:lstStyle/>
        <a:p>
          <a:endParaRPr lang="es-ES" sz="1800"/>
        </a:p>
      </dgm:t>
    </dgm:pt>
    <dgm:pt modelId="{19B86C57-153C-4D72-BC2B-164C1E25AFEE}" type="sibTrans" cxnId="{E9F205AC-D94E-4239-B7F2-B393258D8DBE}">
      <dgm:prSet/>
      <dgm:spPr/>
      <dgm:t>
        <a:bodyPr/>
        <a:lstStyle/>
        <a:p>
          <a:endParaRPr lang="es-ES" sz="1800"/>
        </a:p>
      </dgm:t>
    </dgm:pt>
    <dgm:pt modelId="{3B4F1B41-08C1-4DC5-895E-5F2E2C8C88DF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s-ES" sz="1800" b="1">
              <a:solidFill>
                <a:srgbClr val="D50C29"/>
              </a:solidFill>
            </a:rPr>
            <a:t>57 AD</a:t>
          </a:r>
          <a:endParaRPr lang="es-ES" sz="1800" dirty="0">
            <a:solidFill>
              <a:srgbClr val="D50C29"/>
            </a:solidFill>
          </a:endParaRPr>
        </a:p>
      </dgm:t>
    </dgm:pt>
    <dgm:pt modelId="{1A551256-85C5-4D8A-9CF6-2445470B21F3}" type="parTrans" cxnId="{B0961BA7-57AC-4694-A6EA-CE0A9ABB2F0B}">
      <dgm:prSet/>
      <dgm:spPr/>
      <dgm:t>
        <a:bodyPr/>
        <a:lstStyle/>
        <a:p>
          <a:endParaRPr lang="es-ES" sz="1800"/>
        </a:p>
      </dgm:t>
    </dgm:pt>
    <dgm:pt modelId="{EF262B32-222B-49BC-AAB3-DEAB70FCD012}" type="sibTrans" cxnId="{B0961BA7-57AC-4694-A6EA-CE0A9ABB2F0B}">
      <dgm:prSet/>
      <dgm:spPr/>
      <dgm:t>
        <a:bodyPr/>
        <a:lstStyle/>
        <a:p>
          <a:endParaRPr lang="es-ES" sz="1800"/>
        </a:p>
      </dgm:t>
    </dgm:pt>
    <dgm:pt modelId="{8580608F-BD5C-421D-A940-57721FF64DE9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s-ES" sz="1800" b="1">
              <a:solidFill>
                <a:srgbClr val="524BC9"/>
              </a:solidFill>
            </a:rPr>
            <a:t>62 AD</a:t>
          </a:r>
          <a:endParaRPr lang="es-ES" sz="1800" dirty="0">
            <a:solidFill>
              <a:srgbClr val="524BC9"/>
            </a:solidFill>
          </a:endParaRPr>
        </a:p>
      </dgm:t>
    </dgm:pt>
    <dgm:pt modelId="{CCFC9AF3-C6B2-4D68-8549-E70A1858D300}" type="parTrans" cxnId="{1782F346-72EA-4A98-BE4F-06000B552AC5}">
      <dgm:prSet/>
      <dgm:spPr/>
      <dgm:t>
        <a:bodyPr/>
        <a:lstStyle/>
        <a:p>
          <a:endParaRPr lang="es-ES" sz="1800"/>
        </a:p>
      </dgm:t>
    </dgm:pt>
    <dgm:pt modelId="{ED996050-0B13-4336-A256-F91D7877153F}" type="sibTrans" cxnId="{1782F346-72EA-4A98-BE4F-06000B552AC5}">
      <dgm:prSet/>
      <dgm:spPr/>
      <dgm:t>
        <a:bodyPr/>
        <a:lstStyle/>
        <a:p>
          <a:endParaRPr lang="es-ES" sz="1800"/>
        </a:p>
      </dgm:t>
    </dgm:pt>
    <dgm:pt modelId="{10784063-D025-4E5E-A309-DC3B41AE0D38}">
      <dgm:prSet custT="1"/>
      <dgm:spPr/>
      <dgm:t>
        <a:bodyPr/>
        <a:lstStyle/>
        <a:p>
          <a:r>
            <a:rPr lang="my-MM" sz="1800" b="1" dirty="0"/>
            <a:t>ပေါလုသည်ဧ ဖက်မြို့တွင်တရားဟောခဲ့သည်။</a:t>
          </a:r>
          <a:br>
            <a:rPr lang="es-ES" sz="1800" b="1" dirty="0"/>
          </a:br>
          <a:r>
            <a:rPr lang="es-ES" sz="1400" b="1" dirty="0"/>
            <a:t>(</a:t>
          </a:r>
          <a:r>
            <a:rPr lang="es-ES" sz="1400" b="1" dirty="0" err="1"/>
            <a:t>Acts</a:t>
          </a:r>
          <a:r>
            <a:rPr lang="es-ES" sz="1400" b="1" dirty="0"/>
            <a:t> 18:19-22)</a:t>
          </a:r>
          <a:endParaRPr lang="es-ES" sz="1800" dirty="0"/>
        </a:p>
      </dgm:t>
    </dgm:pt>
    <dgm:pt modelId="{33FE2199-765D-4CB3-9E10-41771217AFF3}" type="parTrans" cxnId="{81F64610-6805-47AA-8FC3-D9C71FFBA29C}">
      <dgm:prSet/>
      <dgm:spPr/>
      <dgm:t>
        <a:bodyPr/>
        <a:lstStyle/>
        <a:p>
          <a:endParaRPr lang="es-ES" sz="1800"/>
        </a:p>
      </dgm:t>
    </dgm:pt>
    <dgm:pt modelId="{B9CCB520-4512-428C-8885-2E630D134D32}" type="sibTrans" cxnId="{81F64610-6805-47AA-8FC3-D9C71FFBA29C}">
      <dgm:prSet/>
      <dgm:spPr/>
      <dgm:t>
        <a:bodyPr/>
        <a:lstStyle/>
        <a:p>
          <a:endParaRPr lang="es-ES" sz="1800"/>
        </a:p>
      </dgm:t>
    </dgm:pt>
    <dgm:pt modelId="{5DCE1BE1-1085-4C90-8CE8-9C98FF854689}">
      <dgm:prSet custT="1"/>
      <dgm:spPr/>
      <dgm:t>
        <a:bodyPr/>
        <a:lstStyle/>
        <a:p>
          <a:r>
            <a:rPr lang="my-MM" sz="1800" b="1" dirty="0"/>
            <a:t>အာကုလ၊ပြစ်ကိလနှင့် အာပေါလုတို့ ဟောကြားခဲ့သည်။</a:t>
          </a:r>
          <a:r>
            <a:rPr lang="es-ES" sz="1400" b="1" dirty="0"/>
            <a:t>(</a:t>
          </a:r>
          <a:r>
            <a:rPr lang="es-ES" sz="1400" b="1" dirty="0" err="1"/>
            <a:t>Acts</a:t>
          </a:r>
          <a:r>
            <a:rPr lang="es-ES" sz="1400" b="1" dirty="0"/>
            <a:t> 18:24-26)</a:t>
          </a:r>
          <a:endParaRPr lang="es-ES" sz="1800" dirty="0"/>
        </a:p>
      </dgm:t>
    </dgm:pt>
    <dgm:pt modelId="{8F6C7AC7-7385-443D-ACCC-1B9BFC90A133}" type="parTrans" cxnId="{A3721593-6C54-428F-877A-3FBAEB43B610}">
      <dgm:prSet/>
      <dgm:spPr/>
      <dgm:t>
        <a:bodyPr/>
        <a:lstStyle/>
        <a:p>
          <a:endParaRPr lang="es-ES" sz="1800"/>
        </a:p>
      </dgm:t>
    </dgm:pt>
    <dgm:pt modelId="{7451CFCF-959B-4764-AA47-5030C86B7110}" type="sibTrans" cxnId="{A3721593-6C54-428F-877A-3FBAEB43B610}">
      <dgm:prSet/>
      <dgm:spPr/>
      <dgm:t>
        <a:bodyPr/>
        <a:lstStyle/>
        <a:p>
          <a:endParaRPr lang="es-ES" sz="1800"/>
        </a:p>
      </dgm:t>
    </dgm:pt>
    <dgm:pt modelId="{3EAD6AF0-05B6-44BA-9FD4-3E2FAFE95C78}">
      <dgm:prSet custT="1"/>
      <dgm:spPr/>
      <dgm:t>
        <a:bodyPr/>
        <a:lstStyle/>
        <a:p>
          <a:r>
            <a:rPr lang="my-MM" sz="1800" b="1" dirty="0"/>
            <a:t>ပေါလုသည်၃နှစ်ကြာတရားဟောခဲ့ သည်။</a:t>
          </a:r>
          <a:r>
            <a:rPr lang="es-ES" sz="1400" b="1" dirty="0"/>
            <a:t>(</a:t>
          </a:r>
          <a:r>
            <a:rPr lang="es-ES" sz="1400" b="1" dirty="0" err="1"/>
            <a:t>Acts</a:t>
          </a:r>
          <a:r>
            <a:rPr lang="es-ES" sz="1400" b="1" dirty="0"/>
            <a:t> 19:1, 10, 22; 20:31)</a:t>
          </a:r>
          <a:endParaRPr lang="es-ES" sz="1800" dirty="0"/>
        </a:p>
      </dgm:t>
    </dgm:pt>
    <dgm:pt modelId="{46D6C584-7B6B-4CA0-8BC4-30B52170E91A}" type="parTrans" cxnId="{F01FAEFC-4BA9-46A8-AB1F-ED704DB34F71}">
      <dgm:prSet/>
      <dgm:spPr/>
      <dgm:t>
        <a:bodyPr/>
        <a:lstStyle/>
        <a:p>
          <a:endParaRPr lang="es-ES" sz="1800"/>
        </a:p>
      </dgm:t>
    </dgm:pt>
    <dgm:pt modelId="{D6B06463-88C5-4664-95D0-A64B17DFEA34}" type="sibTrans" cxnId="{F01FAEFC-4BA9-46A8-AB1F-ED704DB34F71}">
      <dgm:prSet/>
      <dgm:spPr/>
      <dgm:t>
        <a:bodyPr/>
        <a:lstStyle/>
        <a:p>
          <a:endParaRPr lang="es-ES" sz="1800"/>
        </a:p>
      </dgm:t>
    </dgm:pt>
    <dgm:pt modelId="{B64F027A-9C13-49C8-B9C2-FD68827CE48F}">
      <dgm:prSet custT="1"/>
      <dgm:spPr/>
      <dgm:t>
        <a:bodyPr/>
        <a:lstStyle/>
        <a:p>
          <a:r>
            <a:rPr lang="my-MM" sz="1800" b="1" dirty="0"/>
            <a:t>ပေါလုသည်မိလက်မြို့တွင်ဧဖက်မြို့မှ အသက်ကြီးသူများကိုနှုတ်ဆက်ခဲ့သည်။</a:t>
          </a:r>
          <a:r>
            <a:rPr lang="es-ES" sz="1400" b="1" dirty="0"/>
            <a:t>(</a:t>
          </a:r>
          <a:r>
            <a:rPr lang="es-ES" sz="1400" b="1" dirty="0" err="1"/>
            <a:t>Acts</a:t>
          </a:r>
          <a:r>
            <a:rPr lang="es-ES" sz="1400" b="1" dirty="0"/>
            <a:t> 20:17)</a:t>
          </a:r>
          <a:endParaRPr lang="es-ES" sz="1800" dirty="0"/>
        </a:p>
      </dgm:t>
    </dgm:pt>
    <dgm:pt modelId="{731AC673-3C2A-4D3D-8336-B1C1BF72CDE2}" type="parTrans" cxnId="{DA55DB35-F40D-47D8-A8B2-B0DA15A1E1EC}">
      <dgm:prSet/>
      <dgm:spPr/>
      <dgm:t>
        <a:bodyPr/>
        <a:lstStyle/>
        <a:p>
          <a:endParaRPr lang="es-ES" sz="1800"/>
        </a:p>
      </dgm:t>
    </dgm:pt>
    <dgm:pt modelId="{ADC529AD-A569-4822-97E8-816AC4C31723}" type="sibTrans" cxnId="{DA55DB35-F40D-47D8-A8B2-B0DA15A1E1EC}">
      <dgm:prSet/>
      <dgm:spPr/>
      <dgm:t>
        <a:bodyPr/>
        <a:lstStyle/>
        <a:p>
          <a:endParaRPr lang="es-ES" sz="1800"/>
        </a:p>
      </dgm:t>
    </dgm:pt>
    <dgm:pt modelId="{1B866B46-106E-4860-AFB0-99E6CE6F81E6}">
      <dgm:prSet custT="1"/>
      <dgm:spPr/>
      <dgm:t>
        <a:bodyPr/>
        <a:lstStyle/>
        <a:p>
          <a:r>
            <a:rPr lang="my-MM" sz="1800" b="1" dirty="0"/>
            <a:t>ပေါလုသည်ရောမမြို့ရှိဧဖက်အသင်းသားများထံစာရေးခဲ့သည်။</a:t>
          </a:r>
          <a:r>
            <a:rPr lang="es-ES" sz="1400" b="1" dirty="0"/>
            <a:t>(</a:t>
          </a:r>
          <a:r>
            <a:rPr lang="es-ES" sz="1400" b="1" dirty="0" err="1"/>
            <a:t>Acts</a:t>
          </a:r>
          <a:r>
            <a:rPr lang="es-ES" sz="1400" b="1" dirty="0"/>
            <a:t> 28:30;</a:t>
          </a:r>
          <a:br>
            <a:rPr lang="es-ES" sz="1400" b="1" dirty="0"/>
          </a:br>
          <a:r>
            <a:rPr lang="es-ES" sz="1400" b="1" dirty="0" err="1"/>
            <a:t>Eph</a:t>
          </a:r>
          <a:r>
            <a:rPr lang="es-ES" sz="1400" b="1" dirty="0"/>
            <a:t>. 3:1)</a:t>
          </a:r>
          <a:endParaRPr lang="es-ES" sz="1800" dirty="0"/>
        </a:p>
      </dgm:t>
    </dgm:pt>
    <dgm:pt modelId="{1DCA8398-568C-4324-88AE-A21D7674F816}" type="parTrans" cxnId="{C30C4B86-9226-4D68-ADF5-5A5F8415F050}">
      <dgm:prSet/>
      <dgm:spPr/>
      <dgm:t>
        <a:bodyPr/>
        <a:lstStyle/>
        <a:p>
          <a:endParaRPr lang="es-ES" sz="1800"/>
        </a:p>
      </dgm:t>
    </dgm:pt>
    <dgm:pt modelId="{11C4FF98-15BF-4FE5-8057-D79D79246AF7}" type="sibTrans" cxnId="{C30C4B86-9226-4D68-ADF5-5A5F8415F050}">
      <dgm:prSet/>
      <dgm:spPr/>
      <dgm:t>
        <a:bodyPr/>
        <a:lstStyle/>
        <a:p>
          <a:endParaRPr lang="es-ES" sz="1800"/>
        </a:p>
      </dgm:t>
    </dgm:pt>
    <dgm:pt modelId="{CE5810E2-F975-4366-BA1E-38B00EF38B41}" type="pres">
      <dgm:prSet presAssocID="{B62EE05A-B490-4095-8D3D-B208546FC3E6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49D11039-2F9D-47F5-8D7B-177A1E45CB0D}" type="pres">
      <dgm:prSet presAssocID="{98291484-7F00-40AF-841A-02E2D5AF748D}" presName="ParentComposite" presStyleCnt="0"/>
      <dgm:spPr/>
    </dgm:pt>
    <dgm:pt modelId="{2C51D834-092E-4434-9FAF-A23169ABE0A6}" type="pres">
      <dgm:prSet presAssocID="{98291484-7F00-40AF-841A-02E2D5AF748D}" presName="Chord" presStyleLbl="bgShp" presStyleIdx="0" presStyleCnt="5"/>
      <dgm:spPr/>
    </dgm:pt>
    <dgm:pt modelId="{96D8897D-FAB4-4B26-B603-77D601945100}" type="pres">
      <dgm:prSet presAssocID="{98291484-7F00-40AF-841A-02E2D5AF748D}" presName="Pie" presStyleLbl="alignNode1" presStyleIdx="0" presStyleCnt="5"/>
      <dgm:spPr/>
    </dgm:pt>
    <dgm:pt modelId="{FCBB9729-20B0-45A4-B9ED-64DA6E311910}" type="pres">
      <dgm:prSet presAssocID="{98291484-7F00-40AF-841A-02E2D5AF748D}" presName="Parent" presStyleLbl="revTx" presStyleIdx="0" presStyleCnt="10">
        <dgm:presLayoutVars>
          <dgm:chMax val="1"/>
          <dgm:chPref val="1"/>
          <dgm:bulletEnabled val="1"/>
        </dgm:presLayoutVars>
      </dgm:prSet>
      <dgm:spPr/>
    </dgm:pt>
    <dgm:pt modelId="{44B378F0-95E5-44EA-962C-BADABFFC1745}" type="pres">
      <dgm:prSet presAssocID="{B9CCB520-4512-428C-8885-2E630D134D32}" presName="negSibTrans" presStyleCnt="0"/>
      <dgm:spPr/>
    </dgm:pt>
    <dgm:pt modelId="{BBBDDAEC-7BE4-4AB2-BD97-12E52D8C26F6}" type="pres">
      <dgm:prSet presAssocID="{98291484-7F00-40AF-841A-02E2D5AF748D}" presName="composite" presStyleCnt="0"/>
      <dgm:spPr/>
    </dgm:pt>
    <dgm:pt modelId="{6EAE6A6C-0622-4462-9090-6D9793E16F68}" type="pres">
      <dgm:prSet presAssocID="{98291484-7F00-40AF-841A-02E2D5AF748D}" presName="Child" presStyleLbl="revTx" presStyleIdx="1" presStyleCnt="10" custScaleX="177247">
        <dgm:presLayoutVars>
          <dgm:chMax val="0"/>
          <dgm:chPref val="0"/>
          <dgm:bulletEnabled val="1"/>
        </dgm:presLayoutVars>
      </dgm:prSet>
      <dgm:spPr/>
    </dgm:pt>
    <dgm:pt modelId="{B86712DB-5531-4005-84C6-EB619572B988}" type="pres">
      <dgm:prSet presAssocID="{7094811C-6D44-4F80-85EF-5A800D0E8F4C}" presName="sibTrans" presStyleCnt="0"/>
      <dgm:spPr/>
    </dgm:pt>
    <dgm:pt modelId="{66365D7D-2888-49B7-AB6A-8C4676903D9E}" type="pres">
      <dgm:prSet presAssocID="{D81A03E0-B7F9-47E0-9F14-026B7D40A321}" presName="ParentComposite" presStyleCnt="0"/>
      <dgm:spPr/>
    </dgm:pt>
    <dgm:pt modelId="{39A6FA87-F949-4338-BB76-F925B40912E0}" type="pres">
      <dgm:prSet presAssocID="{D81A03E0-B7F9-47E0-9F14-026B7D40A321}" presName="Chord" presStyleLbl="bgShp" presStyleIdx="1" presStyleCnt="5"/>
      <dgm:spPr/>
    </dgm:pt>
    <dgm:pt modelId="{BC165FC3-237F-421A-9044-C11D00F766FF}" type="pres">
      <dgm:prSet presAssocID="{D81A03E0-B7F9-47E0-9F14-026B7D40A321}" presName="Pie" presStyleLbl="alignNode1" presStyleIdx="1" presStyleCnt="5"/>
      <dgm:spPr/>
    </dgm:pt>
    <dgm:pt modelId="{F110DA95-9BCD-4748-8708-3CA5D5D57AF3}" type="pres">
      <dgm:prSet presAssocID="{D81A03E0-B7F9-47E0-9F14-026B7D40A321}" presName="Parent" presStyleLbl="revTx" presStyleIdx="2" presStyleCnt="10">
        <dgm:presLayoutVars>
          <dgm:chMax val="1"/>
          <dgm:chPref val="1"/>
          <dgm:bulletEnabled val="1"/>
        </dgm:presLayoutVars>
      </dgm:prSet>
      <dgm:spPr/>
    </dgm:pt>
    <dgm:pt modelId="{E6D2E848-27E3-4195-9931-16E41BD08D6B}" type="pres">
      <dgm:prSet presAssocID="{7451CFCF-959B-4764-AA47-5030C86B7110}" presName="negSibTrans" presStyleCnt="0"/>
      <dgm:spPr/>
    </dgm:pt>
    <dgm:pt modelId="{9735C4CF-E23F-4BAD-A01D-9422562E892C}" type="pres">
      <dgm:prSet presAssocID="{D81A03E0-B7F9-47E0-9F14-026B7D40A321}" presName="composite" presStyleCnt="0"/>
      <dgm:spPr/>
    </dgm:pt>
    <dgm:pt modelId="{2A3C0C22-C018-40FD-BCCE-A576634FA09E}" type="pres">
      <dgm:prSet presAssocID="{D81A03E0-B7F9-47E0-9F14-026B7D40A321}" presName="Child" presStyleLbl="revTx" presStyleIdx="3" presStyleCnt="10" custScaleX="193949">
        <dgm:presLayoutVars>
          <dgm:chMax val="0"/>
          <dgm:chPref val="0"/>
          <dgm:bulletEnabled val="1"/>
        </dgm:presLayoutVars>
      </dgm:prSet>
      <dgm:spPr/>
    </dgm:pt>
    <dgm:pt modelId="{E8D10D5A-4DD6-4F14-A649-D97E62BF8DB8}" type="pres">
      <dgm:prSet presAssocID="{3B23E7BD-F79A-49FA-AE89-FEF4982B824F}" presName="sibTrans" presStyleCnt="0"/>
      <dgm:spPr/>
    </dgm:pt>
    <dgm:pt modelId="{F8C902E0-06EE-41CD-A31D-BACA072FBA31}" type="pres">
      <dgm:prSet presAssocID="{FD59DC99-A436-44C6-A3A9-E01149994C67}" presName="ParentComposite" presStyleCnt="0"/>
      <dgm:spPr/>
    </dgm:pt>
    <dgm:pt modelId="{F329F625-9AFD-4C56-92B3-FCBBFEE2186D}" type="pres">
      <dgm:prSet presAssocID="{FD59DC99-A436-44C6-A3A9-E01149994C67}" presName="Chord" presStyleLbl="bgShp" presStyleIdx="2" presStyleCnt="5"/>
      <dgm:spPr/>
    </dgm:pt>
    <dgm:pt modelId="{A8AF363B-E9A7-47D3-9223-8ADBEE78FCEE}" type="pres">
      <dgm:prSet presAssocID="{FD59DC99-A436-44C6-A3A9-E01149994C67}" presName="Pie" presStyleLbl="alignNode1" presStyleIdx="2" presStyleCnt="5"/>
      <dgm:spPr/>
    </dgm:pt>
    <dgm:pt modelId="{DA0B1B2B-20A6-415A-9500-BBFCA8DFB45E}" type="pres">
      <dgm:prSet presAssocID="{FD59DC99-A436-44C6-A3A9-E01149994C67}" presName="Parent" presStyleLbl="revTx" presStyleIdx="4" presStyleCnt="10">
        <dgm:presLayoutVars>
          <dgm:chMax val="1"/>
          <dgm:chPref val="1"/>
          <dgm:bulletEnabled val="1"/>
        </dgm:presLayoutVars>
      </dgm:prSet>
      <dgm:spPr/>
    </dgm:pt>
    <dgm:pt modelId="{A7121CA7-90EB-4BCD-9215-559498EC0365}" type="pres">
      <dgm:prSet presAssocID="{D6B06463-88C5-4664-95D0-A64B17DFEA34}" presName="negSibTrans" presStyleCnt="0"/>
      <dgm:spPr/>
    </dgm:pt>
    <dgm:pt modelId="{A02C009B-39B1-4EC0-9402-C270275CADDC}" type="pres">
      <dgm:prSet presAssocID="{FD59DC99-A436-44C6-A3A9-E01149994C67}" presName="composite" presStyleCnt="0"/>
      <dgm:spPr/>
    </dgm:pt>
    <dgm:pt modelId="{B19D6A9D-F18D-4062-A5EB-66CBB4DE13FB}" type="pres">
      <dgm:prSet presAssocID="{FD59DC99-A436-44C6-A3A9-E01149994C67}" presName="Child" presStyleLbl="revTx" presStyleIdx="5" presStyleCnt="10" custScaleX="206865">
        <dgm:presLayoutVars>
          <dgm:chMax val="0"/>
          <dgm:chPref val="0"/>
          <dgm:bulletEnabled val="1"/>
        </dgm:presLayoutVars>
      </dgm:prSet>
      <dgm:spPr/>
    </dgm:pt>
    <dgm:pt modelId="{499B1CDC-79E4-4E08-832D-586AB255E0D0}" type="pres">
      <dgm:prSet presAssocID="{19B86C57-153C-4D72-BC2B-164C1E25AFEE}" presName="sibTrans" presStyleCnt="0"/>
      <dgm:spPr/>
    </dgm:pt>
    <dgm:pt modelId="{7B969D46-21FB-495F-8924-A020E60C1F64}" type="pres">
      <dgm:prSet presAssocID="{3B4F1B41-08C1-4DC5-895E-5F2E2C8C88DF}" presName="ParentComposite" presStyleCnt="0"/>
      <dgm:spPr/>
    </dgm:pt>
    <dgm:pt modelId="{48409D9E-8111-4F95-845E-2E7C80D55B29}" type="pres">
      <dgm:prSet presAssocID="{3B4F1B41-08C1-4DC5-895E-5F2E2C8C88DF}" presName="Chord" presStyleLbl="bgShp" presStyleIdx="3" presStyleCnt="5"/>
      <dgm:spPr/>
    </dgm:pt>
    <dgm:pt modelId="{121AA460-74A8-49F9-ACC9-BBBCC91624D1}" type="pres">
      <dgm:prSet presAssocID="{3B4F1B41-08C1-4DC5-895E-5F2E2C8C88DF}" presName="Pie" presStyleLbl="alignNode1" presStyleIdx="3" presStyleCnt="5"/>
      <dgm:spPr/>
    </dgm:pt>
    <dgm:pt modelId="{1A4405E6-AE01-4F42-86C7-9E3D8E5465F0}" type="pres">
      <dgm:prSet presAssocID="{3B4F1B41-08C1-4DC5-895E-5F2E2C8C88DF}" presName="Parent" presStyleLbl="revTx" presStyleIdx="6" presStyleCnt="10">
        <dgm:presLayoutVars>
          <dgm:chMax val="1"/>
          <dgm:chPref val="1"/>
          <dgm:bulletEnabled val="1"/>
        </dgm:presLayoutVars>
      </dgm:prSet>
      <dgm:spPr/>
    </dgm:pt>
    <dgm:pt modelId="{B1556DDB-667C-45AB-B655-12F80B4B6FCF}" type="pres">
      <dgm:prSet presAssocID="{ADC529AD-A569-4822-97E8-816AC4C31723}" presName="negSibTrans" presStyleCnt="0"/>
      <dgm:spPr/>
    </dgm:pt>
    <dgm:pt modelId="{958199F9-2623-4D67-9272-AECDAAE26505}" type="pres">
      <dgm:prSet presAssocID="{3B4F1B41-08C1-4DC5-895E-5F2E2C8C88DF}" presName="composite" presStyleCnt="0"/>
      <dgm:spPr/>
    </dgm:pt>
    <dgm:pt modelId="{A430DA5B-75D1-4D7C-8504-04AC0866C8B4}" type="pres">
      <dgm:prSet presAssocID="{3B4F1B41-08C1-4DC5-895E-5F2E2C8C88DF}" presName="Child" presStyleLbl="revTx" presStyleIdx="7" presStyleCnt="10" custScaleX="235975" custLinFactNeighborY="-3374">
        <dgm:presLayoutVars>
          <dgm:chMax val="0"/>
          <dgm:chPref val="0"/>
          <dgm:bulletEnabled val="1"/>
        </dgm:presLayoutVars>
      </dgm:prSet>
      <dgm:spPr/>
    </dgm:pt>
    <dgm:pt modelId="{2D6F54DA-FFF3-4C60-AF71-74AD50A73CF2}" type="pres">
      <dgm:prSet presAssocID="{EF262B32-222B-49BC-AAB3-DEAB70FCD012}" presName="sibTrans" presStyleCnt="0"/>
      <dgm:spPr/>
    </dgm:pt>
    <dgm:pt modelId="{EE132C42-0A03-4BD1-B3FF-785C86459426}" type="pres">
      <dgm:prSet presAssocID="{8580608F-BD5C-421D-A940-57721FF64DE9}" presName="ParentComposite" presStyleCnt="0"/>
      <dgm:spPr/>
    </dgm:pt>
    <dgm:pt modelId="{2014420A-A723-49C6-8684-323FAFDAAB20}" type="pres">
      <dgm:prSet presAssocID="{8580608F-BD5C-421D-A940-57721FF64DE9}" presName="Chord" presStyleLbl="bgShp" presStyleIdx="4" presStyleCnt="5"/>
      <dgm:spPr/>
    </dgm:pt>
    <dgm:pt modelId="{22188E17-1470-4C64-ABDF-38FB83B5E3F7}" type="pres">
      <dgm:prSet presAssocID="{8580608F-BD5C-421D-A940-57721FF64DE9}" presName="Pie" presStyleLbl="alignNode1" presStyleIdx="4" presStyleCnt="5"/>
      <dgm:spPr/>
    </dgm:pt>
    <dgm:pt modelId="{C8F9881A-2BA6-4383-B0FE-A5E89F95FD27}" type="pres">
      <dgm:prSet presAssocID="{8580608F-BD5C-421D-A940-57721FF64DE9}" presName="Parent" presStyleLbl="revTx" presStyleIdx="8" presStyleCnt="10">
        <dgm:presLayoutVars>
          <dgm:chMax val="1"/>
          <dgm:chPref val="1"/>
          <dgm:bulletEnabled val="1"/>
        </dgm:presLayoutVars>
      </dgm:prSet>
      <dgm:spPr/>
    </dgm:pt>
    <dgm:pt modelId="{995D2312-9B7E-4934-9D2E-3B971F78661A}" type="pres">
      <dgm:prSet presAssocID="{11C4FF98-15BF-4FE5-8057-D79D79246AF7}" presName="negSibTrans" presStyleCnt="0"/>
      <dgm:spPr/>
    </dgm:pt>
    <dgm:pt modelId="{D605F7CA-152B-4FFB-8384-407C8D6C73D3}" type="pres">
      <dgm:prSet presAssocID="{8580608F-BD5C-421D-A940-57721FF64DE9}" presName="composite" presStyleCnt="0"/>
      <dgm:spPr/>
    </dgm:pt>
    <dgm:pt modelId="{7D2F9335-5F8C-413D-81CC-FE03845A1FC3}" type="pres">
      <dgm:prSet presAssocID="{8580608F-BD5C-421D-A940-57721FF64DE9}" presName="Child" presStyleLbl="revTx" presStyleIdx="9" presStyleCnt="10" custScaleX="205260" custScaleY="117365">
        <dgm:presLayoutVars>
          <dgm:chMax val="0"/>
          <dgm:chPref val="0"/>
          <dgm:bulletEnabled val="1"/>
        </dgm:presLayoutVars>
      </dgm:prSet>
      <dgm:spPr/>
    </dgm:pt>
  </dgm:ptLst>
  <dgm:cxnLst>
    <dgm:cxn modelId="{0DC33C09-CE14-44DF-8624-9B287E2DA9C5}" type="presOf" srcId="{D81A03E0-B7F9-47E0-9F14-026B7D40A321}" destId="{F110DA95-9BCD-4748-8708-3CA5D5D57AF3}" srcOrd="0" destOrd="0" presId="urn:microsoft.com/office/officeart/2009/3/layout/PieProcess"/>
    <dgm:cxn modelId="{81F64610-6805-47AA-8FC3-D9C71FFBA29C}" srcId="{98291484-7F00-40AF-841A-02E2D5AF748D}" destId="{10784063-D025-4E5E-A309-DC3B41AE0D38}" srcOrd="0" destOrd="0" parTransId="{33FE2199-765D-4CB3-9E10-41771217AFF3}" sibTransId="{B9CCB520-4512-428C-8885-2E630D134D32}"/>
    <dgm:cxn modelId="{6D3DFA18-1486-4A1B-A4D0-1C7D34C59BAB}" srcId="{B62EE05A-B490-4095-8D3D-B208546FC3E6}" destId="{D81A03E0-B7F9-47E0-9F14-026B7D40A321}" srcOrd="1" destOrd="0" parTransId="{5EF476AC-9666-4D79-85F9-68D68483AA48}" sibTransId="{3B23E7BD-F79A-49FA-AE89-FEF4982B824F}"/>
    <dgm:cxn modelId="{DA55DB35-F40D-47D8-A8B2-B0DA15A1E1EC}" srcId="{3B4F1B41-08C1-4DC5-895E-5F2E2C8C88DF}" destId="{B64F027A-9C13-49C8-B9C2-FD68827CE48F}" srcOrd="0" destOrd="0" parTransId="{731AC673-3C2A-4D3D-8336-B1C1BF72CDE2}" sibTransId="{ADC529AD-A569-4822-97E8-816AC4C31723}"/>
    <dgm:cxn modelId="{16FC715C-5659-43DB-BC87-B43F3720CB7C}" type="presOf" srcId="{5DCE1BE1-1085-4C90-8CE8-9C98FF854689}" destId="{2A3C0C22-C018-40FD-BCCE-A576634FA09E}" srcOrd="0" destOrd="0" presId="urn:microsoft.com/office/officeart/2009/3/layout/PieProcess"/>
    <dgm:cxn modelId="{1782F346-72EA-4A98-BE4F-06000B552AC5}" srcId="{B62EE05A-B490-4095-8D3D-B208546FC3E6}" destId="{8580608F-BD5C-421D-A940-57721FF64DE9}" srcOrd="4" destOrd="0" parTransId="{CCFC9AF3-C6B2-4D68-8549-E70A1858D300}" sibTransId="{ED996050-0B13-4336-A256-F91D7877153F}"/>
    <dgm:cxn modelId="{D4763E73-7F34-4A0C-9A31-11B1588AEAE9}" type="presOf" srcId="{3B4F1B41-08C1-4DC5-895E-5F2E2C8C88DF}" destId="{1A4405E6-AE01-4F42-86C7-9E3D8E5465F0}" srcOrd="0" destOrd="0" presId="urn:microsoft.com/office/officeart/2009/3/layout/PieProcess"/>
    <dgm:cxn modelId="{67FA4A58-F786-4558-9DE4-1193948FE43D}" type="presOf" srcId="{B64F027A-9C13-49C8-B9C2-FD68827CE48F}" destId="{A430DA5B-75D1-4D7C-8504-04AC0866C8B4}" srcOrd="0" destOrd="0" presId="urn:microsoft.com/office/officeart/2009/3/layout/PieProcess"/>
    <dgm:cxn modelId="{DCF8357A-BF6A-4011-865D-E8D74D8D211C}" srcId="{B62EE05A-B490-4095-8D3D-B208546FC3E6}" destId="{98291484-7F00-40AF-841A-02E2D5AF748D}" srcOrd="0" destOrd="0" parTransId="{31041641-F153-4CB8-94A1-8773C764A635}" sibTransId="{7094811C-6D44-4F80-85EF-5A800D0E8F4C}"/>
    <dgm:cxn modelId="{C30C4B86-9226-4D68-ADF5-5A5F8415F050}" srcId="{8580608F-BD5C-421D-A940-57721FF64DE9}" destId="{1B866B46-106E-4860-AFB0-99E6CE6F81E6}" srcOrd="0" destOrd="0" parTransId="{1DCA8398-568C-4324-88AE-A21D7674F816}" sibTransId="{11C4FF98-15BF-4FE5-8057-D79D79246AF7}"/>
    <dgm:cxn modelId="{A3721593-6C54-428F-877A-3FBAEB43B610}" srcId="{D81A03E0-B7F9-47E0-9F14-026B7D40A321}" destId="{5DCE1BE1-1085-4C90-8CE8-9C98FF854689}" srcOrd="0" destOrd="0" parTransId="{8F6C7AC7-7385-443D-ACCC-1B9BFC90A133}" sibTransId="{7451CFCF-959B-4764-AA47-5030C86B7110}"/>
    <dgm:cxn modelId="{33F33C97-E7A2-4250-BDF8-48CE95F35F5C}" type="presOf" srcId="{10784063-D025-4E5E-A309-DC3B41AE0D38}" destId="{6EAE6A6C-0622-4462-9090-6D9793E16F68}" srcOrd="0" destOrd="0" presId="urn:microsoft.com/office/officeart/2009/3/layout/PieProcess"/>
    <dgm:cxn modelId="{15F6349C-6034-40C6-A21A-B004B775B469}" type="presOf" srcId="{3EAD6AF0-05B6-44BA-9FD4-3E2FAFE95C78}" destId="{B19D6A9D-F18D-4062-A5EB-66CBB4DE13FB}" srcOrd="0" destOrd="0" presId="urn:microsoft.com/office/officeart/2009/3/layout/PieProcess"/>
    <dgm:cxn modelId="{5C77DBA1-F202-4872-9F31-F6C8E688C168}" type="presOf" srcId="{1B866B46-106E-4860-AFB0-99E6CE6F81E6}" destId="{7D2F9335-5F8C-413D-81CC-FE03845A1FC3}" srcOrd="0" destOrd="0" presId="urn:microsoft.com/office/officeart/2009/3/layout/PieProcess"/>
    <dgm:cxn modelId="{B0961BA7-57AC-4694-A6EA-CE0A9ABB2F0B}" srcId="{B62EE05A-B490-4095-8D3D-B208546FC3E6}" destId="{3B4F1B41-08C1-4DC5-895E-5F2E2C8C88DF}" srcOrd="3" destOrd="0" parTransId="{1A551256-85C5-4D8A-9CF6-2445470B21F3}" sibTransId="{EF262B32-222B-49BC-AAB3-DEAB70FCD012}"/>
    <dgm:cxn modelId="{E9F205AC-D94E-4239-B7F2-B393258D8DBE}" srcId="{B62EE05A-B490-4095-8D3D-B208546FC3E6}" destId="{FD59DC99-A436-44C6-A3A9-E01149994C67}" srcOrd="2" destOrd="0" parTransId="{B4B25D8E-DA0A-441B-81E0-EDB97BE9FCA1}" sibTransId="{19B86C57-153C-4D72-BC2B-164C1E25AFEE}"/>
    <dgm:cxn modelId="{A3E119D4-8C93-4ADF-A459-390478E1B5D8}" type="presOf" srcId="{FD59DC99-A436-44C6-A3A9-E01149994C67}" destId="{DA0B1B2B-20A6-415A-9500-BBFCA8DFB45E}" srcOrd="0" destOrd="0" presId="urn:microsoft.com/office/officeart/2009/3/layout/PieProcess"/>
    <dgm:cxn modelId="{30DE78F8-196C-4F05-98A3-B232EF4375AD}" type="presOf" srcId="{B62EE05A-B490-4095-8D3D-B208546FC3E6}" destId="{CE5810E2-F975-4366-BA1E-38B00EF38B41}" srcOrd="0" destOrd="0" presId="urn:microsoft.com/office/officeart/2009/3/layout/PieProcess"/>
    <dgm:cxn modelId="{BCDD93F9-216B-44CC-96BF-DFC3059DF1BB}" type="presOf" srcId="{98291484-7F00-40AF-841A-02E2D5AF748D}" destId="{FCBB9729-20B0-45A4-B9ED-64DA6E311910}" srcOrd="0" destOrd="0" presId="urn:microsoft.com/office/officeart/2009/3/layout/PieProcess"/>
    <dgm:cxn modelId="{F01FAEFC-4BA9-46A8-AB1F-ED704DB34F71}" srcId="{FD59DC99-A436-44C6-A3A9-E01149994C67}" destId="{3EAD6AF0-05B6-44BA-9FD4-3E2FAFE95C78}" srcOrd="0" destOrd="0" parTransId="{46D6C584-7B6B-4CA0-8BC4-30B52170E91A}" sibTransId="{D6B06463-88C5-4664-95D0-A64B17DFEA34}"/>
    <dgm:cxn modelId="{302987FD-C1C1-4A75-AEF8-7323BE03AFEB}" type="presOf" srcId="{8580608F-BD5C-421D-A940-57721FF64DE9}" destId="{C8F9881A-2BA6-4383-B0FE-A5E89F95FD27}" srcOrd="0" destOrd="0" presId="urn:microsoft.com/office/officeart/2009/3/layout/PieProcess"/>
    <dgm:cxn modelId="{B03DA085-A4FE-4F45-8FFB-FE92239C5D97}" type="presParOf" srcId="{CE5810E2-F975-4366-BA1E-38B00EF38B41}" destId="{49D11039-2F9D-47F5-8D7B-177A1E45CB0D}" srcOrd="0" destOrd="0" presId="urn:microsoft.com/office/officeart/2009/3/layout/PieProcess"/>
    <dgm:cxn modelId="{471DF38E-BAA4-44FB-8C73-4601A5B743A1}" type="presParOf" srcId="{49D11039-2F9D-47F5-8D7B-177A1E45CB0D}" destId="{2C51D834-092E-4434-9FAF-A23169ABE0A6}" srcOrd="0" destOrd="0" presId="urn:microsoft.com/office/officeart/2009/3/layout/PieProcess"/>
    <dgm:cxn modelId="{0B9A47A4-4152-4F23-9C6B-5371F207C173}" type="presParOf" srcId="{49D11039-2F9D-47F5-8D7B-177A1E45CB0D}" destId="{96D8897D-FAB4-4B26-B603-77D601945100}" srcOrd="1" destOrd="0" presId="urn:microsoft.com/office/officeart/2009/3/layout/PieProcess"/>
    <dgm:cxn modelId="{E59B7A3D-3CA1-4276-8274-014439444DDE}" type="presParOf" srcId="{49D11039-2F9D-47F5-8D7B-177A1E45CB0D}" destId="{FCBB9729-20B0-45A4-B9ED-64DA6E311910}" srcOrd="2" destOrd="0" presId="urn:microsoft.com/office/officeart/2009/3/layout/PieProcess"/>
    <dgm:cxn modelId="{D1026E99-27EF-4F7A-B24E-625549D04830}" type="presParOf" srcId="{CE5810E2-F975-4366-BA1E-38B00EF38B41}" destId="{44B378F0-95E5-44EA-962C-BADABFFC1745}" srcOrd="1" destOrd="0" presId="urn:microsoft.com/office/officeart/2009/3/layout/PieProcess"/>
    <dgm:cxn modelId="{E6925751-8F30-45EE-898A-C537C66288D2}" type="presParOf" srcId="{CE5810E2-F975-4366-BA1E-38B00EF38B41}" destId="{BBBDDAEC-7BE4-4AB2-BD97-12E52D8C26F6}" srcOrd="2" destOrd="0" presId="urn:microsoft.com/office/officeart/2009/3/layout/PieProcess"/>
    <dgm:cxn modelId="{093D2DFD-B2A9-4B36-BDEC-0EE519E5C25E}" type="presParOf" srcId="{BBBDDAEC-7BE4-4AB2-BD97-12E52D8C26F6}" destId="{6EAE6A6C-0622-4462-9090-6D9793E16F68}" srcOrd="0" destOrd="0" presId="urn:microsoft.com/office/officeart/2009/3/layout/PieProcess"/>
    <dgm:cxn modelId="{38A41298-8F95-4E35-9DB3-ADD7A895C361}" type="presParOf" srcId="{CE5810E2-F975-4366-BA1E-38B00EF38B41}" destId="{B86712DB-5531-4005-84C6-EB619572B988}" srcOrd="3" destOrd="0" presId="urn:microsoft.com/office/officeart/2009/3/layout/PieProcess"/>
    <dgm:cxn modelId="{ADD91AB9-9854-4408-9099-AC1E85B41C03}" type="presParOf" srcId="{CE5810E2-F975-4366-BA1E-38B00EF38B41}" destId="{66365D7D-2888-49B7-AB6A-8C4676903D9E}" srcOrd="4" destOrd="0" presId="urn:microsoft.com/office/officeart/2009/3/layout/PieProcess"/>
    <dgm:cxn modelId="{503304C0-EAD7-4786-8AC9-688DB480E47B}" type="presParOf" srcId="{66365D7D-2888-49B7-AB6A-8C4676903D9E}" destId="{39A6FA87-F949-4338-BB76-F925B40912E0}" srcOrd="0" destOrd="0" presId="urn:microsoft.com/office/officeart/2009/3/layout/PieProcess"/>
    <dgm:cxn modelId="{AE8E1BEE-7871-4BFA-AC38-95D499744CC7}" type="presParOf" srcId="{66365D7D-2888-49B7-AB6A-8C4676903D9E}" destId="{BC165FC3-237F-421A-9044-C11D00F766FF}" srcOrd="1" destOrd="0" presId="urn:microsoft.com/office/officeart/2009/3/layout/PieProcess"/>
    <dgm:cxn modelId="{549060DC-43AC-4BD3-914D-61A90070847C}" type="presParOf" srcId="{66365D7D-2888-49B7-AB6A-8C4676903D9E}" destId="{F110DA95-9BCD-4748-8708-3CA5D5D57AF3}" srcOrd="2" destOrd="0" presId="urn:microsoft.com/office/officeart/2009/3/layout/PieProcess"/>
    <dgm:cxn modelId="{1656662A-9613-4CCB-A7AE-49E243A9EA15}" type="presParOf" srcId="{CE5810E2-F975-4366-BA1E-38B00EF38B41}" destId="{E6D2E848-27E3-4195-9931-16E41BD08D6B}" srcOrd="5" destOrd="0" presId="urn:microsoft.com/office/officeart/2009/3/layout/PieProcess"/>
    <dgm:cxn modelId="{5680C900-159A-45E6-B24A-C2EEA1654CB1}" type="presParOf" srcId="{CE5810E2-F975-4366-BA1E-38B00EF38B41}" destId="{9735C4CF-E23F-4BAD-A01D-9422562E892C}" srcOrd="6" destOrd="0" presId="urn:microsoft.com/office/officeart/2009/3/layout/PieProcess"/>
    <dgm:cxn modelId="{D3E6BD81-D3C6-45A0-9CFD-3C8FC94F5E6C}" type="presParOf" srcId="{9735C4CF-E23F-4BAD-A01D-9422562E892C}" destId="{2A3C0C22-C018-40FD-BCCE-A576634FA09E}" srcOrd="0" destOrd="0" presId="urn:microsoft.com/office/officeart/2009/3/layout/PieProcess"/>
    <dgm:cxn modelId="{C60B6233-3812-4567-8615-4A61800E15C9}" type="presParOf" srcId="{CE5810E2-F975-4366-BA1E-38B00EF38B41}" destId="{E8D10D5A-4DD6-4F14-A649-D97E62BF8DB8}" srcOrd="7" destOrd="0" presId="urn:microsoft.com/office/officeart/2009/3/layout/PieProcess"/>
    <dgm:cxn modelId="{8B6478D7-46FF-4E14-8213-44DDACF7ECA2}" type="presParOf" srcId="{CE5810E2-F975-4366-BA1E-38B00EF38B41}" destId="{F8C902E0-06EE-41CD-A31D-BACA072FBA31}" srcOrd="8" destOrd="0" presId="urn:microsoft.com/office/officeart/2009/3/layout/PieProcess"/>
    <dgm:cxn modelId="{45819A2B-4AF3-4CB9-AE70-9E976DFCF4A8}" type="presParOf" srcId="{F8C902E0-06EE-41CD-A31D-BACA072FBA31}" destId="{F329F625-9AFD-4C56-92B3-FCBBFEE2186D}" srcOrd="0" destOrd="0" presId="urn:microsoft.com/office/officeart/2009/3/layout/PieProcess"/>
    <dgm:cxn modelId="{70824639-A82F-48AC-BF7C-B80E1AB827CA}" type="presParOf" srcId="{F8C902E0-06EE-41CD-A31D-BACA072FBA31}" destId="{A8AF363B-E9A7-47D3-9223-8ADBEE78FCEE}" srcOrd="1" destOrd="0" presId="urn:microsoft.com/office/officeart/2009/3/layout/PieProcess"/>
    <dgm:cxn modelId="{A7DAE8E9-43B7-405E-BAF3-97D9A8CBEEC8}" type="presParOf" srcId="{F8C902E0-06EE-41CD-A31D-BACA072FBA31}" destId="{DA0B1B2B-20A6-415A-9500-BBFCA8DFB45E}" srcOrd="2" destOrd="0" presId="urn:microsoft.com/office/officeart/2009/3/layout/PieProcess"/>
    <dgm:cxn modelId="{2157E477-1DF9-483E-87ED-446C616F5F3A}" type="presParOf" srcId="{CE5810E2-F975-4366-BA1E-38B00EF38B41}" destId="{A7121CA7-90EB-4BCD-9215-559498EC0365}" srcOrd="9" destOrd="0" presId="urn:microsoft.com/office/officeart/2009/3/layout/PieProcess"/>
    <dgm:cxn modelId="{9A2739B5-5DC4-4F46-98C6-83EE25D9E429}" type="presParOf" srcId="{CE5810E2-F975-4366-BA1E-38B00EF38B41}" destId="{A02C009B-39B1-4EC0-9402-C270275CADDC}" srcOrd="10" destOrd="0" presId="urn:microsoft.com/office/officeart/2009/3/layout/PieProcess"/>
    <dgm:cxn modelId="{4F70DEF1-6FFA-4A44-BDF9-2442910B076D}" type="presParOf" srcId="{A02C009B-39B1-4EC0-9402-C270275CADDC}" destId="{B19D6A9D-F18D-4062-A5EB-66CBB4DE13FB}" srcOrd="0" destOrd="0" presId="urn:microsoft.com/office/officeart/2009/3/layout/PieProcess"/>
    <dgm:cxn modelId="{DCD6ED5A-7916-4420-A224-ADDF71BF6448}" type="presParOf" srcId="{CE5810E2-F975-4366-BA1E-38B00EF38B41}" destId="{499B1CDC-79E4-4E08-832D-586AB255E0D0}" srcOrd="11" destOrd="0" presId="urn:microsoft.com/office/officeart/2009/3/layout/PieProcess"/>
    <dgm:cxn modelId="{434D6CD0-891A-4A51-A1AB-F84F6C12B76F}" type="presParOf" srcId="{CE5810E2-F975-4366-BA1E-38B00EF38B41}" destId="{7B969D46-21FB-495F-8924-A020E60C1F64}" srcOrd="12" destOrd="0" presId="urn:microsoft.com/office/officeart/2009/3/layout/PieProcess"/>
    <dgm:cxn modelId="{5A70FD00-D7B3-42AD-913F-C4180C0540FF}" type="presParOf" srcId="{7B969D46-21FB-495F-8924-A020E60C1F64}" destId="{48409D9E-8111-4F95-845E-2E7C80D55B29}" srcOrd="0" destOrd="0" presId="urn:microsoft.com/office/officeart/2009/3/layout/PieProcess"/>
    <dgm:cxn modelId="{C2E61098-30DB-4F94-8F7C-FA959F20D683}" type="presParOf" srcId="{7B969D46-21FB-495F-8924-A020E60C1F64}" destId="{121AA460-74A8-49F9-ACC9-BBBCC91624D1}" srcOrd="1" destOrd="0" presId="urn:microsoft.com/office/officeart/2009/3/layout/PieProcess"/>
    <dgm:cxn modelId="{64C63568-D425-444E-AF27-2AC8CB4E84C7}" type="presParOf" srcId="{7B969D46-21FB-495F-8924-A020E60C1F64}" destId="{1A4405E6-AE01-4F42-86C7-9E3D8E5465F0}" srcOrd="2" destOrd="0" presId="urn:microsoft.com/office/officeart/2009/3/layout/PieProcess"/>
    <dgm:cxn modelId="{ABB4B53E-E287-4A24-8C06-2CC4348DC07C}" type="presParOf" srcId="{CE5810E2-F975-4366-BA1E-38B00EF38B41}" destId="{B1556DDB-667C-45AB-B655-12F80B4B6FCF}" srcOrd="13" destOrd="0" presId="urn:microsoft.com/office/officeart/2009/3/layout/PieProcess"/>
    <dgm:cxn modelId="{C717FB2D-F9CF-43DD-8913-B9424D860E4B}" type="presParOf" srcId="{CE5810E2-F975-4366-BA1E-38B00EF38B41}" destId="{958199F9-2623-4D67-9272-AECDAAE26505}" srcOrd="14" destOrd="0" presId="urn:microsoft.com/office/officeart/2009/3/layout/PieProcess"/>
    <dgm:cxn modelId="{77B16447-8A66-40BC-BA92-573F6669EFA1}" type="presParOf" srcId="{958199F9-2623-4D67-9272-AECDAAE26505}" destId="{A430DA5B-75D1-4D7C-8504-04AC0866C8B4}" srcOrd="0" destOrd="0" presId="urn:microsoft.com/office/officeart/2009/3/layout/PieProcess"/>
    <dgm:cxn modelId="{DC6ED87D-85EC-4B27-8FA7-AD676D59F81F}" type="presParOf" srcId="{CE5810E2-F975-4366-BA1E-38B00EF38B41}" destId="{2D6F54DA-FFF3-4C60-AF71-74AD50A73CF2}" srcOrd="15" destOrd="0" presId="urn:microsoft.com/office/officeart/2009/3/layout/PieProcess"/>
    <dgm:cxn modelId="{4104B7A7-9C6D-4EBB-BF03-19643904C079}" type="presParOf" srcId="{CE5810E2-F975-4366-BA1E-38B00EF38B41}" destId="{EE132C42-0A03-4BD1-B3FF-785C86459426}" srcOrd="16" destOrd="0" presId="urn:microsoft.com/office/officeart/2009/3/layout/PieProcess"/>
    <dgm:cxn modelId="{91B519C8-BBBA-4663-B3EA-E1AB4B59BAC1}" type="presParOf" srcId="{EE132C42-0A03-4BD1-B3FF-785C86459426}" destId="{2014420A-A723-49C6-8684-323FAFDAAB20}" srcOrd="0" destOrd="0" presId="urn:microsoft.com/office/officeart/2009/3/layout/PieProcess"/>
    <dgm:cxn modelId="{1EC561B7-1A6A-408C-98D1-C4C201C71CDF}" type="presParOf" srcId="{EE132C42-0A03-4BD1-B3FF-785C86459426}" destId="{22188E17-1470-4C64-ABDF-38FB83B5E3F7}" srcOrd="1" destOrd="0" presId="urn:microsoft.com/office/officeart/2009/3/layout/PieProcess"/>
    <dgm:cxn modelId="{15B8A348-94B5-41E6-8663-082D534FFA37}" type="presParOf" srcId="{EE132C42-0A03-4BD1-B3FF-785C86459426}" destId="{C8F9881A-2BA6-4383-B0FE-A5E89F95FD27}" srcOrd="2" destOrd="0" presId="urn:microsoft.com/office/officeart/2009/3/layout/PieProcess"/>
    <dgm:cxn modelId="{40393B9E-1227-4C3D-9B74-26C9B797DBE0}" type="presParOf" srcId="{CE5810E2-F975-4366-BA1E-38B00EF38B41}" destId="{995D2312-9B7E-4934-9D2E-3B971F78661A}" srcOrd="17" destOrd="0" presId="urn:microsoft.com/office/officeart/2009/3/layout/PieProcess"/>
    <dgm:cxn modelId="{19B2CE77-CBA4-43E5-AFCB-7F041212737F}" type="presParOf" srcId="{CE5810E2-F975-4366-BA1E-38B00EF38B41}" destId="{D605F7CA-152B-4FFB-8384-407C8D6C73D3}" srcOrd="18" destOrd="0" presId="urn:microsoft.com/office/officeart/2009/3/layout/PieProcess"/>
    <dgm:cxn modelId="{DEF0E462-E4BC-4949-AFC5-8A55DAFE2DE1}" type="presParOf" srcId="{D605F7CA-152B-4FFB-8384-407C8D6C73D3}" destId="{7D2F9335-5F8C-413D-81CC-FE03845A1FC3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801D4A-D4DB-4A51-A7C7-78D2DC4DA432}" type="doc">
      <dgm:prSet loTypeId="urn:microsoft.com/office/officeart/2008/layout/BendingPictureCaptionList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EF7B5EC-2F19-43D9-BA1D-6DFC63AB565A}">
      <dgm:prSet custT="1"/>
      <dgm:spPr>
        <a:gradFill rotWithShape="0">
          <a:gsLst>
            <a:gs pos="0">
              <a:srgbClr val="48CEE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8CEE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8CEE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အသင်းတော်သည် ခန္ဓာတစ်ခုဖြစ်သည်။</a:t>
          </a:r>
          <a:endParaRPr lang="es-ES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8EE85C96-093B-4743-8C1A-3D68E026A45C}" type="parTrans" cxnId="{2A87B4CC-05F7-4918-AF21-E68144D35C25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1A9F4E-F22A-4451-956D-917DAD4B380D}" type="sibTrans" cxnId="{2A87B4CC-05F7-4918-AF21-E68144D35C25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44A415-45DE-4B48-8DCF-48F6B1F60CF1}">
      <dgm:prSet custT="1"/>
      <dgm:spPr/>
      <dgm:t>
        <a:bodyPr/>
        <a:lstStyle/>
        <a:p>
          <a:r>
            <a:rPr lang="my-MM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အသင်းတော်သည် </a:t>
          </a:r>
          <a:r>
            <a:rPr lang="my-MM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အဆောက်အဦ/ဗိမာန်အဖြ</a:t>
          </a:r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စ်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72708D-01A8-46FF-8F13-72C26B91C551}" type="parTrans" cxnId="{7C98A9C2-D9C8-4307-B8E0-B5D69F4AB7BC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DB4292-23F6-409E-A6F8-D977D620D6D3}" type="sibTrans" cxnId="{7C98A9C2-D9C8-4307-B8E0-B5D69F4AB7BC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D993FF-352D-48A9-B2BD-49FCF83E4B6D}">
      <dgm:prSet custT="1"/>
      <dgm:spPr>
        <a:gradFill rotWithShape="0">
          <a:gsLst>
            <a:gs pos="0">
              <a:srgbClr val="E3B84B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3B84B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3B84B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အသင်းတော်သည်မယားအဖြစ်</a:t>
          </a:r>
          <a:endParaRPr lang="es-ES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2CEA2B3C-A2D5-4FEB-AC82-B7842F646ACF}" type="parTrans" cxnId="{789C33B1-E446-4528-BE15-985919222E4A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39F0D4-0248-491F-9B26-0EB93781C5F3}" type="sibTrans" cxnId="{789C33B1-E446-4528-BE15-985919222E4A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22644D-475A-47AC-B97C-DC3E24677A02}">
      <dgm:prSet custT="1"/>
      <dgm:spPr/>
      <dgm:t>
        <a:bodyPr/>
        <a:lstStyle/>
        <a:p>
          <a:r>
            <a:rPr lang="my-MM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အသင်းတော်သည်စစ် တပ်အဖြစ်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1AE42F-7ABB-4114-8C9C-4216B117BB68}" type="parTrans" cxnId="{25573664-7C0F-4DF9-B6E8-1D32AF91E676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360593-3A09-4F97-A98F-EFB605DDA29B}" type="sibTrans" cxnId="{25573664-7C0F-4DF9-B6E8-1D32AF91E676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A8DA70-422F-4C5E-BE5C-2D9FEF030467}" type="pres">
      <dgm:prSet presAssocID="{46801D4A-D4DB-4A51-A7C7-78D2DC4DA432}" presName="Name0" presStyleCnt="0">
        <dgm:presLayoutVars>
          <dgm:dir/>
          <dgm:resizeHandles val="exact"/>
        </dgm:presLayoutVars>
      </dgm:prSet>
      <dgm:spPr/>
    </dgm:pt>
    <dgm:pt modelId="{219B64E1-6CF8-43E7-B787-20AD91050C8E}" type="pres">
      <dgm:prSet presAssocID="{5EF7B5EC-2F19-43D9-BA1D-6DFC63AB565A}" presName="composite" presStyleCnt="0"/>
      <dgm:spPr/>
    </dgm:pt>
    <dgm:pt modelId="{5BEDFFEF-B0FC-490B-B0AC-AAA820D6B679}" type="pres">
      <dgm:prSet presAssocID="{5EF7B5EC-2F19-43D9-BA1D-6DFC63AB565A}" presName="rect1" presStyleLbl="bgImgPlace1" presStyleIdx="0" presStyleCnt="4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BC28702-58B4-49DA-8434-E27B667DA9D9}" type="pres">
      <dgm:prSet presAssocID="{5EF7B5EC-2F19-43D9-BA1D-6DFC63AB565A}" presName="wedgeRectCallout1" presStyleLbl="node1" presStyleIdx="0" presStyleCnt="4">
        <dgm:presLayoutVars>
          <dgm:bulletEnabled val="1"/>
        </dgm:presLayoutVars>
      </dgm:prSet>
      <dgm:spPr>
        <a:xfrm>
          <a:off x="157443" y="1288692"/>
          <a:ext cx="1553744" cy="488818"/>
        </a:xfrm>
        <a:prstGeom prst="wedgeRectCallout">
          <a:avLst>
            <a:gd name="adj1" fmla="val 20250"/>
            <a:gd name="adj2" fmla="val -60700"/>
          </a:avLst>
        </a:prstGeom>
      </dgm:spPr>
    </dgm:pt>
    <dgm:pt modelId="{A1569636-F0C1-4999-8E25-8CA2C66EAA22}" type="pres">
      <dgm:prSet presAssocID="{891A9F4E-F22A-4451-956D-917DAD4B380D}" presName="sibTrans" presStyleCnt="0"/>
      <dgm:spPr/>
    </dgm:pt>
    <dgm:pt modelId="{1B11AF99-2EEA-491E-8DA4-FC603A6723A8}" type="pres">
      <dgm:prSet presAssocID="{ED44A415-45DE-4B48-8DCF-48F6B1F60CF1}" presName="composite" presStyleCnt="0"/>
      <dgm:spPr/>
    </dgm:pt>
    <dgm:pt modelId="{AB640A96-A0C6-4AB8-942E-59F4839676EE}" type="pres">
      <dgm:prSet presAssocID="{ED44A415-45DE-4B48-8DCF-48F6B1F60CF1}" presName="rect1" presStyleLbl="bgImgPlace1" presStyleIdx="1" presStyleCnt="4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CC23ECF-F533-4424-A8EC-678A8CAB13A8}" type="pres">
      <dgm:prSet presAssocID="{ED44A415-45DE-4B48-8DCF-48F6B1F60CF1}" presName="wedgeRectCallout1" presStyleLbl="node1" presStyleIdx="1" presStyleCnt="4" custScaleX="110905">
        <dgm:presLayoutVars>
          <dgm:bulletEnabled val="1"/>
        </dgm:presLayoutVars>
      </dgm:prSet>
      <dgm:spPr/>
    </dgm:pt>
    <dgm:pt modelId="{4AC8F029-0A5B-4A62-AF68-896175453B83}" type="pres">
      <dgm:prSet presAssocID="{B4DB4292-23F6-409E-A6F8-D977D620D6D3}" presName="sibTrans" presStyleCnt="0"/>
      <dgm:spPr/>
    </dgm:pt>
    <dgm:pt modelId="{3A3572E0-AC44-4AF3-AA2F-5288FC072509}" type="pres">
      <dgm:prSet presAssocID="{46D993FF-352D-48A9-B2BD-49FCF83E4B6D}" presName="composite" presStyleCnt="0"/>
      <dgm:spPr/>
    </dgm:pt>
    <dgm:pt modelId="{C3A25027-F64E-4993-A87B-AE3AF9D9E009}" type="pres">
      <dgm:prSet presAssocID="{46D993FF-352D-48A9-B2BD-49FCF83E4B6D}" presName="rect1" presStyleLbl="bgImgPlace1" presStyleIdx="2" presStyleCnt="4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981E3D5-CFB2-4CF6-828C-25D2CEC9257D}" type="pres">
      <dgm:prSet presAssocID="{46D993FF-352D-48A9-B2BD-49FCF83E4B6D}" presName="wedgeRectCallout1" presStyleLbl="node1" presStyleIdx="2" presStyleCnt="4">
        <dgm:presLayoutVars>
          <dgm:bulletEnabled val="1"/>
        </dgm:presLayoutVars>
      </dgm:prSet>
      <dgm:spPr>
        <a:xfrm>
          <a:off x="182345" y="3209050"/>
          <a:ext cx="1553744" cy="488818"/>
        </a:xfrm>
        <a:prstGeom prst="wedgeRectCallout">
          <a:avLst>
            <a:gd name="adj1" fmla="val 20250"/>
            <a:gd name="adj2" fmla="val -60700"/>
          </a:avLst>
        </a:prstGeom>
      </dgm:spPr>
    </dgm:pt>
    <dgm:pt modelId="{E602848D-8B9E-4FB3-A172-7C0B505F4CC5}" type="pres">
      <dgm:prSet presAssocID="{AB39F0D4-0248-491F-9B26-0EB93781C5F3}" presName="sibTrans" presStyleCnt="0"/>
      <dgm:spPr/>
    </dgm:pt>
    <dgm:pt modelId="{8ADEBEA9-6E0E-4697-879C-A67D11DA9BF8}" type="pres">
      <dgm:prSet presAssocID="{C622644D-475A-47AC-B97C-DC3E24677A02}" presName="composite" presStyleCnt="0"/>
      <dgm:spPr/>
    </dgm:pt>
    <dgm:pt modelId="{B411A12C-B250-4470-88C7-4DCDB2CFCCBA}" type="pres">
      <dgm:prSet presAssocID="{C622644D-475A-47AC-B97C-DC3E24677A02}" presName="rect1" presStyleLbl="bgImgPlace1" presStyleIdx="3" presStyleCnt="4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F26C417-47D3-4DBA-8B9D-2E59A4982CC1}" type="pres">
      <dgm:prSet presAssocID="{C622644D-475A-47AC-B97C-DC3E24677A02}" presName="wedgeRectCallout1" presStyleLbl="node1" presStyleIdx="3" presStyleCnt="4">
        <dgm:presLayoutVars>
          <dgm:bulletEnabled val="1"/>
        </dgm:presLayoutVars>
      </dgm:prSet>
      <dgm:spPr/>
    </dgm:pt>
  </dgm:ptLst>
  <dgm:cxnLst>
    <dgm:cxn modelId="{BE5D3C20-4877-470B-B89D-DE7A6EED8773}" type="presOf" srcId="{ED44A415-45DE-4B48-8DCF-48F6B1F60CF1}" destId="{DCC23ECF-F533-4424-A8EC-678A8CAB13A8}" srcOrd="0" destOrd="0" presId="urn:microsoft.com/office/officeart/2008/layout/BendingPictureCaptionList"/>
    <dgm:cxn modelId="{4EDD4C37-0F7B-454F-904D-CB9660397B31}" type="presOf" srcId="{5EF7B5EC-2F19-43D9-BA1D-6DFC63AB565A}" destId="{BBC28702-58B4-49DA-8434-E27B667DA9D9}" srcOrd="0" destOrd="0" presId="urn:microsoft.com/office/officeart/2008/layout/BendingPictureCaptionList"/>
    <dgm:cxn modelId="{25573664-7C0F-4DF9-B6E8-1D32AF91E676}" srcId="{46801D4A-D4DB-4A51-A7C7-78D2DC4DA432}" destId="{C622644D-475A-47AC-B97C-DC3E24677A02}" srcOrd="3" destOrd="0" parTransId="{AB1AE42F-7ABB-4114-8C9C-4216B117BB68}" sibTransId="{3F360593-3A09-4F97-A98F-EFB605DDA29B}"/>
    <dgm:cxn modelId="{6F901172-4487-46EC-A5C7-DE0CDBE8F3FD}" type="presOf" srcId="{46D993FF-352D-48A9-B2BD-49FCF83E4B6D}" destId="{9981E3D5-CFB2-4CF6-828C-25D2CEC9257D}" srcOrd="0" destOrd="0" presId="urn:microsoft.com/office/officeart/2008/layout/BendingPictureCaptionList"/>
    <dgm:cxn modelId="{721EBCAE-D8D9-4B17-8E48-36207C1C699D}" type="presOf" srcId="{46801D4A-D4DB-4A51-A7C7-78D2DC4DA432}" destId="{84A8DA70-422F-4C5E-BE5C-2D9FEF030467}" srcOrd="0" destOrd="0" presId="urn:microsoft.com/office/officeart/2008/layout/BendingPictureCaptionList"/>
    <dgm:cxn modelId="{789C33B1-E446-4528-BE15-985919222E4A}" srcId="{46801D4A-D4DB-4A51-A7C7-78D2DC4DA432}" destId="{46D993FF-352D-48A9-B2BD-49FCF83E4B6D}" srcOrd="2" destOrd="0" parTransId="{2CEA2B3C-A2D5-4FEB-AC82-B7842F646ACF}" sibTransId="{AB39F0D4-0248-491F-9B26-0EB93781C5F3}"/>
    <dgm:cxn modelId="{87D569BE-269B-430E-BD37-521F28C0D5D2}" type="presOf" srcId="{C622644D-475A-47AC-B97C-DC3E24677A02}" destId="{1F26C417-47D3-4DBA-8B9D-2E59A4982CC1}" srcOrd="0" destOrd="0" presId="urn:microsoft.com/office/officeart/2008/layout/BendingPictureCaptionList"/>
    <dgm:cxn modelId="{7C98A9C2-D9C8-4307-B8E0-B5D69F4AB7BC}" srcId="{46801D4A-D4DB-4A51-A7C7-78D2DC4DA432}" destId="{ED44A415-45DE-4B48-8DCF-48F6B1F60CF1}" srcOrd="1" destOrd="0" parTransId="{9572708D-01A8-46FF-8F13-72C26B91C551}" sibTransId="{B4DB4292-23F6-409E-A6F8-D977D620D6D3}"/>
    <dgm:cxn modelId="{2A87B4CC-05F7-4918-AF21-E68144D35C25}" srcId="{46801D4A-D4DB-4A51-A7C7-78D2DC4DA432}" destId="{5EF7B5EC-2F19-43D9-BA1D-6DFC63AB565A}" srcOrd="0" destOrd="0" parTransId="{8EE85C96-093B-4743-8C1A-3D68E026A45C}" sibTransId="{891A9F4E-F22A-4451-956D-917DAD4B380D}"/>
    <dgm:cxn modelId="{A21C6C11-4EAC-447E-9EBC-50AC8DD21546}" type="presParOf" srcId="{84A8DA70-422F-4C5E-BE5C-2D9FEF030467}" destId="{219B64E1-6CF8-43E7-B787-20AD91050C8E}" srcOrd="0" destOrd="0" presId="urn:microsoft.com/office/officeart/2008/layout/BendingPictureCaptionList"/>
    <dgm:cxn modelId="{73ED40B8-0B98-4F91-B153-82143DF32BD3}" type="presParOf" srcId="{219B64E1-6CF8-43E7-B787-20AD91050C8E}" destId="{5BEDFFEF-B0FC-490B-B0AC-AAA820D6B679}" srcOrd="0" destOrd="0" presId="urn:microsoft.com/office/officeart/2008/layout/BendingPictureCaptionList"/>
    <dgm:cxn modelId="{023ADCEE-28B0-434F-AD61-AEC5899A6B4A}" type="presParOf" srcId="{219B64E1-6CF8-43E7-B787-20AD91050C8E}" destId="{BBC28702-58B4-49DA-8434-E27B667DA9D9}" srcOrd="1" destOrd="0" presId="urn:microsoft.com/office/officeart/2008/layout/BendingPictureCaptionList"/>
    <dgm:cxn modelId="{41EFB177-D3D1-4494-99E5-FD610BB1E0B4}" type="presParOf" srcId="{84A8DA70-422F-4C5E-BE5C-2D9FEF030467}" destId="{A1569636-F0C1-4999-8E25-8CA2C66EAA22}" srcOrd="1" destOrd="0" presId="urn:microsoft.com/office/officeart/2008/layout/BendingPictureCaptionList"/>
    <dgm:cxn modelId="{2AC643DD-5533-4772-8581-87D2AC75E50A}" type="presParOf" srcId="{84A8DA70-422F-4C5E-BE5C-2D9FEF030467}" destId="{1B11AF99-2EEA-491E-8DA4-FC603A6723A8}" srcOrd="2" destOrd="0" presId="urn:microsoft.com/office/officeart/2008/layout/BendingPictureCaptionList"/>
    <dgm:cxn modelId="{27BB993B-6922-44ED-931F-724AF70523F4}" type="presParOf" srcId="{1B11AF99-2EEA-491E-8DA4-FC603A6723A8}" destId="{AB640A96-A0C6-4AB8-942E-59F4839676EE}" srcOrd="0" destOrd="0" presId="urn:microsoft.com/office/officeart/2008/layout/BendingPictureCaptionList"/>
    <dgm:cxn modelId="{C9F08844-3AF7-4FAF-96E1-405B20839534}" type="presParOf" srcId="{1B11AF99-2EEA-491E-8DA4-FC603A6723A8}" destId="{DCC23ECF-F533-4424-A8EC-678A8CAB13A8}" srcOrd="1" destOrd="0" presId="urn:microsoft.com/office/officeart/2008/layout/BendingPictureCaptionList"/>
    <dgm:cxn modelId="{AD1597CC-0C71-40E9-8844-BCDCE198D8D1}" type="presParOf" srcId="{84A8DA70-422F-4C5E-BE5C-2D9FEF030467}" destId="{4AC8F029-0A5B-4A62-AF68-896175453B83}" srcOrd="3" destOrd="0" presId="urn:microsoft.com/office/officeart/2008/layout/BendingPictureCaptionList"/>
    <dgm:cxn modelId="{EB326296-4FB1-414E-ADD7-043BF4168DC9}" type="presParOf" srcId="{84A8DA70-422F-4C5E-BE5C-2D9FEF030467}" destId="{3A3572E0-AC44-4AF3-AA2F-5288FC072509}" srcOrd="4" destOrd="0" presId="urn:microsoft.com/office/officeart/2008/layout/BendingPictureCaptionList"/>
    <dgm:cxn modelId="{23C21D7D-354D-4284-8C6B-6732B9CDBA96}" type="presParOf" srcId="{3A3572E0-AC44-4AF3-AA2F-5288FC072509}" destId="{C3A25027-F64E-4993-A87B-AE3AF9D9E009}" srcOrd="0" destOrd="0" presId="urn:microsoft.com/office/officeart/2008/layout/BendingPictureCaptionList"/>
    <dgm:cxn modelId="{0659F921-F994-43D1-ACB5-407D712C0AF5}" type="presParOf" srcId="{3A3572E0-AC44-4AF3-AA2F-5288FC072509}" destId="{9981E3D5-CFB2-4CF6-828C-25D2CEC9257D}" srcOrd="1" destOrd="0" presId="urn:microsoft.com/office/officeart/2008/layout/BendingPictureCaptionList"/>
    <dgm:cxn modelId="{1EBADA1B-D722-475E-905D-7C11AE681AF9}" type="presParOf" srcId="{84A8DA70-422F-4C5E-BE5C-2D9FEF030467}" destId="{E602848D-8B9E-4FB3-A172-7C0B505F4CC5}" srcOrd="5" destOrd="0" presId="urn:microsoft.com/office/officeart/2008/layout/BendingPictureCaptionList"/>
    <dgm:cxn modelId="{1368656F-AC53-47B0-B108-986668BAA41B}" type="presParOf" srcId="{84A8DA70-422F-4C5E-BE5C-2D9FEF030467}" destId="{8ADEBEA9-6E0E-4697-879C-A67D11DA9BF8}" srcOrd="6" destOrd="0" presId="urn:microsoft.com/office/officeart/2008/layout/BendingPictureCaptionList"/>
    <dgm:cxn modelId="{173319F3-2B73-4FAF-BC2C-BAAB863EAAD7}" type="presParOf" srcId="{8ADEBEA9-6E0E-4697-879C-A67D11DA9BF8}" destId="{B411A12C-B250-4470-88C7-4DCDB2CFCCBA}" srcOrd="0" destOrd="0" presId="urn:microsoft.com/office/officeart/2008/layout/BendingPictureCaptionList"/>
    <dgm:cxn modelId="{18B1024F-A39E-4406-AC7B-E671C7A46C9C}" type="presParOf" srcId="{8ADEBEA9-6E0E-4697-879C-A67D11DA9BF8}" destId="{1F26C417-47D3-4DBA-8B9D-2E59A4982CC1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9D633C-6A4D-4166-A858-4F237CD30117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481E4A5B-303A-48D0-A031-8856F5489211}">
      <dgm:prSet custT="1"/>
      <dgm:spPr/>
      <dgm:t>
        <a:bodyPr/>
        <a:lstStyle/>
        <a:p>
          <a:r>
            <a:rPr lang="my-MM" sz="1800" b="1" dirty="0">
              <a:solidFill>
                <a:schemeClr val="tx1"/>
              </a:solidFill>
              <a:effectLst/>
            </a:rPr>
            <a:t>ခရစ်တော်ကယ်တင်တော်မူသည် (၂း၅)။</a:t>
          </a:r>
          <a:endParaRPr lang="es-ES" sz="1800" dirty="0">
            <a:solidFill>
              <a:schemeClr val="tx1"/>
            </a:solidFill>
            <a:effectLst/>
          </a:endParaRPr>
        </a:p>
      </dgm:t>
    </dgm:pt>
    <dgm:pt modelId="{5FA43118-B5E8-4BF3-8560-BB659C4EF8AE}" type="parTrans" cxnId="{A46F4FDA-974F-4012-81C6-41804436591A}">
      <dgm:prSet/>
      <dgm:spPr/>
      <dgm:t>
        <a:bodyPr/>
        <a:lstStyle/>
        <a:p>
          <a:endParaRPr lang="es-ES" sz="1800">
            <a:solidFill>
              <a:schemeClr val="tx1"/>
            </a:solidFill>
            <a:effectLst/>
          </a:endParaRPr>
        </a:p>
      </dgm:t>
    </dgm:pt>
    <dgm:pt modelId="{6D1BDBAA-6181-4F2F-A83E-C0E6ABE2A63F}" type="sibTrans" cxnId="{A46F4FDA-974F-4012-81C6-41804436591A}">
      <dgm:prSet/>
      <dgm:spPr/>
      <dgm:t>
        <a:bodyPr/>
        <a:lstStyle/>
        <a:p>
          <a:endParaRPr lang="es-ES" sz="1800">
            <a:solidFill>
              <a:schemeClr val="tx1"/>
            </a:solidFill>
            <a:effectLst/>
          </a:endParaRPr>
        </a:p>
      </dgm:t>
    </dgm:pt>
    <dgm:pt modelId="{B608A10E-A71D-42FD-B4BE-621599625863}">
      <dgm:prSet custT="1"/>
      <dgm:spPr/>
      <dgm:t>
        <a:bodyPr/>
        <a:lstStyle/>
        <a:p>
          <a:r>
            <a:rPr lang="my-MM" sz="1800" b="1" dirty="0">
              <a:solidFill>
                <a:schemeClr val="tx1"/>
              </a:solidFill>
              <a:effectLst/>
            </a:rPr>
            <a:t>ကောင်းမှုပြုရန်ကျွန်ုပ်တို့ကိုကိုယ်တော်နှင့်တူစေတော်မူသည် (၂း၁၀)။</a:t>
          </a:r>
          <a:endParaRPr lang="es-ES" sz="1800" dirty="0">
            <a:solidFill>
              <a:schemeClr val="tx1"/>
            </a:solidFill>
            <a:effectLst/>
          </a:endParaRPr>
        </a:p>
      </dgm:t>
    </dgm:pt>
    <dgm:pt modelId="{7344CB74-79C9-4F2C-870C-89E570958293}" type="parTrans" cxnId="{AA1537F6-5E65-4A59-9B11-378FAE632013}">
      <dgm:prSet/>
      <dgm:spPr/>
      <dgm:t>
        <a:bodyPr/>
        <a:lstStyle/>
        <a:p>
          <a:endParaRPr lang="es-ES" sz="1800">
            <a:solidFill>
              <a:schemeClr val="tx1"/>
            </a:solidFill>
            <a:effectLst/>
          </a:endParaRPr>
        </a:p>
      </dgm:t>
    </dgm:pt>
    <dgm:pt modelId="{DB155BFA-674A-40A2-975D-542520006D3F}" type="sibTrans" cxnId="{AA1537F6-5E65-4A59-9B11-378FAE632013}">
      <dgm:prSet/>
      <dgm:spPr/>
      <dgm:t>
        <a:bodyPr/>
        <a:lstStyle/>
        <a:p>
          <a:endParaRPr lang="es-ES" sz="1800">
            <a:solidFill>
              <a:schemeClr val="tx1"/>
            </a:solidFill>
            <a:effectLst/>
          </a:endParaRPr>
        </a:p>
      </dgm:t>
    </dgm:pt>
    <dgm:pt modelId="{A98BC7A3-ADBA-405F-A986-501DC5E857F5}">
      <dgm:prSet custT="1"/>
      <dgm:spPr/>
      <dgm:t>
        <a:bodyPr/>
        <a:lstStyle/>
        <a:p>
          <a:r>
            <a:rPr lang="my-MM" sz="1800" b="1" dirty="0">
              <a:solidFill>
                <a:schemeClr val="tx1"/>
              </a:solidFill>
              <a:effectLst/>
            </a:rPr>
            <a:t>ယုဒ​လူ​မျိုး​ခြား​တို့​ကိုပေါင်း​စည်း​တော်​မူ​သည် (၂:၁၁-၁၄)၊</a:t>
          </a:r>
          <a:endParaRPr lang="es-ES" sz="1800" dirty="0">
            <a:solidFill>
              <a:schemeClr val="tx1"/>
            </a:solidFill>
            <a:effectLst/>
          </a:endParaRPr>
        </a:p>
      </dgm:t>
    </dgm:pt>
    <dgm:pt modelId="{9E0C9D64-BC32-46B8-BBCA-F19FD18141B1}" type="parTrans" cxnId="{DE695C76-7E7D-400C-ABC1-7EECA9DF518A}">
      <dgm:prSet/>
      <dgm:spPr/>
      <dgm:t>
        <a:bodyPr/>
        <a:lstStyle/>
        <a:p>
          <a:endParaRPr lang="es-ES" sz="1800">
            <a:solidFill>
              <a:schemeClr val="tx1"/>
            </a:solidFill>
            <a:effectLst/>
          </a:endParaRPr>
        </a:p>
      </dgm:t>
    </dgm:pt>
    <dgm:pt modelId="{981655E4-B52B-4E6F-85EE-2144E80964D6}" type="sibTrans" cxnId="{DE695C76-7E7D-400C-ABC1-7EECA9DF518A}">
      <dgm:prSet/>
      <dgm:spPr/>
      <dgm:t>
        <a:bodyPr/>
        <a:lstStyle/>
        <a:p>
          <a:endParaRPr lang="es-ES" sz="1800">
            <a:solidFill>
              <a:schemeClr val="tx1"/>
            </a:solidFill>
            <a:effectLst/>
          </a:endParaRPr>
        </a:p>
      </dgm:t>
    </dgm:pt>
    <dgm:pt modelId="{45B1359A-EEB9-4072-B9DC-61B8C99A80F1}">
      <dgm:prSet custT="1"/>
      <dgm:spPr/>
      <dgm:t>
        <a:bodyPr/>
        <a:lstStyle/>
        <a:p>
          <a:r>
            <a:rPr lang="my-MM" sz="1800" b="1" dirty="0">
              <a:solidFill>
                <a:schemeClr val="tx1"/>
              </a:solidFill>
              <a:effectLst/>
            </a:rPr>
            <a:t>ကျွန်ုပ်တို့သည်ခမည်းတော်ထံရောက်ရှိနိုင်ကြောင်း သေချာစေသည် (၃း၁၀-၁၂)။</a:t>
          </a:r>
          <a:endParaRPr lang="es-ES" sz="1800" dirty="0">
            <a:solidFill>
              <a:schemeClr val="tx1"/>
            </a:solidFill>
            <a:effectLst/>
          </a:endParaRPr>
        </a:p>
      </dgm:t>
    </dgm:pt>
    <dgm:pt modelId="{9A2E4035-01B8-4BE3-B348-7FE2EA4F7A01}" type="parTrans" cxnId="{F917E02E-5038-4624-A2D7-FFEF1318F50E}">
      <dgm:prSet/>
      <dgm:spPr/>
      <dgm:t>
        <a:bodyPr/>
        <a:lstStyle/>
        <a:p>
          <a:endParaRPr lang="es-ES" sz="1800">
            <a:solidFill>
              <a:schemeClr val="tx1"/>
            </a:solidFill>
            <a:effectLst/>
          </a:endParaRPr>
        </a:p>
      </dgm:t>
    </dgm:pt>
    <dgm:pt modelId="{352DF717-F74C-47FE-8AFD-1432BA703B4D}" type="sibTrans" cxnId="{F917E02E-5038-4624-A2D7-FFEF1318F50E}">
      <dgm:prSet/>
      <dgm:spPr/>
      <dgm:t>
        <a:bodyPr/>
        <a:lstStyle/>
        <a:p>
          <a:endParaRPr lang="es-ES" sz="1800">
            <a:solidFill>
              <a:schemeClr val="tx1"/>
            </a:solidFill>
            <a:effectLst/>
          </a:endParaRPr>
        </a:p>
      </dgm:t>
    </dgm:pt>
    <dgm:pt modelId="{EA469B94-7A72-4C2D-9110-D4201029C75B}">
      <dgm:prSet custT="1"/>
      <dgm:spPr/>
      <dgm:t>
        <a:bodyPr/>
        <a:lstStyle/>
        <a:p>
          <a:r>
            <a:rPr lang="my-MM" sz="1800" b="1" dirty="0">
              <a:solidFill>
                <a:schemeClr val="tx1"/>
              </a:solidFill>
              <a:effectLst/>
            </a:rPr>
            <a:t>ကျွန်ုပ်တို့၏စိတ်နှလုံး၌ခရစ်တော်အသက်ရှင်တော်မူသည် (၃း၁၇)၊</a:t>
          </a:r>
          <a:endParaRPr lang="es-ES" sz="1800" dirty="0">
            <a:solidFill>
              <a:schemeClr val="tx1"/>
            </a:solidFill>
            <a:effectLst/>
          </a:endParaRPr>
        </a:p>
      </dgm:t>
    </dgm:pt>
    <dgm:pt modelId="{7245BCB3-64E3-4C99-B323-674C9F26FAC3}" type="parTrans" cxnId="{EE8A4A46-7902-432D-816A-52B97C65D4BB}">
      <dgm:prSet/>
      <dgm:spPr/>
      <dgm:t>
        <a:bodyPr/>
        <a:lstStyle/>
        <a:p>
          <a:endParaRPr lang="es-ES" sz="1800">
            <a:solidFill>
              <a:schemeClr val="tx1"/>
            </a:solidFill>
            <a:effectLst/>
          </a:endParaRPr>
        </a:p>
      </dgm:t>
    </dgm:pt>
    <dgm:pt modelId="{497761F2-5808-414A-A691-090918858308}" type="sibTrans" cxnId="{EE8A4A46-7902-432D-816A-52B97C65D4BB}">
      <dgm:prSet/>
      <dgm:spPr/>
      <dgm:t>
        <a:bodyPr/>
        <a:lstStyle/>
        <a:p>
          <a:endParaRPr lang="es-ES" sz="1800">
            <a:solidFill>
              <a:schemeClr val="tx1"/>
            </a:solidFill>
            <a:effectLst/>
          </a:endParaRPr>
        </a:p>
      </dgm:t>
    </dgm:pt>
    <dgm:pt modelId="{B3337F90-7213-408B-B4DD-16416D525CA5}">
      <dgm:prSet custT="1"/>
      <dgm:spPr/>
      <dgm:t>
        <a:bodyPr/>
        <a:lstStyle/>
        <a:p>
          <a:r>
            <a:rPr lang="my-MM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ကျွန်ုပ်တို့အားဝိညာဉ်ဆုလက်ဆောင်များပေးသည် (၄း၇-၈)။</a:t>
          </a:r>
          <a:endParaRPr lang="es-ES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2F1629-2F87-43A1-9156-FD729888FD27}" type="parTrans" cxnId="{AD13E234-FD06-4051-A8EF-5D6DCE2359C6}">
      <dgm:prSet/>
      <dgm:spPr/>
      <dgm:t>
        <a:bodyPr/>
        <a:lstStyle/>
        <a:p>
          <a:endParaRPr lang="es-ES" sz="1800">
            <a:solidFill>
              <a:schemeClr val="tx1"/>
            </a:solidFill>
            <a:effectLst/>
          </a:endParaRPr>
        </a:p>
      </dgm:t>
    </dgm:pt>
    <dgm:pt modelId="{65BB1E96-358D-4AD7-A3CA-65C80791CAF7}" type="sibTrans" cxnId="{AD13E234-FD06-4051-A8EF-5D6DCE2359C6}">
      <dgm:prSet/>
      <dgm:spPr/>
      <dgm:t>
        <a:bodyPr/>
        <a:lstStyle/>
        <a:p>
          <a:endParaRPr lang="es-ES" sz="1800">
            <a:solidFill>
              <a:schemeClr val="tx1"/>
            </a:solidFill>
            <a:effectLst/>
          </a:endParaRPr>
        </a:p>
      </dgm:t>
    </dgm:pt>
    <dgm:pt modelId="{EBC5FA83-A15B-49F4-9409-AC20D5E4B5D4}">
      <dgm:prSet custT="1"/>
      <dgm:spPr/>
      <dgm:t>
        <a:bodyPr/>
        <a:lstStyle/>
        <a:p>
          <a:r>
            <a:rPr lang="my-MM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ငါတို့ကို ကြီးပွားအောင် ကူညီပေးတယ်။ (၄း၁၅)</a:t>
          </a:r>
          <a:endParaRPr lang="es-ES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B543BD-0864-49AC-9D29-A68F1AF25C6F}" type="parTrans" cxnId="{E02B971D-2C68-4301-BF93-E27715B76EE4}">
      <dgm:prSet/>
      <dgm:spPr/>
      <dgm:t>
        <a:bodyPr/>
        <a:lstStyle/>
        <a:p>
          <a:endParaRPr lang="es-ES" sz="1800">
            <a:solidFill>
              <a:schemeClr val="tx1"/>
            </a:solidFill>
            <a:effectLst/>
          </a:endParaRPr>
        </a:p>
      </dgm:t>
    </dgm:pt>
    <dgm:pt modelId="{5CB8C525-52D2-46B2-B2FE-A1572989A8DE}" type="sibTrans" cxnId="{E02B971D-2C68-4301-BF93-E27715B76EE4}">
      <dgm:prSet/>
      <dgm:spPr/>
      <dgm:t>
        <a:bodyPr/>
        <a:lstStyle/>
        <a:p>
          <a:endParaRPr lang="es-ES" sz="1800">
            <a:solidFill>
              <a:schemeClr val="tx1"/>
            </a:solidFill>
            <a:effectLst/>
          </a:endParaRPr>
        </a:p>
      </dgm:t>
    </dgm:pt>
    <dgm:pt modelId="{9707F354-0940-450C-9CDA-BF882EC037A5}">
      <dgm:prSet custT="1"/>
      <dgm:spPr/>
      <dgm:t>
        <a:bodyPr/>
        <a:lstStyle/>
        <a:p>
          <a:r>
            <a:rPr lang="my-MM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ကိုယ်တော်သည်ကျွန်ုပ်တို့၏မေတ္တာစံနမူနာ (၅း၂)၊</a:t>
          </a:r>
          <a:endParaRPr lang="es-ES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B6815B-2E47-4917-B297-20BCB20BD258}" type="parTrans" cxnId="{BB43C200-5D10-4B09-9EA8-D759E02A3599}">
      <dgm:prSet/>
      <dgm:spPr/>
      <dgm:t>
        <a:bodyPr/>
        <a:lstStyle/>
        <a:p>
          <a:endParaRPr lang="es-ES" sz="1800">
            <a:solidFill>
              <a:schemeClr val="tx1"/>
            </a:solidFill>
            <a:effectLst/>
          </a:endParaRPr>
        </a:p>
      </dgm:t>
    </dgm:pt>
    <dgm:pt modelId="{B4AD0947-E432-49C6-BFB5-A0D77D56461D}" type="sibTrans" cxnId="{BB43C200-5D10-4B09-9EA8-D759E02A3599}">
      <dgm:prSet/>
      <dgm:spPr/>
      <dgm:t>
        <a:bodyPr/>
        <a:lstStyle/>
        <a:p>
          <a:endParaRPr lang="es-ES" sz="1800">
            <a:solidFill>
              <a:schemeClr val="tx1"/>
            </a:solidFill>
            <a:effectLst/>
          </a:endParaRPr>
        </a:p>
      </dgm:t>
    </dgm:pt>
    <dgm:pt modelId="{F71AEC62-3496-48F0-9674-4DB6606EAC67}">
      <dgm:prSet custT="1"/>
      <dgm:spPr/>
      <dgm:t>
        <a:bodyPr/>
        <a:lstStyle/>
        <a:p>
          <a:r>
            <a:rPr lang="my-MM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ငါတို့၏အစေခံသခင်ဖြစ်တော်မူသည် (၆း၅-၆)။</a:t>
          </a:r>
          <a:endParaRPr lang="es-ES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9FD453-337A-4141-80B2-5C10AE77F697}" type="parTrans" cxnId="{62FD2DB6-7F70-44A2-808E-E6DD1D518171}">
      <dgm:prSet/>
      <dgm:spPr/>
      <dgm:t>
        <a:bodyPr/>
        <a:lstStyle/>
        <a:p>
          <a:endParaRPr lang="es-ES" sz="1800">
            <a:solidFill>
              <a:schemeClr val="tx1"/>
            </a:solidFill>
            <a:effectLst/>
          </a:endParaRPr>
        </a:p>
      </dgm:t>
    </dgm:pt>
    <dgm:pt modelId="{2F4EDBE4-4F3C-4B2F-964B-02E3C0E4BCAC}" type="sibTrans" cxnId="{62FD2DB6-7F70-44A2-808E-E6DD1D518171}">
      <dgm:prSet/>
      <dgm:spPr/>
      <dgm:t>
        <a:bodyPr/>
        <a:lstStyle/>
        <a:p>
          <a:endParaRPr lang="es-ES" sz="1800">
            <a:solidFill>
              <a:schemeClr val="tx1"/>
            </a:solidFill>
            <a:effectLst/>
          </a:endParaRPr>
        </a:p>
      </dgm:t>
    </dgm:pt>
    <dgm:pt modelId="{0CE23A66-4161-40BC-83C1-5F962037D209}" type="pres">
      <dgm:prSet presAssocID="{A69D633C-6A4D-4166-A858-4F237CD30117}" presName="linear" presStyleCnt="0">
        <dgm:presLayoutVars>
          <dgm:animLvl val="lvl"/>
          <dgm:resizeHandles val="exact"/>
        </dgm:presLayoutVars>
      </dgm:prSet>
      <dgm:spPr/>
    </dgm:pt>
    <dgm:pt modelId="{72CAC6D7-63FD-436B-9B7E-CFE404C10D41}" type="pres">
      <dgm:prSet presAssocID="{481E4A5B-303A-48D0-A031-8856F5489211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EA3C101B-7F3F-4193-9BF7-D69ACDAE44AE}" type="pres">
      <dgm:prSet presAssocID="{6D1BDBAA-6181-4F2F-A83E-C0E6ABE2A63F}" presName="spacer" presStyleCnt="0"/>
      <dgm:spPr/>
    </dgm:pt>
    <dgm:pt modelId="{84265161-0C9F-4A90-A18A-5520EA01F6A2}" type="pres">
      <dgm:prSet presAssocID="{B608A10E-A71D-42FD-B4BE-621599625863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23142B8B-F114-4CF9-8694-C9F53688BFB0}" type="pres">
      <dgm:prSet presAssocID="{DB155BFA-674A-40A2-975D-542520006D3F}" presName="spacer" presStyleCnt="0"/>
      <dgm:spPr/>
    </dgm:pt>
    <dgm:pt modelId="{C547AB2C-93C1-4BF4-A625-E7F4DD34A8ED}" type="pres">
      <dgm:prSet presAssocID="{A98BC7A3-ADBA-405F-A986-501DC5E857F5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06971540-1E22-4AB3-82BF-536558B8ED28}" type="pres">
      <dgm:prSet presAssocID="{981655E4-B52B-4E6F-85EE-2144E80964D6}" presName="spacer" presStyleCnt="0"/>
      <dgm:spPr/>
    </dgm:pt>
    <dgm:pt modelId="{3F4F78B6-F0E5-48F6-9ECC-78FA1BC62BC4}" type="pres">
      <dgm:prSet presAssocID="{45B1359A-EEB9-4072-B9DC-61B8C99A80F1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0770B73E-ABB9-45AA-8A85-66FD4B6A8914}" type="pres">
      <dgm:prSet presAssocID="{352DF717-F74C-47FE-8AFD-1432BA703B4D}" presName="spacer" presStyleCnt="0"/>
      <dgm:spPr/>
    </dgm:pt>
    <dgm:pt modelId="{82395218-08C2-49FD-9449-0D447CA062A3}" type="pres">
      <dgm:prSet presAssocID="{EA469B94-7A72-4C2D-9110-D4201029C75B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F24EFD26-5A8B-4AD8-8631-635858AC73D6}" type="pres">
      <dgm:prSet presAssocID="{497761F2-5808-414A-A691-090918858308}" presName="spacer" presStyleCnt="0"/>
      <dgm:spPr/>
    </dgm:pt>
    <dgm:pt modelId="{1BCD6855-1627-47F8-8B4F-94B153D8454E}" type="pres">
      <dgm:prSet presAssocID="{B3337F90-7213-408B-B4DD-16416D525CA5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26AFA8E2-7152-42F0-8A80-3A39EED4924A}" type="pres">
      <dgm:prSet presAssocID="{65BB1E96-358D-4AD7-A3CA-65C80791CAF7}" presName="spacer" presStyleCnt="0"/>
      <dgm:spPr/>
    </dgm:pt>
    <dgm:pt modelId="{14CECA83-465A-4FBD-B291-BCEE8F4B22C5}" type="pres">
      <dgm:prSet presAssocID="{EBC5FA83-A15B-49F4-9409-AC20D5E4B5D4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19C24EF9-4A4D-44D2-9CE2-4FAB2A3A987F}" type="pres">
      <dgm:prSet presAssocID="{5CB8C525-52D2-46B2-B2FE-A1572989A8DE}" presName="spacer" presStyleCnt="0"/>
      <dgm:spPr/>
    </dgm:pt>
    <dgm:pt modelId="{386AFBCB-B16E-4861-A04A-17711961752A}" type="pres">
      <dgm:prSet presAssocID="{9707F354-0940-450C-9CDA-BF882EC037A5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64925DE3-A6CE-4384-A06F-2F7EF0B76CB6}" type="pres">
      <dgm:prSet presAssocID="{B4AD0947-E432-49C6-BFB5-A0D77D56461D}" presName="spacer" presStyleCnt="0"/>
      <dgm:spPr/>
    </dgm:pt>
    <dgm:pt modelId="{E07B08EF-3161-4933-A52C-F2AA319A084F}" type="pres">
      <dgm:prSet presAssocID="{F71AEC62-3496-48F0-9674-4DB6606EAC67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BB43C200-5D10-4B09-9EA8-D759E02A3599}" srcId="{A69D633C-6A4D-4166-A858-4F237CD30117}" destId="{9707F354-0940-450C-9CDA-BF882EC037A5}" srcOrd="7" destOrd="0" parTransId="{26B6815B-2E47-4917-B297-20BCB20BD258}" sibTransId="{B4AD0947-E432-49C6-BFB5-A0D77D56461D}"/>
    <dgm:cxn modelId="{8C46001D-E29F-45A8-B0F4-61EC92C53373}" type="presOf" srcId="{45B1359A-EEB9-4072-B9DC-61B8C99A80F1}" destId="{3F4F78B6-F0E5-48F6-9ECC-78FA1BC62BC4}" srcOrd="0" destOrd="0" presId="urn:microsoft.com/office/officeart/2005/8/layout/vList2"/>
    <dgm:cxn modelId="{E02B971D-2C68-4301-BF93-E27715B76EE4}" srcId="{A69D633C-6A4D-4166-A858-4F237CD30117}" destId="{EBC5FA83-A15B-49F4-9409-AC20D5E4B5D4}" srcOrd="6" destOrd="0" parTransId="{18B543BD-0864-49AC-9D29-A68F1AF25C6F}" sibTransId="{5CB8C525-52D2-46B2-B2FE-A1572989A8DE}"/>
    <dgm:cxn modelId="{5C40C123-BFBA-41DC-A872-3BC9873EE7B6}" type="presOf" srcId="{A69D633C-6A4D-4166-A858-4F237CD30117}" destId="{0CE23A66-4161-40BC-83C1-5F962037D209}" srcOrd="0" destOrd="0" presId="urn:microsoft.com/office/officeart/2005/8/layout/vList2"/>
    <dgm:cxn modelId="{F917E02E-5038-4624-A2D7-FFEF1318F50E}" srcId="{A69D633C-6A4D-4166-A858-4F237CD30117}" destId="{45B1359A-EEB9-4072-B9DC-61B8C99A80F1}" srcOrd="3" destOrd="0" parTransId="{9A2E4035-01B8-4BE3-B348-7FE2EA4F7A01}" sibTransId="{352DF717-F74C-47FE-8AFD-1432BA703B4D}"/>
    <dgm:cxn modelId="{18CD8133-3A79-45C7-80B2-241811C9906C}" type="presOf" srcId="{EBC5FA83-A15B-49F4-9409-AC20D5E4B5D4}" destId="{14CECA83-465A-4FBD-B291-BCEE8F4B22C5}" srcOrd="0" destOrd="0" presId="urn:microsoft.com/office/officeart/2005/8/layout/vList2"/>
    <dgm:cxn modelId="{AD13E234-FD06-4051-A8EF-5D6DCE2359C6}" srcId="{A69D633C-6A4D-4166-A858-4F237CD30117}" destId="{B3337F90-7213-408B-B4DD-16416D525CA5}" srcOrd="5" destOrd="0" parTransId="{152F1629-2F87-43A1-9156-FD729888FD27}" sibTransId="{65BB1E96-358D-4AD7-A3CA-65C80791CAF7}"/>
    <dgm:cxn modelId="{60760435-FD77-45FE-8154-380705FF0FA4}" type="presOf" srcId="{B608A10E-A71D-42FD-B4BE-621599625863}" destId="{84265161-0C9F-4A90-A18A-5520EA01F6A2}" srcOrd="0" destOrd="0" presId="urn:microsoft.com/office/officeart/2005/8/layout/vList2"/>
    <dgm:cxn modelId="{876A3144-5855-4CB6-BDAB-97A924C693BF}" type="presOf" srcId="{481E4A5B-303A-48D0-A031-8856F5489211}" destId="{72CAC6D7-63FD-436B-9B7E-CFE404C10D41}" srcOrd="0" destOrd="0" presId="urn:microsoft.com/office/officeart/2005/8/layout/vList2"/>
    <dgm:cxn modelId="{EE8A4A46-7902-432D-816A-52B97C65D4BB}" srcId="{A69D633C-6A4D-4166-A858-4F237CD30117}" destId="{EA469B94-7A72-4C2D-9110-D4201029C75B}" srcOrd="4" destOrd="0" parTransId="{7245BCB3-64E3-4C99-B323-674C9F26FAC3}" sibTransId="{497761F2-5808-414A-A691-090918858308}"/>
    <dgm:cxn modelId="{6E4A7F53-B332-418C-A5A1-FDF1F9757B43}" type="presOf" srcId="{F71AEC62-3496-48F0-9674-4DB6606EAC67}" destId="{E07B08EF-3161-4933-A52C-F2AA319A084F}" srcOrd="0" destOrd="0" presId="urn:microsoft.com/office/officeart/2005/8/layout/vList2"/>
    <dgm:cxn modelId="{DE695C76-7E7D-400C-ABC1-7EECA9DF518A}" srcId="{A69D633C-6A4D-4166-A858-4F237CD30117}" destId="{A98BC7A3-ADBA-405F-A986-501DC5E857F5}" srcOrd="2" destOrd="0" parTransId="{9E0C9D64-BC32-46B8-BBCA-F19FD18141B1}" sibTransId="{981655E4-B52B-4E6F-85EE-2144E80964D6}"/>
    <dgm:cxn modelId="{288763B5-F1EA-4442-B042-B52D8BED1554}" type="presOf" srcId="{9707F354-0940-450C-9CDA-BF882EC037A5}" destId="{386AFBCB-B16E-4861-A04A-17711961752A}" srcOrd="0" destOrd="0" presId="urn:microsoft.com/office/officeart/2005/8/layout/vList2"/>
    <dgm:cxn modelId="{62FD2DB6-7F70-44A2-808E-E6DD1D518171}" srcId="{A69D633C-6A4D-4166-A858-4F237CD30117}" destId="{F71AEC62-3496-48F0-9674-4DB6606EAC67}" srcOrd="8" destOrd="0" parTransId="{079FD453-337A-4141-80B2-5C10AE77F697}" sibTransId="{2F4EDBE4-4F3C-4B2F-964B-02E3C0E4BCAC}"/>
    <dgm:cxn modelId="{A46F4FDA-974F-4012-81C6-41804436591A}" srcId="{A69D633C-6A4D-4166-A858-4F237CD30117}" destId="{481E4A5B-303A-48D0-A031-8856F5489211}" srcOrd="0" destOrd="0" parTransId="{5FA43118-B5E8-4BF3-8560-BB659C4EF8AE}" sibTransId="{6D1BDBAA-6181-4F2F-A83E-C0E6ABE2A63F}"/>
    <dgm:cxn modelId="{931262EF-32F8-4BD5-AC24-D6FBC1CB9FA5}" type="presOf" srcId="{A98BC7A3-ADBA-405F-A986-501DC5E857F5}" destId="{C547AB2C-93C1-4BF4-A625-E7F4DD34A8ED}" srcOrd="0" destOrd="0" presId="urn:microsoft.com/office/officeart/2005/8/layout/vList2"/>
    <dgm:cxn modelId="{AA1537F6-5E65-4A59-9B11-378FAE632013}" srcId="{A69D633C-6A4D-4166-A858-4F237CD30117}" destId="{B608A10E-A71D-42FD-B4BE-621599625863}" srcOrd="1" destOrd="0" parTransId="{7344CB74-79C9-4F2C-870C-89E570958293}" sibTransId="{DB155BFA-674A-40A2-975D-542520006D3F}"/>
    <dgm:cxn modelId="{C2ED5EF8-BE21-402A-AB5B-99C1D61CF109}" type="presOf" srcId="{EA469B94-7A72-4C2D-9110-D4201029C75B}" destId="{82395218-08C2-49FD-9449-0D447CA062A3}" srcOrd="0" destOrd="0" presId="urn:microsoft.com/office/officeart/2005/8/layout/vList2"/>
    <dgm:cxn modelId="{CDF010F9-5B88-4E7F-A985-2F40983BB68C}" type="presOf" srcId="{B3337F90-7213-408B-B4DD-16416D525CA5}" destId="{1BCD6855-1627-47F8-8B4F-94B153D8454E}" srcOrd="0" destOrd="0" presId="urn:microsoft.com/office/officeart/2005/8/layout/vList2"/>
    <dgm:cxn modelId="{D8C1FD95-21C1-4E0C-9061-79050BFEC106}" type="presParOf" srcId="{0CE23A66-4161-40BC-83C1-5F962037D209}" destId="{72CAC6D7-63FD-436B-9B7E-CFE404C10D41}" srcOrd="0" destOrd="0" presId="urn:microsoft.com/office/officeart/2005/8/layout/vList2"/>
    <dgm:cxn modelId="{ED0EEA45-5686-48E8-AD65-AFAE84DB73D8}" type="presParOf" srcId="{0CE23A66-4161-40BC-83C1-5F962037D209}" destId="{EA3C101B-7F3F-4193-9BF7-D69ACDAE44AE}" srcOrd="1" destOrd="0" presId="urn:microsoft.com/office/officeart/2005/8/layout/vList2"/>
    <dgm:cxn modelId="{BF00CEB1-C068-4C89-BF66-61C539D01A3A}" type="presParOf" srcId="{0CE23A66-4161-40BC-83C1-5F962037D209}" destId="{84265161-0C9F-4A90-A18A-5520EA01F6A2}" srcOrd="2" destOrd="0" presId="urn:microsoft.com/office/officeart/2005/8/layout/vList2"/>
    <dgm:cxn modelId="{AAC01824-5988-4DA8-B3F0-3EDEF856F090}" type="presParOf" srcId="{0CE23A66-4161-40BC-83C1-5F962037D209}" destId="{23142B8B-F114-4CF9-8694-C9F53688BFB0}" srcOrd="3" destOrd="0" presId="urn:microsoft.com/office/officeart/2005/8/layout/vList2"/>
    <dgm:cxn modelId="{5DB018AE-01AF-4E42-980B-D9EDC7D2F1CC}" type="presParOf" srcId="{0CE23A66-4161-40BC-83C1-5F962037D209}" destId="{C547AB2C-93C1-4BF4-A625-E7F4DD34A8ED}" srcOrd="4" destOrd="0" presId="urn:microsoft.com/office/officeart/2005/8/layout/vList2"/>
    <dgm:cxn modelId="{1BE896EC-8C1D-41B9-8FDE-F9D5FAF70F83}" type="presParOf" srcId="{0CE23A66-4161-40BC-83C1-5F962037D209}" destId="{06971540-1E22-4AB3-82BF-536558B8ED28}" srcOrd="5" destOrd="0" presId="urn:microsoft.com/office/officeart/2005/8/layout/vList2"/>
    <dgm:cxn modelId="{0485C8D8-E487-45F2-9945-E152918514E0}" type="presParOf" srcId="{0CE23A66-4161-40BC-83C1-5F962037D209}" destId="{3F4F78B6-F0E5-48F6-9ECC-78FA1BC62BC4}" srcOrd="6" destOrd="0" presId="urn:microsoft.com/office/officeart/2005/8/layout/vList2"/>
    <dgm:cxn modelId="{2F993F8D-97FE-4D55-883E-335A75974078}" type="presParOf" srcId="{0CE23A66-4161-40BC-83C1-5F962037D209}" destId="{0770B73E-ABB9-45AA-8A85-66FD4B6A8914}" srcOrd="7" destOrd="0" presId="urn:microsoft.com/office/officeart/2005/8/layout/vList2"/>
    <dgm:cxn modelId="{AF0B2DA4-ACF0-4665-BC5E-5ED4E857F259}" type="presParOf" srcId="{0CE23A66-4161-40BC-83C1-5F962037D209}" destId="{82395218-08C2-49FD-9449-0D447CA062A3}" srcOrd="8" destOrd="0" presId="urn:microsoft.com/office/officeart/2005/8/layout/vList2"/>
    <dgm:cxn modelId="{A809AEE0-3BEA-48D9-BCB1-F8A6F4FFA2BB}" type="presParOf" srcId="{0CE23A66-4161-40BC-83C1-5F962037D209}" destId="{F24EFD26-5A8B-4AD8-8631-635858AC73D6}" srcOrd="9" destOrd="0" presId="urn:microsoft.com/office/officeart/2005/8/layout/vList2"/>
    <dgm:cxn modelId="{947CC20C-8B8F-4A6B-A100-75C8458513EE}" type="presParOf" srcId="{0CE23A66-4161-40BC-83C1-5F962037D209}" destId="{1BCD6855-1627-47F8-8B4F-94B153D8454E}" srcOrd="10" destOrd="0" presId="urn:microsoft.com/office/officeart/2005/8/layout/vList2"/>
    <dgm:cxn modelId="{F01C975A-77A1-4A36-A7E4-4D3DCC8B8F46}" type="presParOf" srcId="{0CE23A66-4161-40BC-83C1-5F962037D209}" destId="{26AFA8E2-7152-42F0-8A80-3A39EED4924A}" srcOrd="11" destOrd="0" presId="urn:microsoft.com/office/officeart/2005/8/layout/vList2"/>
    <dgm:cxn modelId="{993D0F0E-9DB8-479A-A942-63407327C022}" type="presParOf" srcId="{0CE23A66-4161-40BC-83C1-5F962037D209}" destId="{14CECA83-465A-4FBD-B291-BCEE8F4B22C5}" srcOrd="12" destOrd="0" presId="urn:microsoft.com/office/officeart/2005/8/layout/vList2"/>
    <dgm:cxn modelId="{9D7E60B6-17A3-4D9C-88BF-F818F9B530DB}" type="presParOf" srcId="{0CE23A66-4161-40BC-83C1-5F962037D209}" destId="{19C24EF9-4A4D-44D2-9CE2-4FAB2A3A987F}" srcOrd="13" destOrd="0" presId="urn:microsoft.com/office/officeart/2005/8/layout/vList2"/>
    <dgm:cxn modelId="{114F0386-35A4-4AB0-8AA4-5CAE6972023B}" type="presParOf" srcId="{0CE23A66-4161-40BC-83C1-5F962037D209}" destId="{386AFBCB-B16E-4861-A04A-17711961752A}" srcOrd="14" destOrd="0" presId="urn:microsoft.com/office/officeart/2005/8/layout/vList2"/>
    <dgm:cxn modelId="{20BE6AE1-E0B6-4D5F-951F-3C1BC0546FB4}" type="presParOf" srcId="{0CE23A66-4161-40BC-83C1-5F962037D209}" destId="{64925DE3-A6CE-4384-A06F-2F7EF0B76CB6}" srcOrd="15" destOrd="0" presId="urn:microsoft.com/office/officeart/2005/8/layout/vList2"/>
    <dgm:cxn modelId="{BF78AAD6-0252-4E06-9443-53A92667D3D6}" type="presParOf" srcId="{0CE23A66-4161-40BC-83C1-5F962037D209}" destId="{E07B08EF-3161-4933-A52C-F2AA319A084F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1D834-092E-4434-9FAF-A23169ABE0A6}">
      <dsp:nvSpPr>
        <dsp:cNvPr id="0" name=""/>
        <dsp:cNvSpPr/>
      </dsp:nvSpPr>
      <dsp:spPr>
        <a:xfrm>
          <a:off x="5058" y="170875"/>
          <a:ext cx="429199" cy="429199"/>
        </a:xfrm>
        <a:prstGeom prst="chord">
          <a:avLst>
            <a:gd name="adj1" fmla="val 4800000"/>
            <a:gd name="adj2" fmla="val 1680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6D8897D-FAB4-4B26-B603-77D601945100}">
      <dsp:nvSpPr>
        <dsp:cNvPr id="0" name=""/>
        <dsp:cNvSpPr/>
      </dsp:nvSpPr>
      <dsp:spPr>
        <a:xfrm>
          <a:off x="47978" y="213795"/>
          <a:ext cx="343359" cy="343359"/>
        </a:xfrm>
        <a:prstGeom prst="pie">
          <a:avLst>
            <a:gd name="adj1" fmla="val 1404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BB9729-20B0-45A4-B9ED-64DA6E311910}">
      <dsp:nvSpPr>
        <dsp:cNvPr id="0" name=""/>
        <dsp:cNvSpPr/>
      </dsp:nvSpPr>
      <dsp:spPr>
        <a:xfrm rot="16200000">
          <a:off x="-488520" y="1136573"/>
          <a:ext cx="1244677" cy="257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>
              <a:solidFill>
                <a:srgbClr val="CBA442"/>
              </a:solidFill>
            </a:rPr>
            <a:t>52 AD</a:t>
          </a:r>
          <a:endParaRPr lang="es-ES" sz="1800" kern="1200" dirty="0">
            <a:solidFill>
              <a:srgbClr val="CBA442"/>
            </a:solidFill>
          </a:endParaRPr>
        </a:p>
      </dsp:txBody>
      <dsp:txXfrm>
        <a:off x="-488520" y="1136573"/>
        <a:ext cx="1244677" cy="257519"/>
      </dsp:txXfrm>
    </dsp:sp>
    <dsp:sp modelId="{6EAE6A6C-0622-4462-9090-6D9793E16F68}">
      <dsp:nvSpPr>
        <dsp:cNvPr id="0" name=""/>
        <dsp:cNvSpPr/>
      </dsp:nvSpPr>
      <dsp:spPr>
        <a:xfrm>
          <a:off x="305497" y="170875"/>
          <a:ext cx="1521484" cy="171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ပေါလုသည်ဧ ဖက်မြို့တွင်တရားဟောခဲ့သည်။</a:t>
          </a:r>
          <a:br>
            <a:rPr lang="es-ES" sz="1800" b="1" kern="1200" dirty="0"/>
          </a:br>
          <a:r>
            <a:rPr lang="es-ES" sz="1400" b="1" kern="1200" dirty="0"/>
            <a:t>(</a:t>
          </a:r>
          <a:r>
            <a:rPr lang="es-ES" sz="1400" b="1" kern="1200" dirty="0" err="1"/>
            <a:t>Acts</a:t>
          </a:r>
          <a:r>
            <a:rPr lang="es-ES" sz="1400" b="1" kern="1200" dirty="0"/>
            <a:t> 18:19-22)</a:t>
          </a:r>
          <a:endParaRPr lang="es-ES" sz="1800" kern="1200" dirty="0"/>
        </a:p>
      </dsp:txBody>
      <dsp:txXfrm>
        <a:off x="305497" y="170875"/>
        <a:ext cx="1521484" cy="1716796"/>
      </dsp:txXfrm>
    </dsp:sp>
    <dsp:sp modelId="{39A6FA87-F949-4338-BB76-F925B40912E0}">
      <dsp:nvSpPr>
        <dsp:cNvPr id="0" name=""/>
        <dsp:cNvSpPr/>
      </dsp:nvSpPr>
      <dsp:spPr>
        <a:xfrm>
          <a:off x="2250797" y="170875"/>
          <a:ext cx="429199" cy="429199"/>
        </a:xfrm>
        <a:prstGeom prst="chord">
          <a:avLst>
            <a:gd name="adj1" fmla="val 4800000"/>
            <a:gd name="adj2" fmla="val 1680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C165FC3-237F-421A-9044-C11D00F766FF}">
      <dsp:nvSpPr>
        <dsp:cNvPr id="0" name=""/>
        <dsp:cNvSpPr/>
      </dsp:nvSpPr>
      <dsp:spPr>
        <a:xfrm>
          <a:off x="2293717" y="213795"/>
          <a:ext cx="343359" cy="343359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10DA95-9BCD-4748-8708-3CA5D5D57AF3}">
      <dsp:nvSpPr>
        <dsp:cNvPr id="0" name=""/>
        <dsp:cNvSpPr/>
      </dsp:nvSpPr>
      <dsp:spPr>
        <a:xfrm rot="16200000">
          <a:off x="1757218" y="1136573"/>
          <a:ext cx="1244677" cy="257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>
              <a:solidFill>
                <a:srgbClr val="861C78"/>
              </a:solidFill>
            </a:rPr>
            <a:t>52-53 AD</a:t>
          </a:r>
          <a:endParaRPr lang="es-ES" sz="1800" kern="1200" dirty="0">
            <a:solidFill>
              <a:srgbClr val="861C78"/>
            </a:solidFill>
          </a:endParaRPr>
        </a:p>
      </dsp:txBody>
      <dsp:txXfrm>
        <a:off x="1757218" y="1136573"/>
        <a:ext cx="1244677" cy="257519"/>
      </dsp:txXfrm>
    </dsp:sp>
    <dsp:sp modelId="{2A3C0C22-C018-40FD-BCCE-A576634FA09E}">
      <dsp:nvSpPr>
        <dsp:cNvPr id="0" name=""/>
        <dsp:cNvSpPr/>
      </dsp:nvSpPr>
      <dsp:spPr>
        <a:xfrm>
          <a:off x="2551236" y="170875"/>
          <a:ext cx="1664854" cy="171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အာကုလ၊ပြစ်ကိလနှင့် အာပေါလုတို့ ဟောကြားခဲ့သည်။</a:t>
          </a:r>
          <a:r>
            <a:rPr lang="es-ES" sz="1400" b="1" kern="1200" dirty="0"/>
            <a:t>(</a:t>
          </a:r>
          <a:r>
            <a:rPr lang="es-ES" sz="1400" b="1" kern="1200" dirty="0" err="1"/>
            <a:t>Acts</a:t>
          </a:r>
          <a:r>
            <a:rPr lang="es-ES" sz="1400" b="1" kern="1200" dirty="0"/>
            <a:t> 18:24-26)</a:t>
          </a:r>
          <a:endParaRPr lang="es-ES" sz="1800" kern="1200" dirty="0"/>
        </a:p>
      </dsp:txBody>
      <dsp:txXfrm>
        <a:off x="2551236" y="170875"/>
        <a:ext cx="1664854" cy="1716796"/>
      </dsp:txXfrm>
    </dsp:sp>
    <dsp:sp modelId="{F329F625-9AFD-4C56-92B3-FCBBFEE2186D}">
      <dsp:nvSpPr>
        <dsp:cNvPr id="0" name=""/>
        <dsp:cNvSpPr/>
      </dsp:nvSpPr>
      <dsp:spPr>
        <a:xfrm>
          <a:off x="4639905" y="170875"/>
          <a:ext cx="429199" cy="429199"/>
        </a:xfrm>
        <a:prstGeom prst="chord">
          <a:avLst>
            <a:gd name="adj1" fmla="val 4800000"/>
            <a:gd name="adj2" fmla="val 1680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8AF363B-E9A7-47D3-9223-8ADBEE78FCEE}">
      <dsp:nvSpPr>
        <dsp:cNvPr id="0" name=""/>
        <dsp:cNvSpPr/>
      </dsp:nvSpPr>
      <dsp:spPr>
        <a:xfrm>
          <a:off x="4682825" y="213795"/>
          <a:ext cx="343359" cy="343359"/>
        </a:xfrm>
        <a:prstGeom prst="pie">
          <a:avLst>
            <a:gd name="adj1" fmla="val 972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0B1B2B-20A6-415A-9500-BBFCA8DFB45E}">
      <dsp:nvSpPr>
        <dsp:cNvPr id="0" name=""/>
        <dsp:cNvSpPr/>
      </dsp:nvSpPr>
      <dsp:spPr>
        <a:xfrm rot="16200000">
          <a:off x="4146326" y="1136573"/>
          <a:ext cx="1244677" cy="257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>
              <a:solidFill>
                <a:srgbClr val="419EAA"/>
              </a:solidFill>
            </a:rPr>
            <a:t>53-56 AD</a:t>
          </a:r>
          <a:endParaRPr lang="es-ES" sz="1800" kern="1200" dirty="0">
            <a:solidFill>
              <a:srgbClr val="419EAA"/>
            </a:solidFill>
          </a:endParaRPr>
        </a:p>
      </dsp:txBody>
      <dsp:txXfrm>
        <a:off x="4146326" y="1136573"/>
        <a:ext cx="1244677" cy="257519"/>
      </dsp:txXfrm>
    </dsp:sp>
    <dsp:sp modelId="{B19D6A9D-F18D-4062-A5EB-66CBB4DE13FB}">
      <dsp:nvSpPr>
        <dsp:cNvPr id="0" name=""/>
        <dsp:cNvSpPr/>
      </dsp:nvSpPr>
      <dsp:spPr>
        <a:xfrm>
          <a:off x="4940344" y="170875"/>
          <a:ext cx="1775725" cy="171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ပေါလုသည်၃နှစ်ကြာတရားဟောခဲ့ သည်။</a:t>
          </a:r>
          <a:r>
            <a:rPr lang="es-ES" sz="1400" b="1" kern="1200" dirty="0"/>
            <a:t>(</a:t>
          </a:r>
          <a:r>
            <a:rPr lang="es-ES" sz="1400" b="1" kern="1200" dirty="0" err="1"/>
            <a:t>Acts</a:t>
          </a:r>
          <a:r>
            <a:rPr lang="es-ES" sz="1400" b="1" kern="1200" dirty="0"/>
            <a:t> 19:1, 10, 22; 20:31)</a:t>
          </a:r>
          <a:endParaRPr lang="es-ES" sz="1800" kern="1200" dirty="0"/>
        </a:p>
      </dsp:txBody>
      <dsp:txXfrm>
        <a:off x="4940344" y="170875"/>
        <a:ext cx="1775725" cy="1716796"/>
      </dsp:txXfrm>
    </dsp:sp>
    <dsp:sp modelId="{48409D9E-8111-4F95-845E-2E7C80D55B29}">
      <dsp:nvSpPr>
        <dsp:cNvPr id="0" name=""/>
        <dsp:cNvSpPr/>
      </dsp:nvSpPr>
      <dsp:spPr>
        <a:xfrm>
          <a:off x="7139884" y="170875"/>
          <a:ext cx="429199" cy="429199"/>
        </a:xfrm>
        <a:prstGeom prst="chord">
          <a:avLst>
            <a:gd name="adj1" fmla="val 4800000"/>
            <a:gd name="adj2" fmla="val 1680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21AA460-74A8-49F9-ACC9-BBBCC91624D1}">
      <dsp:nvSpPr>
        <dsp:cNvPr id="0" name=""/>
        <dsp:cNvSpPr/>
      </dsp:nvSpPr>
      <dsp:spPr>
        <a:xfrm>
          <a:off x="7182804" y="213795"/>
          <a:ext cx="343359" cy="343359"/>
        </a:xfrm>
        <a:prstGeom prst="pie">
          <a:avLst>
            <a:gd name="adj1" fmla="val 756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4405E6-AE01-4F42-86C7-9E3D8E5465F0}">
      <dsp:nvSpPr>
        <dsp:cNvPr id="0" name=""/>
        <dsp:cNvSpPr/>
      </dsp:nvSpPr>
      <dsp:spPr>
        <a:xfrm rot="16200000">
          <a:off x="6646305" y="1136573"/>
          <a:ext cx="1244677" cy="257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>
              <a:solidFill>
                <a:srgbClr val="D50C29"/>
              </a:solidFill>
            </a:rPr>
            <a:t>57 AD</a:t>
          </a:r>
          <a:endParaRPr lang="es-ES" sz="1800" kern="1200" dirty="0">
            <a:solidFill>
              <a:srgbClr val="D50C29"/>
            </a:solidFill>
          </a:endParaRPr>
        </a:p>
      </dsp:txBody>
      <dsp:txXfrm>
        <a:off x="6646305" y="1136573"/>
        <a:ext cx="1244677" cy="257519"/>
      </dsp:txXfrm>
    </dsp:sp>
    <dsp:sp modelId="{A430DA5B-75D1-4D7C-8504-04AC0866C8B4}">
      <dsp:nvSpPr>
        <dsp:cNvPr id="0" name=""/>
        <dsp:cNvSpPr/>
      </dsp:nvSpPr>
      <dsp:spPr>
        <a:xfrm>
          <a:off x="7440323" y="112950"/>
          <a:ext cx="2025604" cy="171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ပေါလုသည်မိလက်မြို့တွင်ဧဖက်မြို့မှ အသက်ကြီးသူများကိုနှုတ်ဆက်ခဲ့သည်။</a:t>
          </a:r>
          <a:r>
            <a:rPr lang="es-ES" sz="1400" b="1" kern="1200" dirty="0"/>
            <a:t>(</a:t>
          </a:r>
          <a:r>
            <a:rPr lang="es-ES" sz="1400" b="1" kern="1200" dirty="0" err="1"/>
            <a:t>Acts</a:t>
          </a:r>
          <a:r>
            <a:rPr lang="es-ES" sz="1400" b="1" kern="1200" dirty="0"/>
            <a:t> 20:17)</a:t>
          </a:r>
          <a:endParaRPr lang="es-ES" sz="1800" kern="1200" dirty="0"/>
        </a:p>
      </dsp:txBody>
      <dsp:txXfrm>
        <a:off x="7440323" y="112950"/>
        <a:ext cx="2025604" cy="1716796"/>
      </dsp:txXfrm>
    </dsp:sp>
    <dsp:sp modelId="{2014420A-A723-49C6-8684-323FAFDAAB20}">
      <dsp:nvSpPr>
        <dsp:cNvPr id="0" name=""/>
        <dsp:cNvSpPr/>
      </dsp:nvSpPr>
      <dsp:spPr>
        <a:xfrm>
          <a:off x="9889743" y="170875"/>
          <a:ext cx="429199" cy="429199"/>
        </a:xfrm>
        <a:prstGeom prst="chord">
          <a:avLst>
            <a:gd name="adj1" fmla="val 4800000"/>
            <a:gd name="adj2" fmla="val 1680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2188E17-1470-4C64-ABDF-38FB83B5E3F7}">
      <dsp:nvSpPr>
        <dsp:cNvPr id="0" name=""/>
        <dsp:cNvSpPr/>
      </dsp:nvSpPr>
      <dsp:spPr>
        <a:xfrm>
          <a:off x="9932663" y="213795"/>
          <a:ext cx="343359" cy="34335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F9881A-2BA6-4383-B0FE-A5E89F95FD27}">
      <dsp:nvSpPr>
        <dsp:cNvPr id="0" name=""/>
        <dsp:cNvSpPr/>
      </dsp:nvSpPr>
      <dsp:spPr>
        <a:xfrm rot="16200000">
          <a:off x="9396164" y="1136573"/>
          <a:ext cx="1244677" cy="257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>
              <a:solidFill>
                <a:srgbClr val="524BC9"/>
              </a:solidFill>
            </a:rPr>
            <a:t>62 AD</a:t>
          </a:r>
          <a:endParaRPr lang="es-ES" sz="1800" kern="1200" dirty="0">
            <a:solidFill>
              <a:srgbClr val="524BC9"/>
            </a:solidFill>
          </a:endParaRPr>
        </a:p>
      </dsp:txBody>
      <dsp:txXfrm>
        <a:off x="9396164" y="1136573"/>
        <a:ext cx="1244677" cy="257519"/>
      </dsp:txXfrm>
    </dsp:sp>
    <dsp:sp modelId="{7D2F9335-5F8C-413D-81CC-FE03845A1FC3}">
      <dsp:nvSpPr>
        <dsp:cNvPr id="0" name=""/>
        <dsp:cNvSpPr/>
      </dsp:nvSpPr>
      <dsp:spPr>
        <a:xfrm>
          <a:off x="10190182" y="21814"/>
          <a:ext cx="1761947" cy="2014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ပေါလုသည်ရောမမြို့ရှိဧဖက်အသင်းသားများထံစာရေးခဲ့သည်။</a:t>
          </a:r>
          <a:r>
            <a:rPr lang="es-ES" sz="1400" b="1" kern="1200" dirty="0"/>
            <a:t>(</a:t>
          </a:r>
          <a:r>
            <a:rPr lang="es-ES" sz="1400" b="1" kern="1200" dirty="0" err="1"/>
            <a:t>Acts</a:t>
          </a:r>
          <a:r>
            <a:rPr lang="es-ES" sz="1400" b="1" kern="1200" dirty="0"/>
            <a:t> 28:30;</a:t>
          </a:r>
          <a:br>
            <a:rPr lang="es-ES" sz="1400" b="1" kern="1200" dirty="0"/>
          </a:br>
          <a:r>
            <a:rPr lang="es-ES" sz="1400" b="1" kern="1200" dirty="0" err="1"/>
            <a:t>Eph</a:t>
          </a:r>
          <a:r>
            <a:rPr lang="es-ES" sz="1400" b="1" kern="1200" dirty="0"/>
            <a:t>. 3:1)</a:t>
          </a:r>
          <a:endParaRPr lang="es-ES" sz="1800" kern="1200" dirty="0"/>
        </a:p>
      </dsp:txBody>
      <dsp:txXfrm>
        <a:off x="10190182" y="21814"/>
        <a:ext cx="1761947" cy="20149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DFFEF-B0FC-490B-B0AC-AAA820D6B679}">
      <dsp:nvSpPr>
        <dsp:cNvPr id="0" name=""/>
        <dsp:cNvSpPr/>
      </dsp:nvSpPr>
      <dsp:spPr>
        <a:xfrm>
          <a:off x="431" y="42307"/>
          <a:ext cx="2327706" cy="1862165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BC28702-58B4-49DA-8434-E27B667DA9D9}">
      <dsp:nvSpPr>
        <dsp:cNvPr id="0" name=""/>
        <dsp:cNvSpPr/>
      </dsp:nvSpPr>
      <dsp:spPr>
        <a:xfrm>
          <a:off x="209925" y="1718256"/>
          <a:ext cx="2071659" cy="65175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rgbClr val="48CEE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8CEE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8CEE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အသင်းတော်သည် ခန္ဓာတစ်ခုဖြစ်သည်။</a:t>
          </a:r>
          <a:endParaRPr lang="es-ES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209925" y="1718256"/>
        <a:ext cx="2071659" cy="651757"/>
      </dsp:txXfrm>
    </dsp:sp>
    <dsp:sp modelId="{AB640A96-A0C6-4AB8-942E-59F4839676EE}">
      <dsp:nvSpPr>
        <dsp:cNvPr id="0" name=""/>
        <dsp:cNvSpPr/>
      </dsp:nvSpPr>
      <dsp:spPr>
        <a:xfrm>
          <a:off x="2560909" y="42307"/>
          <a:ext cx="2327706" cy="1862165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CC23ECF-F533-4424-A8EC-678A8CAB13A8}">
      <dsp:nvSpPr>
        <dsp:cNvPr id="0" name=""/>
        <dsp:cNvSpPr/>
      </dsp:nvSpPr>
      <dsp:spPr>
        <a:xfrm>
          <a:off x="2657445" y="1718256"/>
          <a:ext cx="2297573" cy="65175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အသင်းတော်သည် </a:t>
          </a:r>
          <a:r>
            <a:rPr lang="my-MM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အဆောက်အဦ/ဗိမာန်အဖြ</a:t>
          </a: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စ်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57445" y="1718256"/>
        <a:ext cx="2297573" cy="651757"/>
      </dsp:txXfrm>
    </dsp:sp>
    <dsp:sp modelId="{C3A25027-F64E-4993-A87B-AE3AF9D9E009}">
      <dsp:nvSpPr>
        <dsp:cNvPr id="0" name=""/>
        <dsp:cNvSpPr/>
      </dsp:nvSpPr>
      <dsp:spPr>
        <a:xfrm>
          <a:off x="33633" y="2602785"/>
          <a:ext cx="2327706" cy="1862165"/>
        </a:xfrm>
        <a:prstGeom prst="rect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981E3D5-CFB2-4CF6-828C-25D2CEC9257D}">
      <dsp:nvSpPr>
        <dsp:cNvPr id="0" name=""/>
        <dsp:cNvSpPr/>
      </dsp:nvSpPr>
      <dsp:spPr>
        <a:xfrm>
          <a:off x="243126" y="4278734"/>
          <a:ext cx="2071659" cy="65175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rgbClr val="E3B84B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3B84B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3B84B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အသင်းတော်သည်မယားအဖြစ်</a:t>
          </a:r>
          <a:endParaRPr lang="es-ES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243126" y="4278734"/>
        <a:ext cx="2071659" cy="651757"/>
      </dsp:txXfrm>
    </dsp:sp>
    <dsp:sp modelId="{B411A12C-B250-4470-88C7-4DCDB2CFCCBA}">
      <dsp:nvSpPr>
        <dsp:cNvPr id="0" name=""/>
        <dsp:cNvSpPr/>
      </dsp:nvSpPr>
      <dsp:spPr>
        <a:xfrm>
          <a:off x="2594110" y="2602785"/>
          <a:ext cx="2327706" cy="1862165"/>
        </a:xfrm>
        <a:prstGeom prst="rect">
          <a:avLst/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F26C417-47D3-4DBA-8B9D-2E59A4982CC1}">
      <dsp:nvSpPr>
        <dsp:cNvPr id="0" name=""/>
        <dsp:cNvSpPr/>
      </dsp:nvSpPr>
      <dsp:spPr>
        <a:xfrm>
          <a:off x="2803604" y="4278734"/>
          <a:ext cx="2071659" cy="65175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အသင်းတော်သည်စစ် တပ်အဖြစ်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03604" y="4278734"/>
        <a:ext cx="2071659" cy="6517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AC6D7-63FD-436B-9B7E-CFE404C10D41}">
      <dsp:nvSpPr>
        <dsp:cNvPr id="0" name=""/>
        <dsp:cNvSpPr/>
      </dsp:nvSpPr>
      <dsp:spPr>
        <a:xfrm>
          <a:off x="0" y="2544"/>
          <a:ext cx="7784220" cy="464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chemeClr val="tx1"/>
              </a:solidFill>
              <a:effectLst/>
            </a:rPr>
            <a:t>ခရစ်တော်ကယ်တင်တော်မူသည် (၂း၅)။</a:t>
          </a:r>
          <a:endParaRPr lang="es-ES" sz="1800" kern="1200" dirty="0">
            <a:solidFill>
              <a:schemeClr val="tx1"/>
            </a:solidFill>
            <a:effectLst/>
          </a:endParaRPr>
        </a:p>
      </dsp:txBody>
      <dsp:txXfrm>
        <a:off x="22670" y="25214"/>
        <a:ext cx="7738880" cy="419060"/>
      </dsp:txXfrm>
    </dsp:sp>
    <dsp:sp modelId="{84265161-0C9F-4A90-A18A-5520EA01F6A2}">
      <dsp:nvSpPr>
        <dsp:cNvPr id="0" name=""/>
        <dsp:cNvSpPr/>
      </dsp:nvSpPr>
      <dsp:spPr>
        <a:xfrm>
          <a:off x="0" y="477337"/>
          <a:ext cx="7784220" cy="464400"/>
        </a:xfrm>
        <a:prstGeom prst="roundRect">
          <a:avLst/>
        </a:prstGeom>
        <a:gradFill rotWithShape="0">
          <a:gsLst>
            <a:gs pos="0">
              <a:schemeClr val="accent2">
                <a:hueOff val="1990587"/>
                <a:satOff val="-2055"/>
                <a:lumOff val="-1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990587"/>
                <a:satOff val="-2055"/>
                <a:lumOff val="-1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990587"/>
                <a:satOff val="-2055"/>
                <a:lumOff val="-1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chemeClr val="tx1"/>
              </a:solidFill>
              <a:effectLst/>
            </a:rPr>
            <a:t>ကောင်းမှုပြုရန်ကျွန်ုပ်တို့ကိုကိုယ်တော်နှင့်တူစေတော်မူသည် (၂း၁၀)။</a:t>
          </a:r>
          <a:endParaRPr lang="es-ES" sz="1800" kern="1200" dirty="0">
            <a:solidFill>
              <a:schemeClr val="tx1"/>
            </a:solidFill>
            <a:effectLst/>
          </a:endParaRPr>
        </a:p>
      </dsp:txBody>
      <dsp:txXfrm>
        <a:off x="22670" y="500007"/>
        <a:ext cx="7738880" cy="419060"/>
      </dsp:txXfrm>
    </dsp:sp>
    <dsp:sp modelId="{C547AB2C-93C1-4BF4-A625-E7F4DD34A8ED}">
      <dsp:nvSpPr>
        <dsp:cNvPr id="0" name=""/>
        <dsp:cNvSpPr/>
      </dsp:nvSpPr>
      <dsp:spPr>
        <a:xfrm>
          <a:off x="0" y="952130"/>
          <a:ext cx="7784220" cy="464400"/>
        </a:xfrm>
        <a:prstGeom prst="roundRect">
          <a:avLst/>
        </a:prstGeom>
        <a:gradFill rotWithShape="0">
          <a:gsLst>
            <a:gs pos="0">
              <a:schemeClr val="accent2">
                <a:hueOff val="3981173"/>
                <a:satOff val="-4110"/>
                <a:lumOff val="-3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81173"/>
                <a:satOff val="-4110"/>
                <a:lumOff val="-3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81173"/>
                <a:satOff val="-4110"/>
                <a:lumOff val="-3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chemeClr val="tx1"/>
              </a:solidFill>
              <a:effectLst/>
            </a:rPr>
            <a:t>ယုဒ​လူ​မျိုး​ခြား​တို့​ကိုပေါင်း​စည်း​တော်​မူ​သည် (၂:၁၁-၁၄)၊</a:t>
          </a:r>
          <a:endParaRPr lang="es-ES" sz="1800" kern="1200" dirty="0">
            <a:solidFill>
              <a:schemeClr val="tx1"/>
            </a:solidFill>
            <a:effectLst/>
          </a:endParaRPr>
        </a:p>
      </dsp:txBody>
      <dsp:txXfrm>
        <a:off x="22670" y="974800"/>
        <a:ext cx="7738880" cy="419060"/>
      </dsp:txXfrm>
    </dsp:sp>
    <dsp:sp modelId="{3F4F78B6-F0E5-48F6-9ECC-78FA1BC62BC4}">
      <dsp:nvSpPr>
        <dsp:cNvPr id="0" name=""/>
        <dsp:cNvSpPr/>
      </dsp:nvSpPr>
      <dsp:spPr>
        <a:xfrm>
          <a:off x="0" y="1426923"/>
          <a:ext cx="7784220" cy="464400"/>
        </a:xfrm>
        <a:prstGeom prst="roundRect">
          <a:avLst/>
        </a:prstGeom>
        <a:gradFill rotWithShape="0">
          <a:gsLst>
            <a:gs pos="0">
              <a:schemeClr val="accent2">
                <a:hueOff val="5971760"/>
                <a:satOff val="-6164"/>
                <a:lumOff val="-558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971760"/>
                <a:satOff val="-6164"/>
                <a:lumOff val="-558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971760"/>
                <a:satOff val="-6164"/>
                <a:lumOff val="-558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chemeClr val="tx1"/>
              </a:solidFill>
              <a:effectLst/>
            </a:rPr>
            <a:t>ကျွန်ုပ်တို့သည်ခမည်းတော်ထံရောက်ရှိနိုင်ကြောင်း သေချာစေသည် (၃း၁၀-၁၂)။</a:t>
          </a:r>
          <a:endParaRPr lang="es-ES" sz="1800" kern="1200" dirty="0">
            <a:solidFill>
              <a:schemeClr val="tx1"/>
            </a:solidFill>
            <a:effectLst/>
          </a:endParaRPr>
        </a:p>
      </dsp:txBody>
      <dsp:txXfrm>
        <a:off x="22670" y="1449593"/>
        <a:ext cx="7738880" cy="419060"/>
      </dsp:txXfrm>
    </dsp:sp>
    <dsp:sp modelId="{82395218-08C2-49FD-9449-0D447CA062A3}">
      <dsp:nvSpPr>
        <dsp:cNvPr id="0" name=""/>
        <dsp:cNvSpPr/>
      </dsp:nvSpPr>
      <dsp:spPr>
        <a:xfrm>
          <a:off x="0" y="1901717"/>
          <a:ext cx="7784220" cy="464400"/>
        </a:xfrm>
        <a:prstGeom prst="roundRect">
          <a:avLst/>
        </a:prstGeom>
        <a:gradFill rotWithShape="0">
          <a:gsLst>
            <a:gs pos="0">
              <a:schemeClr val="accent2">
                <a:hueOff val="7962347"/>
                <a:satOff val="-8219"/>
                <a:lumOff val="-7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962347"/>
                <a:satOff val="-8219"/>
                <a:lumOff val="-7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962347"/>
                <a:satOff val="-8219"/>
                <a:lumOff val="-7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chemeClr val="tx1"/>
              </a:solidFill>
              <a:effectLst/>
            </a:rPr>
            <a:t>ကျွန်ုပ်တို့၏စိတ်နှလုံး၌ခရစ်တော်အသက်ရှင်တော်မူသည် (၃း၁၇)၊</a:t>
          </a:r>
          <a:endParaRPr lang="es-ES" sz="1800" kern="1200" dirty="0">
            <a:solidFill>
              <a:schemeClr val="tx1"/>
            </a:solidFill>
            <a:effectLst/>
          </a:endParaRPr>
        </a:p>
      </dsp:txBody>
      <dsp:txXfrm>
        <a:off x="22670" y="1924387"/>
        <a:ext cx="7738880" cy="419060"/>
      </dsp:txXfrm>
    </dsp:sp>
    <dsp:sp modelId="{1BCD6855-1627-47F8-8B4F-94B153D8454E}">
      <dsp:nvSpPr>
        <dsp:cNvPr id="0" name=""/>
        <dsp:cNvSpPr/>
      </dsp:nvSpPr>
      <dsp:spPr>
        <a:xfrm>
          <a:off x="0" y="2376510"/>
          <a:ext cx="7784220" cy="464400"/>
        </a:xfrm>
        <a:prstGeom prst="roundRect">
          <a:avLst/>
        </a:prstGeom>
        <a:gradFill rotWithShape="0">
          <a:gsLst>
            <a:gs pos="0">
              <a:schemeClr val="accent2">
                <a:hueOff val="9952934"/>
                <a:satOff val="-10274"/>
                <a:lumOff val="-9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952934"/>
                <a:satOff val="-10274"/>
                <a:lumOff val="-9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952934"/>
                <a:satOff val="-10274"/>
                <a:lumOff val="-9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ကျွန်ုပ်တို့အားဝိညာဉ်ဆုလက်ဆောင်များပေးသည် (၄း၇-၈)။</a:t>
          </a:r>
          <a:endParaRPr lang="es-ES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70" y="2399180"/>
        <a:ext cx="7738880" cy="419060"/>
      </dsp:txXfrm>
    </dsp:sp>
    <dsp:sp modelId="{14CECA83-465A-4FBD-B291-BCEE8F4B22C5}">
      <dsp:nvSpPr>
        <dsp:cNvPr id="0" name=""/>
        <dsp:cNvSpPr/>
      </dsp:nvSpPr>
      <dsp:spPr>
        <a:xfrm>
          <a:off x="0" y="2851303"/>
          <a:ext cx="7784220" cy="464400"/>
        </a:xfrm>
        <a:prstGeom prst="roundRect">
          <a:avLst/>
        </a:prstGeom>
        <a:gradFill rotWithShape="0">
          <a:gsLst>
            <a:gs pos="0">
              <a:schemeClr val="accent2">
                <a:hueOff val="11943520"/>
                <a:satOff val="-12329"/>
                <a:lumOff val="-1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943520"/>
                <a:satOff val="-12329"/>
                <a:lumOff val="-1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943520"/>
                <a:satOff val="-12329"/>
                <a:lumOff val="-1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ငါတို့ကို ကြီးပွားအောင် ကူညီပေးတယ်။ (၄း၁၅)</a:t>
          </a:r>
          <a:endParaRPr lang="es-ES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70" y="2873973"/>
        <a:ext cx="7738880" cy="419060"/>
      </dsp:txXfrm>
    </dsp:sp>
    <dsp:sp modelId="{386AFBCB-B16E-4861-A04A-17711961752A}">
      <dsp:nvSpPr>
        <dsp:cNvPr id="0" name=""/>
        <dsp:cNvSpPr/>
      </dsp:nvSpPr>
      <dsp:spPr>
        <a:xfrm>
          <a:off x="0" y="3326096"/>
          <a:ext cx="7784220" cy="464400"/>
        </a:xfrm>
        <a:prstGeom prst="roundRect">
          <a:avLst/>
        </a:prstGeom>
        <a:gradFill rotWithShape="0">
          <a:gsLst>
            <a:gs pos="0">
              <a:schemeClr val="accent2">
                <a:hueOff val="13934106"/>
                <a:satOff val="-14383"/>
                <a:lumOff val="-130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3934106"/>
                <a:satOff val="-14383"/>
                <a:lumOff val="-130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3934106"/>
                <a:satOff val="-14383"/>
                <a:lumOff val="-130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ကိုယ်တော်သည်ကျွန်ုပ်တို့၏မေတ္တာစံနမူနာ (၅း၂)၊</a:t>
          </a:r>
          <a:endParaRPr lang="es-ES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70" y="3348766"/>
        <a:ext cx="7738880" cy="419060"/>
      </dsp:txXfrm>
    </dsp:sp>
    <dsp:sp modelId="{E07B08EF-3161-4933-A52C-F2AA319A084F}">
      <dsp:nvSpPr>
        <dsp:cNvPr id="0" name=""/>
        <dsp:cNvSpPr/>
      </dsp:nvSpPr>
      <dsp:spPr>
        <a:xfrm>
          <a:off x="0" y="3800889"/>
          <a:ext cx="7784220" cy="464400"/>
        </a:xfrm>
        <a:prstGeom prst="roundRect">
          <a:avLst/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ငါတို့၏အစေခံသခင်ဖြစ်တော်မူသည် (၆း၅-၆)။</a:t>
          </a:r>
          <a:endParaRPr lang="es-ES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70" y="3823559"/>
        <a:ext cx="7738880" cy="419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BFA7-F11E-46FD-B617-291C37799940}" type="datetimeFigureOut">
              <a:rPr lang="es-ES" smtClean="0"/>
              <a:t>25/06/2023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47D4-B165-4180-96FC-B1212F79073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727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BFA7-F11E-46FD-B617-291C37799940}" type="datetimeFigureOut">
              <a:rPr lang="es-ES" smtClean="0"/>
              <a:t>25/06/2023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47D4-B165-4180-96FC-B1212F79073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4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BFA7-F11E-46FD-B617-291C37799940}" type="datetimeFigureOut">
              <a:rPr lang="es-ES" smtClean="0"/>
              <a:t>25/06/2023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47D4-B165-4180-96FC-B1212F79073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247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AD3D9-B3DB-C39C-3DB4-7A9CA3286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DCDE70-20E2-94E5-38F0-2461F41F7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62E9F6-3BB6-BFBA-1BB8-2DD8F4CAA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25/06/2023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BA155A-EFB3-ED65-F2BE-1ED861E3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153495-FF41-4A0A-6B4C-274AF6B7F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73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08C158-3E81-4E23-BA10-B611A33B7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30846A-67E0-E38F-AFA2-061C317F7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9CC658-1018-4B62-7076-9DE261385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25/06/2023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CF9770-F8FF-5FA3-B63A-0FDD7697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CF5CBF-A580-7C57-5A4E-67AFBAC48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946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4BAB77-92C5-5C33-AF16-985958C65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EAEC50-2311-C58D-B96D-9E81AEDA9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3EAA0F-6554-7A54-14DC-3A46D5773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25/06/2023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B8CC78-8655-0A96-1EC4-64859255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E4384E-CA6B-CB35-FDF3-0EA8FE2E9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264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C684A-6EA8-26E8-85AE-6F35E53FD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C8AA8E-9397-4BAD-EF9C-96660EBCB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A275E7-FB90-E21A-CC6F-B138E0074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3CAE79-FD9B-A79B-3FBE-79F1F9729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25/06/2023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CACEFD-514A-1794-1E30-27C241258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9C5DED-3C9B-B523-A431-904B330B5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353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7EA489-CA05-8085-587A-F653CC072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A3CDDF-FEDC-3EA0-7AD7-83F560028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FBCE96-1CC5-F16D-ACEA-1E53BECB5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06FD511-906B-23F5-5A95-F6112BD94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578B51A-E75B-EC1A-7158-0DECB4F4D2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04D6CE2-6E29-A4DE-7FAF-A582237DB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25/06/2023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D026CE0-BD9E-3858-DEA7-EC30066D3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E8EFA2E-531A-6422-1EAF-75FAE9FD0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659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65EF8-5DBA-3D31-4CEE-F2209C9ED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8C677CF-90A4-16E6-1C9E-46156553E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25/06/2023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9DB5F3-B883-B17F-4DB5-C63110A98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6BB94FA-079B-A0AD-E0CA-EDB1265C9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313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1B32CF7-92BF-4DC5-F914-CBD7D65AD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25/06/2023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32CE1AB-7B9C-6238-CC50-5D74B62AB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43FF6DB-55A5-7147-1902-96093C82A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5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3F3507-B4E3-A519-D4AD-DD4B77242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426A4E-30AB-078A-A303-9B5255DD5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F457C3-8888-C25E-B938-D37ACFD1B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8D751B-9066-E586-22E0-B0A0D746E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25/06/2023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F985E2-EFAD-6C51-0E11-408B23954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5A9959-35C1-FC8B-2155-825F1BDF6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2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BFA7-F11E-46FD-B617-291C37799940}" type="datetimeFigureOut">
              <a:rPr lang="es-ES" smtClean="0"/>
              <a:t>25/06/2023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47D4-B165-4180-96FC-B1212F79073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267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3146A3-B2C3-9019-0314-A0EE07C5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94B84DF-C709-2184-8C16-6272ABD42C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06F5AB-BEE2-3141-4B2C-78603A4ED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FC431-2A70-A09F-EB96-E2126E62A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25/06/2023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A45ABB-DDF7-71FF-0C30-FC159EC8E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CD4638-4F2E-B6A3-016E-8F8B49C3D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902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E1C914-4948-4329-885E-3DA70EDCF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C427AD-9E2E-9D22-ED18-0FBEA1F85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0E9ABB-CAC2-FB85-0B1D-CF3EF58CE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25/06/2023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478466-6CEF-AF46-F0EE-426E26B6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C19A1F-373A-4A0C-52D3-E4DDA760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050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6C4C406-9F64-03C5-45F7-6515896F52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41E190F-2F43-9C60-9BE4-64CF094D8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E0697B-BCE4-A813-8BB9-F77C1515A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25/06/2023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9C6152-76CB-D0B4-6712-809175BF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10C1A4-584E-D916-7574-4E1A210E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409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BFA7-F11E-46FD-B617-291C37799940}" type="datetimeFigureOut">
              <a:rPr lang="es-ES" smtClean="0"/>
              <a:t>25/06/2023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47D4-B165-4180-96FC-B1212F79073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119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BFA7-F11E-46FD-B617-291C37799940}" type="datetimeFigureOut">
              <a:rPr lang="es-ES" smtClean="0"/>
              <a:t>25/06/2023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47D4-B165-4180-96FC-B1212F79073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089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BFA7-F11E-46FD-B617-291C37799940}" type="datetimeFigureOut">
              <a:rPr lang="es-ES" smtClean="0"/>
              <a:t>25/06/2023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47D4-B165-4180-96FC-B1212F79073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115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BFA7-F11E-46FD-B617-291C37799940}" type="datetimeFigureOut">
              <a:rPr lang="es-ES" smtClean="0"/>
              <a:t>25/06/2023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47D4-B165-4180-96FC-B1212F79073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157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BFA7-F11E-46FD-B617-291C37799940}" type="datetimeFigureOut">
              <a:rPr lang="es-ES" smtClean="0"/>
              <a:t>25/06/2023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47D4-B165-4180-96FC-B1212F79073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231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BFA7-F11E-46FD-B617-291C37799940}" type="datetimeFigureOut">
              <a:rPr lang="es-ES" smtClean="0"/>
              <a:t>25/06/2023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47D4-B165-4180-96FC-B1212F79073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105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BFA7-F11E-46FD-B617-291C37799940}" type="datetimeFigureOut">
              <a:rPr lang="es-ES" smtClean="0"/>
              <a:t>25/06/2023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47D4-B165-4180-96FC-B1212F79073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465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2BFA7-F11E-46FD-B617-291C37799940}" type="datetimeFigureOut">
              <a:rPr lang="es-ES" smtClean="0"/>
              <a:t>25/06/2023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D47D4-B165-4180-96FC-B1212F79073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666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D3424FE-8A42-1C82-C0A7-4EBAE2CFD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2C5616-72CD-38B1-EB7F-BBA48D1CB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041721-17EA-69B1-9124-82154BDE2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6B645-7F65-43CC-BC8B-8884ACC8048C}" type="datetimeFigureOut">
              <a:rPr lang="es-ES" smtClean="0"/>
              <a:t>25/06/2023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FEF990-EDC3-9DFB-7278-A508EEA1F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A2BD33-A30C-E342-B4CF-032034C48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608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39">
            <a:extLst>
              <a:ext uri="{FF2B5EF4-FFF2-40B4-BE49-F238E27FC236}">
                <a16:creationId xmlns:a16="http://schemas.microsoft.com/office/drawing/2014/main" id="{5D745267-269D-4693-9039-3C9849D0F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52" name="Rectangle 41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2" y="304802"/>
            <a:ext cx="11097349" cy="1573149"/>
          </a:xfrm>
          <a:prstGeom prst="rect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angle 43">
            <a:extLst>
              <a:ext uri="{FF2B5EF4-FFF2-40B4-BE49-F238E27FC236}">
                <a16:creationId xmlns:a16="http://schemas.microsoft.com/office/drawing/2014/main" id="{B1643C39-1E8D-D557-C3AD-CDAC375A8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9200" y="7644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Imagen 8" descr="Un grupo de personas con turbante en la cabeza&#10;&#10;Descripción generada automáticamente con confianza media">
            <a:extLst>
              <a:ext uri="{FF2B5EF4-FFF2-40B4-BE49-F238E27FC236}">
                <a16:creationId xmlns:a16="http://schemas.microsoft.com/office/drawing/2014/main" id="{B4F21909-24E5-539D-5153-FC417E40F8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2"/>
          <a:stretch/>
        </p:blipFill>
        <p:spPr>
          <a:xfrm>
            <a:off x="320040" y="2091093"/>
            <a:ext cx="3703320" cy="4587912"/>
          </a:xfrm>
          <a:prstGeom prst="rect">
            <a:avLst/>
          </a:prstGeom>
          <a:ln w="57150" cap="sq" cmpd="thickThin">
            <a:solidFill>
              <a:srgbClr val="11471E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n 10" descr="Un grupo de personas sentadas&#10;&#10;Descripción generada automáticamente">
            <a:extLst>
              <a:ext uri="{FF2B5EF4-FFF2-40B4-BE49-F238E27FC236}">
                <a16:creationId xmlns:a16="http://schemas.microsoft.com/office/drawing/2014/main" id="{3664FD07-2047-198A-300C-72F86513FD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5592" y="2086079"/>
            <a:ext cx="3703320" cy="4587912"/>
          </a:xfrm>
          <a:prstGeom prst="rect">
            <a:avLst/>
          </a:prstGeom>
          <a:ln w="57150" cap="sq" cmpd="thickThin">
            <a:solidFill>
              <a:srgbClr val="11471E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 descr="Mujer sentada en un restaurante&#10;&#10;Descripción generada automáticamente con confianza media">
            <a:extLst>
              <a:ext uri="{FF2B5EF4-FFF2-40B4-BE49-F238E27FC236}">
                <a16:creationId xmlns:a16="http://schemas.microsoft.com/office/drawing/2014/main" id="{0C106EB2-780D-1A55-DED3-DFC781DBC8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2"/>
          <a:stretch/>
        </p:blipFill>
        <p:spPr>
          <a:xfrm>
            <a:off x="4232337" y="2086079"/>
            <a:ext cx="3703320" cy="4587912"/>
          </a:xfrm>
          <a:prstGeom prst="rect">
            <a:avLst/>
          </a:prstGeom>
          <a:ln w="57150" cap="sq" cmpd="thickThin">
            <a:solidFill>
              <a:srgbClr val="11471E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43">
            <a:extLst>
              <a:ext uri="{FF2B5EF4-FFF2-40B4-BE49-F238E27FC236}">
                <a16:creationId xmlns:a16="http://schemas.microsoft.com/office/drawing/2014/main" id="{8B13BDD2-A2F2-6FCD-3F1A-1697D91E6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27159" y="1376160"/>
            <a:ext cx="6737684" cy="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749938-E772-92EB-59BC-6916D614E5AE}"/>
              </a:ext>
            </a:extLst>
          </p:cNvPr>
          <p:cNvSpPr txBox="1"/>
          <p:nvPr/>
        </p:nvSpPr>
        <p:spPr>
          <a:xfrm>
            <a:off x="679568" y="349909"/>
            <a:ext cx="1084131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609585"/>
            <a:r>
              <a:rPr lang="en-US" sz="3600" b="1" i="0" u="none" strike="noStrike" baseline="0" dirty="0">
                <a:latin typeface="WinKalaw" panose="00000400000000000000" pitchFamily="2" charset="0"/>
              </a:rPr>
              <a:t>½SifaygvkESifh{zufMo0g'pm</a:t>
            </a:r>
            <a:endParaRPr lang="es-ES" sz="3600" b="1" dirty="0">
              <a:ln/>
              <a:solidFill>
                <a:srgbClr val="B1319F"/>
              </a:solidFill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5DD9B91-2316-0D0F-1B2F-391A47B88C58}"/>
              </a:ext>
            </a:extLst>
          </p:cNvPr>
          <p:cNvSpPr txBox="1"/>
          <p:nvPr/>
        </p:nvSpPr>
        <p:spPr>
          <a:xfrm>
            <a:off x="543100" y="1491700"/>
            <a:ext cx="11097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2400" b="1" dirty="0">
                <a:solidFill>
                  <a:srgbClr val="E3B84B">
                    <a:lumMod val="75000"/>
                  </a:srgbClr>
                </a:solidFill>
                <a:latin typeface="Calibri" panose="020F0502020204030204"/>
              </a:rPr>
              <a:t>Lesson 1 for July 1, 2023</a:t>
            </a:r>
            <a:endParaRPr lang="es-ES" sz="2400" b="1" dirty="0">
              <a:solidFill>
                <a:srgbClr val="E3B84B">
                  <a:lumMod val="7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4650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F286BE-5177-7593-66FB-1EC90ABC02DC}"/>
              </a:ext>
            </a:extLst>
          </p:cNvPr>
          <p:cNvSpPr txBox="1"/>
          <p:nvPr/>
        </p:nvSpPr>
        <p:spPr>
          <a:xfrm rot="21397983">
            <a:off x="2956543" y="2849620"/>
            <a:ext cx="64229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1600"/>
              </a:spcBef>
            </a:pPr>
            <a:r>
              <a:rPr lang="my-MM" sz="7200" b="1" dirty="0">
                <a:solidFill>
                  <a:srgbClr val="268FA8"/>
                </a:solidFill>
              </a:rPr>
              <a:t>အဓိကဆိုလိုရင်း: </a:t>
            </a:r>
          </a:p>
        </p:txBody>
      </p:sp>
    </p:spTree>
    <p:extLst>
      <p:ext uri="{BB962C8B-B14F-4D97-AF65-F5344CB8AC3E}">
        <p14:creationId xmlns:p14="http://schemas.microsoft.com/office/powerpoint/2010/main" val="247017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0AD277D-48BF-E881-54DA-25A5D67165D2}"/>
              </a:ext>
            </a:extLst>
          </p:cNvPr>
          <p:cNvSpPr/>
          <p:nvPr/>
        </p:nvSpPr>
        <p:spPr>
          <a:xfrm>
            <a:off x="1705176" y="3696001"/>
            <a:ext cx="10429225" cy="3106521"/>
          </a:xfrm>
          <a:prstGeom prst="roundRect">
            <a:avLst>
              <a:gd name="adj" fmla="val 971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s-E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058BA868-3BC8-8869-DBE5-0783C2E41C72}"/>
              </a:ext>
            </a:extLst>
          </p:cNvPr>
          <p:cNvSpPr/>
          <p:nvPr/>
        </p:nvSpPr>
        <p:spPr>
          <a:xfrm>
            <a:off x="0" y="384998"/>
            <a:ext cx="10108800" cy="3273600"/>
          </a:xfrm>
          <a:prstGeom prst="roundRect">
            <a:avLst>
              <a:gd name="adj" fmla="val 9718"/>
            </a:avLst>
          </a:prstGeom>
          <a:solidFill>
            <a:srgbClr val="FFE5FF"/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s-E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E7BD21E-1A8A-CBB3-8560-E33D4FFF0DAC}"/>
              </a:ext>
            </a:extLst>
          </p:cNvPr>
          <p:cNvSpPr txBox="1"/>
          <p:nvPr/>
        </p:nvSpPr>
        <p:spPr>
          <a:xfrm>
            <a:off x="1" y="-10559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 defTabSz="609585"/>
            <a:r>
              <a:rPr lang="my-MM" sz="3200" b="1" spc="800" dirty="0">
                <a:ln w="0"/>
                <a:gradFill>
                  <a:gsLst>
                    <a:gs pos="0">
                      <a:srgbClr val="D91934">
                        <a:lumMod val="50000"/>
                      </a:srgbClr>
                    </a:gs>
                    <a:gs pos="50000">
                      <a:srgbClr val="D91934"/>
                    </a:gs>
                    <a:gs pos="100000">
                      <a:srgbClr val="D9193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Calibri" panose="020F0502020204030204"/>
              </a:rPr>
              <a:t>ရှင်ပေါလုစါ၏အဓိကအချက်များ</a:t>
            </a:r>
            <a:endParaRPr lang="es-ES" sz="3200" b="1" spc="800" dirty="0">
              <a:ln w="0"/>
              <a:gradFill>
                <a:gsLst>
                  <a:gs pos="0">
                    <a:srgbClr val="D91934">
                      <a:lumMod val="50000"/>
                    </a:srgbClr>
                  </a:gs>
                  <a:gs pos="50000">
                    <a:srgbClr val="D91934"/>
                  </a:gs>
                  <a:gs pos="100000">
                    <a:srgbClr val="D91934">
                      <a:lumMod val="60000"/>
                      <a:lumOff val="40000"/>
                    </a:srgbClr>
                  </a:gs>
                </a:gsLst>
                <a:lin ang="5400000"/>
              </a:gradFill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ECCAFEC-EABF-BE64-AEFF-B5DC8F38F60F}"/>
              </a:ext>
            </a:extLst>
          </p:cNvPr>
          <p:cNvSpPr txBox="1"/>
          <p:nvPr/>
        </p:nvSpPr>
        <p:spPr>
          <a:xfrm>
            <a:off x="159645" y="473243"/>
            <a:ext cx="99779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609585">
              <a:buFont typeface="+mj-lt"/>
              <a:buAutoNum type="romanUcPeriod"/>
            </a:pPr>
            <a:r>
              <a:rPr lang="my-MM" sz="2400" b="1" dirty="0">
                <a:solidFill>
                  <a:srgbClr val="B1319F">
                    <a:lumMod val="50000"/>
                  </a:srgbClr>
                </a:solidFill>
                <a:cs typeface="+mj-cs"/>
              </a:rPr>
              <a:t>အယူဝါဒအပိုင်း-</a:t>
            </a:r>
            <a:endParaRPr lang="en-US" sz="2400" b="1" dirty="0">
              <a:solidFill>
                <a:srgbClr val="B1319F">
                  <a:lumMod val="50000"/>
                </a:srgbClr>
              </a:solidFill>
              <a:cs typeface="+mj-cs"/>
            </a:endParaRPr>
          </a:p>
          <a:p>
            <a:pPr marL="457200" indent="-457200" algn="dist" defTabSz="609585">
              <a:buFont typeface="+mj-lt"/>
              <a:buAutoNum type="alphaUcPeriod"/>
            </a:pPr>
            <a:r>
              <a:rPr lang="my-MM" sz="2000" b="1" dirty="0">
                <a:solidFill>
                  <a:srgbClr val="FF0000"/>
                </a:solidFill>
              </a:rPr>
              <a:t>ကောင်းကြီးပေးခြင်း(၁း၃း၁၄</a:t>
            </a:r>
            <a:r>
              <a:rPr lang="my-MM" sz="2000" b="1" spc="-150" dirty="0">
                <a:solidFill>
                  <a:srgbClr val="FF0000"/>
                </a:solidFill>
              </a:rPr>
              <a:t>)။“</a:t>
            </a:r>
            <a:r>
              <a:rPr lang="my-MM" b="1" spc="-150" dirty="0"/>
              <a:t>ကောင်းကင်ဘုံ၌ရှိသမျှသောဝိညာဉ်ရေးရာကောင်းကြီးမင်္ဂလာများနှင့်  ကောင်းချီးပေးတော်မူသောငါတို့သခင်ယေရှုခရစ်၏ဘုရားသခင်သည်မင်္ဂလာရှိစေသတည်း”(၁း၃)။</a:t>
            </a:r>
            <a:endParaRPr lang="en-US" b="1" spc="-150" dirty="0"/>
          </a:p>
          <a:p>
            <a:pPr marL="457200" indent="-457200" defTabSz="609585">
              <a:buFont typeface="+mj-lt"/>
              <a:buAutoNum type="alphaUcPeriod"/>
            </a:pPr>
            <a:r>
              <a:rPr lang="my-MM" sz="2000" b="1" spc="-150" dirty="0">
                <a:solidFill>
                  <a:srgbClr val="FF0000"/>
                </a:solidFill>
              </a:rPr>
              <a:t>အသင်းတော်အတွက်ဆုတောင်းခြင်း(၁း၁၅း၂၃</a:t>
            </a:r>
            <a:r>
              <a:rPr lang="my-MM" sz="2400" b="1" spc="-150" dirty="0">
                <a:solidFill>
                  <a:srgbClr val="FF0000"/>
                </a:solidFill>
              </a:rPr>
              <a:t>)။“</a:t>
            </a:r>
            <a:r>
              <a:rPr lang="my-MM" b="1" spc="-150" dirty="0"/>
              <a:t>ငါသည်သင်တို့အတွက်ကျေးဇူးတော်ကိုမချီး</a:t>
            </a:r>
            <a:r>
              <a:rPr lang="en-US" b="1" spc="-150" dirty="0"/>
              <a:t> </a:t>
            </a:r>
            <a:r>
              <a:rPr lang="my-MM" b="1" spc="-150" dirty="0"/>
              <a:t>မွမ်းဘဲ၊ ငါ၏ဆုတောင်းချက်၌ သင်တို့အကြောင်းကို ဖော်ပြခြင်းမပြု” (၁း၁၆)။</a:t>
            </a:r>
            <a:endParaRPr lang="en-US" b="1" spc="-150" dirty="0"/>
          </a:p>
          <a:p>
            <a:pPr marL="457200" indent="-457200" defTabSz="609585">
              <a:buFont typeface="+mj-lt"/>
              <a:buAutoNum type="alphaUcPeriod"/>
            </a:pPr>
            <a:r>
              <a:rPr lang="my-MM" sz="2000" b="1" spc="-150" dirty="0">
                <a:solidFill>
                  <a:srgbClr val="FF0000"/>
                </a:solidFill>
              </a:rPr>
              <a:t>ယုဒလူမျိုးနှင့်လူမျိုးခြားများကြားစည်းလုံးညီညွတ်မှု(၂း၁း၂၂)။“</a:t>
            </a:r>
            <a:r>
              <a:rPr lang="my-MM" b="1" spc="-150" dirty="0"/>
              <a:t>အကြောင်းမူကား၊ကိုယ်တော်တိုင်သည်ငါတို့၏ငြိမ်သက်ခြင်းဖြစ်တော်မူ၏။နှစ်ခုလုံးကိုတစ်သားတည်းဖြစ်စေ၍ခွဲခွာခြင်း၏အလယ်တံတိုင်းကိုဖြိုဖျက်တော်မူသောငါတို့၏ငြိမ်သက်ခြင်းဖြစ်တော်မူ၏။” (၂း၁၄)</a:t>
            </a:r>
            <a:endParaRPr lang="en-US" b="1" spc="-150" dirty="0"/>
          </a:p>
          <a:p>
            <a:pPr marL="457200" indent="-457200" defTabSz="609585">
              <a:buFont typeface="+mj-lt"/>
              <a:buAutoNum type="alphaUcPeriod"/>
            </a:pPr>
            <a:r>
              <a:rPr lang="my-MM" sz="2000" b="1" spc="-150" dirty="0">
                <a:solidFill>
                  <a:srgbClr val="FF0000"/>
                </a:solidFill>
              </a:rPr>
              <a:t>ခရစ်တော်၏နက်နဲသောအရာပေါ်ထွန်းခြင်း(၃း၁၂၁)။“</a:t>
            </a:r>
            <a:r>
              <a:rPr lang="my-MM" sz="2000" b="1" spc="-150" dirty="0"/>
              <a:t>အသိပညာပေးသောခရစ်တော်၏ချစ်ခြင်းမေတ္တာကိုသိရန်၊ဘု​ရား​သ​ခင်​၏​ပြည့်​စုံ​ခြင်း​နှင့်​ပြည့်​စုံ​စေ​ခြင်း​ငှာ၊ (၃:၁၉)။</a:t>
            </a:r>
            <a:endParaRPr lang="es-ES" sz="2000" b="1" spc="-150" dirty="0">
              <a:latin typeface="Calibri" panose="020F050202020403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BA4A317-4003-E26B-8829-D9BC88C2E934}"/>
              </a:ext>
            </a:extLst>
          </p:cNvPr>
          <p:cNvSpPr txBox="1"/>
          <p:nvPr/>
        </p:nvSpPr>
        <p:spPr>
          <a:xfrm>
            <a:off x="1781908" y="3686401"/>
            <a:ext cx="10246893" cy="2882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387" indent="-533387" defTabSz="609585">
              <a:spcBef>
                <a:spcPts val="1600"/>
              </a:spcBef>
              <a:buFont typeface="+mj-lt"/>
              <a:buAutoNum type="romanUcPeriod" startAt="2"/>
            </a:pPr>
            <a:r>
              <a:rPr lang="my-MM" sz="2400" b="1" dirty="0">
                <a:solidFill>
                  <a:srgbClr val="48CEE0">
                    <a:lumMod val="50000"/>
                  </a:srgbClr>
                </a:solidFill>
              </a:rPr>
              <a:t>လက်တွေ့ကဏ္ဍ- </a:t>
            </a:r>
          </a:p>
          <a:p>
            <a:pPr marL="533387" indent="-533387" defTabSz="609585">
              <a:buFont typeface="+mj-lt"/>
              <a:buAutoNum type="alphaUcPeriod"/>
            </a:pPr>
            <a:r>
              <a:rPr lang="my-MM" sz="2000" b="1" dirty="0">
                <a:solidFill>
                  <a:srgbClr val="FF0000"/>
                </a:solidFill>
              </a:rPr>
              <a:t>အရည်ချင်းများအားဖြင့်စည်းလုံးခြင်း(၄း၁-၁၆)</a:t>
            </a:r>
            <a:r>
              <a:rPr lang="my-MM" sz="2400" b="1" dirty="0">
                <a:solidFill>
                  <a:prstClr val="black"/>
                </a:solidFill>
              </a:rPr>
              <a:t>။</a:t>
            </a:r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. </a:t>
            </a:r>
            <a:r>
              <a:rPr lang="my-MM" sz="1867" b="1" dirty="0">
                <a:solidFill>
                  <a:prstClr val="black"/>
                </a:solidFill>
              </a:rPr>
              <a:t>“ခရစ်တော်၏ကိုယ်ခန္ဓာကို တည်ဆောက်ခြင်းအလို့ငှာသန့်ရှင်းသူတို့အားအမှုတော်ဆောင်ခြင်းအလို့ငှာတန်ဆာဆင်ခြင်း” (၄း၁၂)။</a:t>
            </a:r>
            <a:endParaRPr lang="my-MM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 marL="533387" indent="-533387" defTabSz="609585">
              <a:buFont typeface="+mj-lt"/>
              <a:buAutoNum type="alphaUcPeriod"/>
            </a:pPr>
            <a:r>
              <a:rPr lang="my-MM" sz="2000" b="1" dirty="0">
                <a:solidFill>
                  <a:srgbClr val="FF0000"/>
                </a:solidFill>
              </a:rPr>
              <a:t>ကျွန်ုပ်တို့၏ နေထိုင်မှုပုံစံကို ပြောင်းလဲခြင်း (၄း၁၇-၅:၂၁)။</a:t>
            </a:r>
            <a:r>
              <a:rPr lang="my-MM" sz="1867" b="1" dirty="0">
                <a:solidFill>
                  <a:prstClr val="black"/>
                </a:solidFill>
              </a:rPr>
              <a:t>“ယခင် အကျင့်ကို ပယ်၍ လှည့်စားတတ်သောတပ်မက်မှုအလျောက်ဖောက်ပြန်တတ်သောလူဟောင်းကိုပယ်လော့” (၄း၂၂)။</a:t>
            </a:r>
          </a:p>
          <a:p>
            <a:pPr marL="457200" indent="-457200" defTabSz="609585">
              <a:buFont typeface="+mj-lt"/>
              <a:buAutoNum type="alphaUcPeriod" startAt="3"/>
            </a:pPr>
            <a:r>
              <a:rPr lang="my-MM" sz="2000" b="1" dirty="0">
                <a:solidFill>
                  <a:srgbClr val="FF0000"/>
                </a:solidFill>
              </a:rPr>
              <a:t>အိမ်ထောင်၌ခရစ်ယာန်သဘောကိုကျင့်သုံးခြင်း(၅း၂၂၆း၉)။</a:t>
            </a:r>
            <a:r>
              <a:rPr lang="my-MM" sz="1733" b="1" dirty="0">
                <a:solidFill>
                  <a:prstClr val="black"/>
                </a:solidFill>
              </a:rPr>
              <a:t>“မည်သို့ပင်ဆိုစေကာမူ၊သင်တို့အသီးသီးသည်မိမိမယားကိုကိုယ်နှင့်အမျှချစ်ကြလော့။မယားသည်မိမိခင်ပွန်းကိုရိုသေကြောင်းသိမြင်စေစေ။” (၅း၃၃)   </a:t>
            </a:r>
          </a:p>
          <a:p>
            <a:pPr marL="457200" indent="-457200" defTabSz="609585">
              <a:buFont typeface="+mj-lt"/>
              <a:buAutoNum type="alphaUcPeriod" startAt="3"/>
            </a:pPr>
            <a:r>
              <a:rPr lang="my-MM" sz="2000" b="1" dirty="0">
                <a:solidFill>
                  <a:srgbClr val="FF0000"/>
                </a:solidFill>
              </a:rPr>
              <a:t>ခရစ်ယာန်၏လက်နက်စုံ(၆း၁၀-၂၀)။ </a:t>
            </a:r>
            <a:r>
              <a:rPr lang="my-MM" sz="1867" b="1" dirty="0">
                <a:solidFill>
                  <a:prstClr val="black"/>
                </a:solidFill>
              </a:rPr>
              <a:t>“မာရ်နတ်၏ လှည့်ဖြားခြင်းများကို ခံနိုင်ရည်ရှိစေခြင်းငှာ ဘုရားသခင်၏ ချပ်ဝတ်တန်ဆာ တစ်ခုလုံးကို ၀တ်ဆင်ကြလော့။” (၆း၁၁)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D30063A-18A4-CE1B-F12B-042F066D94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63199" y="412801"/>
            <a:ext cx="1689603" cy="31623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interior, tabla, plátano, puesto&#10;&#10;Descripción generada automáticamente">
            <a:extLst>
              <a:ext uri="{FF2B5EF4-FFF2-40B4-BE49-F238E27FC236}">
                <a16:creationId xmlns:a16="http://schemas.microsoft.com/office/drawing/2014/main" id="{EC000F2C-D53B-2CD3-5E1E-861C9D45BA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42280">
            <a:off x="-580212" y="4700003"/>
            <a:ext cx="2622091" cy="10985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223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4" grpId="0"/>
      <p:bldP spid="5" grpId="0" uiExpand="1" build="p"/>
      <p:bldP spid="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6B2514B-BE22-1983-C4DA-ABFA78A93D39}"/>
              </a:ext>
            </a:extLst>
          </p:cNvPr>
          <p:cNvSpPr txBox="1"/>
          <p:nvPr/>
        </p:nvSpPr>
        <p:spPr>
          <a:xfrm>
            <a:off x="4098760" y="137548"/>
            <a:ext cx="563478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 prstMaterial="softEdge">
              <a:bevelT w="254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pPr defTabSz="609585">
              <a:spcBef>
                <a:spcPts val="1600"/>
              </a:spcBef>
            </a:pPr>
            <a:r>
              <a:rPr lang="my-MM" sz="3600" b="1" dirty="0">
                <a:solidFill>
                  <a:prstClr val="black"/>
                </a:solidFill>
              </a:rPr>
              <a:t>မြင့်မြတ်သောဟန်ပန်အလင်္ကာ</a:t>
            </a:r>
            <a:endParaRPr lang="es-ES" sz="3600" b="1" dirty="0">
              <a:solidFill>
                <a:prstClr val="black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9207799-74DC-AE0E-BA5B-9899E73F3179}"/>
              </a:ext>
            </a:extLst>
          </p:cNvPr>
          <p:cNvSpPr txBox="1"/>
          <p:nvPr/>
        </p:nvSpPr>
        <p:spPr>
          <a:xfrm>
            <a:off x="2611200" y="783879"/>
            <a:ext cx="9446400" cy="748795"/>
          </a:xfrm>
          <a:prstGeom prst="rect">
            <a:avLst/>
          </a:prstGeom>
          <a:solidFill>
            <a:schemeClr val="bg1">
              <a:alpha val="72000"/>
            </a:schemeClr>
          </a:solidFill>
          <a:effectLst>
            <a:softEdge rad="25400"/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609585"/>
            <a:r>
              <a:rPr lang="my-MM" sz="2133" b="1" dirty="0">
                <a:latin typeface="Comic Sans MS" panose="030F0702030302020204" pitchFamily="66" charset="0"/>
              </a:rPr>
              <a:t>ထိုကြောင့်သင်တို့၏အသရေကိုဦပစု၍သင်တို့အတွက်ကြောင်ငါခံရသောဆင်းရဲခြင်းကို မြင်လျှင်၊ရွေ့လျော့သောစိတ်မရှိကြပါစေနှင့်။ </a:t>
            </a:r>
            <a:r>
              <a:rPr lang="es-ES" sz="2133" b="1" dirty="0">
                <a:latin typeface="Comic Sans MS" panose="030F0702030302020204" pitchFamily="66" charset="0"/>
              </a:rPr>
              <a:t> </a:t>
            </a:r>
            <a:r>
              <a:rPr lang="es-ES" sz="1600" b="1" dirty="0"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latin typeface="Comic Sans MS" panose="030F0702030302020204" pitchFamily="66" charset="0"/>
              </a:rPr>
              <a:t>Ephesians</a:t>
            </a:r>
            <a:r>
              <a:rPr lang="es-ES" sz="1600" b="1" dirty="0">
                <a:latin typeface="Comic Sans MS" panose="030F0702030302020204" pitchFamily="66" charset="0"/>
              </a:rPr>
              <a:t> 3:13)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14E0FF-442E-9FA5-C3BD-14EA0378B2C6}"/>
              </a:ext>
            </a:extLst>
          </p:cNvPr>
          <p:cNvSpPr txBox="1"/>
          <p:nvPr/>
        </p:nvSpPr>
        <p:spPr>
          <a:xfrm>
            <a:off x="134400" y="1701895"/>
            <a:ext cx="688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ဧဖက်မြို့မှအသက်ကြီးသူများကိုနှုတ်ဆက်ပြီးနှစ်အနည်းငယ်အကြာတွင်ပေါလုသည်ရောမမြို့ရှိအငှားအိမ်တွင် အကျဉ်းချခံခဲ့ရသည်(တ ၂၀:၁၇၊ ၃၆-၃၈; ၂၈:၃၀)။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67102E4-6965-B44F-B49D-570C357489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9150882"/>
              </p:ext>
            </p:extLst>
          </p:nvPr>
        </p:nvGraphicFramePr>
        <p:xfrm>
          <a:off x="7102149" y="1680000"/>
          <a:ext cx="4955451" cy="497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38FFFF5E-E51F-DEF6-7220-28350648E161}"/>
              </a:ext>
            </a:extLst>
          </p:cNvPr>
          <p:cNvSpPr txBox="1"/>
          <p:nvPr/>
        </p:nvSpPr>
        <p:spPr>
          <a:xfrm>
            <a:off x="134400" y="2949636"/>
            <a:ext cx="6883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ထိုအခြေအနေသည်ဧဖက်ကိုစိတ်ဓာတ်ကျစေနိုင်သည်ဟု သူထင်ခဲ့သည်(ဧဖက်၃း၁၃)။ထို့ကြောင့်သူသည်မြင့်မြတ်သောစာပေပုံစံဖြင့်စာတစ်စောင်ကိုလှပစွာရေးသားထားပြီး၊နားထောင်သူ/စာဖတ်သူများကိုဝိညာဉ်ရေးအမှန်တရားများဖြင့်နစ်မွန်းစေမည့်ကောင်းစွာတွေးခေါ်မှုအထပ်ထပ်များဖြင့် ရေးသားခဲ့သည်။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E54698E-5C90-5D20-AC6E-3947500E086E}"/>
              </a:ext>
            </a:extLst>
          </p:cNvPr>
          <p:cNvSpPr txBox="1"/>
          <p:nvPr/>
        </p:nvSpPr>
        <p:spPr>
          <a:xfrm>
            <a:off x="2983231" y="5254736"/>
            <a:ext cx="42477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my-MM" sz="2400" b="1" dirty="0">
                <a:solidFill>
                  <a:prstClr val="black"/>
                </a:solidFill>
              </a:rPr>
              <a:t>အသင်းတော်၏ရည်ရွယ်ချက်ကို ပိုမိုကောင်းမွန်စွာရှင်းပြရန်သူ သည်ဥပမာလေးခုကိုလည်းထည့်သွင်းခဲ့သည်-</a:t>
            </a:r>
            <a:endParaRPr lang="es-E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Imagen 10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1D2AD7C2-5BCE-C66F-F37F-60D836F93D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99" y="5254736"/>
            <a:ext cx="2667397" cy="16004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19799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Imagen que contiene persona, parado, hombre, calle&#10;&#10;Descripción generada automáticamente">
            <a:extLst>
              <a:ext uri="{FF2B5EF4-FFF2-40B4-BE49-F238E27FC236}">
                <a16:creationId xmlns:a16="http://schemas.microsoft.com/office/drawing/2014/main" id="{1D228A52-EA30-047C-0790-958BAAC0D57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34400" y="107531"/>
            <a:ext cx="2304000" cy="14835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6855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EDFFEF-B0FC-490B-B0AC-AAA820D6B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5BEDFFEF-B0FC-490B-B0AC-AAA820D6B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5BEDFFEF-B0FC-490B-B0AC-AAA820D6B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5BEDFFEF-B0FC-490B-B0AC-AAA820D6B6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5BEDFFEF-B0FC-490B-B0AC-AAA820D6B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5BEDFFEF-B0FC-490B-B0AC-AAA820D6B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C28702-58B4-49DA-8434-E27B667DA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BBC28702-58B4-49DA-8434-E27B667DA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BBC28702-58B4-49DA-8434-E27B667DA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BBC28702-58B4-49DA-8434-E27B667DA9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BBC28702-58B4-49DA-8434-E27B667DA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BBC28702-58B4-49DA-8434-E27B667DA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640A96-A0C6-4AB8-942E-59F483967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AB640A96-A0C6-4AB8-942E-59F483967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B640A96-A0C6-4AB8-942E-59F483967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AB640A96-A0C6-4AB8-942E-59F4839676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AB640A96-A0C6-4AB8-942E-59F483967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AB640A96-A0C6-4AB8-942E-59F483967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C23ECF-F533-4424-A8EC-678A8CAB13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DCC23ECF-F533-4424-A8EC-678A8CAB13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DCC23ECF-F533-4424-A8EC-678A8CAB13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DCC23ECF-F533-4424-A8EC-678A8CAB13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DCC23ECF-F533-4424-A8EC-678A8CAB13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DCC23ECF-F533-4424-A8EC-678A8CAB13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A25027-F64E-4993-A87B-AE3AF9D9E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C3A25027-F64E-4993-A87B-AE3AF9D9E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3A25027-F64E-4993-A87B-AE3AF9D9E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C3A25027-F64E-4993-A87B-AE3AF9D9E0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C3A25027-F64E-4993-A87B-AE3AF9D9E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C3A25027-F64E-4993-A87B-AE3AF9D9E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81E3D5-CFB2-4CF6-828C-25D2CEC92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9981E3D5-CFB2-4CF6-828C-25D2CEC92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9981E3D5-CFB2-4CF6-828C-25D2CEC92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9981E3D5-CFB2-4CF6-828C-25D2CEC92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9981E3D5-CFB2-4CF6-828C-25D2CEC92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9981E3D5-CFB2-4CF6-828C-25D2CEC92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11A12C-B250-4470-88C7-4DCDB2CFCC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B411A12C-B250-4470-88C7-4DCDB2CFCC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B411A12C-B250-4470-88C7-4DCDB2CFCC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B411A12C-B250-4470-88C7-4DCDB2CFCC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B411A12C-B250-4470-88C7-4DCDB2CFCC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B411A12C-B250-4470-88C7-4DCDB2CFCC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26C417-47D3-4DBA-8B9D-2E59A4982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1F26C417-47D3-4DBA-8B9D-2E59A4982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1F26C417-47D3-4DBA-8B9D-2E59A4982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1F26C417-47D3-4DBA-8B9D-2E59A4982C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1F26C417-47D3-4DBA-8B9D-2E59A4982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1F26C417-47D3-4DBA-8B9D-2E59A4982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2" grpId="0">
        <p:bldSub>
          <a:bldDgm bld="one"/>
        </p:bldSub>
      </p:bldGraphic>
      <p:bldP spid="9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B6715A9-3318-41D4-B4C2-8FE68F8B3D45}"/>
              </a:ext>
            </a:extLst>
          </p:cNvPr>
          <p:cNvSpPr txBox="1"/>
          <p:nvPr/>
        </p:nvSpPr>
        <p:spPr>
          <a:xfrm>
            <a:off x="0" y="66483"/>
            <a:ext cx="868643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contourW="31750">
              <a:bevelT w="57150" h="38100" prst="hardEdge"/>
              <a:contourClr>
                <a:schemeClr val="accent2"/>
              </a:contourClr>
            </a:sp3d>
          </a:bodyPr>
          <a:lstStyle/>
          <a:p>
            <a:pPr algn="ctr" defTabSz="609585"/>
            <a:r>
              <a:rPr lang="my-MM" sz="3600" b="1" dirty="0">
                <a:solidFill>
                  <a:prstClr val="black"/>
                </a:solidFill>
              </a:rPr>
              <a:t>အဓိကအကြောင်းအရာ၊ ခရစ်တော်</a:t>
            </a:r>
            <a:endParaRPr lang="es-ES" sz="3600" b="1" dirty="0">
              <a:ln w="22225">
                <a:noFill/>
                <a:prstDash val="solid"/>
              </a:ln>
              <a:solidFill>
                <a:srgbClr val="E3B84B">
                  <a:lumMod val="40000"/>
                  <a:lumOff val="60000"/>
                </a:srgbClr>
              </a:solidFill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E25625-BCCF-FF39-63E5-2D8A0D91DE0D}"/>
              </a:ext>
            </a:extLst>
          </p:cNvPr>
          <p:cNvSpPr txBox="1"/>
          <p:nvPr/>
        </p:nvSpPr>
        <p:spPr>
          <a:xfrm>
            <a:off x="2" y="754332"/>
            <a:ext cx="86864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my-MM" sz="2000" b="1" dirty="0">
                <a:solidFill>
                  <a:prstClr val="white"/>
                </a:solidFill>
                <a:effectLst>
                  <a:glow rad="381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ဒုစရိုက်အပြစ်၌သေလျက်ရှိနေသေငါတို့ကိုခရစ်တော်နှင့်အတူအသက်ရှင်စေတော်မူပြီ။ ကျေးဇူးတော်ကြောင့်သာကယ်တင်ခြင်းသို့ရောက်ရ၏။</a:t>
            </a:r>
            <a:r>
              <a:rPr lang="es-ES" sz="1600" b="1" dirty="0">
                <a:solidFill>
                  <a:prstClr val="white"/>
                </a:solidFill>
                <a:effectLst>
                  <a:glow rad="381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solidFill>
                  <a:prstClr val="white"/>
                </a:solidFill>
                <a:effectLst>
                  <a:glow rad="381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Ephesians</a:t>
            </a:r>
            <a:r>
              <a:rPr lang="es-ES" sz="1600" b="1" dirty="0">
                <a:solidFill>
                  <a:prstClr val="white"/>
                </a:solidFill>
                <a:effectLst>
                  <a:glow rad="381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ED319F-6A28-3731-F092-36A387574607}"/>
              </a:ext>
            </a:extLst>
          </p:cNvPr>
          <p:cNvSpPr txBox="1"/>
          <p:nvPr/>
        </p:nvSpPr>
        <p:spPr>
          <a:xfrm>
            <a:off x="0" y="1545253"/>
            <a:ext cx="8686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စာ၏အဓိကအကြောင်းအရာမှာသိသိသာသာရှင်းပါသည်။ပေါလုသည်ယေရှုကိုပုံစံအမျိုးမျိုးဖြင့်(၄၉)ကြိမ်ဖေါ်ပြ (ယေရှု၊ခရစ်တော်၊ ယေရှုခရစ်တော်)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A9627E8-FC47-6A8B-488D-D5B0874638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9910318"/>
              </p:ext>
            </p:extLst>
          </p:nvPr>
        </p:nvGraphicFramePr>
        <p:xfrm>
          <a:off x="107163" y="2426468"/>
          <a:ext cx="7784220" cy="4267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Mano de una persona con un papel en la mano&#10;&#10;Descripción generada automáticamente con confianza media">
            <a:extLst>
              <a:ext uri="{FF2B5EF4-FFF2-40B4-BE49-F238E27FC236}">
                <a16:creationId xmlns:a16="http://schemas.microsoft.com/office/drawing/2014/main" id="{B151C313-0335-5D5A-B01F-8D684479CB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4800" y="162797"/>
            <a:ext cx="3259885" cy="3939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49B1069-6FCD-E5A2-1402-E6ABEA093D1E}"/>
              </a:ext>
            </a:extLst>
          </p:cNvPr>
          <p:cNvSpPr txBox="1"/>
          <p:nvPr/>
        </p:nvSpPr>
        <p:spPr>
          <a:xfrm>
            <a:off x="7891384" y="4120028"/>
            <a:ext cx="430061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ပေါလုသည်ဧဖက်အသင်းသားများ၏ ဝိညာဉ်ရေးကတိကဝတ်ကိုပြန်လည်အ သက်သွင်းလိုခဲ့သည်။၎င်းတို့သည်ခရစ်တော်၌အရာအားလုံးကိုပေါင်းစည်းရန်ဘုရားသခင်၏အကြံအစည်၏အဓိကအစိတ်အပိုင်းဖြစ်သည့်အသင်းတော်၏အစိတ်အပိုင်းဖြစ်ကြောင်းသူတို့ကို သတိပေးခဲ့သည်။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9869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CAC6D7-63FD-436B-9B7E-CFE404C10D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72CAC6D7-63FD-436B-9B7E-CFE404C10D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265161-0C9F-4A90-A18A-5520EA01F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4265161-0C9F-4A90-A18A-5520EA01F6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47AB2C-93C1-4BF4-A625-E7F4DD34A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C547AB2C-93C1-4BF4-A625-E7F4DD34A8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4F78B6-F0E5-48F6-9ECC-78FA1BC62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3F4F78B6-F0E5-48F6-9ECC-78FA1BC62B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395218-08C2-49FD-9449-0D447CA06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82395218-08C2-49FD-9449-0D447CA062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CD6855-1627-47F8-8B4F-94B153D845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1BCD6855-1627-47F8-8B4F-94B153D845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CECA83-465A-4FBD-B291-BCEE8F4B2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14CECA83-465A-4FBD-B291-BCEE8F4B22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6AFBCB-B16E-4861-A04A-177119617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386AFBCB-B16E-4861-A04A-177119617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7B08EF-3161-4933-A52C-F2AA319A0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E07B08EF-3161-4933-A52C-F2AA319A08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C70F5ED-0F3F-C55C-0367-FE7EA0CA62FD}"/>
              </a:ext>
            </a:extLst>
          </p:cNvPr>
          <p:cNvSpPr txBox="1"/>
          <p:nvPr/>
        </p:nvSpPr>
        <p:spPr>
          <a:xfrm>
            <a:off x="3580800" y="1529039"/>
            <a:ext cx="848640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3200" b="1" dirty="0">
                <a:solidFill>
                  <a:prstClr val="black"/>
                </a:solidFill>
                <a:latin typeface="Constantia" panose="02030602050306030303" pitchFamily="18" charset="0"/>
              </a:rPr>
              <a:t>“[ပေါလု၏စာများ]သည်လူမဟုတ်သောဘုရားသခင်၏တန်ခိုးဖြင့်ရေးသားထားသောဤစာများတွင်လူ တိုင်းလေ့လာသင့်ပြီးအကျိုးရှိနိုင်သည့်သင်ခန်းစာများပါရှိသည်။၎င်းတို့တွင်လက်တွေ့ကျသောဘုရား ဝတ်၌မွေ့လျော်ခြင်းကိုဖော်ပြထားပြီး၊အသင်းတော်တိုင်းတွင်လိုက်နာသင့်သည့်နိယာမများကိုချမှတ်ထားပြီး၊ထာဝရအသက်ကိုပို့ဆောင်သောလမ်းကိုရှင်းရှင်းလင်းလင်း ဖြစ်စေသည်။”</a:t>
            </a:r>
            <a:endParaRPr lang="es-ES" sz="3200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247A199-9B99-C23A-79E3-2B17C1D86A4C}"/>
              </a:ext>
            </a:extLst>
          </p:cNvPr>
          <p:cNvSpPr txBox="1"/>
          <p:nvPr/>
        </p:nvSpPr>
        <p:spPr>
          <a:xfrm>
            <a:off x="7119225" y="5903016"/>
            <a:ext cx="499604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09585"/>
            <a:r>
              <a:rPr lang="en-US" sz="1867" b="1" dirty="0">
                <a:solidFill>
                  <a:prstClr val="black"/>
                </a:solidFill>
                <a:latin typeface="Calibri" panose="020F0502020204030204"/>
              </a:rPr>
              <a:t>E. G. W. (The Acts of the Apostles, cp. 45, p. 470)</a:t>
            </a:r>
            <a:endParaRPr lang="es-ES" sz="1867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3576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Imagen 3" descr="Un grupo de personas haciendo gestos con la cara pintada de blanco&#10;&#10;Descripción generada automáticamente con confianza baja">
            <a:extLst>
              <a:ext uri="{FF2B5EF4-FFF2-40B4-BE49-F238E27FC236}">
                <a16:creationId xmlns:a16="http://schemas.microsoft.com/office/drawing/2014/main" id="{48F59F09-40F5-DC66-41E9-35E50B9540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2696" y="10"/>
            <a:ext cx="8949307" cy="6857991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6" name="Freeform: Shape 10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F1ABD3C-5575-D480-B5DB-E90DD98B87E9}"/>
              </a:ext>
            </a:extLst>
          </p:cNvPr>
          <p:cNvSpPr txBox="1"/>
          <p:nvPr/>
        </p:nvSpPr>
        <p:spPr>
          <a:xfrm>
            <a:off x="178390" y="566679"/>
            <a:ext cx="3713069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s-E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my-MM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ဘုရားသခင်သည် နှလုံးသွင်းတော်မူသော စေတနာတော်နှင့်လျော်သောအလိုတော်၏နက်နဲသောအရာကိုငါတို့အားပြတော်မူ၏။ထိုနက်နဲသောအရာဟူမူကား၊ကာလအချိန်စေ့စုံခြင်း၏သာသနာတွင်၊ကောင်းကင်ပေါ်၊မြေကြီးပေါ်မှာ ရှိရှိသမျှတို့ကို</a:t>
            </a:r>
          </a:p>
          <a:p>
            <a:pPr defTabSz="914377"/>
            <a:r>
              <a:rPr lang="my-MM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ပေါင်း၍ ခရစ်တော်၌ ချုပ်ခြာစေတော်မူလိမ့်သတည်း’’(ဧဖက်၊၁း၉၊ ၁ဝ)။</a:t>
            </a:r>
            <a:endParaRPr lang="es-E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24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0300BB6-CC37-24E6-0AFB-448CDDBE1911}"/>
              </a:ext>
            </a:extLst>
          </p:cNvPr>
          <p:cNvSpPr txBox="1"/>
          <p:nvPr/>
        </p:nvSpPr>
        <p:spPr>
          <a:xfrm>
            <a:off x="6755272" y="3567080"/>
            <a:ext cx="5436728" cy="329320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609585"/>
            <a:r>
              <a:rPr lang="my-MM" sz="2400" b="1" dirty="0">
                <a:solidFill>
                  <a:srgbClr val="F83439"/>
                </a:solidFill>
              </a:rPr>
              <a:t>စာရေးသူ:</a:t>
            </a:r>
          </a:p>
          <a:p>
            <a:pPr defTabSz="609585"/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my-MM" sz="2000" b="1" dirty="0">
                <a:solidFill>
                  <a:prstClr val="black"/>
                </a:solidFill>
              </a:rPr>
              <a:t>ပေါလုသည်ဧဖက်မြို့တွင်တရားဟောသည်။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09585"/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my-MM" sz="2400" b="1" dirty="0">
                <a:solidFill>
                  <a:prstClr val="black"/>
                </a:solidFill>
              </a:rPr>
              <a:t> သတင်းစကားအပေါ်တုံ့ပြန်မှုများ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09585">
              <a:spcBef>
                <a:spcPts val="1600"/>
              </a:spcBef>
            </a:pPr>
            <a:r>
              <a:rPr lang="my-MM" sz="2400" b="1" dirty="0">
                <a:solidFill>
                  <a:srgbClr val="268FA8"/>
                </a:solidFill>
                <a:latin typeface="Calibri" panose="020F0502020204030204"/>
              </a:rPr>
              <a:t>နှုတ်ဆက်စကားများ</a:t>
            </a:r>
          </a:p>
          <a:p>
            <a:pPr defTabSz="609585">
              <a:spcBef>
                <a:spcPts val="1600"/>
              </a:spcBef>
            </a:pPr>
            <a:r>
              <a:rPr lang="my-MM" sz="2400" b="1" dirty="0">
                <a:solidFill>
                  <a:srgbClr val="268FA8"/>
                </a:solidFill>
              </a:rPr>
              <a:t>အဓိကဆိုလိုရင်း: </a:t>
            </a:r>
          </a:p>
          <a:p>
            <a:pPr defTabSz="609585">
              <a:spcBef>
                <a:spcPts val="1600"/>
              </a:spcBef>
            </a:pPr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my-MM" sz="2400" b="1" dirty="0">
                <a:solidFill>
                  <a:prstClr val="black"/>
                </a:solidFill>
              </a:rPr>
              <a:t> မြင့်မြတ်သောဟန်ပန်အလင်္ကာ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09585"/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my-MM" sz="2400" b="1" dirty="0">
                <a:solidFill>
                  <a:prstClr val="black"/>
                </a:solidFill>
              </a:rPr>
              <a:t> အဓိကအကြောင်းအရာ၊ ခရစ်တော်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D5FCEFE-D5BE-D875-BF47-F1C8C6865945}"/>
              </a:ext>
            </a:extLst>
          </p:cNvPr>
          <p:cNvSpPr txBox="1"/>
          <p:nvPr/>
        </p:nvSpPr>
        <p:spPr>
          <a:xfrm>
            <a:off x="0" y="253188"/>
            <a:ext cx="78728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ဧဖက်မြို့သည်ပေါလုအချိန်အတော်ကြာတရားဟောရန်တည်းခိုခဲ့သောမြို့များထဲမှတစ်ခုဖြစ်သည်။ဧဖက်မြို့သားများသည်ဧဝံဂေလိတရားကိုအလွန်စိတ်ဝင်စားခဲ့ကြသည်။သူတို့ရဲ့ဘဝနေထိုင်မှုပုံစံဟောင်းကိုစွန့်လွှတ်ဖို့ပြင်းပြင်းထန်ထန်ခြေလှမ်းတွေလှမ်းခဲ့ကြ တယ်။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2F5216-6E20-8E83-F97A-6BE5F3B20A45}"/>
              </a:ext>
            </a:extLst>
          </p:cNvPr>
          <p:cNvSpPr txBox="1"/>
          <p:nvPr/>
        </p:nvSpPr>
        <p:spPr>
          <a:xfrm>
            <a:off x="0" y="2050001"/>
            <a:ext cx="795787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ပေါလုသည်ဧဖက်မြို့သားတို့အားဝမ်းနည်းစွာနှုတ်ဆက်ပြီး၎င်းတို့တွင်အနာဂတ်အယူဖောက်ပြန်မှုအကြောင်းသတိပေးခဲ့သည်။ယင်း နောက်အချိန်အနည်းငယ်ကြာသောအခါ၊သူသည်၎င်းတို့အားသွန် သင်ရန်နှင့်အားပေးရန်လိုအပ်သည်။ထို့ကြောင့်ဧဖက်အသင်းတော်ထံစာတစ်စောင်ရေးသားခဲ့ပါသည်၊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" name="Imagen 7" descr="Imagen que contiene hombre, sostener, parado, tabla&#10;&#10;Descripción generada automáticamente">
            <a:extLst>
              <a:ext uri="{FF2B5EF4-FFF2-40B4-BE49-F238E27FC236}">
                <a16:creationId xmlns:a16="http://schemas.microsoft.com/office/drawing/2014/main" id="{E4CA7186-2AE2-4F08-CF5B-8B0C3A267B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194104"/>
            <a:ext cx="4787022" cy="25441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81E764D-2EDE-79F1-01AE-7D5495A0BC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7879" y="253186"/>
            <a:ext cx="4105159" cy="29696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DDF32ABC-E3BF-5498-72E5-47DC40AA78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2889" y="5499065"/>
            <a:ext cx="365768" cy="36576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id="{97925182-2EB7-EA60-ED9B-533F7291AC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2890" y="4934145"/>
            <a:ext cx="365895" cy="3657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BA917648-529B-D6DF-90C3-2228A7F6F0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2889" y="3634316"/>
            <a:ext cx="365643" cy="36576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magen que contiene Forma&#10;&#10;Descripción generada automáticamente">
            <a:extLst>
              <a:ext uri="{FF2B5EF4-FFF2-40B4-BE49-F238E27FC236}">
                <a16:creationId xmlns:a16="http://schemas.microsoft.com/office/drawing/2014/main" id="{2247FC34-2D6B-3778-D686-C6BA311DA4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087738" y="6009694"/>
            <a:ext cx="253063" cy="409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Forma&#10;&#10;Descripción generada automáticamente">
            <a:extLst>
              <a:ext uri="{FF2B5EF4-FFF2-40B4-BE49-F238E27FC236}">
                <a16:creationId xmlns:a16="http://schemas.microsoft.com/office/drawing/2014/main" id="{9851348C-7533-2183-5EA6-05B5E209EF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087737" y="3989204"/>
            <a:ext cx="253063" cy="409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 descr="Imagen que contiene Forma&#10;&#10;Descripción generada automáticamente">
            <a:extLst>
              <a:ext uri="{FF2B5EF4-FFF2-40B4-BE49-F238E27FC236}">
                <a16:creationId xmlns:a16="http://schemas.microsoft.com/office/drawing/2014/main" id="{2FA2A592-65A6-394A-466D-D773188AB4C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087738" y="6399911"/>
            <a:ext cx="253063" cy="409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Forma&#10;&#10;Descripción generada automáticamente">
            <a:extLst>
              <a:ext uri="{FF2B5EF4-FFF2-40B4-BE49-F238E27FC236}">
                <a16:creationId xmlns:a16="http://schemas.microsoft.com/office/drawing/2014/main" id="{191A9F6E-1D22-923C-2BAA-7087DE64A4D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087737" y="4356745"/>
            <a:ext cx="253063" cy="409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618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E12A20-0146-0274-BA59-4FAE55A15D87}"/>
              </a:ext>
            </a:extLst>
          </p:cNvPr>
          <p:cNvSpPr txBox="1"/>
          <p:nvPr/>
        </p:nvSpPr>
        <p:spPr>
          <a:xfrm rot="21405994">
            <a:off x="2840075" y="2912524"/>
            <a:ext cx="65118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defRPr>
            </a:lvl1pPr>
          </a:lstStyle>
          <a:p>
            <a:pPr defTabSz="609585"/>
            <a:r>
              <a:rPr lang="my-MM" sz="7200" b="1" dirty="0">
                <a:solidFill>
                  <a:srgbClr val="F83439"/>
                </a:solidFill>
              </a:rPr>
              <a:t>စာရေးသူ:</a:t>
            </a:r>
          </a:p>
        </p:txBody>
      </p:sp>
    </p:spTree>
    <p:extLst>
      <p:ext uri="{BB962C8B-B14F-4D97-AF65-F5344CB8AC3E}">
        <p14:creationId xmlns:p14="http://schemas.microsoft.com/office/powerpoint/2010/main" val="292079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ED11EC1-C5DD-0367-1B54-E39F8D96FD0D}"/>
              </a:ext>
            </a:extLst>
          </p:cNvPr>
          <p:cNvSpPr txBox="1"/>
          <p:nvPr/>
        </p:nvSpPr>
        <p:spPr>
          <a:xfrm>
            <a:off x="-3" y="98615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3600" b="1" spc="67" dirty="0">
                <a:ln w="0"/>
                <a:solidFill>
                  <a:srgbClr val="CC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ဧဖက်မြို့၌ဧဝံဂေလိဟောကြားသူရှင်ပေါလု</a:t>
            </a:r>
            <a:endParaRPr lang="es-ES" sz="3600" b="1" spc="67" dirty="0">
              <a:ln w="0"/>
              <a:solidFill>
                <a:srgbClr val="CCCC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A1914AB-4968-84EB-54A4-BB0FC5918041}"/>
              </a:ext>
            </a:extLst>
          </p:cNvPr>
          <p:cNvSpPr txBox="1"/>
          <p:nvPr/>
        </p:nvSpPr>
        <p:spPr>
          <a:xfrm>
            <a:off x="-1" y="800219"/>
            <a:ext cx="12191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es-ES" sz="2000" b="1" dirty="0">
                <a:solidFill>
                  <a:srgbClr val="48CEE0">
                    <a:lumMod val="50000"/>
                  </a:srgbClr>
                </a:solidFill>
                <a:latin typeface="Comic Sans MS" panose="030F0702030302020204" pitchFamily="66" charset="0"/>
              </a:rPr>
              <a:t>“</a:t>
            </a:r>
            <a:r>
              <a:rPr lang="my-MM" sz="2000" b="1" dirty="0">
                <a:solidFill>
                  <a:srgbClr val="48CEE0">
                    <a:lumMod val="50000"/>
                  </a:srgbClr>
                </a:solidFill>
                <a:latin typeface="Comic Sans MS" panose="030F0702030302020204" pitchFamily="66" charset="0"/>
              </a:rPr>
              <a:t>ဧဖက်မြို့သို့ရောက်လျှင်၊ တရားဇရပ်သို့ဝင်၍ယုဒလူတို့နှင့် ဆွေးနွေးနှီးနှောလေ၏။ </a:t>
            </a:r>
            <a:r>
              <a:rPr lang="en-US" sz="2000" b="1" dirty="0">
                <a:solidFill>
                  <a:srgbClr val="48CEE0">
                    <a:lumMod val="50000"/>
                  </a:srgbClr>
                </a:solidFill>
                <a:latin typeface="Comic Sans MS" panose="030F0702030302020204" pitchFamily="66" charset="0"/>
              </a:rPr>
              <a:t>.</a:t>
            </a:r>
            <a:r>
              <a:rPr lang="es-ES" sz="2000" b="1" dirty="0">
                <a:solidFill>
                  <a:srgbClr val="48CEE0">
                    <a:lumMod val="50000"/>
                  </a:srgbClr>
                </a:solidFill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solidFill>
                  <a:srgbClr val="48CEE0">
                    <a:lumMod val="50000"/>
                  </a:srgbClr>
                </a:solidFill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solidFill>
                  <a:srgbClr val="48CEE0">
                    <a:lumMod val="50000"/>
                  </a:srgbClr>
                </a:solidFill>
                <a:latin typeface="Comic Sans MS" panose="030F0702030302020204" pitchFamily="66" charset="0"/>
              </a:rPr>
              <a:t>Acts</a:t>
            </a:r>
            <a:r>
              <a:rPr lang="es-ES" sz="1600" b="1" dirty="0">
                <a:solidFill>
                  <a:srgbClr val="48CEE0">
                    <a:lumMod val="50000"/>
                  </a:srgbClr>
                </a:solidFill>
                <a:latin typeface="Comic Sans MS" panose="030F0702030302020204" pitchFamily="66" charset="0"/>
              </a:rPr>
              <a:t> 18:19)</a:t>
            </a:r>
            <a:endParaRPr lang="es-ES" sz="2133" b="1" dirty="0">
              <a:solidFill>
                <a:srgbClr val="48CEE0">
                  <a:lumMod val="50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476C313-5844-02A3-8C55-02C47FD61F2B}"/>
              </a:ext>
            </a:extLst>
          </p:cNvPr>
          <p:cNvSpPr txBox="1"/>
          <p:nvPr/>
        </p:nvSpPr>
        <p:spPr>
          <a:xfrm>
            <a:off x="2665973" y="1289428"/>
            <a:ext cx="43965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ပေါလုခေတ်တွင်ဧဖက်မြို့သည် ကြွယ်ဝသောမြို့ဖြစ်ပြီးအာရှ၏မြို့တော်(ရောမပြည်နယ်)ဖြစ်သည်။ </a:t>
            </a:r>
            <a:r>
              <a:rPr lang="en-US" sz="2400" b="1" dirty="0">
                <a:solidFill>
                  <a:prstClr val="black"/>
                </a:solidFill>
              </a:rPr>
              <a:t>Artemis</a:t>
            </a:r>
            <a:r>
              <a:rPr lang="my-MM" sz="2400" b="1" dirty="0">
                <a:solidFill>
                  <a:prstClr val="black"/>
                </a:solidFill>
              </a:rPr>
              <a:t>ဘုရားကျောင်း(ရောမများအတွက်</a:t>
            </a:r>
            <a:r>
              <a:rPr lang="en-US" sz="2400" b="1" dirty="0">
                <a:solidFill>
                  <a:prstClr val="black"/>
                </a:solidFill>
              </a:rPr>
              <a:t>Diana)</a:t>
            </a:r>
            <a:r>
              <a:rPr lang="my-MM" sz="2400" b="1" dirty="0">
                <a:solidFill>
                  <a:prstClr val="black"/>
                </a:solidFill>
              </a:rPr>
              <a:t>သည်ရှေးခေတ်ကမ္ဘာ၏အံ့ဖွယ်ခုနစ်ပါးထဲမှတစ်ခုဖြစ် 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4329481-5436-05C8-C88C-13DA427F56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6790413"/>
              </p:ext>
            </p:extLst>
          </p:nvPr>
        </p:nvGraphicFramePr>
        <p:xfrm>
          <a:off x="117403" y="4722653"/>
          <a:ext cx="11957189" cy="2058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E11B36BC-C9B5-F0C1-4A8E-1DF86FDB3A3F}"/>
              </a:ext>
            </a:extLst>
          </p:cNvPr>
          <p:cNvSpPr txBox="1"/>
          <p:nvPr/>
        </p:nvSpPr>
        <p:spPr>
          <a:xfrm>
            <a:off x="234811" y="3967773"/>
            <a:ext cx="119571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ပေါလုသည်သူ၏ဒုတိယသာသနာပြုခရီးအဆုံးတွင်ဧဖက်မြို့၌ခဏတာတရားဟောခဲ့သည်။သူသည် သူ၏တတိယမြောက်ခရီးတွင်ထိုနေရာတွင်သူ၏အလုပ်ကို စုစည်းခဲ့သည်။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7C128C5-D500-42CB-5FDF-B419679273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9920" y="1310875"/>
            <a:ext cx="5057273" cy="2658613"/>
          </a:xfrm>
          <a:prstGeom prst="roundRect">
            <a:avLst>
              <a:gd name="adj" fmla="val 13056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C0BC00"/>
            </a:contourClr>
          </a:sp3d>
        </p:spPr>
      </p:pic>
      <p:pic>
        <p:nvPicPr>
          <p:cNvPr id="6" name="Imagen 5" descr="Un grupo de personas sentadas alrededor de una mesa&#10;&#10;Descripción generada automáticamente">
            <a:extLst>
              <a:ext uri="{FF2B5EF4-FFF2-40B4-BE49-F238E27FC236}">
                <a16:creationId xmlns:a16="http://schemas.microsoft.com/office/drawing/2014/main" id="{46C68659-9901-3120-E053-7E0D6B9EA8D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867" y="1310875"/>
            <a:ext cx="2495107" cy="2608228"/>
          </a:xfrm>
          <a:prstGeom prst="roundRect">
            <a:avLst>
              <a:gd name="adj" fmla="val 11111"/>
            </a:avLst>
          </a:prstGeom>
          <a:ln w="76200" cap="rnd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651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80933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51D834-092E-4434-9FAF-A23169ABE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2C51D834-092E-4434-9FAF-A23169ABE0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2C51D834-092E-4434-9FAF-A23169ABE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4">
                                            <p:graphicEl>
                                              <a:dgm id="{2C51D834-092E-4434-9FAF-A23169ABE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51D834-092E-4434-9FAF-A23169ABE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D8897D-FAB4-4B26-B603-77D601945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graphicEl>
                                              <a:dgm id="{96D8897D-FAB4-4B26-B603-77D601945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96D8897D-FAB4-4B26-B603-77D601945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">
                                            <p:graphicEl>
                                              <a:dgm id="{96D8897D-FAB4-4B26-B603-77D601945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D8897D-FAB4-4B26-B603-77D601945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BB9729-20B0-45A4-B9ED-64DA6E311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graphicEl>
                                              <a:dgm id="{FCBB9729-20B0-45A4-B9ED-64DA6E311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FCBB9729-20B0-45A4-B9ED-64DA6E311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4">
                                            <p:graphicEl>
                                              <a:dgm id="{FCBB9729-20B0-45A4-B9ED-64DA6E311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BB9729-20B0-45A4-B9ED-64DA6E311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AE6A6C-0622-4462-9090-6D9793E16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6EAE6A6C-0622-4462-9090-6D9793E16F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165FC3-237F-421A-9044-C11D00F76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graphicEl>
                                              <a:dgm id="{BC165FC3-237F-421A-9044-C11D00F76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graphicEl>
                                              <a:dgm id="{BC165FC3-237F-421A-9044-C11D00F76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4">
                                            <p:graphicEl>
                                              <a:dgm id="{BC165FC3-237F-421A-9044-C11D00F76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165FC3-237F-421A-9044-C11D00F76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A6FA87-F949-4338-BB76-F925B4091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graphicEl>
                                              <a:dgm id="{39A6FA87-F949-4338-BB76-F925B40912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graphicEl>
                                              <a:dgm id="{39A6FA87-F949-4338-BB76-F925B4091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4">
                                            <p:graphicEl>
                                              <a:dgm id="{39A6FA87-F949-4338-BB76-F925B4091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A6FA87-F949-4338-BB76-F925B4091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10DA95-9BCD-4748-8708-3CA5D5D57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graphicEl>
                                              <a:dgm id="{F110DA95-9BCD-4748-8708-3CA5D5D57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dgm id="{F110DA95-9BCD-4748-8708-3CA5D5D57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4">
                                            <p:graphicEl>
                                              <a:dgm id="{F110DA95-9BCD-4748-8708-3CA5D5D57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10DA95-9BCD-4748-8708-3CA5D5D57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3C0C22-C018-40FD-BCCE-A576634FA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2A3C0C22-C018-40FD-BCCE-A576634FA0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29F625-9AFD-4C56-92B3-FCBBFEE218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graphicEl>
                                              <a:dgm id="{F329F625-9AFD-4C56-92B3-FCBBFEE218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graphicEl>
                                              <a:dgm id="{F329F625-9AFD-4C56-92B3-FCBBFEE218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4">
                                            <p:graphicEl>
                                              <a:dgm id="{F329F625-9AFD-4C56-92B3-FCBBFEE218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29F625-9AFD-4C56-92B3-FCBBFEE218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AF363B-E9A7-47D3-9223-8ADBEE78F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">
                                            <p:graphicEl>
                                              <a:dgm id="{A8AF363B-E9A7-47D3-9223-8ADBEE78F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graphicEl>
                                              <a:dgm id="{A8AF363B-E9A7-47D3-9223-8ADBEE78F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4">
                                            <p:graphicEl>
                                              <a:dgm id="{A8AF363B-E9A7-47D3-9223-8ADBEE78F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AF363B-E9A7-47D3-9223-8ADBEE78F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0B1B2B-20A6-415A-9500-BBFCA8DFB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">
                                            <p:graphicEl>
                                              <a:dgm id="{DA0B1B2B-20A6-415A-9500-BBFCA8DFB4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DA0B1B2B-20A6-415A-9500-BBFCA8DFB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4">
                                            <p:graphicEl>
                                              <a:dgm id="{DA0B1B2B-20A6-415A-9500-BBFCA8DFB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0B1B2B-20A6-415A-9500-BBFCA8DFB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9D6A9D-F18D-4062-A5EB-66CBB4DE13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">
                                            <p:graphicEl>
                                              <a:dgm id="{B19D6A9D-F18D-4062-A5EB-66CBB4DE13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1AA460-74A8-49F9-ACC9-BBBCC9162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">
                                            <p:graphicEl>
                                              <a:dgm id="{121AA460-74A8-49F9-ACC9-BBBCC91624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121AA460-74A8-49F9-ACC9-BBBCC9162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decel="100000" fill="hold"/>
                                        <p:tgtEl>
                                          <p:spTgt spid="4">
                                            <p:graphicEl>
                                              <a:dgm id="{121AA460-74A8-49F9-ACC9-BBBCC9162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1AA460-74A8-49F9-ACC9-BBBCC9162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409D9E-8111-4F95-845E-2E7C80D55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>
                                            <p:graphicEl>
                                              <a:dgm id="{48409D9E-8111-4F95-845E-2E7C80D55B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graphicEl>
                                              <a:dgm id="{48409D9E-8111-4F95-845E-2E7C80D55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decel="100000" fill="hold"/>
                                        <p:tgtEl>
                                          <p:spTgt spid="4">
                                            <p:graphicEl>
                                              <a:dgm id="{48409D9E-8111-4F95-845E-2E7C80D55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409D9E-8111-4F95-845E-2E7C80D55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4405E6-AE01-4F42-86C7-9E3D8E546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">
                                            <p:graphicEl>
                                              <a:dgm id="{1A4405E6-AE01-4F42-86C7-9E3D8E546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graphicEl>
                                              <a:dgm id="{1A4405E6-AE01-4F42-86C7-9E3D8E546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900" decel="100000" fill="hold"/>
                                        <p:tgtEl>
                                          <p:spTgt spid="4">
                                            <p:graphicEl>
                                              <a:dgm id="{1A4405E6-AE01-4F42-86C7-9E3D8E546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4405E6-AE01-4F42-86C7-9E3D8E546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30DA5B-75D1-4D7C-8504-04AC0866C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">
                                            <p:graphicEl>
                                              <a:dgm id="{A430DA5B-75D1-4D7C-8504-04AC0866C8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14420A-A723-49C6-8684-323FAFDAA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">
                                            <p:graphicEl>
                                              <a:dgm id="{2014420A-A723-49C6-8684-323FAFDAA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>
                                            <p:graphicEl>
                                              <a:dgm id="{2014420A-A723-49C6-8684-323FAFDAA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900" decel="100000" fill="hold"/>
                                        <p:tgtEl>
                                          <p:spTgt spid="4">
                                            <p:graphicEl>
                                              <a:dgm id="{2014420A-A723-49C6-8684-323FAFDAA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14420A-A723-49C6-8684-323FAFDAA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188E17-1470-4C64-ABDF-38FB83B5E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">
                                            <p:graphicEl>
                                              <a:dgm id="{22188E17-1470-4C64-ABDF-38FB83B5E3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">
                                            <p:graphicEl>
                                              <a:dgm id="{22188E17-1470-4C64-ABDF-38FB83B5E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900" decel="100000" fill="hold"/>
                                        <p:tgtEl>
                                          <p:spTgt spid="4">
                                            <p:graphicEl>
                                              <a:dgm id="{22188E17-1470-4C64-ABDF-38FB83B5E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188E17-1470-4C64-ABDF-38FB83B5E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F9881A-2BA6-4383-B0FE-A5E89F95FD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">
                                            <p:graphicEl>
                                              <a:dgm id="{C8F9881A-2BA6-4383-B0FE-A5E89F95FD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">
                                            <p:graphicEl>
                                              <a:dgm id="{C8F9881A-2BA6-4383-B0FE-A5E89F95FD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900" decel="100000" fill="hold"/>
                                        <p:tgtEl>
                                          <p:spTgt spid="4">
                                            <p:graphicEl>
                                              <a:dgm id="{C8F9881A-2BA6-4383-B0FE-A5E89F95FD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F9881A-2BA6-4383-B0FE-A5E89F95FD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2F9335-5F8C-413D-81CC-FE03845A1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4">
                                            <p:graphicEl>
                                              <a:dgm id="{7D2F9335-5F8C-413D-81CC-FE03845A1F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Graphic spid="4" grpId="0" uiExpand="1">
        <p:bldSub>
          <a:bldDgm bld="one"/>
        </p:bldSub>
      </p:bldGraphic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>
            <a:extLst>
              <a:ext uri="{FF2B5EF4-FFF2-40B4-BE49-F238E27FC236}">
                <a16:creationId xmlns:a16="http://schemas.microsoft.com/office/drawing/2014/main" id="{2A31E045-E5C7-D55B-FB68-0869BBBCF5A9}"/>
              </a:ext>
            </a:extLst>
          </p:cNvPr>
          <p:cNvGrpSpPr/>
          <p:nvPr/>
        </p:nvGrpSpPr>
        <p:grpSpPr>
          <a:xfrm>
            <a:off x="135465" y="1619592"/>
            <a:ext cx="2685720" cy="3707283"/>
            <a:chOff x="2708910" y="0"/>
            <a:chExt cx="3726180" cy="5143500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4" name="Imagen 3" descr="Imagen que contiene mujer, gente&#10;&#10;Descripción generada automáticamente">
              <a:extLst>
                <a:ext uri="{FF2B5EF4-FFF2-40B4-BE49-F238E27FC236}">
                  <a16:creationId xmlns:a16="http://schemas.microsoft.com/office/drawing/2014/main" id="{F2F5C277-7867-7662-9496-1E6EBE16D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8910" y="0"/>
              <a:ext cx="3726180" cy="5143500"/>
            </a:xfrm>
            <a:prstGeom prst="rect">
              <a:avLst/>
            </a:prstGeom>
          </p:spPr>
        </p:pic>
        <p:pic>
          <p:nvPicPr>
            <p:cNvPr id="13" name="Imagen 12" descr="Patrón de fondo&#10;&#10;Descripción generada automáticamente">
              <a:extLst>
                <a:ext uri="{FF2B5EF4-FFF2-40B4-BE49-F238E27FC236}">
                  <a16:creationId xmlns:a16="http://schemas.microsoft.com/office/drawing/2014/main" id="{1B9C1578-66EB-E53D-5CA4-FF5D5492D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23193" y="1768772"/>
              <a:ext cx="2129819" cy="1597364"/>
            </a:xfrm>
            <a:prstGeom prst="rect">
              <a:avLst/>
            </a:prstGeom>
          </p:spPr>
        </p:pic>
        <p:pic>
          <p:nvPicPr>
            <p:cNvPr id="15" name="Imagen 14" descr="Imagen que contiene Texto&#10;&#10;Descripción generada automáticamente">
              <a:extLst>
                <a:ext uri="{FF2B5EF4-FFF2-40B4-BE49-F238E27FC236}">
                  <a16:creationId xmlns:a16="http://schemas.microsoft.com/office/drawing/2014/main" id="{61DA8BD7-BCD1-97F4-5300-79E354DA0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11193" y="137836"/>
              <a:ext cx="2129819" cy="1597364"/>
            </a:xfrm>
            <a:prstGeom prst="rect">
              <a:avLst/>
            </a:prstGeom>
          </p:spPr>
        </p:pic>
      </p:grp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5BC5FB8-C81F-A856-5087-1CB3F30E1019}"/>
              </a:ext>
            </a:extLst>
          </p:cNvPr>
          <p:cNvSpPr/>
          <p:nvPr/>
        </p:nvSpPr>
        <p:spPr>
          <a:xfrm>
            <a:off x="-2" y="1"/>
            <a:ext cx="12191995" cy="1442780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s-E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E69F7FE-1CF6-47BE-C6DB-C86643F08C32}"/>
              </a:ext>
            </a:extLst>
          </p:cNvPr>
          <p:cNvSpPr txBox="1"/>
          <p:nvPr/>
        </p:nvSpPr>
        <p:spPr>
          <a:xfrm>
            <a:off x="-7" y="114023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3600" b="1" dirty="0">
                <a:solidFill>
                  <a:prstClr val="black"/>
                </a:solidFill>
              </a:rPr>
              <a:t>သတင်းစကားအပေါ်တုံ့ပြန်မှုများ</a:t>
            </a:r>
            <a:endParaRPr lang="es-ES" sz="3600" b="1" dirty="0">
              <a:solidFill>
                <a:prstClr val="black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100BF60-CAB6-D96A-F865-FE6154356ED9}"/>
              </a:ext>
            </a:extLst>
          </p:cNvPr>
          <p:cNvSpPr txBox="1"/>
          <p:nvPr/>
        </p:nvSpPr>
        <p:spPr>
          <a:xfrm>
            <a:off x="-1" y="715168"/>
            <a:ext cx="12191999" cy="6256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609585"/>
            <a:r>
              <a:rPr lang="es-ES" sz="1733" b="1" dirty="0">
                <a:solidFill>
                  <a:srgbClr val="D91934">
                    <a:lumMod val="50000"/>
                  </a:srgbClr>
                </a:solidFill>
                <a:latin typeface="Comic Sans MS" panose="030F0702030302020204" pitchFamily="66" charset="0"/>
              </a:rPr>
              <a:t>“</a:t>
            </a:r>
            <a:r>
              <a:rPr lang="my-MM" sz="1733" b="1" dirty="0">
                <a:solidFill>
                  <a:srgbClr val="D91934">
                    <a:lumMod val="50000"/>
                  </a:srgbClr>
                </a:solidFill>
                <a:latin typeface="Comic Sans MS" panose="030F0702030302020204" pitchFamily="66" charset="0"/>
              </a:rPr>
              <a:t>နတ်ဝိဇ္ဇာအတတ်ကိုသုံးဆောင်သော သူအပေါင်းတို့သည်လည်း မိမိတို့စာစောင်ကိုယူခဲ့၍ လူအပေါင်းတို့ရှေ့မှာ မီးရှို့ကြ၏။ စာစောင်အဖိုးကိုချင့်တွက်သော်၊ ငွေအသပြာငါးသောင်းထိုက်သည်ကို သိကြ၏။ </a:t>
            </a:r>
            <a:r>
              <a:rPr lang="es-ES" sz="1733" b="1" dirty="0">
                <a:solidFill>
                  <a:srgbClr val="D91934">
                    <a:lumMod val="50000"/>
                  </a:srgbClr>
                </a:solidFill>
                <a:latin typeface="Comic Sans MS" panose="030F0702030302020204" pitchFamily="66" charset="0"/>
              </a:rPr>
              <a:t>” </a:t>
            </a:r>
            <a:r>
              <a:rPr lang="es-ES" sz="1467" b="1" dirty="0">
                <a:solidFill>
                  <a:srgbClr val="D91934">
                    <a:lumMod val="50000"/>
                  </a:srgbClr>
                </a:solidFill>
                <a:latin typeface="Comic Sans MS" panose="030F0702030302020204" pitchFamily="66" charset="0"/>
              </a:rPr>
              <a:t>(</a:t>
            </a:r>
            <a:r>
              <a:rPr lang="es-ES" sz="1467" b="1" dirty="0" err="1">
                <a:solidFill>
                  <a:srgbClr val="D91934">
                    <a:lumMod val="50000"/>
                  </a:srgbClr>
                </a:solidFill>
                <a:latin typeface="Comic Sans MS" panose="030F0702030302020204" pitchFamily="66" charset="0"/>
              </a:rPr>
              <a:t>Acts</a:t>
            </a:r>
            <a:r>
              <a:rPr lang="es-ES" sz="1467" b="1" dirty="0">
                <a:solidFill>
                  <a:srgbClr val="D91934">
                    <a:lumMod val="50000"/>
                  </a:srgbClr>
                </a:solidFill>
                <a:latin typeface="Comic Sans MS" panose="030F0702030302020204" pitchFamily="66" charset="0"/>
              </a:rPr>
              <a:t> 19:19)</a:t>
            </a:r>
            <a:endParaRPr lang="es-ES" sz="1867" b="1" dirty="0">
              <a:solidFill>
                <a:srgbClr val="D91934">
                  <a:lumMod val="50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128305-1352-2910-ED8B-BEE7C1A678D6}"/>
              </a:ext>
            </a:extLst>
          </p:cNvPr>
          <p:cNvSpPr txBox="1"/>
          <p:nvPr/>
        </p:nvSpPr>
        <p:spPr>
          <a:xfrm>
            <a:off x="2821185" y="1442780"/>
            <a:ext cx="9370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ဧဖက်မြိုရှိခရစ်ယာန်များသည်စုစုပေါင်းတန်ဖိုးအမေရိကန်ဒေါ်လာလေးသန်းဖြင့်မှော်စာအုပ်များကိုဆန္ဒအလျောက်မီးရှို့ခဲ့သည်(တ၁၉း၁၉)။အဘယ်ကြောင့် ထိုသို့ပြုကြသနည်း (တ ၁၉း၁၁-၁၈)။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4C3B35B-1AB9-FD50-87B4-CE1B7946C240}"/>
              </a:ext>
            </a:extLst>
          </p:cNvPr>
          <p:cNvSpPr txBox="1"/>
          <p:nvPr/>
        </p:nvSpPr>
        <p:spPr>
          <a:xfrm>
            <a:off x="1" y="6323487"/>
            <a:ext cx="123925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200" b="1" dirty="0">
                <a:solidFill>
                  <a:prstClr val="black"/>
                </a:solidFill>
              </a:rPr>
              <a:t>ပေါလုသည်ဒေမေတရိကိုနှိုးဆော်သောမငြိမ်မသက်မှုများကြောင့်ဧဖက်မြို့မှထွက်ခွာခဲ့ရသည်(တ၁၉း၂၉-၄၁)။</a:t>
            </a:r>
            <a:endParaRPr lang="es-ES" sz="2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BB4FDC8-85BC-E448-810D-08B3E580FB51}"/>
              </a:ext>
            </a:extLst>
          </p:cNvPr>
          <p:cNvSpPr txBox="1"/>
          <p:nvPr/>
        </p:nvSpPr>
        <p:spPr>
          <a:xfrm>
            <a:off x="2821183" y="3700753"/>
            <a:ext cx="443535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ဒါကိုလူတိုင်းကမတုံ့ပြန်ခဲ့ကြပါဘူး။ </a:t>
            </a:r>
            <a:r>
              <a:rPr lang="en-US" sz="2400" b="1" dirty="0">
                <a:solidFill>
                  <a:prstClr val="black"/>
                </a:solidFill>
              </a:rPr>
              <a:t>Demetrius</a:t>
            </a:r>
            <a:r>
              <a:rPr lang="my-MM" sz="2400" b="1" dirty="0">
                <a:solidFill>
                  <a:prstClr val="black"/>
                </a:solidFill>
              </a:rPr>
              <a:t>သည်ဒိုင်ယာနာ၏ငွေရောင်နတ်ကွန်းများကိုပြုလုပ်သောကြောင့်သူ၏ဝင်ငွေကိုခြိမ်းခြောက်ခဲ့သည်။ခရစ်တော်ကိုလူတိုင်းလက်ခံလျှင်သူ၏လုပ်ငန်းသည်ဒေဝါလီခံရမည်ဟုသူထင်ခဲ့သည်(တ၁၉း၂၃၂၈)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3A03C2C-4352-75DF-DA1A-0ACC826BD782}"/>
              </a:ext>
            </a:extLst>
          </p:cNvPr>
          <p:cNvSpPr txBox="1"/>
          <p:nvPr/>
        </p:nvSpPr>
        <p:spPr>
          <a:xfrm>
            <a:off x="2821183" y="2582841"/>
            <a:ext cx="66464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ယေရှုသည်စာတန်ထက်တန်ခိုးကြီးသည်ဟုသူတို့နားလည်ကြသည်။ယေရှုကိုအစေခံဖို့စာတန်ရဲ့တန်ခိုးနဲ့ဆက်နွှယ်မှုမှန်သမျှကို ဖျက်ဆီးပစ်ရမယ်။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Imagen 8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B2DD562D-70F7-B153-5CC8-3899C59246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641" y="2366808"/>
            <a:ext cx="2588895" cy="342900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5">
                <a:lumMod val="75000"/>
              </a:schemeClr>
            </a:solidFill>
          </a:ln>
          <a:effectLst>
            <a:reflection blurRad="12700" stA="38000" endPos="15000" dist="5000" dir="5400000" sy="-100000" algn="bl" rotWithShape="0"/>
          </a:effectLst>
        </p:spPr>
      </p:pic>
      <p:pic>
        <p:nvPicPr>
          <p:cNvPr id="20" name="Imagen 19" descr="Grupo de personas con paraguas en mano&#10;&#10;Descripción generada automáticamente">
            <a:extLst>
              <a:ext uri="{FF2B5EF4-FFF2-40B4-BE49-F238E27FC236}">
                <a16:creationId xmlns:a16="http://schemas.microsoft.com/office/drawing/2014/main" id="{11144B65-46DC-2A05-6162-434B04190D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2000" y="3839063"/>
            <a:ext cx="1818936" cy="242600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497DD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6409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 build="p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C70F5ED-0F3F-C55C-0367-FE7EA0CA62FD}"/>
              </a:ext>
            </a:extLst>
          </p:cNvPr>
          <p:cNvSpPr txBox="1"/>
          <p:nvPr/>
        </p:nvSpPr>
        <p:spPr>
          <a:xfrm>
            <a:off x="1334400" y="593682"/>
            <a:ext cx="9273600" cy="5057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933" b="1" dirty="0">
                <a:solidFill>
                  <a:prstClr val="black"/>
                </a:solidFill>
                <a:latin typeface="Constantia" panose="02030602050306030303" pitchFamily="18" charset="0"/>
              </a:rPr>
              <a:t>“ဗေဒင်ဟောခြင်းဆိုင်ရာဤကျမ်းစာများတွင်စည်းမျဉ်းများနှင့် နတ်ဆိုးများနှင့် ဆက်သွယ်မှုပုံစံများပါရှိသည်။ ၎င်းတို့သည် စာတန်၏ဝတ်ပြုရေးစည်းမျဉ်းများဖြစ်သည်သူ၏အကူအညီတောင်းခံခြင်းနှင့်သူ့ထံမှသတင်းရယူခြင်းအတွက်လမ်းညွှန်ချက်များဖြစ်သည်။ဤစာအုပ်များကိုသိမ်းဆည်းထားခြင်းဖြင့်</a:t>
            </a:r>
            <a:r>
              <a:rPr lang="en-US" sz="2933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my-MM" sz="2933" b="1" dirty="0">
                <a:solidFill>
                  <a:prstClr val="black"/>
                </a:solidFill>
                <a:latin typeface="Constantia" panose="02030602050306030303" pitchFamily="18" charset="0"/>
              </a:rPr>
              <a:t>တပည့်များသည်သွေးဆောင်မှုကိုဖော်ထုတ်နိုင်မည်ဖြစ်သည်။ သူတို့ကိုရောင်းစားခြင်းဖြင့်အခြားသူများ၏လှည့်ဖြားမှုကို ခံရပေလိမ့်မည်။သူတို့သည်အမှောင်၏နိုင်ငံတော်ကိုစွန့်ပယ်ပြီး ၎င်း၏တန်ခိုးကိုဖျက်ဆီးရန်မည်သည့်ယဇ်ကိုမျှမတွန့်ဆုတ်ခဲ့ကြပေ။ထို့ကြောင့်အမှန်တရားသည်အမျိုးသားများ၏မလိုမုန်းထားမှုများနှင့် ငွေကိုမက်မောခြင်းအပေါ် အောင်ပွဲခံခဲ့သည်။”</a:t>
            </a:r>
            <a:endParaRPr lang="es-ES" sz="2933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247A199-9B99-C23A-79E3-2B17C1D86A4C}"/>
              </a:ext>
            </a:extLst>
          </p:cNvPr>
          <p:cNvSpPr txBox="1"/>
          <p:nvPr/>
        </p:nvSpPr>
        <p:spPr>
          <a:xfrm>
            <a:off x="4262480" y="5917872"/>
            <a:ext cx="6345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09585"/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E. G. W. (The Acts of the Apostles, cp. 27, p. 288)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0930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F286BE-5177-7593-66FB-1EC90ABC02DC}"/>
              </a:ext>
            </a:extLst>
          </p:cNvPr>
          <p:cNvSpPr txBox="1"/>
          <p:nvPr/>
        </p:nvSpPr>
        <p:spPr>
          <a:xfrm rot="21397983">
            <a:off x="2956543" y="2295620"/>
            <a:ext cx="642291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7200" b="1" dirty="0">
                <a:solidFill>
                  <a:srgbClr val="268FA8"/>
                </a:solidFill>
                <a:latin typeface="Calibri" panose="020F0502020204030204"/>
              </a:rPr>
              <a:t>နှုတ်ဆက်စကားများ</a:t>
            </a:r>
            <a:endParaRPr lang="es-ES" sz="7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2FC753">
                  <a:lumMod val="75000"/>
                </a:srgbClr>
              </a:solidFill>
              <a:effectLst>
                <a:outerShdw blurRad="12700" dist="38100" dir="2700000" algn="tl" rotWithShape="0">
                  <a:srgbClr val="2FC753">
                    <a:lumMod val="50000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0757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EF206F9-C3CA-6CAE-0A47-C6C13E13C010}"/>
              </a:ext>
            </a:extLst>
          </p:cNvPr>
          <p:cNvSpPr txBox="1"/>
          <p:nvPr/>
        </p:nvSpPr>
        <p:spPr>
          <a:xfrm>
            <a:off x="5214400" y="108607"/>
            <a:ext cx="7130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s-E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my-MM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ဘုရားသခင်၏အလိုတော်အားဖြင့်၊ယေရှုခရစ်၏တမန်တော်ဖြစ်သောငါပေါလုသည်ဧဖက််မြို့၌နေသောသန့်ရှင်းသူတည်းဟူသောယေရှုခရစ်ကိုယုံကြည်သောသူတို့ကိုကြားလိုက်ပါ၏။ </a:t>
            </a:r>
            <a:r>
              <a:rPr lang="es-E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</a:t>
            </a:r>
            <a:r>
              <a:rPr lang="es-E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Ephesians</a:t>
            </a:r>
            <a:r>
              <a:rPr lang="es-E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1:1)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574B44-ADD4-CD40-CA01-9E14D839EDCF}"/>
              </a:ext>
            </a:extLst>
          </p:cNvPr>
          <p:cNvSpPr txBox="1"/>
          <p:nvPr/>
        </p:nvSpPr>
        <p:spPr>
          <a:xfrm>
            <a:off x="5358933" y="1235948"/>
            <a:ext cx="66986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ပေါလုသည်စာတစ်စောင်(စာတစ်စောင်)ရေးခဲ့သည်။ ၎င်းသည်သီးခြားလူတစ်ဦးထံသို့စာမဟုတ်သော်လည်း ဘုရားကျောင်းသို့ပေးပို့ခဲ့သည်။၎င်းကိုတုခိတ်ကလူအများရှေ့တွင် ဖတ်ရှုခဲ့ရသည် (ဧ၊ ၆း၂၁-၂၂)။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E6843F-3B93-9BDF-C3B8-93808CA354D3}"/>
              </a:ext>
            </a:extLst>
          </p:cNvPr>
          <p:cNvSpPr txBox="1"/>
          <p:nvPr/>
        </p:nvSpPr>
        <p:spPr>
          <a:xfrm>
            <a:off x="172800" y="5880757"/>
            <a:ext cx="758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ပေါလုသည်ထိုအုပ်စုများအတွက်အထူးသတင်းစကားများကို သူ၏စာတွင်ထည့်သွင်းခဲ့သည်။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2F525C8-A970-E4E0-0BFF-9ECF956431D4}"/>
              </a:ext>
            </a:extLst>
          </p:cNvPr>
          <p:cNvSpPr txBox="1"/>
          <p:nvPr/>
        </p:nvSpPr>
        <p:spPr>
          <a:xfrm>
            <a:off x="172800" y="4649649"/>
            <a:ext cx="78159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စုဝေးထားသောအဖွဲ့များတွင်အိမ်ရှင်အိမ်ထောင်စုဝင်များ၊ကျွန်များ၊ဖောက်သည်များ(အိမ်ရှင်ကိုပံ့ပိုးကူညီရန်မှီခိုနေရသော အလွတ်ရသူများ)နှင့်ဖောက်သည်များပင်ပါဝင်သည်။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1CEB244-372C-A68C-6A7C-B72AAFEDEAF7}"/>
              </a:ext>
            </a:extLst>
          </p:cNvPr>
          <p:cNvSpPr txBox="1"/>
          <p:nvPr/>
        </p:nvSpPr>
        <p:spPr>
          <a:xfrm>
            <a:off x="5358931" y="2815869"/>
            <a:ext cx="65500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ထိုအချိန်တွင်၊မိသားစုများစွာစုဝေး၍ဝတ်ပြုကိုးကွယ်ရန်အိမ်များတွင်ဘုရားဝတ်ပြုရာနေရာအဖြစ်စုရုံးကြသည် (ဖိ</a:t>
            </a:r>
            <a:r>
              <a:rPr lang="en-US" sz="2400" b="1" dirty="0">
                <a:solidFill>
                  <a:prstClr val="black"/>
                </a:solidFill>
              </a:rPr>
              <a:t> 1 </a:t>
            </a:r>
            <a:r>
              <a:rPr lang="my-MM" sz="2400" b="1" dirty="0">
                <a:solidFill>
                  <a:prstClr val="black"/>
                </a:solidFill>
              </a:rPr>
              <a:t>ကိုကြည့်ပါ)။</a:t>
            </a:r>
            <a:endParaRPr lang="es-ES" sz="2400" b="1" dirty="0">
              <a:solidFill>
                <a:prstClr val="black"/>
              </a:solidFill>
            </a:endParaRPr>
          </a:p>
        </p:txBody>
      </p:sp>
      <p:pic>
        <p:nvPicPr>
          <p:cNvPr id="9" name="Imagen 8" descr="Grupo de personas sentadas alrededor de una mesa&#10;&#10;Descripción generada automáticamente con confianza media">
            <a:extLst>
              <a:ext uri="{FF2B5EF4-FFF2-40B4-BE49-F238E27FC236}">
                <a16:creationId xmlns:a16="http://schemas.microsoft.com/office/drawing/2014/main" id="{FB3BD0C9-C944-39FB-5BDE-55FBDFB8EE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400" y="185407"/>
            <a:ext cx="5080000" cy="4377600"/>
          </a:xfrm>
          <a:prstGeom prst="roundRect">
            <a:avLst>
              <a:gd name="adj" fmla="val 70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Imagen 14" descr="Un grupo de personas disfrazadas posando&#10;&#10;Descripción generada automáticamente con confianza media">
            <a:extLst>
              <a:ext uri="{FF2B5EF4-FFF2-40B4-BE49-F238E27FC236}">
                <a16:creationId xmlns:a16="http://schemas.microsoft.com/office/drawing/2014/main" id="{93DCB51D-1765-F00F-FEAA-14CBD1FDE3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4401" y="3799003"/>
            <a:ext cx="3698556" cy="305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8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4802</Words>
  <Application>Microsoft Office PowerPoint</Application>
  <PresentationFormat>Widescreen</PresentationFormat>
  <Paragraphs>78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Constantia</vt:lpstr>
      <vt:lpstr>WinKalaw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saw tinmaungkyi</dc:creator>
  <cp:lastModifiedBy>saw tinmaungkyi</cp:lastModifiedBy>
  <cp:revision>16</cp:revision>
  <dcterms:created xsi:type="dcterms:W3CDTF">2023-06-21T11:05:00Z</dcterms:created>
  <dcterms:modified xsi:type="dcterms:W3CDTF">2023-06-25T07:40:19Z</dcterms:modified>
</cp:coreProperties>
</file>