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87" r:id="rId3"/>
    <p:sldId id="280" r:id="rId4"/>
    <p:sldId id="257" r:id="rId5"/>
    <p:sldId id="258" r:id="rId6"/>
    <p:sldId id="289" r:id="rId7"/>
    <p:sldId id="260" r:id="rId8"/>
    <p:sldId id="261" r:id="rId9"/>
    <p:sldId id="262" r:id="rId10"/>
    <p:sldId id="263" r:id="rId11"/>
    <p:sldId id="281" r:id="rId12"/>
    <p:sldId id="290" r:id="rId13"/>
    <p:sldId id="291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59" d="100"/>
          <a:sy n="59" d="100"/>
        </p:scale>
        <p:origin x="964" y="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Relationship Id="rId4" Type="http://schemas.openxmlformats.org/officeDocument/2006/relationships/image" Target="../media/image20.pn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image" Target="../media/image33.jpeg"/><Relationship Id="rId4" Type="http://schemas.openxmlformats.org/officeDocument/2006/relationships/image" Target="../media/image36.jpeg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37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Relationship Id="rId4" Type="http://schemas.openxmlformats.org/officeDocument/2006/relationships/image" Target="../media/image20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image" Target="../media/image33.jpeg"/><Relationship Id="rId4" Type="http://schemas.openxmlformats.org/officeDocument/2006/relationships/image" Target="../media/image36.jpe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37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B47D728-21BA-459C-B7F1-EA10083904CE}" type="doc">
      <dgm:prSet loTypeId="urn:microsoft.com/office/officeart/2008/layout/PictureStrips" loCatId="picture" qsTypeId="urn:microsoft.com/office/officeart/2005/8/quickstyle/simple2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334FF27-1740-4585-A11F-FC2816EB5A87}">
      <dgm:prSet custT="1"/>
      <dgm:spPr>
        <a:solidFill>
          <a:schemeClr val="accent5">
            <a:lumMod val="20000"/>
            <a:lumOff val="80000"/>
          </a:schemeClr>
        </a:solidFill>
        <a:ln w="28575">
          <a:solidFill>
            <a:schemeClr val="accent5">
              <a:lumMod val="50000"/>
            </a:schemeClr>
          </a:solidFill>
        </a:ln>
        <a:scene3d>
          <a:camera prst="orthographicFront"/>
          <a:lightRig rig="threePt" dir="t"/>
        </a:scene3d>
        <a:sp3d>
          <a:bevelT prst="slope"/>
        </a:sp3d>
      </dgm:spPr>
      <dgm:t>
        <a:bodyPr/>
        <a:lstStyle/>
        <a:p>
          <a:r>
            <a:rPr lang="my-MM" sz="1800" b="1" dirty="0">
              <a:solidFill>
                <a:srgbClr val="1B8D51"/>
              </a:solidFill>
            </a:rPr>
            <a:t>နှိမ့်ချမှုဖြင့်။ ကျွန်ုပ်တို့သည် အခြားသူများကို တန်ဖိုးထား၍ ဝတ်ပြုနိုင်စေသော သီလ ဖိလိပ္ပိ ၂</a:t>
          </a:r>
          <a:r>
            <a:rPr lang="en-US" sz="1800" b="1" dirty="0">
              <a:solidFill>
                <a:srgbClr val="1B8D51"/>
              </a:solidFill>
            </a:rPr>
            <a:t>း</a:t>
          </a:r>
          <a:r>
            <a:rPr lang="my-MM" sz="1800" b="1" dirty="0">
              <a:solidFill>
                <a:srgbClr val="1B8D51"/>
              </a:solidFill>
            </a:rPr>
            <a:t>၃၊</a:t>
          </a:r>
          <a:endParaRPr lang="es-ES" sz="1800" dirty="0"/>
        </a:p>
      </dgm:t>
    </dgm:pt>
    <dgm:pt modelId="{0D2A2180-C085-4BDE-8203-FCA45E96CB82}" type="parTrans" cxnId="{2A5C9F32-8A3F-4B40-BE52-0C1E095E5C82}">
      <dgm:prSet/>
      <dgm:spPr/>
      <dgm:t>
        <a:bodyPr/>
        <a:lstStyle/>
        <a:p>
          <a:endParaRPr lang="es-ES" sz="1800"/>
        </a:p>
      </dgm:t>
    </dgm:pt>
    <dgm:pt modelId="{D8E06611-4811-465A-9B00-676B8F4FD9E1}" type="sibTrans" cxnId="{2A5C9F32-8A3F-4B40-BE52-0C1E095E5C82}">
      <dgm:prSet/>
      <dgm:spPr/>
      <dgm:t>
        <a:bodyPr/>
        <a:lstStyle/>
        <a:p>
          <a:endParaRPr lang="es-ES" sz="1800"/>
        </a:p>
      </dgm:t>
    </dgm:pt>
    <dgm:pt modelId="{D6555BA8-B9A3-47E5-B48C-ECFDAFA6B09C}">
      <dgm:prSet custT="1"/>
      <dgm:spPr>
        <a:solidFill>
          <a:srgbClr val="97D2FF"/>
        </a:solidFill>
        <a:ln w="28575">
          <a:solidFill>
            <a:srgbClr val="0070C0"/>
          </a:solidFill>
        </a:ln>
        <a:scene3d>
          <a:camera prst="orthographicFront"/>
          <a:lightRig rig="threePt" dir="t"/>
        </a:scene3d>
        <a:sp3d>
          <a:bevelT prst="slope"/>
        </a:sp3d>
      </dgm:spPr>
      <dgm:t>
        <a:bodyPr/>
        <a:lstStyle/>
        <a:p>
          <a:r>
            <a:rPr lang="my-MM" sz="1800" b="1" dirty="0">
              <a:solidFill>
                <a:srgbClr val="005696"/>
              </a:solidFill>
            </a:rPr>
            <a:t>နူးညံ့သိမ်မွေ့စွာဖြင့်။ အချင်းချင်း ယဉ်ကျေးစွာ၊ ထောက်ထားစာနာမှု၊ ကြင်နာမှုဖြင့် ဆက်ဆံခြင်း ဂလာတိ ၆း၁။</a:t>
          </a:r>
          <a:endParaRPr lang="es-ES" sz="1800" dirty="0"/>
        </a:p>
      </dgm:t>
    </dgm:pt>
    <dgm:pt modelId="{F7AD5064-8CC8-4110-8D78-B8634FF08B50}" type="parTrans" cxnId="{214B41EA-FE5C-4F90-A5BB-24EDFC8DF209}">
      <dgm:prSet/>
      <dgm:spPr/>
      <dgm:t>
        <a:bodyPr/>
        <a:lstStyle/>
        <a:p>
          <a:endParaRPr lang="es-ES" sz="1800"/>
        </a:p>
      </dgm:t>
    </dgm:pt>
    <dgm:pt modelId="{99A78908-DC4E-4071-8D9B-5ACBF698A03E}" type="sibTrans" cxnId="{214B41EA-FE5C-4F90-A5BB-24EDFC8DF209}">
      <dgm:prSet/>
      <dgm:spPr/>
      <dgm:t>
        <a:bodyPr/>
        <a:lstStyle/>
        <a:p>
          <a:endParaRPr lang="es-ES" sz="1800"/>
        </a:p>
      </dgm:t>
    </dgm:pt>
    <dgm:pt modelId="{F13A05CC-338E-4CB8-8C5C-B2A3FE979A4B}">
      <dgm:prSet custT="1"/>
      <dgm:spPr>
        <a:solidFill>
          <a:schemeClr val="accent2">
            <a:lumMod val="20000"/>
            <a:lumOff val="80000"/>
          </a:schemeClr>
        </a:solidFill>
        <a:ln w="28575">
          <a:solidFill>
            <a:schemeClr val="accent2">
              <a:lumMod val="75000"/>
            </a:schemeClr>
          </a:solidFill>
        </a:ln>
        <a:scene3d>
          <a:camera prst="orthographicFront"/>
          <a:lightRig rig="threePt" dir="t"/>
        </a:scene3d>
        <a:sp3d>
          <a:bevelT prst="slope"/>
        </a:sp3d>
      </dgm:spPr>
      <dgm:t>
        <a:bodyPr/>
        <a:lstStyle/>
        <a:p>
          <a:r>
            <a:rPr lang="my-MM" sz="1800" b="1" dirty="0">
              <a:solidFill>
                <a:schemeClr val="accent2">
                  <a:lumMod val="75000"/>
                </a:schemeClr>
              </a:solidFill>
            </a:rPr>
            <a:t>စိတ်ရှည်သည်းခံခြင်း။ ဒေါသ သို့မဟုတ် စမ်းသပ်မှုများကို ခံနိုင်ရည်ရှိခြင်း ၄</a:t>
          </a:r>
          <a:r>
            <a:rPr lang="en-US" sz="1800" b="1" dirty="0">
              <a:solidFill>
                <a:schemeClr val="accent2">
                  <a:lumMod val="75000"/>
                </a:schemeClr>
              </a:solidFill>
            </a:rPr>
            <a:t>း</a:t>
          </a:r>
          <a:r>
            <a:rPr lang="my-MM" sz="1800" b="1" dirty="0">
              <a:solidFill>
                <a:schemeClr val="accent2">
                  <a:lumMod val="75000"/>
                </a:schemeClr>
              </a:solidFill>
            </a:rPr>
            <a:t>၂၊</a:t>
          </a:r>
          <a:endParaRPr lang="es-ES" sz="1800" dirty="0"/>
        </a:p>
      </dgm:t>
    </dgm:pt>
    <dgm:pt modelId="{36CECA53-51EC-471C-B0DE-DFA98F97E977}" type="parTrans" cxnId="{6993DDBF-2777-4A69-A70F-A53728CDB413}">
      <dgm:prSet/>
      <dgm:spPr/>
      <dgm:t>
        <a:bodyPr/>
        <a:lstStyle/>
        <a:p>
          <a:endParaRPr lang="es-ES" sz="1800"/>
        </a:p>
      </dgm:t>
    </dgm:pt>
    <dgm:pt modelId="{5814758A-3213-4711-A14E-ACAF81ED810E}" type="sibTrans" cxnId="{6993DDBF-2777-4A69-A70F-A53728CDB413}">
      <dgm:prSet/>
      <dgm:spPr/>
      <dgm:t>
        <a:bodyPr/>
        <a:lstStyle/>
        <a:p>
          <a:endParaRPr lang="es-ES" sz="1800"/>
        </a:p>
      </dgm:t>
    </dgm:pt>
    <dgm:pt modelId="{EDE28EB3-68D9-42F3-B129-A696B730CB8B}">
      <dgm:prSet custT="1"/>
      <dgm:spPr>
        <a:solidFill>
          <a:srgbClr val="FFFFCC"/>
        </a:solidFill>
        <a:ln w="28575">
          <a:solidFill>
            <a:srgbClr val="959200"/>
          </a:solidFill>
        </a:ln>
        <a:scene3d>
          <a:camera prst="orthographicFront"/>
          <a:lightRig rig="threePt" dir="t"/>
        </a:scene3d>
        <a:sp3d>
          <a:bevelT prst="slope"/>
        </a:sp3d>
      </dgm:spPr>
      <dgm:t>
        <a:bodyPr/>
        <a:lstStyle/>
        <a:p>
          <a:r>
            <a:rPr lang="my-MM" sz="1800" b="1" dirty="0">
              <a:solidFill>
                <a:srgbClr val="747100"/>
              </a:solidFill>
            </a:rPr>
            <a:t>ငြိမ်းချမ်းစွာဖြင့်။ အသင်းသားတစ်ဦးစီသည် ရှေ့သီလသုံးပါးကို ပြုစုပျိုးထောင်သောအခါ နှောင်ကြိုး စည်းလုံးခြင်၊</a:t>
          </a:r>
          <a:endParaRPr lang="es-ES" sz="1800" dirty="0"/>
        </a:p>
      </dgm:t>
    </dgm:pt>
    <dgm:pt modelId="{50AE5C9D-CBB1-4D92-AE93-B2608E148C5C}" type="parTrans" cxnId="{1DCCF5A1-7E29-48F6-9B29-8456EF81E5F3}">
      <dgm:prSet/>
      <dgm:spPr/>
      <dgm:t>
        <a:bodyPr/>
        <a:lstStyle/>
        <a:p>
          <a:endParaRPr lang="es-ES" sz="1800"/>
        </a:p>
      </dgm:t>
    </dgm:pt>
    <dgm:pt modelId="{ACC3817E-3130-4276-B9BB-53F25724C2A1}" type="sibTrans" cxnId="{1DCCF5A1-7E29-48F6-9B29-8456EF81E5F3}">
      <dgm:prSet/>
      <dgm:spPr/>
      <dgm:t>
        <a:bodyPr/>
        <a:lstStyle/>
        <a:p>
          <a:endParaRPr lang="es-ES" sz="1800"/>
        </a:p>
      </dgm:t>
    </dgm:pt>
    <dgm:pt modelId="{68554FE9-90B4-47BF-9B8A-96D45DFFD5FE}" type="pres">
      <dgm:prSet presAssocID="{DB47D728-21BA-459C-B7F1-EA10083904CE}" presName="Name0" presStyleCnt="0">
        <dgm:presLayoutVars>
          <dgm:dir/>
          <dgm:resizeHandles val="exact"/>
        </dgm:presLayoutVars>
      </dgm:prSet>
      <dgm:spPr/>
    </dgm:pt>
    <dgm:pt modelId="{60760D44-0A7F-461A-B47D-D30CB458BAD4}" type="pres">
      <dgm:prSet presAssocID="{6334FF27-1740-4585-A11F-FC2816EB5A87}" presName="composite" presStyleCnt="0"/>
      <dgm:spPr/>
    </dgm:pt>
    <dgm:pt modelId="{FD246AF8-6DB6-4532-B80F-882651495C53}" type="pres">
      <dgm:prSet presAssocID="{6334FF27-1740-4585-A11F-FC2816EB5A87}" presName="rect1" presStyleLbl="trAlignAcc1" presStyleIdx="0" presStyleCnt="4" custScaleX="113627" custLinFactNeighborX="-409" custLinFactNeighborY="2218">
        <dgm:presLayoutVars>
          <dgm:bulletEnabled val="1"/>
        </dgm:presLayoutVars>
      </dgm:prSet>
      <dgm:spPr/>
    </dgm:pt>
    <dgm:pt modelId="{F15F3927-FC7A-4DC5-8789-07BAD2CD4794}" type="pres">
      <dgm:prSet presAssocID="{6334FF27-1740-4585-A11F-FC2816EB5A87}" presName="rect2" presStyleLbl="fgImgPlace1" presStyleIdx="0" presStyleCnt="4" custLinFactNeighborX="-63768" custLinFactNeighborY="14647"/>
      <dgm:spPr>
        <a:blipFill dpi="0"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chemeClr val="accent5">
              <a:lumMod val="50000"/>
            </a:schemeClr>
          </a:solidFill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</dgm:pt>
    <dgm:pt modelId="{81622B93-13DC-4977-AC9A-43890F3CAC82}" type="pres">
      <dgm:prSet presAssocID="{D8E06611-4811-465A-9B00-676B8F4FD9E1}" presName="sibTrans" presStyleCnt="0"/>
      <dgm:spPr/>
    </dgm:pt>
    <dgm:pt modelId="{84393846-AF5D-4896-9719-40FA53EAA90E}" type="pres">
      <dgm:prSet presAssocID="{D6555BA8-B9A3-47E5-B48C-ECFDAFA6B09C}" presName="composite" presStyleCnt="0"/>
      <dgm:spPr/>
    </dgm:pt>
    <dgm:pt modelId="{D3C7AFAD-DC0C-4792-9349-845D73986898}" type="pres">
      <dgm:prSet presAssocID="{D6555BA8-B9A3-47E5-B48C-ECFDAFA6B09C}" presName="rect1" presStyleLbl="trAlignAcc1" presStyleIdx="1" presStyleCnt="4" custScaleX="114093" custLinFactNeighborX="14562" custLinFactNeighborY="3610">
        <dgm:presLayoutVars>
          <dgm:bulletEnabled val="1"/>
        </dgm:presLayoutVars>
      </dgm:prSet>
      <dgm:spPr/>
    </dgm:pt>
    <dgm:pt modelId="{EF11658B-63F6-49CD-8134-7143B68DBA52}" type="pres">
      <dgm:prSet presAssocID="{D6555BA8-B9A3-47E5-B48C-ECFDAFA6B09C}" presName="rect2" presStyleLbl="fgImgPlace1" presStyleIdx="1" presStyleCnt="4" custLinFactNeighborX="8996" custLinFactNeighborY="600"/>
      <dgm:spPr>
        <a:blipFill rotWithShape="1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rgbClr val="0070C0"/>
          </a:solidFill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</dgm:pt>
    <dgm:pt modelId="{DF74DFEB-AC9A-444B-8A90-06D4C6CAF455}" type="pres">
      <dgm:prSet presAssocID="{99A78908-DC4E-4071-8D9B-5ACBF698A03E}" presName="sibTrans" presStyleCnt="0"/>
      <dgm:spPr/>
    </dgm:pt>
    <dgm:pt modelId="{FB6521BF-FC89-49C9-9E75-8368AE124B28}" type="pres">
      <dgm:prSet presAssocID="{F13A05CC-338E-4CB8-8C5C-B2A3FE979A4B}" presName="composite" presStyleCnt="0"/>
      <dgm:spPr/>
    </dgm:pt>
    <dgm:pt modelId="{94E397D8-C1C1-4D3D-8FD2-65F6742F4BC2}" type="pres">
      <dgm:prSet presAssocID="{F13A05CC-338E-4CB8-8C5C-B2A3FE979A4B}" presName="rect1" presStyleLbl="trAlignAcc1" presStyleIdx="2" presStyleCnt="4" custScaleX="113942">
        <dgm:presLayoutVars>
          <dgm:bulletEnabled val="1"/>
        </dgm:presLayoutVars>
      </dgm:prSet>
      <dgm:spPr/>
    </dgm:pt>
    <dgm:pt modelId="{A8D6A96E-0F24-47DA-BB0E-91648BAD72B0}" type="pres">
      <dgm:prSet presAssocID="{F13A05CC-338E-4CB8-8C5C-B2A3FE979A4B}" presName="rect2" presStyleLbl="fgImgPlace1" presStyleIdx="2" presStyleCnt="4" custLinFactNeighborX="-56539" custLinFactNeighborY="15484"/>
      <dgm:spPr>
        <a:blipFill dpi="0" rotWithShape="1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r="1045"/>
          </a:stretch>
        </a:blipFill>
        <a:ln>
          <a:solidFill>
            <a:schemeClr val="accent2">
              <a:lumMod val="75000"/>
            </a:schemeClr>
          </a:solidFill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</dgm:pt>
    <dgm:pt modelId="{BA7AE0C7-B758-4FA2-B70D-B4AE687A69E4}" type="pres">
      <dgm:prSet presAssocID="{5814758A-3213-4711-A14E-ACAF81ED810E}" presName="sibTrans" presStyleCnt="0"/>
      <dgm:spPr/>
    </dgm:pt>
    <dgm:pt modelId="{D7C76405-1505-4898-818D-733C64117168}" type="pres">
      <dgm:prSet presAssocID="{EDE28EB3-68D9-42F3-B129-A696B730CB8B}" presName="composite" presStyleCnt="0"/>
      <dgm:spPr/>
    </dgm:pt>
    <dgm:pt modelId="{21403EAD-2D9D-4B68-8CDD-B570F21103EC}" type="pres">
      <dgm:prSet presAssocID="{EDE28EB3-68D9-42F3-B129-A696B730CB8B}" presName="rect1" presStyleLbl="trAlignAcc1" presStyleIdx="3" presStyleCnt="4" custScaleX="113791" custLinFactNeighborX="11414">
        <dgm:presLayoutVars>
          <dgm:bulletEnabled val="1"/>
        </dgm:presLayoutVars>
      </dgm:prSet>
      <dgm:spPr/>
    </dgm:pt>
    <dgm:pt modelId="{2A27E7CF-667B-4C2D-B733-8BA9515DDE21}" type="pres">
      <dgm:prSet presAssocID="{EDE28EB3-68D9-42F3-B129-A696B730CB8B}" presName="rect2" presStyleLbl="fgImgPlace1" presStyleIdx="3" presStyleCnt="4"/>
      <dgm:spPr>
        <a:blipFill dpi="0" rotWithShape="1"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600"/>
          </a:stretch>
        </a:blipFill>
        <a:ln>
          <a:solidFill>
            <a:srgbClr val="959200"/>
          </a:solidFill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</dgm:pt>
  </dgm:ptLst>
  <dgm:cxnLst>
    <dgm:cxn modelId="{6EC96D03-A4F6-4A38-B440-0A5FD20F0DD2}" type="presOf" srcId="{DB47D728-21BA-459C-B7F1-EA10083904CE}" destId="{68554FE9-90B4-47BF-9B8A-96D45DFFD5FE}" srcOrd="0" destOrd="0" presId="urn:microsoft.com/office/officeart/2008/layout/PictureStrips"/>
    <dgm:cxn modelId="{79862432-FE69-4523-AAD1-187CEE249EA5}" type="presOf" srcId="{D6555BA8-B9A3-47E5-B48C-ECFDAFA6B09C}" destId="{D3C7AFAD-DC0C-4792-9349-845D73986898}" srcOrd="0" destOrd="0" presId="urn:microsoft.com/office/officeart/2008/layout/PictureStrips"/>
    <dgm:cxn modelId="{2A5C9F32-8A3F-4B40-BE52-0C1E095E5C82}" srcId="{DB47D728-21BA-459C-B7F1-EA10083904CE}" destId="{6334FF27-1740-4585-A11F-FC2816EB5A87}" srcOrd="0" destOrd="0" parTransId="{0D2A2180-C085-4BDE-8203-FCA45E96CB82}" sibTransId="{D8E06611-4811-465A-9B00-676B8F4FD9E1}"/>
    <dgm:cxn modelId="{922E2C6D-8216-458A-B635-758C5788445C}" type="presOf" srcId="{EDE28EB3-68D9-42F3-B129-A696B730CB8B}" destId="{21403EAD-2D9D-4B68-8CDD-B570F21103EC}" srcOrd="0" destOrd="0" presId="urn:microsoft.com/office/officeart/2008/layout/PictureStrips"/>
    <dgm:cxn modelId="{B4AFAA89-E2C6-4636-AB33-97BC030C18BC}" type="presOf" srcId="{F13A05CC-338E-4CB8-8C5C-B2A3FE979A4B}" destId="{94E397D8-C1C1-4D3D-8FD2-65F6742F4BC2}" srcOrd="0" destOrd="0" presId="urn:microsoft.com/office/officeart/2008/layout/PictureStrips"/>
    <dgm:cxn modelId="{1DCCF5A1-7E29-48F6-9B29-8456EF81E5F3}" srcId="{DB47D728-21BA-459C-B7F1-EA10083904CE}" destId="{EDE28EB3-68D9-42F3-B129-A696B730CB8B}" srcOrd="3" destOrd="0" parTransId="{50AE5C9D-CBB1-4D92-AE93-B2608E148C5C}" sibTransId="{ACC3817E-3130-4276-B9BB-53F25724C2A1}"/>
    <dgm:cxn modelId="{6993DDBF-2777-4A69-A70F-A53728CDB413}" srcId="{DB47D728-21BA-459C-B7F1-EA10083904CE}" destId="{F13A05CC-338E-4CB8-8C5C-B2A3FE979A4B}" srcOrd="2" destOrd="0" parTransId="{36CECA53-51EC-471C-B0DE-DFA98F97E977}" sibTransId="{5814758A-3213-4711-A14E-ACAF81ED810E}"/>
    <dgm:cxn modelId="{214B41EA-FE5C-4F90-A5BB-24EDFC8DF209}" srcId="{DB47D728-21BA-459C-B7F1-EA10083904CE}" destId="{D6555BA8-B9A3-47E5-B48C-ECFDAFA6B09C}" srcOrd="1" destOrd="0" parTransId="{F7AD5064-8CC8-4110-8D78-B8634FF08B50}" sibTransId="{99A78908-DC4E-4071-8D9B-5ACBF698A03E}"/>
    <dgm:cxn modelId="{676630F4-6BBF-4BF3-9052-60EDA19B494B}" type="presOf" srcId="{6334FF27-1740-4585-A11F-FC2816EB5A87}" destId="{FD246AF8-6DB6-4532-B80F-882651495C53}" srcOrd="0" destOrd="0" presId="urn:microsoft.com/office/officeart/2008/layout/PictureStrips"/>
    <dgm:cxn modelId="{FE9FC88F-013F-4C92-A925-D8175F774FD5}" type="presParOf" srcId="{68554FE9-90B4-47BF-9B8A-96D45DFFD5FE}" destId="{60760D44-0A7F-461A-B47D-D30CB458BAD4}" srcOrd="0" destOrd="0" presId="urn:microsoft.com/office/officeart/2008/layout/PictureStrips"/>
    <dgm:cxn modelId="{64CA8DE4-97ED-409F-A4DB-CAB350D9DAC2}" type="presParOf" srcId="{60760D44-0A7F-461A-B47D-D30CB458BAD4}" destId="{FD246AF8-6DB6-4532-B80F-882651495C53}" srcOrd="0" destOrd="0" presId="urn:microsoft.com/office/officeart/2008/layout/PictureStrips"/>
    <dgm:cxn modelId="{D5F3957B-5C44-4F56-8EBC-218478F90650}" type="presParOf" srcId="{60760D44-0A7F-461A-B47D-D30CB458BAD4}" destId="{F15F3927-FC7A-4DC5-8789-07BAD2CD4794}" srcOrd="1" destOrd="0" presId="urn:microsoft.com/office/officeart/2008/layout/PictureStrips"/>
    <dgm:cxn modelId="{0A0E5866-DF57-44D8-BDBB-89CD37125431}" type="presParOf" srcId="{68554FE9-90B4-47BF-9B8A-96D45DFFD5FE}" destId="{81622B93-13DC-4977-AC9A-43890F3CAC82}" srcOrd="1" destOrd="0" presId="urn:microsoft.com/office/officeart/2008/layout/PictureStrips"/>
    <dgm:cxn modelId="{F6C35232-342A-4CF2-9C5D-7EAD175A8E12}" type="presParOf" srcId="{68554FE9-90B4-47BF-9B8A-96D45DFFD5FE}" destId="{84393846-AF5D-4896-9719-40FA53EAA90E}" srcOrd="2" destOrd="0" presId="urn:microsoft.com/office/officeart/2008/layout/PictureStrips"/>
    <dgm:cxn modelId="{6A915B28-78C7-4E51-AD86-3868719DFA50}" type="presParOf" srcId="{84393846-AF5D-4896-9719-40FA53EAA90E}" destId="{D3C7AFAD-DC0C-4792-9349-845D73986898}" srcOrd="0" destOrd="0" presId="urn:microsoft.com/office/officeart/2008/layout/PictureStrips"/>
    <dgm:cxn modelId="{9D062429-985B-471E-8705-D158619A3314}" type="presParOf" srcId="{84393846-AF5D-4896-9719-40FA53EAA90E}" destId="{EF11658B-63F6-49CD-8134-7143B68DBA52}" srcOrd="1" destOrd="0" presId="urn:microsoft.com/office/officeart/2008/layout/PictureStrips"/>
    <dgm:cxn modelId="{B2A3329E-0BEA-4D1D-8A3E-AE9338D27FFD}" type="presParOf" srcId="{68554FE9-90B4-47BF-9B8A-96D45DFFD5FE}" destId="{DF74DFEB-AC9A-444B-8A90-06D4C6CAF455}" srcOrd="3" destOrd="0" presId="urn:microsoft.com/office/officeart/2008/layout/PictureStrips"/>
    <dgm:cxn modelId="{291D9250-584E-4765-AD1D-0BFC1C6CB34B}" type="presParOf" srcId="{68554FE9-90B4-47BF-9B8A-96D45DFFD5FE}" destId="{FB6521BF-FC89-49C9-9E75-8368AE124B28}" srcOrd="4" destOrd="0" presId="urn:microsoft.com/office/officeart/2008/layout/PictureStrips"/>
    <dgm:cxn modelId="{39C7FFBD-7F64-4FC6-B65A-0FAA1AA651AE}" type="presParOf" srcId="{FB6521BF-FC89-49C9-9E75-8368AE124B28}" destId="{94E397D8-C1C1-4D3D-8FD2-65F6742F4BC2}" srcOrd="0" destOrd="0" presId="urn:microsoft.com/office/officeart/2008/layout/PictureStrips"/>
    <dgm:cxn modelId="{B5A62C31-C4EF-4C01-B950-9170FF5BC804}" type="presParOf" srcId="{FB6521BF-FC89-49C9-9E75-8368AE124B28}" destId="{A8D6A96E-0F24-47DA-BB0E-91648BAD72B0}" srcOrd="1" destOrd="0" presId="urn:microsoft.com/office/officeart/2008/layout/PictureStrips"/>
    <dgm:cxn modelId="{312B7400-A35C-4E12-AF03-2DA8B774AC33}" type="presParOf" srcId="{68554FE9-90B4-47BF-9B8A-96D45DFFD5FE}" destId="{BA7AE0C7-B758-4FA2-B70D-B4AE687A69E4}" srcOrd="5" destOrd="0" presId="urn:microsoft.com/office/officeart/2008/layout/PictureStrips"/>
    <dgm:cxn modelId="{04F20535-183A-43ED-AF65-EB9F484E7FF0}" type="presParOf" srcId="{68554FE9-90B4-47BF-9B8A-96D45DFFD5FE}" destId="{D7C76405-1505-4898-818D-733C64117168}" srcOrd="6" destOrd="0" presId="urn:microsoft.com/office/officeart/2008/layout/PictureStrips"/>
    <dgm:cxn modelId="{88331077-C5A3-4A8A-97FF-0518E63389A7}" type="presParOf" srcId="{D7C76405-1505-4898-818D-733C64117168}" destId="{21403EAD-2D9D-4B68-8CDD-B570F21103EC}" srcOrd="0" destOrd="0" presId="urn:microsoft.com/office/officeart/2008/layout/PictureStrips"/>
    <dgm:cxn modelId="{EADD93F5-1791-4004-B8F8-C33DA340CCFF}" type="presParOf" srcId="{D7C76405-1505-4898-818D-733C64117168}" destId="{2A27E7CF-667B-4C2D-B733-8BA9515DDE21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BDEF964-5041-442D-BF08-AA52362FF57C}" type="doc">
      <dgm:prSet loTypeId="urn:microsoft.com/office/officeart/2005/8/layout/hierarchy1" loCatId="hierarchy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5DC7FC0B-2E3C-4F2F-9D5F-4357A26BD45F}">
      <dgm:prSet phldrT="[Texto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my-MM" sz="1800" b="1" dirty="0"/>
            <a:t>စည်းလုံးခြင်းဆိုတာ တစ်ခု</a:t>
          </a:r>
          <a:r>
            <a:rPr lang="en-US" sz="1800" b="1" dirty="0"/>
            <a:t> </a:t>
          </a:r>
          <a:r>
            <a:rPr lang="my-MM" sz="1800" b="1" dirty="0"/>
            <a:t>ကိုအခြေခံပြီး</a:t>
          </a:r>
          <a:endParaRPr lang="es-ES" sz="1800" b="1" dirty="0"/>
        </a:p>
      </dgm:t>
    </dgm:pt>
    <dgm:pt modelId="{157C0907-2508-4294-B991-6E451F424B90}" type="parTrans" cxnId="{1CBE9ED5-D62F-4D14-A420-891744D6285B}">
      <dgm:prSet/>
      <dgm:spPr/>
      <dgm:t>
        <a:bodyPr/>
        <a:lstStyle/>
        <a:p>
          <a:endParaRPr lang="es-ES" sz="1800" b="1"/>
        </a:p>
      </dgm:t>
    </dgm:pt>
    <dgm:pt modelId="{B70B92C5-047C-48FB-9A7F-716C06AD28B9}" type="sibTrans" cxnId="{1CBE9ED5-D62F-4D14-A420-891744D6285B}">
      <dgm:prSet/>
      <dgm:spPr/>
      <dgm:t>
        <a:bodyPr/>
        <a:lstStyle/>
        <a:p>
          <a:endParaRPr lang="es-ES" sz="1800" b="1"/>
        </a:p>
      </dgm:t>
    </dgm:pt>
    <dgm:pt modelId="{F028EDBE-7805-4195-BCE6-BD129ACE5D97}">
      <dgm:prSet phldrT="[Texto]"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pPr algn="l"/>
          <a:r>
            <a:rPr lang="my-MM" sz="1800" b="1" dirty="0"/>
            <a:t>သန့်ရှင်းသောဝိညာဉ်တော် ၄း၄၊</a:t>
          </a:r>
          <a:endParaRPr lang="es-ES" sz="1800" b="1" dirty="0"/>
        </a:p>
      </dgm:t>
    </dgm:pt>
    <dgm:pt modelId="{D276772C-F428-495A-BD88-97DA2372B3DF}" type="parTrans" cxnId="{18A5D028-28A0-4CE6-B964-329CA7971F25}">
      <dgm:prSet/>
      <dgm:spPr/>
      <dgm:t>
        <a:bodyPr/>
        <a:lstStyle/>
        <a:p>
          <a:endParaRPr lang="es-ES" sz="1800" b="1"/>
        </a:p>
      </dgm:t>
    </dgm:pt>
    <dgm:pt modelId="{8AE47E14-12EF-4E47-8476-539D905C5B09}" type="sibTrans" cxnId="{18A5D028-28A0-4CE6-B964-329CA7971F25}">
      <dgm:prSet/>
      <dgm:spPr/>
      <dgm:t>
        <a:bodyPr/>
        <a:lstStyle/>
        <a:p>
          <a:endParaRPr lang="es-ES" sz="1800" b="1"/>
        </a:p>
      </dgm:t>
    </dgm:pt>
    <dgm:pt modelId="{7332C6F5-08DF-4C7E-AC05-2DB0352E1232}">
      <dgm:prSet phldrT="[Texto]" custT="1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r>
            <a:rPr lang="my-MM" sz="1800" b="1" dirty="0"/>
            <a:t>ခန္ဓာကိုယ် တစ်ခု</a:t>
          </a:r>
          <a:endParaRPr lang="es-ES" sz="1800" b="1" dirty="0"/>
        </a:p>
      </dgm:t>
    </dgm:pt>
    <dgm:pt modelId="{86571CC0-5A70-4644-9D77-16B532B004A8}" type="parTrans" cxnId="{D7C97C54-0B6E-4FD4-8798-8C40175604A5}">
      <dgm:prSet/>
      <dgm:spPr/>
      <dgm:t>
        <a:bodyPr/>
        <a:lstStyle/>
        <a:p>
          <a:endParaRPr lang="es-ES" sz="1800" b="1"/>
        </a:p>
      </dgm:t>
    </dgm:pt>
    <dgm:pt modelId="{FCFD0EAD-39C9-4FA0-A574-3AEB365FD299}" type="sibTrans" cxnId="{D7C97C54-0B6E-4FD4-8798-8C40175604A5}">
      <dgm:prSet/>
      <dgm:spPr/>
      <dgm:t>
        <a:bodyPr/>
        <a:lstStyle/>
        <a:p>
          <a:endParaRPr lang="es-ES" sz="1800" b="1"/>
        </a:p>
      </dgm:t>
    </dgm:pt>
    <dgm:pt modelId="{C2DE968E-CB10-44A8-B3D5-4F23B0CC667E}">
      <dgm:prSet phldrT="[Texto]" custT="1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r>
            <a:rPr lang="my-MM" sz="1800" b="1" dirty="0"/>
            <a:t>ဝိညာဉ်တစ်ခု</a:t>
          </a:r>
          <a:endParaRPr lang="es-ES" sz="1800" b="1" dirty="0"/>
        </a:p>
      </dgm:t>
    </dgm:pt>
    <dgm:pt modelId="{CFDD47EE-6F0C-43BB-8FA9-5A7CE6DC550C}" type="parTrans" cxnId="{284DB466-D052-4EE1-B805-A09730673496}">
      <dgm:prSet/>
      <dgm:spPr/>
      <dgm:t>
        <a:bodyPr/>
        <a:lstStyle/>
        <a:p>
          <a:endParaRPr lang="es-ES" sz="1800" b="1"/>
        </a:p>
      </dgm:t>
    </dgm:pt>
    <dgm:pt modelId="{ACD2A8C0-48EC-4AEC-B803-31A4CC2045D1}" type="sibTrans" cxnId="{284DB466-D052-4EE1-B805-A09730673496}">
      <dgm:prSet/>
      <dgm:spPr/>
      <dgm:t>
        <a:bodyPr/>
        <a:lstStyle/>
        <a:p>
          <a:endParaRPr lang="es-ES" sz="1800" b="1"/>
        </a:p>
      </dgm:t>
    </dgm:pt>
    <dgm:pt modelId="{82D09935-14CA-48B4-9F21-CF8DA3E0F056}">
      <dgm:prSet phldrT="[Texto]"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my-MM" sz="1800" b="1" dirty="0"/>
            <a:t>သားတော် ၄း၅၊</a:t>
          </a:r>
          <a:endParaRPr lang="es-ES" sz="1800" b="1" dirty="0"/>
        </a:p>
      </dgm:t>
    </dgm:pt>
    <dgm:pt modelId="{0BECD20C-CEF1-4A9B-B6AB-A12133194F09}" type="parTrans" cxnId="{B851C079-7CC6-440B-93E7-0048897DCDAF}">
      <dgm:prSet/>
      <dgm:spPr/>
      <dgm:t>
        <a:bodyPr/>
        <a:lstStyle/>
        <a:p>
          <a:endParaRPr lang="es-ES" sz="1800" b="1"/>
        </a:p>
      </dgm:t>
    </dgm:pt>
    <dgm:pt modelId="{CE94E4C5-37D6-405E-82C7-B1D7986BC4AF}" type="sibTrans" cxnId="{B851C079-7CC6-440B-93E7-0048897DCDAF}">
      <dgm:prSet/>
      <dgm:spPr/>
      <dgm:t>
        <a:bodyPr/>
        <a:lstStyle/>
        <a:p>
          <a:endParaRPr lang="es-ES" sz="1800" b="1"/>
        </a:p>
      </dgm:t>
    </dgm:pt>
    <dgm:pt modelId="{10947E9B-BA46-484F-BDE4-561C8F2A3313}">
      <dgm:prSet phldrT="[Texto]" custT="1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r>
            <a:rPr lang="my-MM" sz="1800" b="1" dirty="0"/>
            <a:t>သခင်တစ်ပါး</a:t>
          </a:r>
          <a:endParaRPr lang="es-ES" sz="1800" b="1" dirty="0"/>
        </a:p>
      </dgm:t>
    </dgm:pt>
    <dgm:pt modelId="{6E51BB9D-2C6E-4DFA-92FC-3DA0AA2B39EB}" type="parTrans" cxnId="{44DD7636-5CF0-4D91-B228-0E7238904A51}">
      <dgm:prSet/>
      <dgm:spPr/>
      <dgm:t>
        <a:bodyPr/>
        <a:lstStyle/>
        <a:p>
          <a:endParaRPr lang="es-ES" sz="1800" b="1"/>
        </a:p>
      </dgm:t>
    </dgm:pt>
    <dgm:pt modelId="{3680B72B-9D3F-45FC-9C1F-D7D339E016D0}" type="sibTrans" cxnId="{44DD7636-5CF0-4D91-B228-0E7238904A51}">
      <dgm:prSet/>
      <dgm:spPr/>
      <dgm:t>
        <a:bodyPr/>
        <a:lstStyle/>
        <a:p>
          <a:endParaRPr lang="es-ES" sz="1800" b="1"/>
        </a:p>
      </dgm:t>
    </dgm:pt>
    <dgm:pt modelId="{218FE43A-7739-4A5C-AB02-8727B19A0DED}">
      <dgm:prSet phldrT="[Texto]" custT="1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r>
            <a:rPr lang="my-MM" sz="1800" b="1" dirty="0"/>
            <a:t>မျှော်လင့်ချက်တစ်ခု</a:t>
          </a:r>
          <a:endParaRPr lang="es-ES" sz="1800" b="1" dirty="0"/>
        </a:p>
      </dgm:t>
    </dgm:pt>
    <dgm:pt modelId="{1A36E1FF-4791-4F29-9C37-36EC43243DC9}" type="parTrans" cxnId="{B24D720D-2EB0-4774-AE32-82F98E2C5973}">
      <dgm:prSet/>
      <dgm:spPr/>
      <dgm:t>
        <a:bodyPr/>
        <a:lstStyle/>
        <a:p>
          <a:endParaRPr lang="es-ES" sz="1800" b="1"/>
        </a:p>
      </dgm:t>
    </dgm:pt>
    <dgm:pt modelId="{9D668F1D-615C-4F46-B4AA-D1BC7ED10AA8}" type="sibTrans" cxnId="{B24D720D-2EB0-4774-AE32-82F98E2C5973}">
      <dgm:prSet/>
      <dgm:spPr/>
      <dgm:t>
        <a:bodyPr/>
        <a:lstStyle/>
        <a:p>
          <a:endParaRPr lang="es-ES" sz="1800" b="1"/>
        </a:p>
      </dgm:t>
    </dgm:pt>
    <dgm:pt modelId="{EE84124E-A781-4725-A3A1-CAE03B47C51C}">
      <dgm:prSet phldrT="[Texto]" custT="1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r>
            <a:rPr lang="my-MM" sz="1800" b="1" dirty="0"/>
            <a:t>ယုံကြည် ခြင်းတစ်ခု</a:t>
          </a:r>
          <a:endParaRPr lang="es-ES" sz="1800" b="1" dirty="0"/>
        </a:p>
      </dgm:t>
    </dgm:pt>
    <dgm:pt modelId="{D3A3AE12-A612-41F3-8FBD-9128C7B3A482}" type="parTrans" cxnId="{3D8264D3-AD90-4A38-BC6E-7C0F972F3C9D}">
      <dgm:prSet/>
      <dgm:spPr/>
      <dgm:t>
        <a:bodyPr/>
        <a:lstStyle/>
        <a:p>
          <a:endParaRPr lang="es-ES" sz="1800" b="1"/>
        </a:p>
      </dgm:t>
    </dgm:pt>
    <dgm:pt modelId="{6ACA1929-CD0F-486B-B7FB-1701834DB9A3}" type="sibTrans" cxnId="{3D8264D3-AD90-4A38-BC6E-7C0F972F3C9D}">
      <dgm:prSet/>
      <dgm:spPr/>
      <dgm:t>
        <a:bodyPr/>
        <a:lstStyle/>
        <a:p>
          <a:endParaRPr lang="es-ES" sz="1800" b="1"/>
        </a:p>
      </dgm:t>
    </dgm:pt>
    <dgm:pt modelId="{649207DE-36C0-4B35-A735-8A26BF7A1A19}">
      <dgm:prSet phldrT="[Texto]" custT="1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r>
            <a:rPr lang="my-MM" sz="1800" b="1" dirty="0"/>
            <a:t>ဗတ္တိဇံတစ်ခု</a:t>
          </a:r>
          <a:endParaRPr lang="es-ES" sz="1800" b="1" dirty="0"/>
        </a:p>
      </dgm:t>
    </dgm:pt>
    <dgm:pt modelId="{527597B4-ED4D-4697-8F92-F05485EDC67C}" type="parTrans" cxnId="{EBD1103B-C8E6-44B8-A478-F90F8A549F63}">
      <dgm:prSet/>
      <dgm:spPr/>
      <dgm:t>
        <a:bodyPr/>
        <a:lstStyle/>
        <a:p>
          <a:endParaRPr lang="es-ES" sz="1800" b="1"/>
        </a:p>
      </dgm:t>
    </dgm:pt>
    <dgm:pt modelId="{E77A8A5A-9920-4CE4-9974-1E828233C2A5}" type="sibTrans" cxnId="{EBD1103B-C8E6-44B8-A478-F90F8A549F63}">
      <dgm:prSet/>
      <dgm:spPr/>
      <dgm:t>
        <a:bodyPr/>
        <a:lstStyle/>
        <a:p>
          <a:endParaRPr lang="es-ES" sz="1800" b="1"/>
        </a:p>
      </dgm:t>
    </dgm:pt>
    <dgm:pt modelId="{68DE4B4D-2A88-4719-B2CA-096D937CB472}">
      <dgm:prSet phldrT="[Texto]"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my-MM" sz="1800" b="1" dirty="0"/>
            <a:t>ခမည်းတော် ၄း၆၊</a:t>
          </a:r>
          <a:endParaRPr lang="es-ES" sz="1800" b="1" dirty="0"/>
        </a:p>
      </dgm:t>
    </dgm:pt>
    <dgm:pt modelId="{129E8685-F413-4D04-B7E2-6FC1AB46F4EA}" type="parTrans" cxnId="{67BC6DDC-1446-4D1B-B7EF-F5268A3A62C4}">
      <dgm:prSet/>
      <dgm:spPr/>
      <dgm:t>
        <a:bodyPr/>
        <a:lstStyle/>
        <a:p>
          <a:endParaRPr lang="es-ES" sz="1800" b="1"/>
        </a:p>
      </dgm:t>
    </dgm:pt>
    <dgm:pt modelId="{81425959-7E79-4277-9C99-9CFD1929E5AF}" type="sibTrans" cxnId="{67BC6DDC-1446-4D1B-B7EF-F5268A3A62C4}">
      <dgm:prSet/>
      <dgm:spPr/>
      <dgm:t>
        <a:bodyPr/>
        <a:lstStyle/>
        <a:p>
          <a:endParaRPr lang="es-ES" sz="1800" b="1"/>
        </a:p>
      </dgm:t>
    </dgm:pt>
    <dgm:pt modelId="{71C8EB1E-4283-44BF-BA8F-1A5C532BA19A}">
      <dgm:prSet phldrT="[Texto]" custT="1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r>
            <a:rPr lang="my-MM" sz="1800" b="1" dirty="0"/>
            <a:t>ဘုရားသခင်တစ်ပါး</a:t>
          </a:r>
          <a:endParaRPr lang="es-ES" sz="1800" b="1" dirty="0"/>
        </a:p>
      </dgm:t>
    </dgm:pt>
    <dgm:pt modelId="{E3F8A76E-0CA4-4909-BF9D-F83E4FE24EAA}" type="parTrans" cxnId="{CE67FDD9-8920-46D1-BD77-595EFE546BE5}">
      <dgm:prSet/>
      <dgm:spPr/>
      <dgm:t>
        <a:bodyPr/>
        <a:lstStyle/>
        <a:p>
          <a:endParaRPr lang="es-ES" sz="1800" b="1"/>
        </a:p>
      </dgm:t>
    </dgm:pt>
    <dgm:pt modelId="{B52E07E1-BD3B-4C9D-B666-BD5E70163625}" type="sibTrans" cxnId="{CE67FDD9-8920-46D1-BD77-595EFE546BE5}">
      <dgm:prSet/>
      <dgm:spPr/>
      <dgm:t>
        <a:bodyPr/>
        <a:lstStyle/>
        <a:p>
          <a:endParaRPr lang="es-ES" sz="1800" b="1"/>
        </a:p>
      </dgm:t>
    </dgm:pt>
    <dgm:pt modelId="{B66359E3-C929-427F-AAE8-28BA152F14CD}" type="pres">
      <dgm:prSet presAssocID="{8BDEF964-5041-442D-BF08-AA52362FF57C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E64ED218-59E3-4B43-AAB8-CDDDF97B3862}" type="pres">
      <dgm:prSet presAssocID="{5DC7FC0B-2E3C-4F2F-9D5F-4357A26BD45F}" presName="hierRoot1" presStyleCnt="0"/>
      <dgm:spPr/>
    </dgm:pt>
    <dgm:pt modelId="{70F12554-326E-4B6F-AD0D-488923D3E082}" type="pres">
      <dgm:prSet presAssocID="{5DC7FC0B-2E3C-4F2F-9D5F-4357A26BD45F}" presName="composite" presStyleCnt="0"/>
      <dgm:spPr/>
    </dgm:pt>
    <dgm:pt modelId="{5558D0E1-B51A-4863-81F5-A389D12F9B16}" type="pres">
      <dgm:prSet presAssocID="{5DC7FC0B-2E3C-4F2F-9D5F-4357A26BD45F}" presName="background" presStyleLbl="node0" presStyleIdx="0" presStyleCnt="1"/>
      <dgm:spPr/>
    </dgm:pt>
    <dgm:pt modelId="{C9025EA1-1196-48E5-A223-EB6FF0F9397D}" type="pres">
      <dgm:prSet presAssocID="{5DC7FC0B-2E3C-4F2F-9D5F-4357A26BD45F}" presName="text" presStyleLbl="fgAcc0" presStyleIdx="0" presStyleCnt="1" custScaleX="377429" custScaleY="61073">
        <dgm:presLayoutVars>
          <dgm:chPref val="3"/>
        </dgm:presLayoutVars>
      </dgm:prSet>
      <dgm:spPr/>
    </dgm:pt>
    <dgm:pt modelId="{3D226B65-DC12-412C-8686-AF8231A9237A}" type="pres">
      <dgm:prSet presAssocID="{5DC7FC0B-2E3C-4F2F-9D5F-4357A26BD45F}" presName="hierChild2" presStyleCnt="0"/>
      <dgm:spPr/>
    </dgm:pt>
    <dgm:pt modelId="{64148C9B-250D-4C7D-8588-6B811971A869}" type="pres">
      <dgm:prSet presAssocID="{D276772C-F428-495A-BD88-97DA2372B3DF}" presName="Name10" presStyleLbl="parChTrans1D2" presStyleIdx="0" presStyleCnt="3"/>
      <dgm:spPr/>
    </dgm:pt>
    <dgm:pt modelId="{5F327399-CD4B-4BF5-864A-33B47306E0FF}" type="pres">
      <dgm:prSet presAssocID="{F028EDBE-7805-4195-BCE6-BD129ACE5D97}" presName="hierRoot2" presStyleCnt="0"/>
      <dgm:spPr/>
    </dgm:pt>
    <dgm:pt modelId="{F0C8DB28-4D60-4B59-BD68-72631603E145}" type="pres">
      <dgm:prSet presAssocID="{F028EDBE-7805-4195-BCE6-BD129ACE5D97}" presName="composite2" presStyleCnt="0"/>
      <dgm:spPr/>
    </dgm:pt>
    <dgm:pt modelId="{AA8CBA4F-39A1-4857-9030-5F7615309BAC}" type="pres">
      <dgm:prSet presAssocID="{F028EDBE-7805-4195-BCE6-BD129ACE5D97}" presName="background2" presStyleLbl="node2" presStyleIdx="0" presStyleCnt="3"/>
      <dgm:spPr/>
    </dgm:pt>
    <dgm:pt modelId="{E08E96AE-7691-4AB1-A017-8464EBAA4E6F}" type="pres">
      <dgm:prSet presAssocID="{F028EDBE-7805-4195-BCE6-BD129ACE5D97}" presName="text2" presStyleLbl="fgAcc2" presStyleIdx="0" presStyleCnt="3" custScaleX="137481" custLinFactNeighborX="89887" custLinFactNeighborY="-3193">
        <dgm:presLayoutVars>
          <dgm:chPref val="3"/>
        </dgm:presLayoutVars>
      </dgm:prSet>
      <dgm:spPr/>
    </dgm:pt>
    <dgm:pt modelId="{31C8445F-F3B9-494B-95FB-2E148D83DD7F}" type="pres">
      <dgm:prSet presAssocID="{F028EDBE-7805-4195-BCE6-BD129ACE5D97}" presName="hierChild3" presStyleCnt="0"/>
      <dgm:spPr/>
    </dgm:pt>
    <dgm:pt modelId="{F72BA96E-3149-4C99-B4A9-77FD58784F69}" type="pres">
      <dgm:prSet presAssocID="{86571CC0-5A70-4644-9D77-16B532B004A8}" presName="Name17" presStyleLbl="parChTrans1D3" presStyleIdx="0" presStyleCnt="7"/>
      <dgm:spPr/>
    </dgm:pt>
    <dgm:pt modelId="{496FB6DF-2EFB-4407-8914-B027493BB314}" type="pres">
      <dgm:prSet presAssocID="{7332C6F5-08DF-4C7E-AC05-2DB0352E1232}" presName="hierRoot3" presStyleCnt="0"/>
      <dgm:spPr/>
    </dgm:pt>
    <dgm:pt modelId="{3356E361-0741-480B-81FA-2CCB0ED995B4}" type="pres">
      <dgm:prSet presAssocID="{7332C6F5-08DF-4C7E-AC05-2DB0352E1232}" presName="composite3" presStyleCnt="0"/>
      <dgm:spPr/>
    </dgm:pt>
    <dgm:pt modelId="{0B137019-D111-4750-B183-EB55A8792132}" type="pres">
      <dgm:prSet presAssocID="{7332C6F5-08DF-4C7E-AC05-2DB0352E1232}" presName="background3" presStyleLbl="node3" presStyleIdx="0" presStyleCnt="7"/>
      <dgm:spPr/>
    </dgm:pt>
    <dgm:pt modelId="{DABC09D3-2556-42AE-A621-B95D680A025D}" type="pres">
      <dgm:prSet presAssocID="{7332C6F5-08DF-4C7E-AC05-2DB0352E1232}" presName="text3" presStyleLbl="fgAcc3" presStyleIdx="0" presStyleCnt="7">
        <dgm:presLayoutVars>
          <dgm:chPref val="3"/>
        </dgm:presLayoutVars>
      </dgm:prSet>
      <dgm:spPr/>
    </dgm:pt>
    <dgm:pt modelId="{133A3A36-EE69-43DD-ABE5-F289AB3EA1DB}" type="pres">
      <dgm:prSet presAssocID="{7332C6F5-08DF-4C7E-AC05-2DB0352E1232}" presName="hierChild4" presStyleCnt="0"/>
      <dgm:spPr/>
    </dgm:pt>
    <dgm:pt modelId="{C9433165-CE91-4589-AC8D-76EB2F373E3A}" type="pres">
      <dgm:prSet presAssocID="{CFDD47EE-6F0C-43BB-8FA9-5A7CE6DC550C}" presName="Name17" presStyleLbl="parChTrans1D3" presStyleIdx="1" presStyleCnt="7"/>
      <dgm:spPr/>
    </dgm:pt>
    <dgm:pt modelId="{86A277CE-50DE-47A3-A194-F557C1495042}" type="pres">
      <dgm:prSet presAssocID="{C2DE968E-CB10-44A8-B3D5-4F23B0CC667E}" presName="hierRoot3" presStyleCnt="0"/>
      <dgm:spPr/>
    </dgm:pt>
    <dgm:pt modelId="{5909F4A8-99B0-471B-8046-967A825DC06D}" type="pres">
      <dgm:prSet presAssocID="{C2DE968E-CB10-44A8-B3D5-4F23B0CC667E}" presName="composite3" presStyleCnt="0"/>
      <dgm:spPr/>
    </dgm:pt>
    <dgm:pt modelId="{544B3B76-CB81-4F94-AD55-0309B6FE128C}" type="pres">
      <dgm:prSet presAssocID="{C2DE968E-CB10-44A8-B3D5-4F23B0CC667E}" presName="background3" presStyleLbl="node3" presStyleIdx="1" presStyleCnt="7"/>
      <dgm:spPr/>
    </dgm:pt>
    <dgm:pt modelId="{D63BCC58-576A-4037-802E-F12BF4C1C627}" type="pres">
      <dgm:prSet presAssocID="{C2DE968E-CB10-44A8-B3D5-4F23B0CC667E}" presName="text3" presStyleLbl="fgAcc3" presStyleIdx="1" presStyleCnt="7">
        <dgm:presLayoutVars>
          <dgm:chPref val="3"/>
        </dgm:presLayoutVars>
      </dgm:prSet>
      <dgm:spPr/>
    </dgm:pt>
    <dgm:pt modelId="{9FD971E4-4D66-4449-B802-F2B3A22E40DD}" type="pres">
      <dgm:prSet presAssocID="{C2DE968E-CB10-44A8-B3D5-4F23B0CC667E}" presName="hierChild4" presStyleCnt="0"/>
      <dgm:spPr/>
    </dgm:pt>
    <dgm:pt modelId="{CB23E611-3EC2-4226-A043-A79B671CFEA9}" type="pres">
      <dgm:prSet presAssocID="{1A36E1FF-4791-4F29-9C37-36EC43243DC9}" presName="Name17" presStyleLbl="parChTrans1D3" presStyleIdx="2" presStyleCnt="7"/>
      <dgm:spPr/>
    </dgm:pt>
    <dgm:pt modelId="{E1939275-E4F9-4611-9F8A-9C6D98A64AE8}" type="pres">
      <dgm:prSet presAssocID="{218FE43A-7739-4A5C-AB02-8727B19A0DED}" presName="hierRoot3" presStyleCnt="0"/>
      <dgm:spPr/>
    </dgm:pt>
    <dgm:pt modelId="{4258CABC-0271-4A41-BCF8-53E89C59B5BD}" type="pres">
      <dgm:prSet presAssocID="{218FE43A-7739-4A5C-AB02-8727B19A0DED}" presName="composite3" presStyleCnt="0"/>
      <dgm:spPr/>
    </dgm:pt>
    <dgm:pt modelId="{EAF9F8C1-6F13-41BA-95CF-D959B9B5E625}" type="pres">
      <dgm:prSet presAssocID="{218FE43A-7739-4A5C-AB02-8727B19A0DED}" presName="background3" presStyleLbl="node3" presStyleIdx="2" presStyleCnt="7"/>
      <dgm:spPr/>
    </dgm:pt>
    <dgm:pt modelId="{295B3605-C5C2-461F-967F-9E3887A37DC5}" type="pres">
      <dgm:prSet presAssocID="{218FE43A-7739-4A5C-AB02-8727B19A0DED}" presName="text3" presStyleLbl="fgAcc3" presStyleIdx="2" presStyleCnt="7" custScaleX="112983">
        <dgm:presLayoutVars>
          <dgm:chPref val="3"/>
        </dgm:presLayoutVars>
      </dgm:prSet>
      <dgm:spPr/>
    </dgm:pt>
    <dgm:pt modelId="{AEFD2199-49B5-4732-AFA4-15DE3A489556}" type="pres">
      <dgm:prSet presAssocID="{218FE43A-7739-4A5C-AB02-8727B19A0DED}" presName="hierChild4" presStyleCnt="0"/>
      <dgm:spPr/>
    </dgm:pt>
    <dgm:pt modelId="{605FFE05-B8CF-4178-9C16-E103AD577B48}" type="pres">
      <dgm:prSet presAssocID="{0BECD20C-CEF1-4A9B-B6AB-A12133194F09}" presName="Name10" presStyleLbl="parChTrans1D2" presStyleIdx="1" presStyleCnt="3"/>
      <dgm:spPr/>
    </dgm:pt>
    <dgm:pt modelId="{DB8F68EC-E471-42BF-A838-6A9C5B9BB229}" type="pres">
      <dgm:prSet presAssocID="{82D09935-14CA-48B4-9F21-CF8DA3E0F056}" presName="hierRoot2" presStyleCnt="0"/>
      <dgm:spPr/>
    </dgm:pt>
    <dgm:pt modelId="{7FD08247-4A91-48D5-82C8-9A86DF30279F}" type="pres">
      <dgm:prSet presAssocID="{82D09935-14CA-48B4-9F21-CF8DA3E0F056}" presName="composite2" presStyleCnt="0"/>
      <dgm:spPr/>
    </dgm:pt>
    <dgm:pt modelId="{D1BF69D4-902D-40D6-AE54-0CF46F5DB796}" type="pres">
      <dgm:prSet presAssocID="{82D09935-14CA-48B4-9F21-CF8DA3E0F056}" presName="background2" presStyleLbl="node2" presStyleIdx="1" presStyleCnt="3"/>
      <dgm:spPr/>
    </dgm:pt>
    <dgm:pt modelId="{9C54552C-AF66-439F-B0AE-71D8D947E0AC}" type="pres">
      <dgm:prSet presAssocID="{82D09935-14CA-48B4-9F21-CF8DA3E0F056}" presName="text2" presStyleLbl="fgAcc2" presStyleIdx="1" presStyleCnt="3" custScaleX="111207">
        <dgm:presLayoutVars>
          <dgm:chPref val="3"/>
        </dgm:presLayoutVars>
      </dgm:prSet>
      <dgm:spPr/>
    </dgm:pt>
    <dgm:pt modelId="{BA49EE0F-3D8D-471E-B88C-2F2DFA7E3689}" type="pres">
      <dgm:prSet presAssocID="{82D09935-14CA-48B4-9F21-CF8DA3E0F056}" presName="hierChild3" presStyleCnt="0"/>
      <dgm:spPr/>
    </dgm:pt>
    <dgm:pt modelId="{E15D4123-303E-4E48-887A-E78F3E2DF52C}" type="pres">
      <dgm:prSet presAssocID="{6E51BB9D-2C6E-4DFA-92FC-3DA0AA2B39EB}" presName="Name17" presStyleLbl="parChTrans1D3" presStyleIdx="3" presStyleCnt="7"/>
      <dgm:spPr/>
    </dgm:pt>
    <dgm:pt modelId="{C3E22339-AB52-4ED3-88AF-05E9D33B314A}" type="pres">
      <dgm:prSet presAssocID="{10947E9B-BA46-484F-BDE4-561C8F2A3313}" presName="hierRoot3" presStyleCnt="0"/>
      <dgm:spPr/>
    </dgm:pt>
    <dgm:pt modelId="{F4D4F63E-62DE-4BBD-8639-11DCE73B7F4B}" type="pres">
      <dgm:prSet presAssocID="{10947E9B-BA46-484F-BDE4-561C8F2A3313}" presName="composite3" presStyleCnt="0"/>
      <dgm:spPr/>
    </dgm:pt>
    <dgm:pt modelId="{B899769C-A8D0-416A-BD9E-D7904BFFBA94}" type="pres">
      <dgm:prSet presAssocID="{10947E9B-BA46-484F-BDE4-561C8F2A3313}" presName="background3" presStyleLbl="node3" presStyleIdx="3" presStyleCnt="7"/>
      <dgm:spPr/>
    </dgm:pt>
    <dgm:pt modelId="{1F88BECE-5BFD-41D7-AF88-7C60EBFCBB59}" type="pres">
      <dgm:prSet presAssocID="{10947E9B-BA46-484F-BDE4-561C8F2A3313}" presName="text3" presStyleLbl="fgAcc3" presStyleIdx="3" presStyleCnt="7">
        <dgm:presLayoutVars>
          <dgm:chPref val="3"/>
        </dgm:presLayoutVars>
      </dgm:prSet>
      <dgm:spPr/>
    </dgm:pt>
    <dgm:pt modelId="{1EF4725D-EEAB-4937-8191-55F1B1D9692C}" type="pres">
      <dgm:prSet presAssocID="{10947E9B-BA46-484F-BDE4-561C8F2A3313}" presName="hierChild4" presStyleCnt="0"/>
      <dgm:spPr/>
    </dgm:pt>
    <dgm:pt modelId="{884B83BF-7D87-45B1-AA87-29CF359A3A8F}" type="pres">
      <dgm:prSet presAssocID="{D3A3AE12-A612-41F3-8FBD-9128C7B3A482}" presName="Name17" presStyleLbl="parChTrans1D3" presStyleIdx="4" presStyleCnt="7"/>
      <dgm:spPr/>
    </dgm:pt>
    <dgm:pt modelId="{83DF1F41-519C-4955-9D87-508CAD365F71}" type="pres">
      <dgm:prSet presAssocID="{EE84124E-A781-4725-A3A1-CAE03B47C51C}" presName="hierRoot3" presStyleCnt="0"/>
      <dgm:spPr/>
    </dgm:pt>
    <dgm:pt modelId="{886870FA-71FB-4D2E-9E3B-64E46603CAE4}" type="pres">
      <dgm:prSet presAssocID="{EE84124E-A781-4725-A3A1-CAE03B47C51C}" presName="composite3" presStyleCnt="0"/>
      <dgm:spPr/>
    </dgm:pt>
    <dgm:pt modelId="{44C6CA75-64F9-4F37-AE78-0A1A305F7AA5}" type="pres">
      <dgm:prSet presAssocID="{EE84124E-A781-4725-A3A1-CAE03B47C51C}" presName="background3" presStyleLbl="node3" presStyleIdx="4" presStyleCnt="7"/>
      <dgm:spPr/>
    </dgm:pt>
    <dgm:pt modelId="{77AC4A91-327C-48A4-862A-27C2D8583F33}" type="pres">
      <dgm:prSet presAssocID="{EE84124E-A781-4725-A3A1-CAE03B47C51C}" presName="text3" presStyleLbl="fgAcc3" presStyleIdx="4" presStyleCnt="7">
        <dgm:presLayoutVars>
          <dgm:chPref val="3"/>
        </dgm:presLayoutVars>
      </dgm:prSet>
      <dgm:spPr/>
    </dgm:pt>
    <dgm:pt modelId="{1B259353-3E10-47D7-A5F7-8E540C0FCF39}" type="pres">
      <dgm:prSet presAssocID="{EE84124E-A781-4725-A3A1-CAE03B47C51C}" presName="hierChild4" presStyleCnt="0"/>
      <dgm:spPr/>
    </dgm:pt>
    <dgm:pt modelId="{A2B4117B-1F7C-4A85-87FA-EDCCDEC54DC1}" type="pres">
      <dgm:prSet presAssocID="{527597B4-ED4D-4697-8F92-F05485EDC67C}" presName="Name17" presStyleLbl="parChTrans1D3" presStyleIdx="5" presStyleCnt="7"/>
      <dgm:spPr/>
    </dgm:pt>
    <dgm:pt modelId="{DEC8E7CF-D50A-4844-ADB2-6C57F2C142A5}" type="pres">
      <dgm:prSet presAssocID="{649207DE-36C0-4B35-A735-8A26BF7A1A19}" presName="hierRoot3" presStyleCnt="0"/>
      <dgm:spPr/>
    </dgm:pt>
    <dgm:pt modelId="{66420721-C90F-4C93-A40D-86FAF2B496CF}" type="pres">
      <dgm:prSet presAssocID="{649207DE-36C0-4B35-A735-8A26BF7A1A19}" presName="composite3" presStyleCnt="0"/>
      <dgm:spPr/>
    </dgm:pt>
    <dgm:pt modelId="{9421C55D-9FF5-4C9E-88AD-FC8AF8AC0356}" type="pres">
      <dgm:prSet presAssocID="{649207DE-36C0-4B35-A735-8A26BF7A1A19}" presName="background3" presStyleLbl="node3" presStyleIdx="5" presStyleCnt="7"/>
      <dgm:spPr/>
    </dgm:pt>
    <dgm:pt modelId="{9A0DB549-6AE9-4A01-890F-67E0CCA0E0C9}" type="pres">
      <dgm:prSet presAssocID="{649207DE-36C0-4B35-A735-8A26BF7A1A19}" presName="text3" presStyleLbl="fgAcc3" presStyleIdx="5" presStyleCnt="7" custScaleX="112983">
        <dgm:presLayoutVars>
          <dgm:chPref val="3"/>
        </dgm:presLayoutVars>
      </dgm:prSet>
      <dgm:spPr/>
    </dgm:pt>
    <dgm:pt modelId="{92F1B64C-6C5D-44B5-89F6-A2DEBE2A32D5}" type="pres">
      <dgm:prSet presAssocID="{649207DE-36C0-4B35-A735-8A26BF7A1A19}" presName="hierChild4" presStyleCnt="0"/>
      <dgm:spPr/>
    </dgm:pt>
    <dgm:pt modelId="{8D37D5A4-57CD-441B-A84B-A11FA15428DD}" type="pres">
      <dgm:prSet presAssocID="{129E8685-F413-4D04-B7E2-6FC1AB46F4EA}" presName="Name10" presStyleLbl="parChTrans1D2" presStyleIdx="2" presStyleCnt="3"/>
      <dgm:spPr/>
    </dgm:pt>
    <dgm:pt modelId="{100DFA00-2139-4AA4-89A5-5AC058D8B7AD}" type="pres">
      <dgm:prSet presAssocID="{68DE4B4D-2A88-4719-B2CA-096D937CB472}" presName="hierRoot2" presStyleCnt="0"/>
      <dgm:spPr/>
    </dgm:pt>
    <dgm:pt modelId="{959441A5-36E9-4EFB-929A-C4E5662C52B9}" type="pres">
      <dgm:prSet presAssocID="{68DE4B4D-2A88-4719-B2CA-096D937CB472}" presName="composite2" presStyleCnt="0"/>
      <dgm:spPr/>
    </dgm:pt>
    <dgm:pt modelId="{9C8276BB-BCE3-4B8B-A77D-1CCA8FEC6083}" type="pres">
      <dgm:prSet presAssocID="{68DE4B4D-2A88-4719-B2CA-096D937CB472}" presName="background2" presStyleLbl="node2" presStyleIdx="2" presStyleCnt="3"/>
      <dgm:spPr/>
    </dgm:pt>
    <dgm:pt modelId="{A16C3125-1568-4697-9EA5-5E29DA098E18}" type="pres">
      <dgm:prSet presAssocID="{68DE4B4D-2A88-4719-B2CA-096D937CB472}" presName="text2" presStyleLbl="fgAcc2" presStyleIdx="2" presStyleCnt="3" custScaleX="118620">
        <dgm:presLayoutVars>
          <dgm:chPref val="3"/>
        </dgm:presLayoutVars>
      </dgm:prSet>
      <dgm:spPr/>
    </dgm:pt>
    <dgm:pt modelId="{EBB8FBCE-0AB2-4084-9616-50A3106FC88A}" type="pres">
      <dgm:prSet presAssocID="{68DE4B4D-2A88-4719-B2CA-096D937CB472}" presName="hierChild3" presStyleCnt="0"/>
      <dgm:spPr/>
    </dgm:pt>
    <dgm:pt modelId="{DFC0AA5E-9D96-4020-B104-CEA9E546EB96}" type="pres">
      <dgm:prSet presAssocID="{E3F8A76E-0CA4-4909-BF9D-F83E4FE24EAA}" presName="Name17" presStyleLbl="parChTrans1D3" presStyleIdx="6" presStyleCnt="7"/>
      <dgm:spPr/>
    </dgm:pt>
    <dgm:pt modelId="{100A59ED-7E03-4249-B23E-9C90B68ED953}" type="pres">
      <dgm:prSet presAssocID="{71C8EB1E-4283-44BF-BA8F-1A5C532BA19A}" presName="hierRoot3" presStyleCnt="0"/>
      <dgm:spPr/>
    </dgm:pt>
    <dgm:pt modelId="{0A6D8F5E-DF63-4465-8E2F-F6B8D0A6D0E8}" type="pres">
      <dgm:prSet presAssocID="{71C8EB1E-4283-44BF-BA8F-1A5C532BA19A}" presName="composite3" presStyleCnt="0"/>
      <dgm:spPr/>
    </dgm:pt>
    <dgm:pt modelId="{4440854E-B7FD-411E-88D9-95F9091B1E79}" type="pres">
      <dgm:prSet presAssocID="{71C8EB1E-4283-44BF-BA8F-1A5C532BA19A}" presName="background3" presStyleLbl="node3" presStyleIdx="6" presStyleCnt="7"/>
      <dgm:spPr/>
    </dgm:pt>
    <dgm:pt modelId="{AD9EB98D-3C88-4DB6-8D41-8404EC7F541A}" type="pres">
      <dgm:prSet presAssocID="{71C8EB1E-4283-44BF-BA8F-1A5C532BA19A}" presName="text3" presStyleLbl="fgAcc3" presStyleIdx="6" presStyleCnt="7">
        <dgm:presLayoutVars>
          <dgm:chPref val="3"/>
        </dgm:presLayoutVars>
      </dgm:prSet>
      <dgm:spPr/>
    </dgm:pt>
    <dgm:pt modelId="{E8206A72-72A5-4256-83D2-31DBC61DB5C0}" type="pres">
      <dgm:prSet presAssocID="{71C8EB1E-4283-44BF-BA8F-1A5C532BA19A}" presName="hierChild4" presStyleCnt="0"/>
      <dgm:spPr/>
    </dgm:pt>
  </dgm:ptLst>
  <dgm:cxnLst>
    <dgm:cxn modelId="{E9B94006-63A3-4240-947A-9B9A6B4AE1CA}" type="presOf" srcId="{218FE43A-7739-4A5C-AB02-8727B19A0DED}" destId="{295B3605-C5C2-461F-967F-9E3887A37DC5}" srcOrd="0" destOrd="0" presId="urn:microsoft.com/office/officeart/2005/8/layout/hierarchy1"/>
    <dgm:cxn modelId="{EFA3CF06-6C49-441E-8F45-E48051CA008D}" type="presOf" srcId="{1A36E1FF-4791-4F29-9C37-36EC43243DC9}" destId="{CB23E611-3EC2-4226-A043-A79B671CFEA9}" srcOrd="0" destOrd="0" presId="urn:microsoft.com/office/officeart/2005/8/layout/hierarchy1"/>
    <dgm:cxn modelId="{2A38A508-E77B-40E3-9A3C-6640F44CE1F6}" type="presOf" srcId="{86571CC0-5A70-4644-9D77-16B532B004A8}" destId="{F72BA96E-3149-4C99-B4A9-77FD58784F69}" srcOrd="0" destOrd="0" presId="urn:microsoft.com/office/officeart/2005/8/layout/hierarchy1"/>
    <dgm:cxn modelId="{4C6F360A-EA03-4470-8EDE-6AC8141D0112}" type="presOf" srcId="{82D09935-14CA-48B4-9F21-CF8DA3E0F056}" destId="{9C54552C-AF66-439F-B0AE-71D8D947E0AC}" srcOrd="0" destOrd="0" presId="urn:microsoft.com/office/officeart/2005/8/layout/hierarchy1"/>
    <dgm:cxn modelId="{B24D720D-2EB0-4774-AE32-82F98E2C5973}" srcId="{F028EDBE-7805-4195-BCE6-BD129ACE5D97}" destId="{218FE43A-7739-4A5C-AB02-8727B19A0DED}" srcOrd="2" destOrd="0" parTransId="{1A36E1FF-4791-4F29-9C37-36EC43243DC9}" sibTransId="{9D668F1D-615C-4F46-B4AA-D1BC7ED10AA8}"/>
    <dgm:cxn modelId="{2C44DE0F-DF27-4BF0-A16F-1C50F7436CC0}" type="presOf" srcId="{E3F8A76E-0CA4-4909-BF9D-F83E4FE24EAA}" destId="{DFC0AA5E-9D96-4020-B104-CEA9E546EB96}" srcOrd="0" destOrd="0" presId="urn:microsoft.com/office/officeart/2005/8/layout/hierarchy1"/>
    <dgm:cxn modelId="{81DC6C19-554D-4054-9789-3C0599A541CA}" type="presOf" srcId="{10947E9B-BA46-484F-BDE4-561C8F2A3313}" destId="{1F88BECE-5BFD-41D7-AF88-7C60EBFCBB59}" srcOrd="0" destOrd="0" presId="urn:microsoft.com/office/officeart/2005/8/layout/hierarchy1"/>
    <dgm:cxn modelId="{458FBE20-8F19-4347-928A-542F8BF96877}" type="presOf" srcId="{129E8685-F413-4D04-B7E2-6FC1AB46F4EA}" destId="{8D37D5A4-57CD-441B-A84B-A11FA15428DD}" srcOrd="0" destOrd="0" presId="urn:microsoft.com/office/officeart/2005/8/layout/hierarchy1"/>
    <dgm:cxn modelId="{18A5D028-28A0-4CE6-B964-329CA7971F25}" srcId="{5DC7FC0B-2E3C-4F2F-9D5F-4357A26BD45F}" destId="{F028EDBE-7805-4195-BCE6-BD129ACE5D97}" srcOrd="0" destOrd="0" parTransId="{D276772C-F428-495A-BD88-97DA2372B3DF}" sibTransId="{8AE47E14-12EF-4E47-8476-539D905C5B09}"/>
    <dgm:cxn modelId="{C14FC52A-2BBD-4146-9510-336D2514618F}" type="presOf" srcId="{C2DE968E-CB10-44A8-B3D5-4F23B0CC667E}" destId="{D63BCC58-576A-4037-802E-F12BF4C1C627}" srcOrd="0" destOrd="0" presId="urn:microsoft.com/office/officeart/2005/8/layout/hierarchy1"/>
    <dgm:cxn modelId="{D855A831-3482-4ECD-854C-CF41042DA563}" type="presOf" srcId="{527597B4-ED4D-4697-8F92-F05485EDC67C}" destId="{A2B4117B-1F7C-4A85-87FA-EDCCDEC54DC1}" srcOrd="0" destOrd="0" presId="urn:microsoft.com/office/officeart/2005/8/layout/hierarchy1"/>
    <dgm:cxn modelId="{44DD7636-5CF0-4D91-B228-0E7238904A51}" srcId="{82D09935-14CA-48B4-9F21-CF8DA3E0F056}" destId="{10947E9B-BA46-484F-BDE4-561C8F2A3313}" srcOrd="0" destOrd="0" parTransId="{6E51BB9D-2C6E-4DFA-92FC-3DA0AA2B39EB}" sibTransId="{3680B72B-9D3F-45FC-9C1F-D7D339E016D0}"/>
    <dgm:cxn modelId="{EBD1103B-C8E6-44B8-A478-F90F8A549F63}" srcId="{82D09935-14CA-48B4-9F21-CF8DA3E0F056}" destId="{649207DE-36C0-4B35-A735-8A26BF7A1A19}" srcOrd="2" destOrd="0" parTransId="{527597B4-ED4D-4697-8F92-F05485EDC67C}" sibTransId="{E77A8A5A-9920-4CE4-9974-1E828233C2A5}"/>
    <dgm:cxn modelId="{8BF42B3F-BB91-4C22-AE3B-C86F87F6264B}" type="presOf" srcId="{F028EDBE-7805-4195-BCE6-BD129ACE5D97}" destId="{E08E96AE-7691-4AB1-A017-8464EBAA4E6F}" srcOrd="0" destOrd="0" presId="urn:microsoft.com/office/officeart/2005/8/layout/hierarchy1"/>
    <dgm:cxn modelId="{EC5B6C41-9635-4163-80B8-5521E1AD19F8}" type="presOf" srcId="{CFDD47EE-6F0C-43BB-8FA9-5A7CE6DC550C}" destId="{C9433165-CE91-4589-AC8D-76EB2F373E3A}" srcOrd="0" destOrd="0" presId="urn:microsoft.com/office/officeart/2005/8/layout/hierarchy1"/>
    <dgm:cxn modelId="{284DB466-D052-4EE1-B805-A09730673496}" srcId="{F028EDBE-7805-4195-BCE6-BD129ACE5D97}" destId="{C2DE968E-CB10-44A8-B3D5-4F23B0CC667E}" srcOrd="1" destOrd="0" parTransId="{CFDD47EE-6F0C-43BB-8FA9-5A7CE6DC550C}" sibTransId="{ACD2A8C0-48EC-4AEC-B803-31A4CC2045D1}"/>
    <dgm:cxn modelId="{FC420E47-7253-4A35-8FEB-E12266ABF294}" type="presOf" srcId="{6E51BB9D-2C6E-4DFA-92FC-3DA0AA2B39EB}" destId="{E15D4123-303E-4E48-887A-E78F3E2DF52C}" srcOrd="0" destOrd="0" presId="urn:microsoft.com/office/officeart/2005/8/layout/hierarchy1"/>
    <dgm:cxn modelId="{D7C97C54-0B6E-4FD4-8798-8C40175604A5}" srcId="{F028EDBE-7805-4195-BCE6-BD129ACE5D97}" destId="{7332C6F5-08DF-4C7E-AC05-2DB0352E1232}" srcOrd="0" destOrd="0" parTransId="{86571CC0-5A70-4644-9D77-16B532B004A8}" sibTransId="{FCFD0EAD-39C9-4FA0-A574-3AEB365FD299}"/>
    <dgm:cxn modelId="{66AC5076-9F70-45CC-BFF2-8B09E0FB0CA8}" type="presOf" srcId="{D3A3AE12-A612-41F3-8FBD-9128C7B3A482}" destId="{884B83BF-7D87-45B1-AA87-29CF359A3A8F}" srcOrd="0" destOrd="0" presId="urn:microsoft.com/office/officeart/2005/8/layout/hierarchy1"/>
    <dgm:cxn modelId="{B851C079-7CC6-440B-93E7-0048897DCDAF}" srcId="{5DC7FC0B-2E3C-4F2F-9D5F-4357A26BD45F}" destId="{82D09935-14CA-48B4-9F21-CF8DA3E0F056}" srcOrd="1" destOrd="0" parTransId="{0BECD20C-CEF1-4A9B-B6AB-A12133194F09}" sibTransId="{CE94E4C5-37D6-405E-82C7-B1D7986BC4AF}"/>
    <dgm:cxn modelId="{F984E37F-E02B-4015-84C5-03614825C3BF}" type="presOf" srcId="{EE84124E-A781-4725-A3A1-CAE03B47C51C}" destId="{77AC4A91-327C-48A4-862A-27C2D8583F33}" srcOrd="0" destOrd="0" presId="urn:microsoft.com/office/officeart/2005/8/layout/hierarchy1"/>
    <dgm:cxn modelId="{FEB89283-8243-4828-9D75-401C2D7BF193}" type="presOf" srcId="{71C8EB1E-4283-44BF-BA8F-1A5C532BA19A}" destId="{AD9EB98D-3C88-4DB6-8D41-8404EC7F541A}" srcOrd="0" destOrd="0" presId="urn:microsoft.com/office/officeart/2005/8/layout/hierarchy1"/>
    <dgm:cxn modelId="{B766AC86-A0E4-4195-9A74-07CCF361DFD5}" type="presOf" srcId="{0BECD20C-CEF1-4A9B-B6AB-A12133194F09}" destId="{605FFE05-B8CF-4178-9C16-E103AD577B48}" srcOrd="0" destOrd="0" presId="urn:microsoft.com/office/officeart/2005/8/layout/hierarchy1"/>
    <dgm:cxn modelId="{39E7C88A-CA3F-463B-9E82-250E2B7D2BC8}" type="presOf" srcId="{8BDEF964-5041-442D-BF08-AA52362FF57C}" destId="{B66359E3-C929-427F-AAE8-28BA152F14CD}" srcOrd="0" destOrd="0" presId="urn:microsoft.com/office/officeart/2005/8/layout/hierarchy1"/>
    <dgm:cxn modelId="{631C1194-D53A-4307-8A05-572DAC6ED06F}" type="presOf" srcId="{649207DE-36C0-4B35-A735-8A26BF7A1A19}" destId="{9A0DB549-6AE9-4A01-890F-67E0CCA0E0C9}" srcOrd="0" destOrd="0" presId="urn:microsoft.com/office/officeart/2005/8/layout/hierarchy1"/>
    <dgm:cxn modelId="{02D5CC99-D890-4575-B687-24EBA34464CB}" type="presOf" srcId="{68DE4B4D-2A88-4719-B2CA-096D937CB472}" destId="{A16C3125-1568-4697-9EA5-5E29DA098E18}" srcOrd="0" destOrd="0" presId="urn:microsoft.com/office/officeart/2005/8/layout/hierarchy1"/>
    <dgm:cxn modelId="{4A5F549B-E528-4B34-87DC-FC45D8FFCFC1}" type="presOf" srcId="{5DC7FC0B-2E3C-4F2F-9D5F-4357A26BD45F}" destId="{C9025EA1-1196-48E5-A223-EB6FF0F9397D}" srcOrd="0" destOrd="0" presId="urn:microsoft.com/office/officeart/2005/8/layout/hierarchy1"/>
    <dgm:cxn modelId="{0B9BA6C0-FA59-4138-80F6-CD4B10381041}" type="presOf" srcId="{D276772C-F428-495A-BD88-97DA2372B3DF}" destId="{64148C9B-250D-4C7D-8588-6B811971A869}" srcOrd="0" destOrd="0" presId="urn:microsoft.com/office/officeart/2005/8/layout/hierarchy1"/>
    <dgm:cxn modelId="{3F81DFCF-99BE-4956-A8B1-4E8697065FC9}" type="presOf" srcId="{7332C6F5-08DF-4C7E-AC05-2DB0352E1232}" destId="{DABC09D3-2556-42AE-A621-B95D680A025D}" srcOrd="0" destOrd="0" presId="urn:microsoft.com/office/officeart/2005/8/layout/hierarchy1"/>
    <dgm:cxn modelId="{3D8264D3-AD90-4A38-BC6E-7C0F972F3C9D}" srcId="{82D09935-14CA-48B4-9F21-CF8DA3E0F056}" destId="{EE84124E-A781-4725-A3A1-CAE03B47C51C}" srcOrd="1" destOrd="0" parTransId="{D3A3AE12-A612-41F3-8FBD-9128C7B3A482}" sibTransId="{6ACA1929-CD0F-486B-B7FB-1701834DB9A3}"/>
    <dgm:cxn modelId="{1CBE9ED5-D62F-4D14-A420-891744D6285B}" srcId="{8BDEF964-5041-442D-BF08-AA52362FF57C}" destId="{5DC7FC0B-2E3C-4F2F-9D5F-4357A26BD45F}" srcOrd="0" destOrd="0" parTransId="{157C0907-2508-4294-B991-6E451F424B90}" sibTransId="{B70B92C5-047C-48FB-9A7F-716C06AD28B9}"/>
    <dgm:cxn modelId="{CE67FDD9-8920-46D1-BD77-595EFE546BE5}" srcId="{68DE4B4D-2A88-4719-B2CA-096D937CB472}" destId="{71C8EB1E-4283-44BF-BA8F-1A5C532BA19A}" srcOrd="0" destOrd="0" parTransId="{E3F8A76E-0CA4-4909-BF9D-F83E4FE24EAA}" sibTransId="{B52E07E1-BD3B-4C9D-B666-BD5E70163625}"/>
    <dgm:cxn modelId="{67BC6DDC-1446-4D1B-B7EF-F5268A3A62C4}" srcId="{5DC7FC0B-2E3C-4F2F-9D5F-4357A26BD45F}" destId="{68DE4B4D-2A88-4719-B2CA-096D937CB472}" srcOrd="2" destOrd="0" parTransId="{129E8685-F413-4D04-B7E2-6FC1AB46F4EA}" sibTransId="{81425959-7E79-4277-9C99-9CFD1929E5AF}"/>
    <dgm:cxn modelId="{3B3AEDA3-45F0-4D14-8B89-5FF6A44C60E5}" type="presParOf" srcId="{B66359E3-C929-427F-AAE8-28BA152F14CD}" destId="{E64ED218-59E3-4B43-AAB8-CDDDF97B3862}" srcOrd="0" destOrd="0" presId="urn:microsoft.com/office/officeart/2005/8/layout/hierarchy1"/>
    <dgm:cxn modelId="{108FA569-07C0-4E6C-B68B-5D0BE4CEDE7D}" type="presParOf" srcId="{E64ED218-59E3-4B43-AAB8-CDDDF97B3862}" destId="{70F12554-326E-4B6F-AD0D-488923D3E082}" srcOrd="0" destOrd="0" presId="urn:microsoft.com/office/officeart/2005/8/layout/hierarchy1"/>
    <dgm:cxn modelId="{EC6FA0E9-7AA6-46D0-ADF1-371FE02A0FCD}" type="presParOf" srcId="{70F12554-326E-4B6F-AD0D-488923D3E082}" destId="{5558D0E1-B51A-4863-81F5-A389D12F9B16}" srcOrd="0" destOrd="0" presId="urn:microsoft.com/office/officeart/2005/8/layout/hierarchy1"/>
    <dgm:cxn modelId="{28E42EA1-94C0-490F-90A1-EFF451C9CB4F}" type="presParOf" srcId="{70F12554-326E-4B6F-AD0D-488923D3E082}" destId="{C9025EA1-1196-48E5-A223-EB6FF0F9397D}" srcOrd="1" destOrd="0" presId="urn:microsoft.com/office/officeart/2005/8/layout/hierarchy1"/>
    <dgm:cxn modelId="{A878A3F1-9B23-47BA-851C-5CCF653C29ED}" type="presParOf" srcId="{E64ED218-59E3-4B43-AAB8-CDDDF97B3862}" destId="{3D226B65-DC12-412C-8686-AF8231A9237A}" srcOrd="1" destOrd="0" presId="urn:microsoft.com/office/officeart/2005/8/layout/hierarchy1"/>
    <dgm:cxn modelId="{6E7B321D-CC69-4672-9955-5985E965CAA5}" type="presParOf" srcId="{3D226B65-DC12-412C-8686-AF8231A9237A}" destId="{64148C9B-250D-4C7D-8588-6B811971A869}" srcOrd="0" destOrd="0" presId="urn:microsoft.com/office/officeart/2005/8/layout/hierarchy1"/>
    <dgm:cxn modelId="{BE4A14C1-D0C7-4EA1-8A55-72BBB7BCCB5C}" type="presParOf" srcId="{3D226B65-DC12-412C-8686-AF8231A9237A}" destId="{5F327399-CD4B-4BF5-864A-33B47306E0FF}" srcOrd="1" destOrd="0" presId="urn:microsoft.com/office/officeart/2005/8/layout/hierarchy1"/>
    <dgm:cxn modelId="{BC325FE2-4945-4616-9E06-105468496049}" type="presParOf" srcId="{5F327399-CD4B-4BF5-864A-33B47306E0FF}" destId="{F0C8DB28-4D60-4B59-BD68-72631603E145}" srcOrd="0" destOrd="0" presId="urn:microsoft.com/office/officeart/2005/8/layout/hierarchy1"/>
    <dgm:cxn modelId="{388AC19A-22A8-4544-A433-3AB9687B4492}" type="presParOf" srcId="{F0C8DB28-4D60-4B59-BD68-72631603E145}" destId="{AA8CBA4F-39A1-4857-9030-5F7615309BAC}" srcOrd="0" destOrd="0" presId="urn:microsoft.com/office/officeart/2005/8/layout/hierarchy1"/>
    <dgm:cxn modelId="{255A43BA-4E6F-4B58-8BEA-8F9D50FA0654}" type="presParOf" srcId="{F0C8DB28-4D60-4B59-BD68-72631603E145}" destId="{E08E96AE-7691-4AB1-A017-8464EBAA4E6F}" srcOrd="1" destOrd="0" presId="urn:microsoft.com/office/officeart/2005/8/layout/hierarchy1"/>
    <dgm:cxn modelId="{D94A8267-3F5A-4947-98AC-FD07E92F13EF}" type="presParOf" srcId="{5F327399-CD4B-4BF5-864A-33B47306E0FF}" destId="{31C8445F-F3B9-494B-95FB-2E148D83DD7F}" srcOrd="1" destOrd="0" presId="urn:microsoft.com/office/officeart/2005/8/layout/hierarchy1"/>
    <dgm:cxn modelId="{06164D6F-598B-428C-8839-A5B638B61413}" type="presParOf" srcId="{31C8445F-F3B9-494B-95FB-2E148D83DD7F}" destId="{F72BA96E-3149-4C99-B4A9-77FD58784F69}" srcOrd="0" destOrd="0" presId="urn:microsoft.com/office/officeart/2005/8/layout/hierarchy1"/>
    <dgm:cxn modelId="{E3B54794-4C55-45A1-86BE-CB76160AA903}" type="presParOf" srcId="{31C8445F-F3B9-494B-95FB-2E148D83DD7F}" destId="{496FB6DF-2EFB-4407-8914-B027493BB314}" srcOrd="1" destOrd="0" presId="urn:microsoft.com/office/officeart/2005/8/layout/hierarchy1"/>
    <dgm:cxn modelId="{F81C5158-4743-4B8D-8F20-DF67BBE58CCB}" type="presParOf" srcId="{496FB6DF-2EFB-4407-8914-B027493BB314}" destId="{3356E361-0741-480B-81FA-2CCB0ED995B4}" srcOrd="0" destOrd="0" presId="urn:microsoft.com/office/officeart/2005/8/layout/hierarchy1"/>
    <dgm:cxn modelId="{4B978D20-B2CB-4210-8A9D-6233CE8E303D}" type="presParOf" srcId="{3356E361-0741-480B-81FA-2CCB0ED995B4}" destId="{0B137019-D111-4750-B183-EB55A8792132}" srcOrd="0" destOrd="0" presId="urn:microsoft.com/office/officeart/2005/8/layout/hierarchy1"/>
    <dgm:cxn modelId="{1B44D652-3E1B-45DA-B19B-460D9C9AD1DE}" type="presParOf" srcId="{3356E361-0741-480B-81FA-2CCB0ED995B4}" destId="{DABC09D3-2556-42AE-A621-B95D680A025D}" srcOrd="1" destOrd="0" presId="urn:microsoft.com/office/officeart/2005/8/layout/hierarchy1"/>
    <dgm:cxn modelId="{CE859355-54F8-477E-9D98-B90E089672F3}" type="presParOf" srcId="{496FB6DF-2EFB-4407-8914-B027493BB314}" destId="{133A3A36-EE69-43DD-ABE5-F289AB3EA1DB}" srcOrd="1" destOrd="0" presId="urn:microsoft.com/office/officeart/2005/8/layout/hierarchy1"/>
    <dgm:cxn modelId="{E8A42C37-7C12-4C24-977B-90870AB8B9BB}" type="presParOf" srcId="{31C8445F-F3B9-494B-95FB-2E148D83DD7F}" destId="{C9433165-CE91-4589-AC8D-76EB2F373E3A}" srcOrd="2" destOrd="0" presId="urn:microsoft.com/office/officeart/2005/8/layout/hierarchy1"/>
    <dgm:cxn modelId="{422F9FF5-665D-4B5D-9B7A-3896AF0BD42E}" type="presParOf" srcId="{31C8445F-F3B9-494B-95FB-2E148D83DD7F}" destId="{86A277CE-50DE-47A3-A194-F557C1495042}" srcOrd="3" destOrd="0" presId="urn:microsoft.com/office/officeart/2005/8/layout/hierarchy1"/>
    <dgm:cxn modelId="{5D478B49-32DC-4B8C-ADAD-54EE4D57964A}" type="presParOf" srcId="{86A277CE-50DE-47A3-A194-F557C1495042}" destId="{5909F4A8-99B0-471B-8046-967A825DC06D}" srcOrd="0" destOrd="0" presId="urn:microsoft.com/office/officeart/2005/8/layout/hierarchy1"/>
    <dgm:cxn modelId="{A3734C97-7224-4D05-9FCD-79CD02CFA35C}" type="presParOf" srcId="{5909F4A8-99B0-471B-8046-967A825DC06D}" destId="{544B3B76-CB81-4F94-AD55-0309B6FE128C}" srcOrd="0" destOrd="0" presId="urn:microsoft.com/office/officeart/2005/8/layout/hierarchy1"/>
    <dgm:cxn modelId="{A91A2603-5373-43B6-810B-E9223F5E9D83}" type="presParOf" srcId="{5909F4A8-99B0-471B-8046-967A825DC06D}" destId="{D63BCC58-576A-4037-802E-F12BF4C1C627}" srcOrd="1" destOrd="0" presId="urn:microsoft.com/office/officeart/2005/8/layout/hierarchy1"/>
    <dgm:cxn modelId="{C46595B3-98C2-411C-A601-E4188AAA304F}" type="presParOf" srcId="{86A277CE-50DE-47A3-A194-F557C1495042}" destId="{9FD971E4-4D66-4449-B802-F2B3A22E40DD}" srcOrd="1" destOrd="0" presId="urn:microsoft.com/office/officeart/2005/8/layout/hierarchy1"/>
    <dgm:cxn modelId="{FFBA9E3E-440A-4F71-A481-84B834D5D5D9}" type="presParOf" srcId="{31C8445F-F3B9-494B-95FB-2E148D83DD7F}" destId="{CB23E611-3EC2-4226-A043-A79B671CFEA9}" srcOrd="4" destOrd="0" presId="urn:microsoft.com/office/officeart/2005/8/layout/hierarchy1"/>
    <dgm:cxn modelId="{B10C9BC8-91D1-4C94-8B9C-8EA890F16577}" type="presParOf" srcId="{31C8445F-F3B9-494B-95FB-2E148D83DD7F}" destId="{E1939275-E4F9-4611-9F8A-9C6D98A64AE8}" srcOrd="5" destOrd="0" presId="urn:microsoft.com/office/officeart/2005/8/layout/hierarchy1"/>
    <dgm:cxn modelId="{948A722B-24F8-4452-8567-B6E208CBE236}" type="presParOf" srcId="{E1939275-E4F9-4611-9F8A-9C6D98A64AE8}" destId="{4258CABC-0271-4A41-BCF8-53E89C59B5BD}" srcOrd="0" destOrd="0" presId="urn:microsoft.com/office/officeart/2005/8/layout/hierarchy1"/>
    <dgm:cxn modelId="{FD46A09F-5AEF-46A4-BADB-31CEC5D1FC80}" type="presParOf" srcId="{4258CABC-0271-4A41-BCF8-53E89C59B5BD}" destId="{EAF9F8C1-6F13-41BA-95CF-D959B9B5E625}" srcOrd="0" destOrd="0" presId="urn:microsoft.com/office/officeart/2005/8/layout/hierarchy1"/>
    <dgm:cxn modelId="{81AA110E-864D-4049-861B-C948FBD2E83E}" type="presParOf" srcId="{4258CABC-0271-4A41-BCF8-53E89C59B5BD}" destId="{295B3605-C5C2-461F-967F-9E3887A37DC5}" srcOrd="1" destOrd="0" presId="urn:microsoft.com/office/officeart/2005/8/layout/hierarchy1"/>
    <dgm:cxn modelId="{70602227-4BD6-4852-85BB-62041E3B1F92}" type="presParOf" srcId="{E1939275-E4F9-4611-9F8A-9C6D98A64AE8}" destId="{AEFD2199-49B5-4732-AFA4-15DE3A489556}" srcOrd="1" destOrd="0" presId="urn:microsoft.com/office/officeart/2005/8/layout/hierarchy1"/>
    <dgm:cxn modelId="{C3ABEFF9-527A-43FA-A6BB-0B7E35D664B1}" type="presParOf" srcId="{3D226B65-DC12-412C-8686-AF8231A9237A}" destId="{605FFE05-B8CF-4178-9C16-E103AD577B48}" srcOrd="2" destOrd="0" presId="urn:microsoft.com/office/officeart/2005/8/layout/hierarchy1"/>
    <dgm:cxn modelId="{C1F904BA-88D0-4E78-9AEC-9EDDA22E6ACE}" type="presParOf" srcId="{3D226B65-DC12-412C-8686-AF8231A9237A}" destId="{DB8F68EC-E471-42BF-A838-6A9C5B9BB229}" srcOrd="3" destOrd="0" presId="urn:microsoft.com/office/officeart/2005/8/layout/hierarchy1"/>
    <dgm:cxn modelId="{A0DC90A8-7180-4FC6-B06D-ADBE813F071F}" type="presParOf" srcId="{DB8F68EC-E471-42BF-A838-6A9C5B9BB229}" destId="{7FD08247-4A91-48D5-82C8-9A86DF30279F}" srcOrd="0" destOrd="0" presId="urn:microsoft.com/office/officeart/2005/8/layout/hierarchy1"/>
    <dgm:cxn modelId="{EC1E0394-1F6C-44F0-BA24-9974D05274DD}" type="presParOf" srcId="{7FD08247-4A91-48D5-82C8-9A86DF30279F}" destId="{D1BF69D4-902D-40D6-AE54-0CF46F5DB796}" srcOrd="0" destOrd="0" presId="urn:microsoft.com/office/officeart/2005/8/layout/hierarchy1"/>
    <dgm:cxn modelId="{FB09D48E-1277-4630-BC96-A66B695C37B0}" type="presParOf" srcId="{7FD08247-4A91-48D5-82C8-9A86DF30279F}" destId="{9C54552C-AF66-439F-B0AE-71D8D947E0AC}" srcOrd="1" destOrd="0" presId="urn:microsoft.com/office/officeart/2005/8/layout/hierarchy1"/>
    <dgm:cxn modelId="{4BE1B81E-DB3B-40A7-83D4-44073216B559}" type="presParOf" srcId="{DB8F68EC-E471-42BF-A838-6A9C5B9BB229}" destId="{BA49EE0F-3D8D-471E-B88C-2F2DFA7E3689}" srcOrd="1" destOrd="0" presId="urn:microsoft.com/office/officeart/2005/8/layout/hierarchy1"/>
    <dgm:cxn modelId="{DBB4F20A-3865-44F4-B1C1-F0BD26C0BF61}" type="presParOf" srcId="{BA49EE0F-3D8D-471E-B88C-2F2DFA7E3689}" destId="{E15D4123-303E-4E48-887A-E78F3E2DF52C}" srcOrd="0" destOrd="0" presId="urn:microsoft.com/office/officeart/2005/8/layout/hierarchy1"/>
    <dgm:cxn modelId="{5BFCCBD5-65A0-4DFE-BA3B-B4E03D4E458E}" type="presParOf" srcId="{BA49EE0F-3D8D-471E-B88C-2F2DFA7E3689}" destId="{C3E22339-AB52-4ED3-88AF-05E9D33B314A}" srcOrd="1" destOrd="0" presId="urn:microsoft.com/office/officeart/2005/8/layout/hierarchy1"/>
    <dgm:cxn modelId="{03796874-F388-4BA3-BCB9-E8C765B7306A}" type="presParOf" srcId="{C3E22339-AB52-4ED3-88AF-05E9D33B314A}" destId="{F4D4F63E-62DE-4BBD-8639-11DCE73B7F4B}" srcOrd="0" destOrd="0" presId="urn:microsoft.com/office/officeart/2005/8/layout/hierarchy1"/>
    <dgm:cxn modelId="{B8CF794D-6999-4A5D-B9EE-0003ADFB58CA}" type="presParOf" srcId="{F4D4F63E-62DE-4BBD-8639-11DCE73B7F4B}" destId="{B899769C-A8D0-416A-BD9E-D7904BFFBA94}" srcOrd="0" destOrd="0" presId="urn:microsoft.com/office/officeart/2005/8/layout/hierarchy1"/>
    <dgm:cxn modelId="{F420089D-E3DF-4B06-B126-7A9C20380D19}" type="presParOf" srcId="{F4D4F63E-62DE-4BBD-8639-11DCE73B7F4B}" destId="{1F88BECE-5BFD-41D7-AF88-7C60EBFCBB59}" srcOrd="1" destOrd="0" presId="urn:microsoft.com/office/officeart/2005/8/layout/hierarchy1"/>
    <dgm:cxn modelId="{61F76CA6-80AB-4820-8F5F-A7E5EABD36A8}" type="presParOf" srcId="{C3E22339-AB52-4ED3-88AF-05E9D33B314A}" destId="{1EF4725D-EEAB-4937-8191-55F1B1D9692C}" srcOrd="1" destOrd="0" presId="urn:microsoft.com/office/officeart/2005/8/layout/hierarchy1"/>
    <dgm:cxn modelId="{28460532-8780-49AB-B5E0-4DD87855F9A4}" type="presParOf" srcId="{BA49EE0F-3D8D-471E-B88C-2F2DFA7E3689}" destId="{884B83BF-7D87-45B1-AA87-29CF359A3A8F}" srcOrd="2" destOrd="0" presId="urn:microsoft.com/office/officeart/2005/8/layout/hierarchy1"/>
    <dgm:cxn modelId="{14ACE23B-5FD0-4E64-917B-285392CC7ADC}" type="presParOf" srcId="{BA49EE0F-3D8D-471E-B88C-2F2DFA7E3689}" destId="{83DF1F41-519C-4955-9D87-508CAD365F71}" srcOrd="3" destOrd="0" presId="urn:microsoft.com/office/officeart/2005/8/layout/hierarchy1"/>
    <dgm:cxn modelId="{E5AE13D6-7E57-425E-8E20-50023BDE7801}" type="presParOf" srcId="{83DF1F41-519C-4955-9D87-508CAD365F71}" destId="{886870FA-71FB-4D2E-9E3B-64E46603CAE4}" srcOrd="0" destOrd="0" presId="urn:microsoft.com/office/officeart/2005/8/layout/hierarchy1"/>
    <dgm:cxn modelId="{711AE86E-7298-4F5C-8F12-B14D445EA67F}" type="presParOf" srcId="{886870FA-71FB-4D2E-9E3B-64E46603CAE4}" destId="{44C6CA75-64F9-4F37-AE78-0A1A305F7AA5}" srcOrd="0" destOrd="0" presId="urn:microsoft.com/office/officeart/2005/8/layout/hierarchy1"/>
    <dgm:cxn modelId="{43736E0C-655A-4216-BC9E-027FE7F6DB2A}" type="presParOf" srcId="{886870FA-71FB-4D2E-9E3B-64E46603CAE4}" destId="{77AC4A91-327C-48A4-862A-27C2D8583F33}" srcOrd="1" destOrd="0" presId="urn:microsoft.com/office/officeart/2005/8/layout/hierarchy1"/>
    <dgm:cxn modelId="{47BBC706-E552-45BD-9FE4-B98090AAAD8E}" type="presParOf" srcId="{83DF1F41-519C-4955-9D87-508CAD365F71}" destId="{1B259353-3E10-47D7-A5F7-8E540C0FCF39}" srcOrd="1" destOrd="0" presId="urn:microsoft.com/office/officeart/2005/8/layout/hierarchy1"/>
    <dgm:cxn modelId="{E7A50DDF-9F63-453B-AC72-45FC048D15DD}" type="presParOf" srcId="{BA49EE0F-3D8D-471E-B88C-2F2DFA7E3689}" destId="{A2B4117B-1F7C-4A85-87FA-EDCCDEC54DC1}" srcOrd="4" destOrd="0" presId="urn:microsoft.com/office/officeart/2005/8/layout/hierarchy1"/>
    <dgm:cxn modelId="{F2624A48-918A-4C97-872E-29003B6F8D97}" type="presParOf" srcId="{BA49EE0F-3D8D-471E-B88C-2F2DFA7E3689}" destId="{DEC8E7CF-D50A-4844-ADB2-6C57F2C142A5}" srcOrd="5" destOrd="0" presId="urn:microsoft.com/office/officeart/2005/8/layout/hierarchy1"/>
    <dgm:cxn modelId="{63A5A1F0-1A8D-4E5A-9FB1-3298DCB142CA}" type="presParOf" srcId="{DEC8E7CF-D50A-4844-ADB2-6C57F2C142A5}" destId="{66420721-C90F-4C93-A40D-86FAF2B496CF}" srcOrd="0" destOrd="0" presId="urn:microsoft.com/office/officeart/2005/8/layout/hierarchy1"/>
    <dgm:cxn modelId="{EA3C4157-130F-421E-A6F1-F14E3C6ADECB}" type="presParOf" srcId="{66420721-C90F-4C93-A40D-86FAF2B496CF}" destId="{9421C55D-9FF5-4C9E-88AD-FC8AF8AC0356}" srcOrd="0" destOrd="0" presId="urn:microsoft.com/office/officeart/2005/8/layout/hierarchy1"/>
    <dgm:cxn modelId="{A7CDFAEE-CE9B-456A-A8E1-A905D66FE87A}" type="presParOf" srcId="{66420721-C90F-4C93-A40D-86FAF2B496CF}" destId="{9A0DB549-6AE9-4A01-890F-67E0CCA0E0C9}" srcOrd="1" destOrd="0" presId="urn:microsoft.com/office/officeart/2005/8/layout/hierarchy1"/>
    <dgm:cxn modelId="{914C1DE9-E965-4515-978C-68C1747B1CB8}" type="presParOf" srcId="{DEC8E7CF-D50A-4844-ADB2-6C57F2C142A5}" destId="{92F1B64C-6C5D-44B5-89F6-A2DEBE2A32D5}" srcOrd="1" destOrd="0" presId="urn:microsoft.com/office/officeart/2005/8/layout/hierarchy1"/>
    <dgm:cxn modelId="{34931322-EB6B-467C-BC33-1074106E6474}" type="presParOf" srcId="{3D226B65-DC12-412C-8686-AF8231A9237A}" destId="{8D37D5A4-57CD-441B-A84B-A11FA15428DD}" srcOrd="4" destOrd="0" presId="urn:microsoft.com/office/officeart/2005/8/layout/hierarchy1"/>
    <dgm:cxn modelId="{5DF38D7B-0743-470B-8C94-8E39522F23DA}" type="presParOf" srcId="{3D226B65-DC12-412C-8686-AF8231A9237A}" destId="{100DFA00-2139-4AA4-89A5-5AC058D8B7AD}" srcOrd="5" destOrd="0" presId="urn:microsoft.com/office/officeart/2005/8/layout/hierarchy1"/>
    <dgm:cxn modelId="{8AE133CA-C855-4BEA-9035-1572F996A7A5}" type="presParOf" srcId="{100DFA00-2139-4AA4-89A5-5AC058D8B7AD}" destId="{959441A5-36E9-4EFB-929A-C4E5662C52B9}" srcOrd="0" destOrd="0" presId="urn:microsoft.com/office/officeart/2005/8/layout/hierarchy1"/>
    <dgm:cxn modelId="{4F250355-56E4-46D6-8821-C83BA3654979}" type="presParOf" srcId="{959441A5-36E9-4EFB-929A-C4E5662C52B9}" destId="{9C8276BB-BCE3-4B8B-A77D-1CCA8FEC6083}" srcOrd="0" destOrd="0" presId="urn:microsoft.com/office/officeart/2005/8/layout/hierarchy1"/>
    <dgm:cxn modelId="{3CA6788E-366D-4153-80F8-542835ECF6B1}" type="presParOf" srcId="{959441A5-36E9-4EFB-929A-C4E5662C52B9}" destId="{A16C3125-1568-4697-9EA5-5E29DA098E18}" srcOrd="1" destOrd="0" presId="urn:microsoft.com/office/officeart/2005/8/layout/hierarchy1"/>
    <dgm:cxn modelId="{96594206-6805-468B-99B3-A656AC5164FF}" type="presParOf" srcId="{100DFA00-2139-4AA4-89A5-5AC058D8B7AD}" destId="{EBB8FBCE-0AB2-4084-9616-50A3106FC88A}" srcOrd="1" destOrd="0" presId="urn:microsoft.com/office/officeart/2005/8/layout/hierarchy1"/>
    <dgm:cxn modelId="{CF178504-FB52-4529-8E71-A4DF1A38EEAC}" type="presParOf" srcId="{EBB8FBCE-0AB2-4084-9616-50A3106FC88A}" destId="{DFC0AA5E-9D96-4020-B104-CEA9E546EB96}" srcOrd="0" destOrd="0" presId="urn:microsoft.com/office/officeart/2005/8/layout/hierarchy1"/>
    <dgm:cxn modelId="{73E3CBFE-232E-4C75-8BF9-2437A3BC2E07}" type="presParOf" srcId="{EBB8FBCE-0AB2-4084-9616-50A3106FC88A}" destId="{100A59ED-7E03-4249-B23E-9C90B68ED953}" srcOrd="1" destOrd="0" presId="urn:microsoft.com/office/officeart/2005/8/layout/hierarchy1"/>
    <dgm:cxn modelId="{1CB5B6EE-1960-4B25-BA5F-4B225D101C1A}" type="presParOf" srcId="{100A59ED-7E03-4249-B23E-9C90B68ED953}" destId="{0A6D8F5E-DF63-4465-8E2F-F6B8D0A6D0E8}" srcOrd="0" destOrd="0" presId="urn:microsoft.com/office/officeart/2005/8/layout/hierarchy1"/>
    <dgm:cxn modelId="{6D049039-6619-4258-93E7-9BAF2C49C628}" type="presParOf" srcId="{0A6D8F5E-DF63-4465-8E2F-F6B8D0A6D0E8}" destId="{4440854E-B7FD-411E-88D9-95F9091B1E79}" srcOrd="0" destOrd="0" presId="urn:microsoft.com/office/officeart/2005/8/layout/hierarchy1"/>
    <dgm:cxn modelId="{1FACF18F-27E0-4327-A03F-28CE739D452B}" type="presParOf" srcId="{0A6D8F5E-DF63-4465-8E2F-F6B8D0A6D0E8}" destId="{AD9EB98D-3C88-4DB6-8D41-8404EC7F541A}" srcOrd="1" destOrd="0" presId="urn:microsoft.com/office/officeart/2005/8/layout/hierarchy1"/>
    <dgm:cxn modelId="{968FFF8B-5D0C-4818-A666-D4DF8CA87D36}" type="presParOf" srcId="{100A59ED-7E03-4249-B23E-9C90B68ED953}" destId="{E8206A72-72A5-4256-83D2-31DBC61DB5C0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6300125-E452-4C46-A904-ACE180C5EC67}" type="doc">
      <dgm:prSet loTypeId="urn:microsoft.com/office/officeart/2008/layout/BendingPictureCaptionList" loCatId="picture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EFE7FBB5-DDFB-4A1A-ABA1-046B4633C2D7}">
      <dgm:prSet phldrT="[Texto]"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s-ES" sz="14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Apostles</a:t>
          </a:r>
          <a:endParaRPr lang="es-ES" sz="1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1D2FFE7-8C13-412B-A1A8-DB4518C3A761}" type="parTrans" cxnId="{72ABF505-FBE5-4FE1-8762-E480B8D2BEBD}">
      <dgm:prSet/>
      <dgm:spPr/>
      <dgm:t>
        <a:bodyPr/>
        <a:lstStyle/>
        <a:p>
          <a:endParaRPr lang="es-ES" sz="14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E7CA075-40CF-4E5C-909C-19BC904ECFC9}" type="sibTrans" cxnId="{72ABF505-FBE5-4FE1-8762-E480B8D2BEBD}">
      <dgm:prSet/>
      <dgm:spPr/>
      <dgm:t>
        <a:bodyPr/>
        <a:lstStyle/>
        <a:p>
          <a:endParaRPr lang="es-ES" sz="14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22C15E7-F7C5-4EF3-A49A-F30750181E85}">
      <dgm:prSet phldrT="[Texto]" custT="1"/>
      <dgm:spPr>
        <a:solidFill>
          <a:schemeClr val="accent1">
            <a:lumMod val="75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s-ES" sz="14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Prophets</a:t>
          </a:r>
          <a:endParaRPr lang="es-ES" sz="1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24BFEF7-71D3-4E41-822D-0F5E38A15F43}" type="parTrans" cxnId="{D5793E7C-E1C7-471E-B9F9-9CC890B55529}">
      <dgm:prSet/>
      <dgm:spPr/>
      <dgm:t>
        <a:bodyPr/>
        <a:lstStyle/>
        <a:p>
          <a:endParaRPr lang="es-ES" sz="14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A0B6E4E-4EFB-4B2A-BC37-D039E1F65A95}" type="sibTrans" cxnId="{D5793E7C-E1C7-471E-B9F9-9CC890B55529}">
      <dgm:prSet/>
      <dgm:spPr/>
      <dgm:t>
        <a:bodyPr/>
        <a:lstStyle/>
        <a:p>
          <a:endParaRPr lang="es-ES" sz="14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9148E6C-C84E-419C-8D0C-0BA25C05A952}">
      <dgm:prSet phldrT="[Texto]"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s-ES" sz="14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Evangelists</a:t>
          </a:r>
          <a:endParaRPr lang="es-ES" sz="1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D095F03-4D4B-4F65-9A66-700E182754CB}" type="parTrans" cxnId="{12FCCF00-9852-40DD-A866-8474EA5C3C49}">
      <dgm:prSet/>
      <dgm:spPr/>
      <dgm:t>
        <a:bodyPr/>
        <a:lstStyle/>
        <a:p>
          <a:endParaRPr lang="es-ES" sz="14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F829A02-E47A-47C9-B708-3B461D35F29D}" type="sibTrans" cxnId="{12FCCF00-9852-40DD-A866-8474EA5C3C49}">
      <dgm:prSet/>
      <dgm:spPr/>
      <dgm:t>
        <a:bodyPr/>
        <a:lstStyle/>
        <a:p>
          <a:endParaRPr lang="es-ES" sz="14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B936C9F-649F-47C4-9B83-136C99AAD60E}">
      <dgm:prSet phldrT="[Texto]"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anchor="t" anchorCtr="0"/>
        <a:lstStyle/>
        <a:p>
          <a:pPr>
            <a:lnSpc>
              <a:spcPts val="1200"/>
            </a:lnSpc>
            <a:spcAft>
              <a:spcPts val="0"/>
            </a:spcAft>
          </a:pPr>
          <a:r>
            <a:rPr lang="es-ES" sz="14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Pastors and teachers</a:t>
          </a:r>
          <a:endParaRPr lang="es-ES" sz="1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A7A26E3-0CCC-4E8D-9587-10A784D4811A}" type="parTrans" cxnId="{BA6095C6-E366-4584-91D5-90B04A343B77}">
      <dgm:prSet/>
      <dgm:spPr/>
      <dgm:t>
        <a:bodyPr/>
        <a:lstStyle/>
        <a:p>
          <a:endParaRPr lang="es-ES" sz="14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7762B8C-5BEE-4F22-9230-123C41825107}" type="sibTrans" cxnId="{BA6095C6-E366-4584-91D5-90B04A343B77}">
      <dgm:prSet/>
      <dgm:spPr/>
      <dgm:t>
        <a:bodyPr/>
        <a:lstStyle/>
        <a:p>
          <a:endParaRPr lang="es-ES" sz="14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A616A45-2BB0-4A1D-A5F5-956EFEA5087F}" type="pres">
      <dgm:prSet presAssocID="{16300125-E452-4C46-A904-ACE180C5EC67}" presName="Name0" presStyleCnt="0">
        <dgm:presLayoutVars>
          <dgm:dir/>
          <dgm:resizeHandles val="exact"/>
        </dgm:presLayoutVars>
      </dgm:prSet>
      <dgm:spPr/>
    </dgm:pt>
    <dgm:pt modelId="{DBF568D5-FAAB-4CB9-B6AB-D0C4726A8460}" type="pres">
      <dgm:prSet presAssocID="{EFE7FBB5-DDFB-4A1A-ABA1-046B4633C2D7}" presName="composite" presStyleCnt="0"/>
      <dgm:spPr/>
    </dgm:pt>
    <dgm:pt modelId="{9A55D8B4-1D87-4F1F-B655-40AE0841C214}" type="pres">
      <dgm:prSet presAssocID="{EFE7FBB5-DDFB-4A1A-ABA1-046B4633C2D7}" presName="rect1" presStyleLbl="bgImgPlace1" presStyleIdx="0" presStyleCnt="4"/>
      <dgm:spPr>
        <a:blipFill dpi="0"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b="1602"/>
          </a:stretch>
        </a:blip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51C2B7F8-A5D8-4BEF-8E4D-78F87FDBE81D}" type="pres">
      <dgm:prSet presAssocID="{EFE7FBB5-DDFB-4A1A-ABA1-046B4633C2D7}" presName="wedgeRectCallout1" presStyleLbl="node1" presStyleIdx="0" presStyleCnt="4">
        <dgm:presLayoutVars>
          <dgm:bulletEnabled val="1"/>
        </dgm:presLayoutVars>
      </dgm:prSet>
      <dgm:spPr/>
    </dgm:pt>
    <dgm:pt modelId="{47CE929C-DC0B-49D7-B304-859A25F1BE0F}" type="pres">
      <dgm:prSet presAssocID="{DE7CA075-40CF-4E5C-909C-19BC904ECFC9}" presName="sibTrans" presStyleCnt="0"/>
      <dgm:spPr/>
    </dgm:pt>
    <dgm:pt modelId="{AC824741-B4B1-4616-A996-0CB772849A11}" type="pres">
      <dgm:prSet presAssocID="{A22C15E7-F7C5-4EF3-A49A-F30750181E85}" presName="composite" presStyleCnt="0"/>
      <dgm:spPr/>
    </dgm:pt>
    <dgm:pt modelId="{5D35BC41-D904-4028-81C9-790761369C8C}" type="pres">
      <dgm:prSet presAssocID="{A22C15E7-F7C5-4EF3-A49A-F30750181E85}" presName="rect1" presStyleLbl="bgImgPlace1" presStyleIdx="1" presStyleCnt="4"/>
      <dgm:spPr>
        <a:blipFill rotWithShape="1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7A86298F-CD6E-48B4-9483-38C6235E57FD}" type="pres">
      <dgm:prSet presAssocID="{A22C15E7-F7C5-4EF3-A49A-F30750181E85}" presName="wedgeRectCallout1" presStyleLbl="node1" presStyleIdx="1" presStyleCnt="4">
        <dgm:presLayoutVars>
          <dgm:bulletEnabled val="1"/>
        </dgm:presLayoutVars>
      </dgm:prSet>
      <dgm:spPr/>
    </dgm:pt>
    <dgm:pt modelId="{8C24761D-8CEE-4C4C-B5CA-A42248EC211C}" type="pres">
      <dgm:prSet presAssocID="{0A0B6E4E-4EFB-4B2A-BC37-D039E1F65A95}" presName="sibTrans" presStyleCnt="0"/>
      <dgm:spPr/>
    </dgm:pt>
    <dgm:pt modelId="{8A6A1D04-6915-4ADA-89C0-D4966BAA95EB}" type="pres">
      <dgm:prSet presAssocID="{F9148E6C-C84E-419C-8D0C-0BA25C05A952}" presName="composite" presStyleCnt="0"/>
      <dgm:spPr/>
    </dgm:pt>
    <dgm:pt modelId="{CC393F12-9928-4513-A68B-BAFE568D7475}" type="pres">
      <dgm:prSet presAssocID="{F9148E6C-C84E-419C-8D0C-0BA25C05A952}" presName="rect1" presStyleLbl="bgImgPlace1" presStyleIdx="2" presStyleCnt="4"/>
      <dgm:spPr>
        <a:blipFill rotWithShape="1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DECE15C5-214A-4811-B3C4-02AD108FF52E}" type="pres">
      <dgm:prSet presAssocID="{F9148E6C-C84E-419C-8D0C-0BA25C05A952}" presName="wedgeRectCallout1" presStyleLbl="node1" presStyleIdx="2" presStyleCnt="4">
        <dgm:presLayoutVars>
          <dgm:bulletEnabled val="1"/>
        </dgm:presLayoutVars>
      </dgm:prSet>
      <dgm:spPr/>
    </dgm:pt>
    <dgm:pt modelId="{07A7175E-4149-41F6-9F25-A085AAFBC610}" type="pres">
      <dgm:prSet presAssocID="{7F829A02-E47A-47C9-B708-3B461D35F29D}" presName="sibTrans" presStyleCnt="0"/>
      <dgm:spPr/>
    </dgm:pt>
    <dgm:pt modelId="{3410BF52-4A7E-4106-B4D0-4963B049D796}" type="pres">
      <dgm:prSet presAssocID="{AB936C9F-649F-47C4-9B83-136C99AAD60E}" presName="composite" presStyleCnt="0"/>
      <dgm:spPr/>
    </dgm:pt>
    <dgm:pt modelId="{A03897D0-F71A-48CC-98E8-6985F202436D}" type="pres">
      <dgm:prSet presAssocID="{AB936C9F-649F-47C4-9B83-136C99AAD60E}" presName="rect1" presStyleLbl="bgImgPlace1" presStyleIdx="3" presStyleCnt="4"/>
      <dgm:spPr>
        <a:blipFill dpi="0" rotWithShape="1"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26"/>
          </a:stretch>
        </a:blip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BB128597-F968-47D7-9895-BEEA81FD1B7A}" type="pres">
      <dgm:prSet presAssocID="{AB936C9F-649F-47C4-9B83-136C99AAD60E}" presName="wedgeRectCallout1" presStyleLbl="node1" presStyleIdx="3" presStyleCnt="4">
        <dgm:presLayoutVars>
          <dgm:bulletEnabled val="1"/>
        </dgm:presLayoutVars>
      </dgm:prSet>
      <dgm:spPr/>
    </dgm:pt>
  </dgm:ptLst>
  <dgm:cxnLst>
    <dgm:cxn modelId="{12FCCF00-9852-40DD-A866-8474EA5C3C49}" srcId="{16300125-E452-4C46-A904-ACE180C5EC67}" destId="{F9148E6C-C84E-419C-8D0C-0BA25C05A952}" srcOrd="2" destOrd="0" parTransId="{5D095F03-4D4B-4F65-9A66-700E182754CB}" sibTransId="{7F829A02-E47A-47C9-B708-3B461D35F29D}"/>
    <dgm:cxn modelId="{72ABF505-FBE5-4FE1-8762-E480B8D2BEBD}" srcId="{16300125-E452-4C46-A904-ACE180C5EC67}" destId="{EFE7FBB5-DDFB-4A1A-ABA1-046B4633C2D7}" srcOrd="0" destOrd="0" parTransId="{D1D2FFE7-8C13-412B-A1A8-DB4518C3A761}" sibTransId="{DE7CA075-40CF-4E5C-909C-19BC904ECFC9}"/>
    <dgm:cxn modelId="{40D8262D-6FB3-4A9E-B28A-9B042B2C779C}" type="presOf" srcId="{AB936C9F-649F-47C4-9B83-136C99AAD60E}" destId="{BB128597-F968-47D7-9895-BEEA81FD1B7A}" srcOrd="0" destOrd="0" presId="urn:microsoft.com/office/officeart/2008/layout/BendingPictureCaptionList"/>
    <dgm:cxn modelId="{275C165F-EAC1-4875-B8D4-1DC82CC09701}" type="presOf" srcId="{16300125-E452-4C46-A904-ACE180C5EC67}" destId="{DA616A45-2BB0-4A1D-A5F5-956EFEA5087F}" srcOrd="0" destOrd="0" presId="urn:microsoft.com/office/officeart/2008/layout/BendingPictureCaptionList"/>
    <dgm:cxn modelId="{D5793E7C-E1C7-471E-B9F9-9CC890B55529}" srcId="{16300125-E452-4C46-A904-ACE180C5EC67}" destId="{A22C15E7-F7C5-4EF3-A49A-F30750181E85}" srcOrd="1" destOrd="0" parTransId="{524BFEF7-71D3-4E41-822D-0F5E38A15F43}" sibTransId="{0A0B6E4E-4EFB-4B2A-BC37-D039E1F65A95}"/>
    <dgm:cxn modelId="{9642EA8B-2A7B-45D4-8957-949547F7250F}" type="presOf" srcId="{EFE7FBB5-DDFB-4A1A-ABA1-046B4633C2D7}" destId="{51C2B7F8-A5D8-4BEF-8E4D-78F87FDBE81D}" srcOrd="0" destOrd="0" presId="urn:microsoft.com/office/officeart/2008/layout/BendingPictureCaptionList"/>
    <dgm:cxn modelId="{9F41A68E-8614-4669-96C3-858ABFDC427B}" type="presOf" srcId="{F9148E6C-C84E-419C-8D0C-0BA25C05A952}" destId="{DECE15C5-214A-4811-B3C4-02AD108FF52E}" srcOrd="0" destOrd="0" presId="urn:microsoft.com/office/officeart/2008/layout/BendingPictureCaptionList"/>
    <dgm:cxn modelId="{8ECE4AAE-3D03-4C1B-96F9-B8ACA0E4213D}" type="presOf" srcId="{A22C15E7-F7C5-4EF3-A49A-F30750181E85}" destId="{7A86298F-CD6E-48B4-9483-38C6235E57FD}" srcOrd="0" destOrd="0" presId="urn:microsoft.com/office/officeart/2008/layout/BendingPictureCaptionList"/>
    <dgm:cxn modelId="{BA6095C6-E366-4584-91D5-90B04A343B77}" srcId="{16300125-E452-4C46-A904-ACE180C5EC67}" destId="{AB936C9F-649F-47C4-9B83-136C99AAD60E}" srcOrd="3" destOrd="0" parTransId="{0A7A26E3-0CCC-4E8D-9587-10A784D4811A}" sibTransId="{57762B8C-5BEE-4F22-9230-123C41825107}"/>
    <dgm:cxn modelId="{A772DEAB-8DD3-46F8-8A2A-0791ECE735D2}" type="presParOf" srcId="{DA616A45-2BB0-4A1D-A5F5-956EFEA5087F}" destId="{DBF568D5-FAAB-4CB9-B6AB-D0C4726A8460}" srcOrd="0" destOrd="0" presId="urn:microsoft.com/office/officeart/2008/layout/BendingPictureCaptionList"/>
    <dgm:cxn modelId="{219B0B85-A3A7-472E-8585-BDBF4C02F4F9}" type="presParOf" srcId="{DBF568D5-FAAB-4CB9-B6AB-D0C4726A8460}" destId="{9A55D8B4-1D87-4F1F-B655-40AE0841C214}" srcOrd="0" destOrd="0" presId="urn:microsoft.com/office/officeart/2008/layout/BendingPictureCaptionList"/>
    <dgm:cxn modelId="{85A9E70E-99CC-4808-B3F9-3841E7F88467}" type="presParOf" srcId="{DBF568D5-FAAB-4CB9-B6AB-D0C4726A8460}" destId="{51C2B7F8-A5D8-4BEF-8E4D-78F87FDBE81D}" srcOrd="1" destOrd="0" presId="urn:microsoft.com/office/officeart/2008/layout/BendingPictureCaptionList"/>
    <dgm:cxn modelId="{CC374604-B811-4127-907E-8F143E245AB1}" type="presParOf" srcId="{DA616A45-2BB0-4A1D-A5F5-956EFEA5087F}" destId="{47CE929C-DC0B-49D7-B304-859A25F1BE0F}" srcOrd="1" destOrd="0" presId="urn:microsoft.com/office/officeart/2008/layout/BendingPictureCaptionList"/>
    <dgm:cxn modelId="{29EBCF55-35B8-4FB8-960D-326A225A0055}" type="presParOf" srcId="{DA616A45-2BB0-4A1D-A5F5-956EFEA5087F}" destId="{AC824741-B4B1-4616-A996-0CB772849A11}" srcOrd="2" destOrd="0" presId="urn:microsoft.com/office/officeart/2008/layout/BendingPictureCaptionList"/>
    <dgm:cxn modelId="{792E4EA9-0FF2-4E8A-801B-706E516E05B2}" type="presParOf" srcId="{AC824741-B4B1-4616-A996-0CB772849A11}" destId="{5D35BC41-D904-4028-81C9-790761369C8C}" srcOrd="0" destOrd="0" presId="urn:microsoft.com/office/officeart/2008/layout/BendingPictureCaptionList"/>
    <dgm:cxn modelId="{925F065C-792C-4033-9A07-E7E9A15C6338}" type="presParOf" srcId="{AC824741-B4B1-4616-A996-0CB772849A11}" destId="{7A86298F-CD6E-48B4-9483-38C6235E57FD}" srcOrd="1" destOrd="0" presId="urn:microsoft.com/office/officeart/2008/layout/BendingPictureCaptionList"/>
    <dgm:cxn modelId="{96BEEE2D-0AAB-4BE0-A3E9-20780447B51A}" type="presParOf" srcId="{DA616A45-2BB0-4A1D-A5F5-956EFEA5087F}" destId="{8C24761D-8CEE-4C4C-B5CA-A42248EC211C}" srcOrd="3" destOrd="0" presId="urn:microsoft.com/office/officeart/2008/layout/BendingPictureCaptionList"/>
    <dgm:cxn modelId="{C8075764-85FD-4406-92AC-FA419C252642}" type="presParOf" srcId="{DA616A45-2BB0-4A1D-A5F5-956EFEA5087F}" destId="{8A6A1D04-6915-4ADA-89C0-D4966BAA95EB}" srcOrd="4" destOrd="0" presId="urn:microsoft.com/office/officeart/2008/layout/BendingPictureCaptionList"/>
    <dgm:cxn modelId="{43597FA5-784A-4991-B93A-499EDDDC0996}" type="presParOf" srcId="{8A6A1D04-6915-4ADA-89C0-D4966BAA95EB}" destId="{CC393F12-9928-4513-A68B-BAFE568D7475}" srcOrd="0" destOrd="0" presId="urn:microsoft.com/office/officeart/2008/layout/BendingPictureCaptionList"/>
    <dgm:cxn modelId="{86387529-15AD-4DCC-9485-A9844BFA64AA}" type="presParOf" srcId="{8A6A1D04-6915-4ADA-89C0-D4966BAA95EB}" destId="{DECE15C5-214A-4811-B3C4-02AD108FF52E}" srcOrd="1" destOrd="0" presId="urn:microsoft.com/office/officeart/2008/layout/BendingPictureCaptionList"/>
    <dgm:cxn modelId="{AA3BD790-0B00-48AA-B8C0-936A44D09307}" type="presParOf" srcId="{DA616A45-2BB0-4A1D-A5F5-956EFEA5087F}" destId="{07A7175E-4149-41F6-9F25-A085AAFBC610}" srcOrd="5" destOrd="0" presId="urn:microsoft.com/office/officeart/2008/layout/BendingPictureCaptionList"/>
    <dgm:cxn modelId="{8AB9BE36-EC03-43AD-AD78-7EA24B186246}" type="presParOf" srcId="{DA616A45-2BB0-4A1D-A5F5-956EFEA5087F}" destId="{3410BF52-4A7E-4106-B4D0-4963B049D796}" srcOrd="6" destOrd="0" presId="urn:microsoft.com/office/officeart/2008/layout/BendingPictureCaptionList"/>
    <dgm:cxn modelId="{3962AD25-A894-4D1C-9FD9-C519323D9B31}" type="presParOf" srcId="{3410BF52-4A7E-4106-B4D0-4963B049D796}" destId="{A03897D0-F71A-48CC-98E8-6985F202436D}" srcOrd="0" destOrd="0" presId="urn:microsoft.com/office/officeart/2008/layout/BendingPictureCaptionList"/>
    <dgm:cxn modelId="{7F124D89-EBF0-4767-93EE-320698A0A58E}" type="presParOf" srcId="{3410BF52-4A7E-4106-B4D0-4963B049D796}" destId="{BB128597-F968-47D7-9895-BEEA81FD1B7A}" srcOrd="1" destOrd="0" presId="urn:microsoft.com/office/officeart/2008/layout/BendingPictureCaption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B5EAC18-3E28-4534-A69F-CB0C54BEBD11}" type="doc">
      <dgm:prSet loTypeId="urn:microsoft.com/office/officeart/2008/layout/BendingPictureCaptionList" loCatId="picture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93E32CF4-F7CC-48A2-B887-A90C99B68AEA}">
      <dgm:prSet phldrT="[Texto]" custT="1"/>
      <dgm:spPr>
        <a:solidFill>
          <a:srgbClr val="7030A0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anchor="t" anchorCtr="0"/>
        <a:lstStyle/>
        <a:p>
          <a:r>
            <a:rPr lang="es-ES" sz="14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Ellen </a:t>
          </a:r>
          <a:r>
            <a:rPr lang="es-ES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G. White</a:t>
          </a:r>
        </a:p>
      </dgm:t>
    </dgm:pt>
    <dgm:pt modelId="{CEA4BE5F-ADFD-40AE-9F4D-776143D98EF1}" type="parTrans" cxnId="{4A805B77-6831-40F3-88F6-5BE409755833}">
      <dgm:prSet/>
      <dgm:spPr/>
      <dgm:t>
        <a:bodyPr/>
        <a:lstStyle/>
        <a:p>
          <a:endParaRPr lang="es-E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359EA97-E2B7-4911-B7C5-E595B0779997}" type="sibTrans" cxnId="{4A805B77-6831-40F3-88F6-5BE409755833}">
      <dgm:prSet/>
      <dgm:spPr/>
      <dgm:t>
        <a:bodyPr/>
        <a:lstStyle/>
        <a:p>
          <a:endParaRPr lang="es-E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424901E-2505-484B-9A30-6E66D3330F6F}" type="pres">
      <dgm:prSet presAssocID="{6B5EAC18-3E28-4534-A69F-CB0C54BEBD11}" presName="Name0" presStyleCnt="0">
        <dgm:presLayoutVars>
          <dgm:dir/>
          <dgm:resizeHandles val="exact"/>
        </dgm:presLayoutVars>
      </dgm:prSet>
      <dgm:spPr/>
    </dgm:pt>
    <dgm:pt modelId="{DD1CCA04-A33E-4B9B-A61D-07ADCCEF56EA}" type="pres">
      <dgm:prSet presAssocID="{93E32CF4-F7CC-48A2-B887-A90C99B68AEA}" presName="composite" presStyleCnt="0"/>
      <dgm:spPr/>
    </dgm:pt>
    <dgm:pt modelId="{86105661-A426-4AC2-9396-39A4861B3CB5}" type="pres">
      <dgm:prSet presAssocID="{93E32CF4-F7CC-48A2-B887-A90C99B68AEA}" presName="rect1" presStyleLbl="bgImgPlace1" presStyleIdx="0" presStyleCnt="1" custScaleX="179021" custScaleY="120885"/>
      <dgm:spPr>
        <a:blipFill dpi="0"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b="1943"/>
          </a:stretch>
        </a:blip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AECD26AA-31B1-42A2-AA63-B67CB22E8C80}" type="pres">
      <dgm:prSet presAssocID="{93E32CF4-F7CC-48A2-B887-A90C99B68AEA}" presName="wedgeRectCallout1" presStyleLbl="node1" presStyleIdx="0" presStyleCnt="1" custScaleX="179021" custScaleY="68799">
        <dgm:presLayoutVars>
          <dgm:bulletEnabled val="1"/>
        </dgm:presLayoutVars>
      </dgm:prSet>
      <dgm:spPr/>
    </dgm:pt>
  </dgm:ptLst>
  <dgm:cxnLst>
    <dgm:cxn modelId="{7AB76507-44F6-4F62-9E5B-F23092484746}" type="presOf" srcId="{93E32CF4-F7CC-48A2-B887-A90C99B68AEA}" destId="{AECD26AA-31B1-42A2-AA63-B67CB22E8C80}" srcOrd="0" destOrd="0" presId="urn:microsoft.com/office/officeart/2008/layout/BendingPictureCaptionList"/>
    <dgm:cxn modelId="{4A805B77-6831-40F3-88F6-5BE409755833}" srcId="{6B5EAC18-3E28-4534-A69F-CB0C54BEBD11}" destId="{93E32CF4-F7CC-48A2-B887-A90C99B68AEA}" srcOrd="0" destOrd="0" parTransId="{CEA4BE5F-ADFD-40AE-9F4D-776143D98EF1}" sibTransId="{C359EA97-E2B7-4911-B7C5-E595B0779997}"/>
    <dgm:cxn modelId="{05B9C0D5-B59F-40CE-AA79-7715E61DC217}" type="presOf" srcId="{6B5EAC18-3E28-4534-A69F-CB0C54BEBD11}" destId="{8424901E-2505-484B-9A30-6E66D3330F6F}" srcOrd="0" destOrd="0" presId="urn:microsoft.com/office/officeart/2008/layout/BendingPictureCaptionList"/>
    <dgm:cxn modelId="{8EC12FC2-398F-474B-AE6D-A90F3979DD04}" type="presParOf" srcId="{8424901E-2505-484B-9A30-6E66D3330F6F}" destId="{DD1CCA04-A33E-4B9B-A61D-07ADCCEF56EA}" srcOrd="0" destOrd="0" presId="urn:microsoft.com/office/officeart/2008/layout/BendingPictureCaptionList"/>
    <dgm:cxn modelId="{3E25EE07-D490-4870-A350-79ABDD862815}" type="presParOf" srcId="{DD1CCA04-A33E-4B9B-A61D-07ADCCEF56EA}" destId="{86105661-A426-4AC2-9396-39A4861B3CB5}" srcOrd="0" destOrd="0" presId="urn:microsoft.com/office/officeart/2008/layout/BendingPictureCaptionList"/>
    <dgm:cxn modelId="{BFC822C3-BB90-4BC4-9501-5375B7ED483A}" type="presParOf" srcId="{DD1CCA04-A33E-4B9B-A61D-07ADCCEF56EA}" destId="{AECD26AA-31B1-42A2-AA63-B67CB22E8C80}" srcOrd="1" destOrd="0" presId="urn:microsoft.com/office/officeart/2008/layout/BendingPictureCaptionList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757ECBD-BE90-4560-87B9-1A32DE1765C1}" type="doc">
      <dgm:prSet loTypeId="urn:microsoft.com/office/officeart/2005/8/layout/default" loCatId="list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DDBE5650-393E-4659-9569-F91458A190EB}">
      <dgm:prSet custT="1"/>
      <dgm:spPr/>
      <dgm:t>
        <a:bodyPr/>
        <a:lstStyle/>
        <a:p>
          <a:r>
            <a:rPr lang="my-MM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ကြီးထွားမှုမရှိခြင်း ရင်သွေးငယ်များ</a:t>
          </a:r>
          <a:endParaRPr lang="es-ES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679797A-2E86-4B41-BA31-E94FC1241BD1}" type="parTrans" cxnId="{90CF053F-36D3-4758-9898-84DE74343521}">
      <dgm:prSet/>
      <dgm:spPr/>
      <dgm:t>
        <a:bodyPr/>
        <a:lstStyle/>
        <a:p>
          <a:endParaRPr lang="es-ES" sz="1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BA39D96-CE2A-42A4-B2AF-ECE72E49C144}" type="sibTrans" cxnId="{90CF053F-36D3-4758-9898-84DE74343521}">
      <dgm:prSet/>
      <dgm:spPr/>
      <dgm:t>
        <a:bodyPr/>
        <a:lstStyle/>
        <a:p>
          <a:endParaRPr lang="es-ES" sz="1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FE0925F-B54A-4DD3-81C6-A152FB04BA0D}">
      <dgm:prSet custT="1"/>
      <dgm:spPr/>
      <dgm:t>
        <a:bodyPr/>
        <a:lstStyle/>
        <a:p>
          <a:r>
            <a:rPr lang="my-MM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မှားယွင်းသောသွန်သင် ချက်များကို လက်ခံခြင်း (“လှိုင်းလုံးများဖြင့် တွန်းလှန်”)</a:t>
          </a:r>
          <a:endParaRPr lang="es-ES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4B5D33F-1675-49D7-89CD-9B374FF5807E}" type="parTrans" cxnId="{C95ECD17-1601-4B53-A4E5-827746BE5338}">
      <dgm:prSet/>
      <dgm:spPr/>
      <dgm:t>
        <a:bodyPr/>
        <a:lstStyle/>
        <a:p>
          <a:endParaRPr lang="es-ES" sz="1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61DFBCB-3655-4767-99AF-64FF59A42206}" type="sibTrans" cxnId="{C95ECD17-1601-4B53-A4E5-827746BE5338}">
      <dgm:prSet/>
      <dgm:spPr/>
      <dgm:t>
        <a:bodyPr/>
        <a:lstStyle/>
        <a:p>
          <a:endParaRPr lang="es-ES" sz="1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70583E0-BE56-4310-91ED-D9AAC7D60949}">
      <dgm:prSet custT="1"/>
      <dgm:spPr>
        <a:gradFill rotWithShape="0">
          <a:gsLst>
            <a:gs pos="0">
              <a:srgbClr val="AFA637"/>
            </a:gs>
            <a:gs pos="50000">
              <a:srgbClr val="9B9111"/>
            </a:gs>
            <a:gs pos="100000">
              <a:srgbClr val="8A8108"/>
            </a:gs>
          </a:gsLst>
        </a:gradFill>
      </dgm:spPr>
      <dgm:t>
        <a:bodyPr/>
        <a:lstStyle/>
        <a:p>
          <a:r>
            <a:rPr lang="my-MM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ဝိညာဏဝံပုလွေများ သူတို့၏လှည့်ဖြားမှု၌ လူတို့၏ပရိယာယ်</a:t>
          </a:r>
          <a:endParaRPr lang="es-ES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CC282BC-FF21-4094-BD51-B0207FB289EF}" type="parTrans" cxnId="{BE35FCFD-123F-49D0-8445-063842EA939B}">
      <dgm:prSet/>
      <dgm:spPr/>
      <dgm:t>
        <a:bodyPr/>
        <a:lstStyle/>
        <a:p>
          <a:endParaRPr lang="es-ES" sz="1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B7393AE-FC26-412E-8678-A49C404402DF}" type="sibTrans" cxnId="{BE35FCFD-123F-49D0-8445-063842EA939B}">
      <dgm:prSet/>
      <dgm:spPr/>
      <dgm:t>
        <a:bodyPr/>
        <a:lstStyle/>
        <a:p>
          <a:endParaRPr lang="es-ES" sz="1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5E78C84-2144-4EE2-8F8F-F133273388EB}" type="pres">
      <dgm:prSet presAssocID="{E757ECBD-BE90-4560-87B9-1A32DE1765C1}" presName="diagram" presStyleCnt="0">
        <dgm:presLayoutVars>
          <dgm:dir/>
          <dgm:resizeHandles val="exact"/>
        </dgm:presLayoutVars>
      </dgm:prSet>
      <dgm:spPr/>
    </dgm:pt>
    <dgm:pt modelId="{F02A2D90-4388-4AB4-A26F-BECCC06362BD}" type="pres">
      <dgm:prSet presAssocID="{DDBE5650-393E-4659-9569-F91458A190EB}" presName="node" presStyleLbl="node1" presStyleIdx="0" presStyleCnt="3" custScaleY="117416">
        <dgm:presLayoutVars>
          <dgm:bulletEnabled val="1"/>
        </dgm:presLayoutVars>
      </dgm:prSet>
      <dgm:spPr/>
    </dgm:pt>
    <dgm:pt modelId="{D884FB61-B59B-43B0-826E-A1C12BFC27D8}" type="pres">
      <dgm:prSet presAssocID="{CBA39D96-CE2A-42A4-B2AF-ECE72E49C144}" presName="sibTrans" presStyleCnt="0"/>
      <dgm:spPr/>
    </dgm:pt>
    <dgm:pt modelId="{7E3B1FE3-9A93-4262-A473-F920F2DE0B16}" type="pres">
      <dgm:prSet presAssocID="{EFE0925F-B54A-4DD3-81C6-A152FB04BA0D}" presName="node" presStyleLbl="node1" presStyleIdx="1" presStyleCnt="3" custScaleY="117416">
        <dgm:presLayoutVars>
          <dgm:bulletEnabled val="1"/>
        </dgm:presLayoutVars>
      </dgm:prSet>
      <dgm:spPr/>
    </dgm:pt>
    <dgm:pt modelId="{F14E9E44-C1F1-4341-A125-C5B61F19E9E5}" type="pres">
      <dgm:prSet presAssocID="{461DFBCB-3655-4767-99AF-64FF59A42206}" presName="sibTrans" presStyleCnt="0"/>
      <dgm:spPr/>
    </dgm:pt>
    <dgm:pt modelId="{DF3C966A-33E5-46E3-B59D-8BBB212EC96C}" type="pres">
      <dgm:prSet presAssocID="{970583E0-BE56-4310-91ED-D9AAC7D60949}" presName="node" presStyleLbl="node1" presStyleIdx="2" presStyleCnt="3" custScaleY="117416">
        <dgm:presLayoutVars>
          <dgm:bulletEnabled val="1"/>
        </dgm:presLayoutVars>
      </dgm:prSet>
      <dgm:spPr/>
    </dgm:pt>
  </dgm:ptLst>
  <dgm:cxnLst>
    <dgm:cxn modelId="{17B4E80E-8FD9-48A9-AE2B-66FC073993D9}" type="presOf" srcId="{E757ECBD-BE90-4560-87B9-1A32DE1765C1}" destId="{35E78C84-2144-4EE2-8F8F-F133273388EB}" srcOrd="0" destOrd="0" presId="urn:microsoft.com/office/officeart/2005/8/layout/default"/>
    <dgm:cxn modelId="{C95ECD17-1601-4B53-A4E5-827746BE5338}" srcId="{E757ECBD-BE90-4560-87B9-1A32DE1765C1}" destId="{EFE0925F-B54A-4DD3-81C6-A152FB04BA0D}" srcOrd="1" destOrd="0" parTransId="{54B5D33F-1675-49D7-89CD-9B374FF5807E}" sibTransId="{461DFBCB-3655-4767-99AF-64FF59A42206}"/>
    <dgm:cxn modelId="{BF60532C-C77B-4233-A2FC-0B353AB43007}" type="presOf" srcId="{DDBE5650-393E-4659-9569-F91458A190EB}" destId="{F02A2D90-4388-4AB4-A26F-BECCC06362BD}" srcOrd="0" destOrd="0" presId="urn:microsoft.com/office/officeart/2005/8/layout/default"/>
    <dgm:cxn modelId="{90CF053F-36D3-4758-9898-84DE74343521}" srcId="{E757ECBD-BE90-4560-87B9-1A32DE1765C1}" destId="{DDBE5650-393E-4659-9569-F91458A190EB}" srcOrd="0" destOrd="0" parTransId="{B679797A-2E86-4B41-BA31-E94FC1241BD1}" sibTransId="{CBA39D96-CE2A-42A4-B2AF-ECE72E49C144}"/>
    <dgm:cxn modelId="{0E0824D2-0A4D-4EAC-A3D6-719E6FB4FA62}" type="presOf" srcId="{970583E0-BE56-4310-91ED-D9AAC7D60949}" destId="{DF3C966A-33E5-46E3-B59D-8BBB212EC96C}" srcOrd="0" destOrd="0" presId="urn:microsoft.com/office/officeart/2005/8/layout/default"/>
    <dgm:cxn modelId="{2E178AE9-EB12-4106-9230-C52D25369D6E}" type="presOf" srcId="{EFE0925F-B54A-4DD3-81C6-A152FB04BA0D}" destId="{7E3B1FE3-9A93-4262-A473-F920F2DE0B16}" srcOrd="0" destOrd="0" presId="urn:microsoft.com/office/officeart/2005/8/layout/default"/>
    <dgm:cxn modelId="{BE35FCFD-123F-49D0-8445-063842EA939B}" srcId="{E757ECBD-BE90-4560-87B9-1A32DE1765C1}" destId="{970583E0-BE56-4310-91ED-D9AAC7D60949}" srcOrd="2" destOrd="0" parTransId="{ECC282BC-FF21-4094-BD51-B0207FB289EF}" sibTransId="{EB7393AE-FC26-412E-8678-A49C404402DF}"/>
    <dgm:cxn modelId="{8ACC0BD5-2B22-4C4D-BCCD-DD829D780DCB}" type="presParOf" srcId="{35E78C84-2144-4EE2-8F8F-F133273388EB}" destId="{F02A2D90-4388-4AB4-A26F-BECCC06362BD}" srcOrd="0" destOrd="0" presId="urn:microsoft.com/office/officeart/2005/8/layout/default"/>
    <dgm:cxn modelId="{315A2DE6-21CB-455E-B23A-9FE9D104CA78}" type="presParOf" srcId="{35E78C84-2144-4EE2-8F8F-F133273388EB}" destId="{D884FB61-B59B-43B0-826E-A1C12BFC27D8}" srcOrd="1" destOrd="0" presId="urn:microsoft.com/office/officeart/2005/8/layout/default"/>
    <dgm:cxn modelId="{30ABD60B-9C00-4C82-933D-CBCA1355C438}" type="presParOf" srcId="{35E78C84-2144-4EE2-8F8F-F133273388EB}" destId="{7E3B1FE3-9A93-4262-A473-F920F2DE0B16}" srcOrd="2" destOrd="0" presId="urn:microsoft.com/office/officeart/2005/8/layout/default"/>
    <dgm:cxn modelId="{B0D24883-A3AE-4556-8397-6D4CB875A883}" type="presParOf" srcId="{35E78C84-2144-4EE2-8F8F-F133273388EB}" destId="{F14E9E44-C1F1-4341-A125-C5B61F19E9E5}" srcOrd="3" destOrd="0" presId="urn:microsoft.com/office/officeart/2005/8/layout/default"/>
    <dgm:cxn modelId="{99996EBF-1946-4081-A59E-EAEED044083A}" type="presParOf" srcId="{35E78C84-2144-4EE2-8F8F-F133273388EB}" destId="{DF3C966A-33E5-46E3-B59D-8BBB212EC96C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246AF8-6DB6-4532-B80F-882651495C53}">
      <dsp:nvSpPr>
        <dsp:cNvPr id="0" name=""/>
        <dsp:cNvSpPr/>
      </dsp:nvSpPr>
      <dsp:spPr>
        <a:xfrm>
          <a:off x="633999" y="259082"/>
          <a:ext cx="5062843" cy="1392396"/>
        </a:xfrm>
        <a:prstGeom prst="rect">
          <a:avLst/>
        </a:prstGeom>
        <a:solidFill>
          <a:schemeClr val="accent5">
            <a:lumMod val="20000"/>
            <a:lumOff val="80000"/>
          </a:schemeClr>
        </a:solidFill>
        <a:ln w="28575" cap="flat" cmpd="sng" algn="ctr">
          <a:solidFill>
            <a:schemeClr val="accent5">
              <a:lumMod val="5000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prst="slope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43117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800" b="1" kern="1200" dirty="0">
              <a:solidFill>
                <a:srgbClr val="1B8D51"/>
              </a:solidFill>
            </a:rPr>
            <a:t>နှိမ့်ချမှုဖြင့်။ ကျွန်ုပ်တို့သည် အခြားသူများကို တန်ဖိုးထား၍ ဝတ်ပြုနိုင်စေသော သီလ ဖိလိပ္ပိ ၂</a:t>
          </a:r>
          <a:r>
            <a:rPr lang="en-US" sz="1800" b="1" kern="1200" dirty="0">
              <a:solidFill>
                <a:srgbClr val="1B8D51"/>
              </a:solidFill>
            </a:rPr>
            <a:t>း</a:t>
          </a:r>
          <a:r>
            <a:rPr lang="my-MM" sz="1800" b="1" kern="1200" dirty="0">
              <a:solidFill>
                <a:srgbClr val="1B8D51"/>
              </a:solidFill>
            </a:rPr>
            <a:t>၃၊</a:t>
          </a:r>
          <a:endParaRPr lang="es-ES" sz="1800" kern="1200" dirty="0"/>
        </a:p>
      </dsp:txBody>
      <dsp:txXfrm>
        <a:off x="633999" y="259082"/>
        <a:ext cx="5062843" cy="1392396"/>
      </dsp:txXfrm>
    </dsp:sp>
    <dsp:sp modelId="{F15F3927-FC7A-4DC5-8789-07BAD2CD4794}">
      <dsp:nvSpPr>
        <dsp:cNvPr id="0" name=""/>
        <dsp:cNvSpPr/>
      </dsp:nvSpPr>
      <dsp:spPr>
        <a:xfrm>
          <a:off x="148624" y="241217"/>
          <a:ext cx="974677" cy="1462016"/>
        </a:xfrm>
        <a:prstGeom prst="rect">
          <a:avLst/>
        </a:prstGeom>
        <a:blipFill dpi="0"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9050" cap="flat" cmpd="sng" algn="ctr">
          <a:solidFill>
            <a:schemeClr val="accent5">
              <a:lumMod val="50000"/>
            </a:schemeClr>
          </a:solidFill>
          <a:prstDash val="solid"/>
          <a:miter lim="800000"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D3C7AFAD-DC0C-4792-9349-845D73986898}">
      <dsp:nvSpPr>
        <dsp:cNvPr id="0" name=""/>
        <dsp:cNvSpPr/>
      </dsp:nvSpPr>
      <dsp:spPr>
        <a:xfrm>
          <a:off x="6531421" y="259087"/>
          <a:ext cx="5236115" cy="1434168"/>
        </a:xfrm>
        <a:prstGeom prst="rect">
          <a:avLst/>
        </a:prstGeom>
        <a:solidFill>
          <a:srgbClr val="97D2FF"/>
        </a:solidFill>
        <a:ln w="28575" cap="flat" cmpd="sng" algn="ctr">
          <a:solidFill>
            <a:srgbClr val="0070C0"/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prst="slope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7141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800" b="1" kern="1200" dirty="0">
              <a:solidFill>
                <a:srgbClr val="005696"/>
              </a:solidFill>
            </a:rPr>
            <a:t>နူးညံ့သိမ်မွေ့စွာဖြင့်။ အချင်းချင်း ယဉ်ကျေးစွာ၊ ထောက်ထားစာနာမှု၊ ကြင်နာမှုဖြင့် ဆက်ဆံခြင်း ဂလာတိ ၆း၁။</a:t>
          </a:r>
          <a:endParaRPr lang="es-ES" sz="1800" kern="1200" dirty="0"/>
        </a:p>
      </dsp:txBody>
      <dsp:txXfrm>
        <a:off x="6531421" y="259087"/>
        <a:ext cx="5236115" cy="1434168"/>
      </dsp:txXfrm>
    </dsp:sp>
    <dsp:sp modelId="{EF11658B-63F6-49CD-8134-7143B68DBA52}">
      <dsp:nvSpPr>
        <dsp:cNvPr id="0" name=""/>
        <dsp:cNvSpPr/>
      </dsp:nvSpPr>
      <dsp:spPr>
        <a:xfrm>
          <a:off x="6107246" y="15224"/>
          <a:ext cx="1003918" cy="1505877"/>
        </a:xfrm>
        <a:prstGeom prst="rect">
          <a:avLst/>
        </a:prstGeom>
        <a:blipFill rotWithShape="1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9050" cap="flat" cmpd="sng" algn="ctr">
          <a:solidFill>
            <a:srgbClr val="0070C0"/>
          </a:solidFill>
          <a:prstDash val="solid"/>
          <a:miter lim="800000"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94E397D8-C1C1-4D3D-8FD2-65F6742F4BC2}">
      <dsp:nvSpPr>
        <dsp:cNvPr id="0" name=""/>
        <dsp:cNvSpPr/>
      </dsp:nvSpPr>
      <dsp:spPr>
        <a:xfrm>
          <a:off x="575982" y="2006738"/>
          <a:ext cx="5229185" cy="1434168"/>
        </a:xfrm>
        <a:prstGeom prst="rect">
          <a:avLst/>
        </a:prstGeom>
        <a:solidFill>
          <a:schemeClr val="accent2">
            <a:lumMod val="20000"/>
            <a:lumOff val="80000"/>
          </a:schemeClr>
        </a:solidFill>
        <a:ln w="28575" cap="flat" cmpd="sng" algn="ctr">
          <a:solidFill>
            <a:schemeClr val="accent2">
              <a:lumMod val="7500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prst="slope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7141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800" b="1" kern="1200" dirty="0">
              <a:solidFill>
                <a:schemeClr val="accent2">
                  <a:lumMod val="75000"/>
                </a:schemeClr>
              </a:solidFill>
            </a:rPr>
            <a:t>စိတ်ရှည်သည်းခံခြင်း။ ဒေါသ သို့မဟုတ် စမ်းသပ်မှုများကို ခံနိုင်ရည်ရှိခြင်း ၄</a:t>
          </a:r>
          <a:r>
            <a:rPr lang="en-US" sz="1800" b="1" kern="1200" dirty="0">
              <a:solidFill>
                <a:schemeClr val="accent2">
                  <a:lumMod val="75000"/>
                </a:schemeClr>
              </a:solidFill>
            </a:rPr>
            <a:t>း</a:t>
          </a:r>
          <a:r>
            <a:rPr lang="my-MM" sz="1800" b="1" kern="1200" dirty="0">
              <a:solidFill>
                <a:schemeClr val="accent2">
                  <a:lumMod val="75000"/>
                </a:schemeClr>
              </a:solidFill>
            </a:rPr>
            <a:t>၂၊</a:t>
          </a:r>
          <a:endParaRPr lang="es-ES" sz="1800" kern="1200" dirty="0"/>
        </a:p>
      </dsp:txBody>
      <dsp:txXfrm>
        <a:off x="575982" y="2006738"/>
        <a:ext cx="5229185" cy="1434168"/>
      </dsp:txXfrm>
    </dsp:sp>
    <dsp:sp modelId="{A8D6A96E-0F24-47DA-BB0E-91648BAD72B0}">
      <dsp:nvSpPr>
        <dsp:cNvPr id="0" name=""/>
        <dsp:cNvSpPr/>
      </dsp:nvSpPr>
      <dsp:spPr>
        <a:xfrm>
          <a:off x="142646" y="1941219"/>
          <a:ext cx="1003918" cy="1505877"/>
        </a:xfrm>
        <a:prstGeom prst="rect">
          <a:avLst/>
        </a:prstGeom>
        <a:blipFill dpi="0" rotWithShape="1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r="1045"/>
          </a:stretch>
        </a:blipFill>
        <a:ln w="19050" cap="flat" cmpd="sng" algn="ctr">
          <a:solidFill>
            <a:schemeClr val="accent2">
              <a:lumMod val="75000"/>
            </a:schemeClr>
          </a:solidFill>
          <a:prstDash val="solid"/>
          <a:miter lim="800000"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21403EAD-2D9D-4B68-8CDD-B570F21103EC}">
      <dsp:nvSpPr>
        <dsp:cNvPr id="0" name=""/>
        <dsp:cNvSpPr/>
      </dsp:nvSpPr>
      <dsp:spPr>
        <a:xfrm>
          <a:off x="6493126" y="2006738"/>
          <a:ext cx="5222255" cy="1434168"/>
        </a:xfrm>
        <a:prstGeom prst="rect">
          <a:avLst/>
        </a:prstGeom>
        <a:solidFill>
          <a:srgbClr val="FFFFCC"/>
        </a:solidFill>
        <a:ln w="28575" cap="flat" cmpd="sng" algn="ctr">
          <a:solidFill>
            <a:srgbClr val="959200"/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prst="slope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7141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800" b="1" kern="1200" dirty="0">
              <a:solidFill>
                <a:srgbClr val="747100"/>
              </a:solidFill>
            </a:rPr>
            <a:t>ငြိမ်းချမ်းစွာဖြင့်။ အသင်းသားတစ်ဦးစီသည် ရှေ့သီလသုံးပါးကို ပြုစုပျိုးထောင်သောအခါ နှောင်ကြိုး စည်းလုံးခြင်၊</a:t>
          </a:r>
          <a:endParaRPr lang="es-ES" sz="1800" kern="1200" dirty="0"/>
        </a:p>
      </dsp:txBody>
      <dsp:txXfrm>
        <a:off x="6493126" y="2006738"/>
        <a:ext cx="5222255" cy="1434168"/>
      </dsp:txXfrm>
    </dsp:sp>
    <dsp:sp modelId="{2A27E7CF-667B-4C2D-B733-8BA9515DDE21}">
      <dsp:nvSpPr>
        <dsp:cNvPr id="0" name=""/>
        <dsp:cNvSpPr/>
      </dsp:nvSpPr>
      <dsp:spPr>
        <a:xfrm>
          <a:off x="6100104" y="1805614"/>
          <a:ext cx="1003918" cy="1505877"/>
        </a:xfrm>
        <a:prstGeom prst="rect">
          <a:avLst/>
        </a:prstGeom>
        <a:blipFill dpi="0" rotWithShape="1"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600"/>
          </a:stretch>
        </a:blipFill>
        <a:ln w="19050" cap="flat" cmpd="sng" algn="ctr">
          <a:solidFill>
            <a:srgbClr val="959200"/>
          </a:solidFill>
          <a:prstDash val="solid"/>
          <a:miter lim="800000"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C0AA5E-9D96-4020-B104-CEA9E546EB96}">
      <dsp:nvSpPr>
        <dsp:cNvPr id="0" name=""/>
        <dsp:cNvSpPr/>
      </dsp:nvSpPr>
      <dsp:spPr>
        <a:xfrm>
          <a:off x="10892902" y="1893049"/>
          <a:ext cx="91440" cy="39295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92956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D37D5A4-57CD-441B-A84B-A11FA15428DD}">
      <dsp:nvSpPr>
        <dsp:cNvPr id="0" name=""/>
        <dsp:cNvSpPr/>
      </dsp:nvSpPr>
      <dsp:spPr>
        <a:xfrm>
          <a:off x="6614868" y="642119"/>
          <a:ext cx="4323753" cy="39295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7788"/>
              </a:lnTo>
              <a:lnTo>
                <a:pt x="4323753" y="267788"/>
              </a:lnTo>
              <a:lnTo>
                <a:pt x="4323753" y="392956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2B4117B-1F7C-4A85-87FA-EDCCDEC54DC1}">
      <dsp:nvSpPr>
        <dsp:cNvPr id="0" name=""/>
        <dsp:cNvSpPr/>
      </dsp:nvSpPr>
      <dsp:spPr>
        <a:xfrm>
          <a:off x="7548129" y="1893049"/>
          <a:ext cx="1651392" cy="39295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7788"/>
              </a:lnTo>
              <a:lnTo>
                <a:pt x="1651392" y="267788"/>
              </a:lnTo>
              <a:lnTo>
                <a:pt x="1651392" y="392956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4B83BF-7D87-45B1-AA87-29CF359A3A8F}">
      <dsp:nvSpPr>
        <dsp:cNvPr id="0" name=""/>
        <dsp:cNvSpPr/>
      </dsp:nvSpPr>
      <dsp:spPr>
        <a:xfrm>
          <a:off x="7414699" y="1893049"/>
          <a:ext cx="91440" cy="392956"/>
        </a:xfrm>
        <a:custGeom>
          <a:avLst/>
          <a:gdLst/>
          <a:ahLst/>
          <a:cxnLst/>
          <a:rect l="0" t="0" r="0" b="0"/>
          <a:pathLst>
            <a:path>
              <a:moveTo>
                <a:pt x="133429" y="0"/>
              </a:moveTo>
              <a:lnTo>
                <a:pt x="133429" y="267788"/>
              </a:lnTo>
              <a:lnTo>
                <a:pt x="45720" y="267788"/>
              </a:lnTo>
              <a:lnTo>
                <a:pt x="45720" y="392956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15D4123-303E-4E48-887A-E78F3E2DF52C}">
      <dsp:nvSpPr>
        <dsp:cNvPr id="0" name=""/>
        <dsp:cNvSpPr/>
      </dsp:nvSpPr>
      <dsp:spPr>
        <a:xfrm>
          <a:off x="5809027" y="1893049"/>
          <a:ext cx="1739101" cy="392956"/>
        </a:xfrm>
        <a:custGeom>
          <a:avLst/>
          <a:gdLst/>
          <a:ahLst/>
          <a:cxnLst/>
          <a:rect l="0" t="0" r="0" b="0"/>
          <a:pathLst>
            <a:path>
              <a:moveTo>
                <a:pt x="1739101" y="0"/>
              </a:moveTo>
              <a:lnTo>
                <a:pt x="1739101" y="267788"/>
              </a:lnTo>
              <a:lnTo>
                <a:pt x="0" y="267788"/>
              </a:lnTo>
              <a:lnTo>
                <a:pt x="0" y="392956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5FFE05-B8CF-4178-9C16-E103AD577B48}">
      <dsp:nvSpPr>
        <dsp:cNvPr id="0" name=""/>
        <dsp:cNvSpPr/>
      </dsp:nvSpPr>
      <dsp:spPr>
        <a:xfrm>
          <a:off x="6614868" y="642119"/>
          <a:ext cx="933260" cy="39295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7788"/>
              </a:lnTo>
              <a:lnTo>
                <a:pt x="933260" y="267788"/>
              </a:lnTo>
              <a:lnTo>
                <a:pt x="933260" y="392956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B23E611-3EC2-4226-A043-A79B671CFEA9}">
      <dsp:nvSpPr>
        <dsp:cNvPr id="0" name=""/>
        <dsp:cNvSpPr/>
      </dsp:nvSpPr>
      <dsp:spPr>
        <a:xfrm>
          <a:off x="3633032" y="1865654"/>
          <a:ext cx="436893" cy="4203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5183"/>
              </a:lnTo>
              <a:lnTo>
                <a:pt x="436893" y="295183"/>
              </a:lnTo>
              <a:lnTo>
                <a:pt x="436893" y="420351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9433165-CE91-4589-AC8D-76EB2F373E3A}">
      <dsp:nvSpPr>
        <dsp:cNvPr id="0" name=""/>
        <dsp:cNvSpPr/>
      </dsp:nvSpPr>
      <dsp:spPr>
        <a:xfrm>
          <a:off x="2330824" y="1865654"/>
          <a:ext cx="1302207" cy="420351"/>
        </a:xfrm>
        <a:custGeom>
          <a:avLst/>
          <a:gdLst/>
          <a:ahLst/>
          <a:cxnLst/>
          <a:rect l="0" t="0" r="0" b="0"/>
          <a:pathLst>
            <a:path>
              <a:moveTo>
                <a:pt x="1302207" y="0"/>
              </a:moveTo>
              <a:lnTo>
                <a:pt x="1302207" y="295183"/>
              </a:lnTo>
              <a:lnTo>
                <a:pt x="0" y="295183"/>
              </a:lnTo>
              <a:lnTo>
                <a:pt x="0" y="420351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72BA96E-3149-4C99-B4A9-77FD58784F69}">
      <dsp:nvSpPr>
        <dsp:cNvPr id="0" name=""/>
        <dsp:cNvSpPr/>
      </dsp:nvSpPr>
      <dsp:spPr>
        <a:xfrm>
          <a:off x="679432" y="1865654"/>
          <a:ext cx="2953599" cy="420351"/>
        </a:xfrm>
        <a:custGeom>
          <a:avLst/>
          <a:gdLst/>
          <a:ahLst/>
          <a:cxnLst/>
          <a:rect l="0" t="0" r="0" b="0"/>
          <a:pathLst>
            <a:path>
              <a:moveTo>
                <a:pt x="2953599" y="0"/>
              </a:moveTo>
              <a:lnTo>
                <a:pt x="2953599" y="295183"/>
              </a:lnTo>
              <a:lnTo>
                <a:pt x="0" y="295183"/>
              </a:lnTo>
              <a:lnTo>
                <a:pt x="0" y="420351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4148C9B-250D-4C7D-8588-6B811971A869}">
      <dsp:nvSpPr>
        <dsp:cNvPr id="0" name=""/>
        <dsp:cNvSpPr/>
      </dsp:nvSpPr>
      <dsp:spPr>
        <a:xfrm>
          <a:off x="3633032" y="642119"/>
          <a:ext cx="2981836" cy="365561"/>
        </a:xfrm>
        <a:custGeom>
          <a:avLst/>
          <a:gdLst/>
          <a:ahLst/>
          <a:cxnLst/>
          <a:rect l="0" t="0" r="0" b="0"/>
          <a:pathLst>
            <a:path>
              <a:moveTo>
                <a:pt x="2981836" y="0"/>
              </a:moveTo>
              <a:lnTo>
                <a:pt x="2981836" y="240393"/>
              </a:lnTo>
              <a:lnTo>
                <a:pt x="0" y="240393"/>
              </a:lnTo>
              <a:lnTo>
                <a:pt x="0" y="365561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558D0E1-B51A-4863-81F5-A389D12F9B16}">
      <dsp:nvSpPr>
        <dsp:cNvPr id="0" name=""/>
        <dsp:cNvSpPr/>
      </dsp:nvSpPr>
      <dsp:spPr>
        <a:xfrm>
          <a:off x="4065073" y="118129"/>
          <a:ext cx="5099590" cy="52399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9025EA1-1196-48E5-A223-EB6FF0F9397D}">
      <dsp:nvSpPr>
        <dsp:cNvPr id="0" name=""/>
        <dsp:cNvSpPr/>
      </dsp:nvSpPr>
      <dsp:spPr>
        <a:xfrm>
          <a:off x="4215200" y="260750"/>
          <a:ext cx="5099590" cy="523990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800" b="1" kern="1200" dirty="0"/>
            <a:t>စည်းလုံးခြင်းဆိုတာ တစ်ခု</a:t>
          </a:r>
          <a:r>
            <a:rPr lang="en-US" sz="1800" b="1" kern="1200" dirty="0"/>
            <a:t> </a:t>
          </a:r>
          <a:r>
            <a:rPr lang="my-MM" sz="1800" b="1" kern="1200" dirty="0"/>
            <a:t>ကိုအခြေခံပြီး</a:t>
          </a:r>
          <a:endParaRPr lang="es-ES" sz="1800" b="1" kern="1200" dirty="0"/>
        </a:p>
      </dsp:txBody>
      <dsp:txXfrm>
        <a:off x="4230547" y="276097"/>
        <a:ext cx="5068896" cy="493296"/>
      </dsp:txXfrm>
    </dsp:sp>
    <dsp:sp modelId="{AA8CBA4F-39A1-4857-9030-5F7615309BAC}">
      <dsp:nvSpPr>
        <dsp:cNvPr id="0" name=""/>
        <dsp:cNvSpPr/>
      </dsp:nvSpPr>
      <dsp:spPr>
        <a:xfrm>
          <a:off x="2704252" y="1007681"/>
          <a:ext cx="1857559" cy="85797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E08E96AE-7691-4AB1-A017-8464EBAA4E6F}">
      <dsp:nvSpPr>
        <dsp:cNvPr id="0" name=""/>
        <dsp:cNvSpPr/>
      </dsp:nvSpPr>
      <dsp:spPr>
        <a:xfrm>
          <a:off x="2854379" y="1150301"/>
          <a:ext cx="1857559" cy="857973"/>
        </a:xfrm>
        <a:prstGeom prst="roundRect">
          <a:avLst>
            <a:gd name="adj" fmla="val 10000"/>
          </a:avLst>
        </a:prstGeom>
        <a:solidFill>
          <a:schemeClr val="accent6">
            <a:lumMod val="40000"/>
            <a:lumOff val="6000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800" b="1" kern="1200" dirty="0"/>
            <a:t>သန့်ရှင်းသောဝိညာဉ်တော် ၄း၄၊</a:t>
          </a:r>
          <a:endParaRPr lang="es-ES" sz="1800" b="1" kern="1200" dirty="0"/>
        </a:p>
      </dsp:txBody>
      <dsp:txXfrm>
        <a:off x="2879508" y="1175430"/>
        <a:ext cx="1807301" cy="807715"/>
      </dsp:txXfrm>
    </dsp:sp>
    <dsp:sp modelId="{0B137019-D111-4750-B183-EB55A8792132}">
      <dsp:nvSpPr>
        <dsp:cNvPr id="0" name=""/>
        <dsp:cNvSpPr/>
      </dsp:nvSpPr>
      <dsp:spPr>
        <a:xfrm>
          <a:off x="3863" y="2286005"/>
          <a:ext cx="1351139" cy="85797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ABC09D3-2556-42AE-A621-B95D680A025D}">
      <dsp:nvSpPr>
        <dsp:cNvPr id="0" name=""/>
        <dsp:cNvSpPr/>
      </dsp:nvSpPr>
      <dsp:spPr>
        <a:xfrm>
          <a:off x="153989" y="2428625"/>
          <a:ext cx="1351139" cy="857973"/>
        </a:xfrm>
        <a:prstGeom prst="roundRect">
          <a:avLst>
            <a:gd name="adj" fmla="val 10000"/>
          </a:avLst>
        </a:prstGeom>
        <a:solidFill>
          <a:schemeClr val="accent5">
            <a:lumMod val="20000"/>
            <a:lumOff val="8000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800" b="1" kern="1200" dirty="0"/>
            <a:t>ခန္ဓာကိုယ် တစ်ခု</a:t>
          </a:r>
          <a:endParaRPr lang="es-ES" sz="1800" b="1" kern="1200" dirty="0"/>
        </a:p>
      </dsp:txBody>
      <dsp:txXfrm>
        <a:off x="179118" y="2453754"/>
        <a:ext cx="1300881" cy="807715"/>
      </dsp:txXfrm>
    </dsp:sp>
    <dsp:sp modelId="{544B3B76-CB81-4F94-AD55-0309B6FE128C}">
      <dsp:nvSpPr>
        <dsp:cNvPr id="0" name=""/>
        <dsp:cNvSpPr/>
      </dsp:nvSpPr>
      <dsp:spPr>
        <a:xfrm>
          <a:off x="1655255" y="2286005"/>
          <a:ext cx="1351139" cy="85797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63BCC58-576A-4037-802E-F12BF4C1C627}">
      <dsp:nvSpPr>
        <dsp:cNvPr id="0" name=""/>
        <dsp:cNvSpPr/>
      </dsp:nvSpPr>
      <dsp:spPr>
        <a:xfrm>
          <a:off x="1805381" y="2428625"/>
          <a:ext cx="1351139" cy="857973"/>
        </a:xfrm>
        <a:prstGeom prst="roundRect">
          <a:avLst>
            <a:gd name="adj" fmla="val 10000"/>
          </a:avLst>
        </a:prstGeom>
        <a:solidFill>
          <a:schemeClr val="accent5">
            <a:lumMod val="20000"/>
            <a:lumOff val="8000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800" b="1" kern="1200" dirty="0"/>
            <a:t>ဝိညာဉ်တစ်ခု</a:t>
          </a:r>
          <a:endParaRPr lang="es-ES" sz="1800" b="1" kern="1200" dirty="0"/>
        </a:p>
      </dsp:txBody>
      <dsp:txXfrm>
        <a:off x="1830510" y="2453754"/>
        <a:ext cx="1300881" cy="807715"/>
      </dsp:txXfrm>
    </dsp:sp>
    <dsp:sp modelId="{EAF9F8C1-6F13-41BA-95CF-D959B9B5E625}">
      <dsp:nvSpPr>
        <dsp:cNvPr id="0" name=""/>
        <dsp:cNvSpPr/>
      </dsp:nvSpPr>
      <dsp:spPr>
        <a:xfrm>
          <a:off x="3306647" y="2286005"/>
          <a:ext cx="1526557" cy="85797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295B3605-C5C2-461F-967F-9E3887A37DC5}">
      <dsp:nvSpPr>
        <dsp:cNvPr id="0" name=""/>
        <dsp:cNvSpPr/>
      </dsp:nvSpPr>
      <dsp:spPr>
        <a:xfrm>
          <a:off x="3456774" y="2428625"/>
          <a:ext cx="1526557" cy="857973"/>
        </a:xfrm>
        <a:prstGeom prst="roundRect">
          <a:avLst>
            <a:gd name="adj" fmla="val 10000"/>
          </a:avLst>
        </a:prstGeom>
        <a:solidFill>
          <a:schemeClr val="accent5">
            <a:lumMod val="20000"/>
            <a:lumOff val="8000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800" b="1" kern="1200" dirty="0"/>
            <a:t>မျှော်လင့်ချက်တစ်ခု</a:t>
          </a:r>
          <a:endParaRPr lang="es-ES" sz="1800" b="1" kern="1200" dirty="0"/>
        </a:p>
      </dsp:txBody>
      <dsp:txXfrm>
        <a:off x="3481903" y="2453754"/>
        <a:ext cx="1476299" cy="807715"/>
      </dsp:txXfrm>
    </dsp:sp>
    <dsp:sp modelId="{D1BF69D4-902D-40D6-AE54-0CF46F5DB796}">
      <dsp:nvSpPr>
        <dsp:cNvPr id="0" name=""/>
        <dsp:cNvSpPr/>
      </dsp:nvSpPr>
      <dsp:spPr>
        <a:xfrm>
          <a:off x="6796848" y="1035076"/>
          <a:ext cx="1502561" cy="85797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C54552C-AF66-439F-B0AE-71D8D947E0AC}">
      <dsp:nvSpPr>
        <dsp:cNvPr id="0" name=""/>
        <dsp:cNvSpPr/>
      </dsp:nvSpPr>
      <dsp:spPr>
        <a:xfrm>
          <a:off x="6946975" y="1177696"/>
          <a:ext cx="1502561" cy="857973"/>
        </a:xfrm>
        <a:prstGeom prst="roundRect">
          <a:avLst>
            <a:gd name="adj" fmla="val 10000"/>
          </a:avLst>
        </a:prstGeom>
        <a:solidFill>
          <a:schemeClr val="accent6">
            <a:lumMod val="40000"/>
            <a:lumOff val="6000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800" b="1" kern="1200" dirty="0"/>
            <a:t>သားတော် ၄း၅၊</a:t>
          </a:r>
          <a:endParaRPr lang="es-ES" sz="1800" b="1" kern="1200" dirty="0"/>
        </a:p>
      </dsp:txBody>
      <dsp:txXfrm>
        <a:off x="6972104" y="1202825"/>
        <a:ext cx="1452303" cy="807715"/>
      </dsp:txXfrm>
    </dsp:sp>
    <dsp:sp modelId="{B899769C-A8D0-416A-BD9E-D7904BFFBA94}">
      <dsp:nvSpPr>
        <dsp:cNvPr id="0" name=""/>
        <dsp:cNvSpPr/>
      </dsp:nvSpPr>
      <dsp:spPr>
        <a:xfrm>
          <a:off x="5133458" y="2286005"/>
          <a:ext cx="1351139" cy="85797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1F88BECE-5BFD-41D7-AF88-7C60EBFCBB59}">
      <dsp:nvSpPr>
        <dsp:cNvPr id="0" name=""/>
        <dsp:cNvSpPr/>
      </dsp:nvSpPr>
      <dsp:spPr>
        <a:xfrm>
          <a:off x="5283584" y="2428625"/>
          <a:ext cx="1351139" cy="857973"/>
        </a:xfrm>
        <a:prstGeom prst="roundRect">
          <a:avLst>
            <a:gd name="adj" fmla="val 10000"/>
          </a:avLst>
        </a:prstGeom>
        <a:solidFill>
          <a:schemeClr val="accent5">
            <a:lumMod val="20000"/>
            <a:lumOff val="8000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800" b="1" kern="1200" dirty="0"/>
            <a:t>သခင်တစ်ပါး</a:t>
          </a:r>
          <a:endParaRPr lang="es-ES" sz="1800" b="1" kern="1200" dirty="0"/>
        </a:p>
      </dsp:txBody>
      <dsp:txXfrm>
        <a:off x="5308713" y="2453754"/>
        <a:ext cx="1300881" cy="807715"/>
      </dsp:txXfrm>
    </dsp:sp>
    <dsp:sp modelId="{44C6CA75-64F9-4F37-AE78-0A1A305F7AA5}">
      <dsp:nvSpPr>
        <dsp:cNvPr id="0" name=""/>
        <dsp:cNvSpPr/>
      </dsp:nvSpPr>
      <dsp:spPr>
        <a:xfrm>
          <a:off x="6784850" y="2286005"/>
          <a:ext cx="1351139" cy="85797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7AC4A91-327C-48A4-862A-27C2D8583F33}">
      <dsp:nvSpPr>
        <dsp:cNvPr id="0" name=""/>
        <dsp:cNvSpPr/>
      </dsp:nvSpPr>
      <dsp:spPr>
        <a:xfrm>
          <a:off x="6934976" y="2428625"/>
          <a:ext cx="1351139" cy="857973"/>
        </a:xfrm>
        <a:prstGeom prst="roundRect">
          <a:avLst>
            <a:gd name="adj" fmla="val 10000"/>
          </a:avLst>
        </a:prstGeom>
        <a:solidFill>
          <a:schemeClr val="accent5">
            <a:lumMod val="20000"/>
            <a:lumOff val="8000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800" b="1" kern="1200" dirty="0"/>
            <a:t>ယုံကြည် ခြင်းတစ်ခု</a:t>
          </a:r>
          <a:endParaRPr lang="es-ES" sz="1800" b="1" kern="1200" dirty="0"/>
        </a:p>
      </dsp:txBody>
      <dsp:txXfrm>
        <a:off x="6960105" y="2453754"/>
        <a:ext cx="1300881" cy="807715"/>
      </dsp:txXfrm>
    </dsp:sp>
    <dsp:sp modelId="{9421C55D-9FF5-4C9E-88AD-FC8AF8AC0356}">
      <dsp:nvSpPr>
        <dsp:cNvPr id="0" name=""/>
        <dsp:cNvSpPr/>
      </dsp:nvSpPr>
      <dsp:spPr>
        <a:xfrm>
          <a:off x="8436242" y="2286005"/>
          <a:ext cx="1526557" cy="85797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A0DB549-6AE9-4A01-890F-67E0CCA0E0C9}">
      <dsp:nvSpPr>
        <dsp:cNvPr id="0" name=""/>
        <dsp:cNvSpPr/>
      </dsp:nvSpPr>
      <dsp:spPr>
        <a:xfrm>
          <a:off x="8586369" y="2428625"/>
          <a:ext cx="1526557" cy="857973"/>
        </a:xfrm>
        <a:prstGeom prst="roundRect">
          <a:avLst>
            <a:gd name="adj" fmla="val 10000"/>
          </a:avLst>
        </a:prstGeom>
        <a:solidFill>
          <a:schemeClr val="accent5">
            <a:lumMod val="20000"/>
            <a:lumOff val="8000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800" b="1" kern="1200" dirty="0"/>
            <a:t>ဗတ္တိဇံတစ်ခု</a:t>
          </a:r>
          <a:endParaRPr lang="es-ES" sz="1800" b="1" kern="1200" dirty="0"/>
        </a:p>
      </dsp:txBody>
      <dsp:txXfrm>
        <a:off x="8611498" y="2453754"/>
        <a:ext cx="1476299" cy="807715"/>
      </dsp:txXfrm>
    </dsp:sp>
    <dsp:sp modelId="{9C8276BB-BCE3-4B8B-A77D-1CCA8FEC6083}">
      <dsp:nvSpPr>
        <dsp:cNvPr id="0" name=""/>
        <dsp:cNvSpPr/>
      </dsp:nvSpPr>
      <dsp:spPr>
        <a:xfrm>
          <a:off x="10137262" y="1035076"/>
          <a:ext cx="1602721" cy="85797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16C3125-1568-4697-9EA5-5E29DA098E18}">
      <dsp:nvSpPr>
        <dsp:cNvPr id="0" name=""/>
        <dsp:cNvSpPr/>
      </dsp:nvSpPr>
      <dsp:spPr>
        <a:xfrm>
          <a:off x="10287388" y="1177696"/>
          <a:ext cx="1602721" cy="857973"/>
        </a:xfrm>
        <a:prstGeom prst="roundRect">
          <a:avLst>
            <a:gd name="adj" fmla="val 10000"/>
          </a:avLst>
        </a:prstGeom>
        <a:solidFill>
          <a:schemeClr val="accent6">
            <a:lumMod val="40000"/>
            <a:lumOff val="6000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800" b="1" kern="1200" dirty="0"/>
            <a:t>ခမည်းတော် ၄း၆၊</a:t>
          </a:r>
          <a:endParaRPr lang="es-ES" sz="1800" b="1" kern="1200" dirty="0"/>
        </a:p>
      </dsp:txBody>
      <dsp:txXfrm>
        <a:off x="10312517" y="1202825"/>
        <a:ext cx="1552463" cy="807715"/>
      </dsp:txXfrm>
    </dsp:sp>
    <dsp:sp modelId="{4440854E-B7FD-411E-88D9-95F9091B1E79}">
      <dsp:nvSpPr>
        <dsp:cNvPr id="0" name=""/>
        <dsp:cNvSpPr/>
      </dsp:nvSpPr>
      <dsp:spPr>
        <a:xfrm>
          <a:off x="10263053" y="2286005"/>
          <a:ext cx="1351139" cy="85797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D9EB98D-3C88-4DB6-8D41-8404EC7F541A}">
      <dsp:nvSpPr>
        <dsp:cNvPr id="0" name=""/>
        <dsp:cNvSpPr/>
      </dsp:nvSpPr>
      <dsp:spPr>
        <a:xfrm>
          <a:off x="10413179" y="2428625"/>
          <a:ext cx="1351139" cy="857973"/>
        </a:xfrm>
        <a:prstGeom prst="roundRect">
          <a:avLst>
            <a:gd name="adj" fmla="val 10000"/>
          </a:avLst>
        </a:prstGeom>
        <a:solidFill>
          <a:schemeClr val="accent5">
            <a:lumMod val="20000"/>
            <a:lumOff val="8000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800" b="1" kern="1200" dirty="0"/>
            <a:t>ဘုရားသခင်တစ်ပါး</a:t>
          </a:r>
          <a:endParaRPr lang="es-ES" sz="1800" b="1" kern="1200" dirty="0"/>
        </a:p>
      </dsp:txBody>
      <dsp:txXfrm>
        <a:off x="10438308" y="2453754"/>
        <a:ext cx="1300881" cy="80771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55D8B4-1D87-4F1F-B655-40AE0841C214}">
      <dsp:nvSpPr>
        <dsp:cNvPr id="0" name=""/>
        <dsp:cNvSpPr/>
      </dsp:nvSpPr>
      <dsp:spPr>
        <a:xfrm>
          <a:off x="430" y="72396"/>
          <a:ext cx="1678409" cy="1342727"/>
        </a:xfrm>
        <a:prstGeom prst="rect">
          <a:avLst/>
        </a:prstGeom>
        <a:blipFill dpi="0"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b="1602"/>
          </a:stretch>
        </a:blip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z="-1905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51C2B7F8-A5D8-4BEF-8E4D-78F87FDBE81D}">
      <dsp:nvSpPr>
        <dsp:cNvPr id="0" name=""/>
        <dsp:cNvSpPr/>
      </dsp:nvSpPr>
      <dsp:spPr>
        <a:xfrm>
          <a:off x="151487" y="1280851"/>
          <a:ext cx="1493784" cy="469954"/>
        </a:xfrm>
        <a:prstGeom prst="wedgeRectCallout">
          <a:avLst>
            <a:gd name="adj1" fmla="val 20250"/>
            <a:gd name="adj2" fmla="val -607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1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Apostles</a:t>
          </a:r>
          <a:endParaRPr lang="es-ES" sz="1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51487" y="1280851"/>
        <a:ext cx="1493784" cy="469954"/>
      </dsp:txXfrm>
    </dsp:sp>
    <dsp:sp modelId="{5D35BC41-D904-4028-81C9-790761369C8C}">
      <dsp:nvSpPr>
        <dsp:cNvPr id="0" name=""/>
        <dsp:cNvSpPr/>
      </dsp:nvSpPr>
      <dsp:spPr>
        <a:xfrm>
          <a:off x="1846680" y="72396"/>
          <a:ext cx="1678409" cy="1342727"/>
        </a:xfrm>
        <a:prstGeom prst="rect">
          <a:avLst/>
        </a:prstGeom>
        <a:blipFill rotWithShape="1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z="-1905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7A86298F-CD6E-48B4-9483-38C6235E57FD}">
      <dsp:nvSpPr>
        <dsp:cNvPr id="0" name=""/>
        <dsp:cNvSpPr/>
      </dsp:nvSpPr>
      <dsp:spPr>
        <a:xfrm>
          <a:off x="1997737" y="1280851"/>
          <a:ext cx="1493784" cy="469954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1">
            <a:lumMod val="75000"/>
          </a:schemeClr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1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Prophets</a:t>
          </a:r>
          <a:endParaRPr lang="es-ES" sz="1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997737" y="1280851"/>
        <a:ext cx="1493784" cy="469954"/>
      </dsp:txXfrm>
    </dsp:sp>
    <dsp:sp modelId="{CC393F12-9928-4513-A68B-BAFE568D7475}">
      <dsp:nvSpPr>
        <dsp:cNvPr id="0" name=""/>
        <dsp:cNvSpPr/>
      </dsp:nvSpPr>
      <dsp:spPr>
        <a:xfrm>
          <a:off x="430" y="1918646"/>
          <a:ext cx="1678409" cy="1342727"/>
        </a:xfrm>
        <a:prstGeom prst="rect">
          <a:avLst/>
        </a:prstGeom>
        <a:blipFill rotWithShape="1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z="-1905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DECE15C5-214A-4811-B3C4-02AD108FF52E}">
      <dsp:nvSpPr>
        <dsp:cNvPr id="0" name=""/>
        <dsp:cNvSpPr/>
      </dsp:nvSpPr>
      <dsp:spPr>
        <a:xfrm>
          <a:off x="151487" y="3127101"/>
          <a:ext cx="1493784" cy="469954"/>
        </a:xfrm>
        <a:prstGeom prst="wedgeRectCallout">
          <a:avLst>
            <a:gd name="adj1" fmla="val 20250"/>
            <a:gd name="adj2" fmla="val -607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1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Evangelists</a:t>
          </a:r>
          <a:endParaRPr lang="es-ES" sz="1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51487" y="3127101"/>
        <a:ext cx="1493784" cy="469954"/>
      </dsp:txXfrm>
    </dsp:sp>
    <dsp:sp modelId="{A03897D0-F71A-48CC-98E8-6985F202436D}">
      <dsp:nvSpPr>
        <dsp:cNvPr id="0" name=""/>
        <dsp:cNvSpPr/>
      </dsp:nvSpPr>
      <dsp:spPr>
        <a:xfrm>
          <a:off x="1846680" y="1918646"/>
          <a:ext cx="1678409" cy="1342727"/>
        </a:xfrm>
        <a:prstGeom prst="rect">
          <a:avLst/>
        </a:prstGeom>
        <a:blipFill dpi="0" rotWithShape="1"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26"/>
          </a:stretch>
        </a:blip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z="-1905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BB128597-F968-47D7-9895-BEEA81FD1B7A}">
      <dsp:nvSpPr>
        <dsp:cNvPr id="0" name=""/>
        <dsp:cNvSpPr/>
      </dsp:nvSpPr>
      <dsp:spPr>
        <a:xfrm>
          <a:off x="1997737" y="3127101"/>
          <a:ext cx="1493784" cy="469954"/>
        </a:xfrm>
        <a:prstGeom prst="wedgeRectCallout">
          <a:avLst>
            <a:gd name="adj1" fmla="val 20250"/>
            <a:gd name="adj2" fmla="val -607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ctr" defTabSz="622300">
            <a:lnSpc>
              <a:spcPts val="1200"/>
            </a:lnSpc>
            <a:spcBef>
              <a:spcPct val="0"/>
            </a:spcBef>
            <a:spcAft>
              <a:spcPts val="0"/>
            </a:spcAft>
            <a:buNone/>
          </a:pPr>
          <a:r>
            <a:rPr lang="es-ES" sz="1400" b="1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Pastors and teachers</a:t>
          </a:r>
          <a:endParaRPr lang="es-ES" sz="1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997737" y="3127101"/>
        <a:ext cx="1493784" cy="46995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105661-A426-4AC2-9396-39A4861B3CB5}">
      <dsp:nvSpPr>
        <dsp:cNvPr id="0" name=""/>
        <dsp:cNvSpPr/>
      </dsp:nvSpPr>
      <dsp:spPr>
        <a:xfrm>
          <a:off x="3081" y="95475"/>
          <a:ext cx="3519356" cy="1901173"/>
        </a:xfrm>
        <a:prstGeom prst="rect">
          <a:avLst/>
        </a:prstGeom>
        <a:blipFill dpi="0"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b="1943"/>
          </a:stretch>
        </a:blip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z="-1905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AECD26AA-31B1-42A2-AA63-B67CB22E8C80}">
      <dsp:nvSpPr>
        <dsp:cNvPr id="0" name=""/>
        <dsp:cNvSpPr/>
      </dsp:nvSpPr>
      <dsp:spPr>
        <a:xfrm>
          <a:off x="265452" y="1761020"/>
          <a:ext cx="3132227" cy="378703"/>
        </a:xfrm>
        <a:prstGeom prst="wedgeRectCallout">
          <a:avLst>
            <a:gd name="adj1" fmla="val 20250"/>
            <a:gd name="adj2" fmla="val -60700"/>
          </a:avLst>
        </a:prstGeom>
        <a:solidFill>
          <a:srgbClr val="7030A0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1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Ellen </a:t>
          </a:r>
          <a:r>
            <a:rPr lang="es-ES" sz="1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G. White</a:t>
          </a:r>
        </a:p>
      </dsp:txBody>
      <dsp:txXfrm>
        <a:off x="265452" y="1761020"/>
        <a:ext cx="3132227" cy="37870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2A2D90-4388-4AB4-A26F-BECCC06362BD}">
      <dsp:nvSpPr>
        <dsp:cNvPr id="0" name=""/>
        <dsp:cNvSpPr/>
      </dsp:nvSpPr>
      <dsp:spPr>
        <a:xfrm>
          <a:off x="0" y="94524"/>
          <a:ext cx="2527652" cy="1780721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ကြီးထွားမှုမရှိခြင်း ရင်သွေးငယ်များ</a:t>
          </a:r>
          <a:endParaRPr lang="es-ES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94524"/>
        <a:ext cx="2527652" cy="1780721"/>
      </dsp:txXfrm>
    </dsp:sp>
    <dsp:sp modelId="{7E3B1FE3-9A93-4262-A473-F920F2DE0B16}">
      <dsp:nvSpPr>
        <dsp:cNvPr id="0" name=""/>
        <dsp:cNvSpPr/>
      </dsp:nvSpPr>
      <dsp:spPr>
        <a:xfrm>
          <a:off x="2780418" y="94524"/>
          <a:ext cx="2527652" cy="1780721"/>
        </a:xfrm>
        <a:prstGeom prst="rect">
          <a:avLst/>
        </a:prstGeom>
        <a:gradFill rotWithShape="0">
          <a:gsLst>
            <a:gs pos="0">
              <a:schemeClr val="accent2">
                <a:hueOff val="1137670"/>
                <a:satOff val="-8535"/>
                <a:lumOff val="244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1137670"/>
                <a:satOff val="-8535"/>
                <a:lumOff val="244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1137670"/>
                <a:satOff val="-8535"/>
                <a:lumOff val="244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မှားယွင်းသောသွန်သင် ချက်များကို လက်ခံခြင်း (“လှိုင်းလုံးများဖြင့် တွန်းလှန်”)</a:t>
          </a:r>
          <a:endParaRPr lang="es-ES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780418" y="94524"/>
        <a:ext cx="2527652" cy="1780721"/>
      </dsp:txXfrm>
    </dsp:sp>
    <dsp:sp modelId="{DF3C966A-33E5-46E3-B59D-8BBB212EC96C}">
      <dsp:nvSpPr>
        <dsp:cNvPr id="0" name=""/>
        <dsp:cNvSpPr/>
      </dsp:nvSpPr>
      <dsp:spPr>
        <a:xfrm>
          <a:off x="5560836" y="94524"/>
          <a:ext cx="2527652" cy="1780721"/>
        </a:xfrm>
        <a:prstGeom prst="rect">
          <a:avLst/>
        </a:prstGeom>
        <a:gradFill rotWithShape="0">
          <a:gsLst>
            <a:gs pos="0">
              <a:srgbClr val="AFA637"/>
            </a:gs>
            <a:gs pos="50000">
              <a:srgbClr val="9B9111"/>
            </a:gs>
            <a:gs pos="100000">
              <a:srgbClr val="8A8108"/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ဝိညာဏဝံပုလွေများ သူတို့၏လှည့်ဖြားမှု၌ လူတို့၏ပရိယာယ်</a:t>
          </a:r>
          <a:endParaRPr lang="es-ES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560836" y="94524"/>
        <a:ext cx="2527652" cy="178072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BendingPictureCaptionList">
  <dgm:title val=""/>
  <dgm:desc val=""/>
  <dgm:catLst>
    <dgm:cat type="picture" pri="9000"/>
    <dgm:cat type="pictureconvert" pri="9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w" fact="1.11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9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if>
          <dgm:else name="Name6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2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else>
        </dgm:choose>
        <dgm:layoutNode name="rect1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wedgeRectCallout1" styleLbl="node1">
          <dgm:varLst>
            <dgm:bulletEnabled val="1"/>
          </dgm:varLst>
          <dgm:alg type="tx"/>
          <dgm:choose name="Name7">
            <dgm:if name="Name8" func="var" arg="dir" op="equ" val="norm">
              <dgm:shape xmlns:r="http://schemas.openxmlformats.org/officeDocument/2006/relationships" type="wedgeRectCallout" r:blip="">
                <dgm:adjLst>
                  <dgm:adj idx="1" val="0.2025"/>
                  <dgm:adj idx="2" val="-0.607"/>
                </dgm:adjLst>
              </dgm:shape>
            </dgm:if>
            <dgm:else name="Name9">
              <dgm:shape xmlns:r="http://schemas.openxmlformats.org/officeDocument/2006/relationships" type="wedgeRectCallout" r:blip="">
                <dgm:adjLst>
                  <dgm:adj idx="1" val="-0.2025"/>
                  <dgm:adj idx="2" val="-0.607"/>
                </dgm:adjLst>
              </dgm:shape>
            </dgm:else>
          </dgm:choos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BendingPictureCaptionList">
  <dgm:title val=""/>
  <dgm:desc val=""/>
  <dgm:catLst>
    <dgm:cat type="picture" pri="9000"/>
    <dgm:cat type="pictureconvert" pri="9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w" fact="1.11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9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if>
          <dgm:else name="Name6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2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else>
        </dgm:choose>
        <dgm:layoutNode name="rect1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wedgeRectCallout1" styleLbl="node1">
          <dgm:varLst>
            <dgm:bulletEnabled val="1"/>
          </dgm:varLst>
          <dgm:alg type="tx"/>
          <dgm:choose name="Name7">
            <dgm:if name="Name8" func="var" arg="dir" op="equ" val="norm">
              <dgm:shape xmlns:r="http://schemas.openxmlformats.org/officeDocument/2006/relationships" type="wedgeRectCallout" r:blip="">
                <dgm:adjLst>
                  <dgm:adj idx="1" val="0.2025"/>
                  <dgm:adj idx="2" val="-0.607"/>
                </dgm:adjLst>
              </dgm:shape>
            </dgm:if>
            <dgm:else name="Name9">
              <dgm:shape xmlns:r="http://schemas.openxmlformats.org/officeDocument/2006/relationships" type="wedgeRectCallout" r:blip="">
                <dgm:adjLst>
                  <dgm:adj idx="1" val="-0.2025"/>
                  <dgm:adj idx="2" val="-0.607"/>
                </dgm:adjLst>
              </dgm:shape>
            </dgm:else>
          </dgm:choos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F017B-9F72-4A1A-B968-B24B0A892027}" type="datetimeFigureOut">
              <a:rPr lang="es-ES" smtClean="0"/>
              <a:t>04/08/2023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E589F-A168-47FF-AA39-D791F15F9290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40955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F017B-9F72-4A1A-B968-B24B0A892027}" type="datetimeFigureOut">
              <a:rPr lang="es-ES" smtClean="0"/>
              <a:t>04/08/2023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E589F-A168-47FF-AA39-D791F15F9290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98919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F017B-9F72-4A1A-B968-B24B0A892027}" type="datetimeFigureOut">
              <a:rPr lang="es-ES" smtClean="0"/>
              <a:t>04/08/2023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E589F-A168-47FF-AA39-D791F15F9290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35526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A4AD3D9-B3DB-C39C-3DB4-7A9CA32861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8DCDE70-20E2-94E5-38F0-2461F41F79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762E9F6-3BB6-BFBA-1BB8-2DD8F4CAA7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6B645-7F65-43CC-BC8B-8884ACC8048C}" type="datetimeFigureOut">
              <a:rPr lang="es-ES" smtClean="0"/>
              <a:t>04/08/2023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5BA155A-EFB3-ED65-F2BE-1ED861E30F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C153495-FF41-4A0A-6B4C-274AF6B7FF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72926-AD2F-4F38-AEDC-FE777BEC4C5C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02638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108C158-3E81-4E23-BA10-B611A33B78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930846A-67E0-E38F-AFA2-061C317F7F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B9CC658-1018-4B62-7076-9DE2613858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6B645-7F65-43CC-BC8B-8884ACC8048C}" type="datetimeFigureOut">
              <a:rPr lang="es-ES" smtClean="0"/>
              <a:t>04/08/2023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CCF9770-F8FF-5FA3-B63A-0FDD769747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3CF5CBF-A580-7C57-5A4E-67AFBAC481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72926-AD2F-4F38-AEDC-FE777BEC4C5C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88291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94BAB77-92C5-5C33-AF16-985958C65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0EAEC50-2311-C58D-B96D-9E81AEDA98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03EAA0F-6554-7A54-14DC-3A46D57739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6B645-7F65-43CC-BC8B-8884ACC8048C}" type="datetimeFigureOut">
              <a:rPr lang="es-ES" smtClean="0"/>
              <a:t>04/08/2023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3B8CC78-8655-0A96-1EC4-648592557D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DE4384E-CA6B-CB35-FDF3-0EA8FE2E9E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72926-AD2F-4F38-AEDC-FE777BEC4C5C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75766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EC684A-6EA8-26E8-85AE-6F35E53FD4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4C8AA8E-9397-4BAD-EF9C-96660EBCB2E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1A275E7-FB90-E21A-CC6F-B138E0074A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13CAE79-FD9B-A79B-3FBE-79F1F9729C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6B645-7F65-43CC-BC8B-8884ACC8048C}" type="datetimeFigureOut">
              <a:rPr lang="es-ES" smtClean="0"/>
              <a:t>04/08/2023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5CACEFD-514A-1794-1E30-27C2412589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09C5DED-3C9B-B523-A431-904B330B51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72926-AD2F-4F38-AEDC-FE777BEC4C5C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28795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7EA489-CA05-8085-587A-F653CC072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DA3CDDF-FEDC-3EA0-7AD7-83F560028E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AFBCE96-1CC5-F16D-ACEA-1E53BECB5B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106FD511-906B-23F5-5A95-F6112BD946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0578B51A-E75B-EC1A-7158-0DECB4F4D24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D04D6CE2-6E29-A4DE-7FAF-A582237DBB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6B645-7F65-43CC-BC8B-8884ACC8048C}" type="datetimeFigureOut">
              <a:rPr lang="es-ES" smtClean="0"/>
              <a:t>04/08/2023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6D026CE0-BD9E-3858-DEA7-EC30066D33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EE8EFA2E-531A-6422-1EAF-75FAE9FD07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72926-AD2F-4F38-AEDC-FE777BEC4C5C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94715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1D65EF8-5DBA-3D31-4CEE-F2209C9EDB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8C677CF-90A4-16E6-1C9E-46156553EE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6B645-7F65-43CC-BC8B-8884ACC8048C}" type="datetimeFigureOut">
              <a:rPr lang="es-ES" smtClean="0"/>
              <a:t>04/08/2023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E09DB5F3-B883-B17F-4DB5-C63110A989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86BB94FA-079B-A0AD-E0CA-EDB1265C9F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72926-AD2F-4F38-AEDC-FE777BEC4C5C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66420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41B32CF7-92BF-4DC5-F914-CBD7D65ADF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6B645-7F65-43CC-BC8B-8884ACC8048C}" type="datetimeFigureOut">
              <a:rPr lang="es-ES" smtClean="0"/>
              <a:t>04/08/2023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732CE1AB-7B9C-6238-CC50-5D74B62ABB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143FF6DB-55A5-7147-1902-96093C82AF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72926-AD2F-4F38-AEDC-FE777BEC4C5C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70195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63F3507-B4E3-A519-D4AD-DD4B77242F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5426A4E-30AB-078A-A303-9B5255DD5C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DF457C3-8888-C25E-B938-D37ACFD1BE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A8D751B-9066-E586-22E0-B0A0D746ED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6B645-7F65-43CC-BC8B-8884ACC8048C}" type="datetimeFigureOut">
              <a:rPr lang="es-ES" smtClean="0"/>
              <a:t>04/08/2023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6F985E2-EFAD-6C51-0E11-408B239549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25A9959-35C1-FC8B-2155-825F1BDF69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72926-AD2F-4F38-AEDC-FE777BEC4C5C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22100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F017B-9F72-4A1A-B968-B24B0A892027}" type="datetimeFigureOut">
              <a:rPr lang="es-ES" smtClean="0"/>
              <a:t>04/08/2023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E589F-A168-47FF-AA39-D791F15F9290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98054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33146A3-B2C3-9019-0314-A0EE07C566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C94B84DF-C709-2184-8C16-6272ABD42CC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D06F5AB-BEE2-3141-4B2C-78603A4ED3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DCFC431-2A70-A09F-EB96-E2126E62AD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6B645-7F65-43CC-BC8B-8884ACC8048C}" type="datetimeFigureOut">
              <a:rPr lang="es-ES" smtClean="0"/>
              <a:t>04/08/2023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9A45ABB-DDF7-71FF-0C30-FC159EC8ED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ACD4638-4F2E-B6A3-016E-8F8B49C3D7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72926-AD2F-4F38-AEDC-FE777BEC4C5C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8782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0E1C914-4948-4329-885E-3DA70EDCFF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7C427AD-9E2E-9D22-ED18-0FBEA1F851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80E9ABB-CAC2-FB85-0B1D-CF3EF58CE7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6B645-7F65-43CC-BC8B-8884ACC8048C}" type="datetimeFigureOut">
              <a:rPr lang="es-ES" smtClean="0"/>
              <a:t>04/08/2023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E478466-6CEF-AF46-F0EE-426E26B627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0C19A1F-373A-4A0C-52D3-E4DDA760D9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72926-AD2F-4F38-AEDC-FE777BEC4C5C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20585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56C4C406-9F64-03C5-45F7-6515896F52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A41E190F-2F43-9C60-9BE4-64CF094D8A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9E0697B-BCE4-A813-8BB9-F77C1515AC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6B645-7F65-43CC-BC8B-8884ACC8048C}" type="datetimeFigureOut">
              <a:rPr lang="es-ES" smtClean="0"/>
              <a:t>04/08/2023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A9C6152-76CB-D0B4-6712-809175BF00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410C1A4-584E-D916-7574-4E1A210EE1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72926-AD2F-4F38-AEDC-FE777BEC4C5C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53021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F017B-9F72-4A1A-B968-B24B0A892027}" type="datetimeFigureOut">
              <a:rPr lang="es-ES" smtClean="0"/>
              <a:t>04/08/2023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E589F-A168-47FF-AA39-D791F15F9290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1471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F017B-9F72-4A1A-B968-B24B0A892027}" type="datetimeFigureOut">
              <a:rPr lang="es-ES" smtClean="0"/>
              <a:t>04/08/2023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E589F-A168-47FF-AA39-D791F15F9290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44560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F017B-9F72-4A1A-B968-B24B0A892027}" type="datetimeFigureOut">
              <a:rPr lang="es-ES" smtClean="0"/>
              <a:t>04/08/2023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E589F-A168-47FF-AA39-D791F15F9290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952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F017B-9F72-4A1A-B968-B24B0A892027}" type="datetimeFigureOut">
              <a:rPr lang="es-ES" smtClean="0"/>
              <a:t>04/08/2023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E589F-A168-47FF-AA39-D791F15F9290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3976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F017B-9F72-4A1A-B968-B24B0A892027}" type="datetimeFigureOut">
              <a:rPr lang="es-ES" smtClean="0"/>
              <a:t>04/08/2023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E589F-A168-47FF-AA39-D791F15F9290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45991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F017B-9F72-4A1A-B968-B24B0A892027}" type="datetimeFigureOut">
              <a:rPr lang="es-ES" smtClean="0"/>
              <a:t>04/08/2023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E589F-A168-47FF-AA39-D791F15F9290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86972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F017B-9F72-4A1A-B968-B24B0A892027}" type="datetimeFigureOut">
              <a:rPr lang="es-ES" smtClean="0"/>
              <a:t>04/08/2023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E589F-A168-47FF-AA39-D791F15F9290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34248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6F017B-9F72-4A1A-B968-B24B0A892027}" type="datetimeFigureOut">
              <a:rPr lang="es-ES" smtClean="0"/>
              <a:t>04/08/2023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1E589F-A168-47FF-AA39-D791F15F9290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716628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9D3424FE-8A42-1C82-C0A7-4EBAE2CFD2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82C5616-72CD-38B1-EB7F-BBA48D1CB0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5041721-17EA-69B1-9124-82154BDE225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16B645-7F65-43CC-BC8B-8884ACC8048C}" type="datetimeFigureOut">
              <a:rPr lang="es-ES" smtClean="0"/>
              <a:t>04/08/2023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DFEF990-EDC3-9DFB-7278-A508EEA1F6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DA2BD33-A30C-E342-B4CF-032034C488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472926-AD2F-4F38-AEDC-FE777BEC4C5C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75743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10" Type="http://schemas.openxmlformats.org/officeDocument/2006/relationships/image" Target="../media/image42.jpeg"/><Relationship Id="rId4" Type="http://schemas.openxmlformats.org/officeDocument/2006/relationships/diagramLayout" Target="../diagrams/layout5.xml"/><Relationship Id="rId9" Type="http://schemas.openxmlformats.org/officeDocument/2006/relationships/image" Target="../media/image4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jpe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openxmlformats.org/officeDocument/2006/relationships/image" Target="../media/image25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13" Type="http://schemas.microsoft.com/office/2007/relationships/diagramDrawing" Target="../diagrams/drawing4.xml"/><Relationship Id="rId3" Type="http://schemas.openxmlformats.org/officeDocument/2006/relationships/image" Target="../media/image32.jpeg"/><Relationship Id="rId7" Type="http://schemas.openxmlformats.org/officeDocument/2006/relationships/diagramColors" Target="../diagrams/colors3.xml"/><Relationship Id="rId12" Type="http://schemas.openxmlformats.org/officeDocument/2006/relationships/diagramColors" Target="../diagrams/colors4.xml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3.xml"/><Relationship Id="rId11" Type="http://schemas.openxmlformats.org/officeDocument/2006/relationships/diagramQuickStyle" Target="../diagrams/quickStyle4.xml"/><Relationship Id="rId5" Type="http://schemas.openxmlformats.org/officeDocument/2006/relationships/diagramLayout" Target="../diagrams/layout3.xml"/><Relationship Id="rId10" Type="http://schemas.openxmlformats.org/officeDocument/2006/relationships/diagramLayout" Target="../diagrams/layout4.xml"/><Relationship Id="rId4" Type="http://schemas.openxmlformats.org/officeDocument/2006/relationships/diagramData" Target="../diagrams/data3.xml"/><Relationship Id="rId9" Type="http://schemas.openxmlformats.org/officeDocument/2006/relationships/diagramData" Target="../diagrams/data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Slide Background Fill">
            <a:extLst>
              <a:ext uri="{FF2B5EF4-FFF2-40B4-BE49-F238E27FC236}">
                <a16:creationId xmlns:a16="http://schemas.microsoft.com/office/drawing/2014/main" id="{913AE63C-D5B4-45D1-ACFC-648CFFCF98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1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en-US" sz="2400" dirty="0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01C064A-E6E4-44D2-B345-2BB7514A7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88952" cy="6858000"/>
            <a:chOff x="651279" y="598259"/>
            <a:chExt cx="10889442" cy="5680742"/>
          </a:xfrm>
        </p:grpSpPr>
        <p:sp>
          <p:nvSpPr>
            <p:cNvPr id="17" name="Color">
              <a:extLst>
                <a:ext uri="{FF2B5EF4-FFF2-40B4-BE49-F238E27FC236}">
                  <a16:creationId xmlns:a16="http://schemas.microsoft.com/office/drawing/2014/main" id="{DB12EA1C-AD22-49E2-9660-D9CDC6B61C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585"/>
              <a:endParaRPr lang="en-US" sz="240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30" name="Color">
              <a:extLst>
                <a:ext uri="{FF2B5EF4-FFF2-40B4-BE49-F238E27FC236}">
                  <a16:creationId xmlns:a16="http://schemas.microsoft.com/office/drawing/2014/main" id="{67CE115B-4A96-4B14-8520-5C5FC624E5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585"/>
              <a:endParaRPr lang="en-US" sz="240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sp>
        <p:nvSpPr>
          <p:cNvPr id="31" name="Color">
            <a:extLst>
              <a:ext uri="{FF2B5EF4-FFF2-40B4-BE49-F238E27FC236}">
                <a16:creationId xmlns:a16="http://schemas.microsoft.com/office/drawing/2014/main" id="{D1945E2A-ABF1-415C-B37A-BD0A5C1990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2805" y="598259"/>
            <a:ext cx="10889441" cy="5680741"/>
          </a:xfrm>
          <a:prstGeom prst="rect">
            <a:avLst/>
          </a:prstGeom>
          <a:solidFill>
            <a:srgbClr val="FEB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en-US" sz="2400" dirty="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9F02065C-57B2-EF7F-C730-F0DFEF4EE1E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47306" y="653615"/>
            <a:ext cx="6701945" cy="5540004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BCCEE623-F22A-4681-990C-036558C135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0"/>
            <a:ext cx="12188956" cy="6857997"/>
            <a:chOff x="0" y="0"/>
            <a:chExt cx="12188952" cy="6858000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39928A56-DDFB-4B12-BB34-20833166BD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585"/>
              <a:endParaRPr lang="en-US" sz="24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6B3765F0-85F4-4EB3-93DA-59F421CD49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585"/>
              <a:endParaRPr lang="en-US" sz="24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38E03A00-A562-4753-8BA0-93F8B05DE9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585"/>
              <a:endParaRPr lang="en-US" sz="24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55F5D032-1BA8-410D-B68E-0DD5975821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585"/>
              <a:endParaRPr lang="en-US" sz="24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8BA3FCDE-79E0-49F5-A381-232AB935DD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585"/>
              <a:endParaRPr lang="en-US" sz="24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0E27297F-31E8-46C6-8569-1FD12C6533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585"/>
              <a:endParaRPr lang="en-US" sz="24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A374C063-2A46-4D9F-A085-0FB2F194CC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585"/>
              <a:endParaRPr lang="en-US" sz="240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sp>
        <p:nvSpPr>
          <p:cNvPr id="2" name="CuadroTexto 1">
            <a:extLst>
              <a:ext uri="{FF2B5EF4-FFF2-40B4-BE49-F238E27FC236}">
                <a16:creationId xmlns:a16="http://schemas.microsoft.com/office/drawing/2014/main" id="{705569E3-AE2F-AF5C-5E1C-55377D64FD1B}"/>
              </a:ext>
            </a:extLst>
          </p:cNvPr>
          <p:cNvSpPr txBox="1"/>
          <p:nvPr/>
        </p:nvSpPr>
        <p:spPr>
          <a:xfrm>
            <a:off x="649755" y="1196576"/>
            <a:ext cx="4094503" cy="370383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"/>
            </a:scene3d>
            <a:sp3d extrusionH="57150">
              <a:bevelT w="38100" h="38100" prst="relaxedInset"/>
            </a:sp3d>
          </a:bodyPr>
          <a:lstStyle/>
          <a:p>
            <a:pPr algn="ctr" defTabSz="609585"/>
            <a:r>
              <a:rPr lang="my-MM" sz="5867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166E40"/>
                </a:solidFill>
                <a:effectLst>
                  <a:outerShdw blurRad="12700" dist="38100" dir="2700000" algn="tl" rotWithShape="0">
                    <a:srgbClr val="166E40">
                      <a:lumMod val="60000"/>
                      <a:lumOff val="40000"/>
                    </a:srgbClr>
                  </a:outerShdw>
                </a:effectLst>
                <a:latin typeface="Calibri" panose="020F0502020204030204"/>
              </a:rPr>
              <a:t>ခရစ်တော်၏ စည်းလုံးသော ခန္ဓာကိုယ်</a:t>
            </a:r>
            <a:endParaRPr lang="es-ES" sz="5867" b="1" dirty="0">
              <a:ln w="9525">
                <a:solidFill>
                  <a:prstClr val="white"/>
                </a:solidFill>
                <a:prstDash val="solid"/>
              </a:ln>
              <a:solidFill>
                <a:srgbClr val="166E40"/>
              </a:solidFill>
              <a:effectLst>
                <a:outerShdw blurRad="12700" dist="38100" dir="2700000" algn="tl" rotWithShape="0">
                  <a:srgbClr val="166E40">
                    <a:lumMod val="60000"/>
                    <a:lumOff val="40000"/>
                  </a:srgbClr>
                </a:outerShdw>
              </a:effectLst>
              <a:latin typeface="Calibri" panose="020F0502020204030204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4C9F1797-49CE-215D-9B30-5F00BD388D65}"/>
              </a:ext>
            </a:extLst>
          </p:cNvPr>
          <p:cNvSpPr txBox="1"/>
          <p:nvPr/>
        </p:nvSpPr>
        <p:spPr>
          <a:xfrm>
            <a:off x="650241" y="5790701"/>
            <a:ext cx="4094017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9585"/>
            <a:r>
              <a:rPr lang="es-ES" sz="1867" b="1" dirty="0" err="1">
                <a:solidFill>
                  <a:srgbClr val="7D4B01"/>
                </a:solidFill>
                <a:latin typeface="Calibri" panose="020F0502020204030204"/>
              </a:rPr>
              <a:t>Lesson</a:t>
            </a:r>
            <a:r>
              <a:rPr lang="es-ES" sz="1867" b="1" dirty="0">
                <a:solidFill>
                  <a:srgbClr val="7D4B01"/>
                </a:solidFill>
                <a:latin typeface="Calibri" panose="020F0502020204030204"/>
              </a:rPr>
              <a:t> 7 </a:t>
            </a:r>
            <a:r>
              <a:rPr lang="es-ES" sz="1867" b="1" dirty="0" err="1">
                <a:solidFill>
                  <a:srgbClr val="7D4B01"/>
                </a:solidFill>
                <a:latin typeface="Calibri" panose="020F0502020204030204"/>
              </a:rPr>
              <a:t>for</a:t>
            </a:r>
            <a:r>
              <a:rPr lang="es-ES" sz="1867" b="1" dirty="0">
                <a:solidFill>
                  <a:srgbClr val="7D4B01"/>
                </a:solidFill>
                <a:latin typeface="Calibri" panose="020F0502020204030204"/>
              </a:rPr>
              <a:t> August 12, 2023</a:t>
            </a:r>
          </a:p>
        </p:txBody>
      </p:sp>
    </p:spTree>
    <p:extLst>
      <p:ext uri="{BB962C8B-B14F-4D97-AF65-F5344CB8AC3E}">
        <p14:creationId xmlns:p14="http://schemas.microsoft.com/office/powerpoint/2010/main" val="426909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0AFE8CF9-BC92-0496-7A4A-9D4CF61DF782}"/>
              </a:ext>
            </a:extLst>
          </p:cNvPr>
          <p:cNvSpPr txBox="1"/>
          <p:nvPr/>
        </p:nvSpPr>
        <p:spPr>
          <a:xfrm>
            <a:off x="1" y="2813447"/>
            <a:ext cx="12191999" cy="1200329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defPPr>
              <a:defRPr lang="en-US"/>
            </a:defPPr>
            <a:lvl1pPr algn="ctr">
              <a:defRPr sz="6000" b="1">
                <a:ln/>
                <a:solidFill>
                  <a:schemeClr val="accent3"/>
                </a:solidFill>
              </a:defRPr>
            </a:lvl1pPr>
          </a:lstStyle>
          <a:p>
            <a:pPr defTabSz="609585"/>
            <a:r>
              <a:rPr lang="my-MM" sz="7200" b="1" dirty="0">
                <a:solidFill>
                  <a:prstClr val="black"/>
                </a:solidFill>
              </a:rPr>
              <a:t>စည်းလုံးညီညွတ်မှု၏ရလဒ်</a:t>
            </a:r>
            <a:endParaRPr lang="my-MM" sz="7200" b="1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18838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0E0353DB-21E0-4189-CCF0-A3DCE6E6D78F}"/>
              </a:ext>
            </a:extLst>
          </p:cNvPr>
          <p:cNvSpPr txBox="1"/>
          <p:nvPr/>
        </p:nvSpPr>
        <p:spPr>
          <a:xfrm>
            <a:off x="0" y="150558"/>
            <a:ext cx="12192000" cy="1200329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defTabSz="609585"/>
            <a:r>
              <a:rPr lang="my-MM" sz="3600" b="1" dirty="0">
                <a:solidFill>
                  <a:prstClr val="black"/>
                </a:solidFill>
              </a:rPr>
              <a:t>ခရစ်တော်၌ကြီးပွားခြင်း။</a:t>
            </a:r>
          </a:p>
          <a:p>
            <a:pPr algn="ctr" defTabSz="609585"/>
            <a:r>
              <a:rPr lang="my-MM" sz="3600" b="1" dirty="0">
                <a:solidFill>
                  <a:prstClr val="black"/>
                </a:solidFill>
              </a:rPr>
              <a:t> ဧဖက် ၄</a:t>
            </a:r>
            <a:r>
              <a:rPr lang="en-US" sz="3600" b="1" dirty="0">
                <a:solidFill>
                  <a:prstClr val="black"/>
                </a:solidFill>
              </a:rPr>
              <a:t>း</a:t>
            </a:r>
            <a:r>
              <a:rPr lang="my-MM" sz="3600" b="1" dirty="0">
                <a:solidFill>
                  <a:prstClr val="black"/>
                </a:solidFill>
              </a:rPr>
              <a:t>၁၄</a:t>
            </a:r>
            <a:r>
              <a:rPr lang="en-US" sz="3600" b="1" dirty="0">
                <a:solidFill>
                  <a:prstClr val="black"/>
                </a:solidFill>
              </a:rPr>
              <a:t>-</a:t>
            </a:r>
            <a:r>
              <a:rPr lang="my-MM" sz="3600" b="1" dirty="0">
                <a:solidFill>
                  <a:prstClr val="black"/>
                </a:solidFill>
              </a:rPr>
              <a:t>၁၆</a:t>
            </a:r>
            <a:endParaRPr lang="es-ES" sz="3600" b="1" dirty="0">
              <a:ln/>
              <a:solidFill>
                <a:srgbClr val="FFFF00"/>
              </a:solidFill>
              <a:latin typeface="Calibri" panose="020F0502020204030204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0E3ED674-1CEF-01A3-F622-1ABEFD9E93BC}"/>
              </a:ext>
            </a:extLst>
          </p:cNvPr>
          <p:cNvSpPr txBox="1"/>
          <p:nvPr/>
        </p:nvSpPr>
        <p:spPr>
          <a:xfrm>
            <a:off x="3896360" y="1513522"/>
            <a:ext cx="8088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9585">
              <a:spcBef>
                <a:spcPts val="800"/>
              </a:spcBef>
            </a:pPr>
            <a:r>
              <a:rPr lang="my-MM" sz="2400" b="1" dirty="0">
                <a:solidFill>
                  <a:prstClr val="black"/>
                </a:solidFill>
              </a:rPr>
              <a:t>စည်းလုံးမှုကိုထိခိုက်စေနိုင်သည့်အရာ ၄း၁၄။</a:t>
            </a:r>
            <a:endParaRPr lang="es-ES" sz="240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7EB80299-0A03-AB36-EA38-A1687742CEB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82800680"/>
              </p:ext>
            </p:extLst>
          </p:nvPr>
        </p:nvGraphicFramePr>
        <p:xfrm>
          <a:off x="3896360" y="1960877"/>
          <a:ext cx="8088489" cy="19697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CuadroTexto 5">
            <a:extLst>
              <a:ext uri="{FF2B5EF4-FFF2-40B4-BE49-F238E27FC236}">
                <a16:creationId xmlns:a16="http://schemas.microsoft.com/office/drawing/2014/main" id="{D835DB64-2D14-AEE6-9A50-838E0ED903EF}"/>
              </a:ext>
            </a:extLst>
          </p:cNvPr>
          <p:cNvSpPr txBox="1"/>
          <p:nvPr/>
        </p:nvSpPr>
        <p:spPr>
          <a:xfrm>
            <a:off x="171592" y="3930649"/>
            <a:ext cx="89012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>
              <a:spcBef>
                <a:spcPts val="800"/>
              </a:spcBef>
            </a:pPr>
            <a:r>
              <a:rPr lang="my-MM" sz="2400" b="1" dirty="0">
                <a:solidFill>
                  <a:prstClr val="black"/>
                </a:solidFill>
              </a:rPr>
              <a:t>ဤအန္တရာယ်များကို ရှောင်ရှားရန်၊ ကျွန်ုပ်တို့သည် သမ္မာတရားကို ချစ်မြတ်နိုး၍ ခရစ်တော်၌ ကြီးပွားရန် ကြိုးစားရမည် ၄း၁၅။</a:t>
            </a:r>
            <a:endParaRPr lang="es-ES" sz="240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DD63028E-FD8D-44A4-8AAF-288844AD4423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01567" y="3996010"/>
            <a:ext cx="2742072" cy="2638471"/>
          </a:xfrm>
          <a:prstGeom prst="rect">
            <a:avLst/>
          </a:prstGeom>
          <a:ln w="38100" cap="sq">
            <a:solidFill>
              <a:schemeClr val="accent2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C36B1297-E161-7C2E-A484-392DED3FCF2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7153" y="4787976"/>
            <a:ext cx="2905200" cy="18465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66"/>
            </a:contourClr>
          </a:sp3d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7962CAFB-C4EF-14AE-2B92-EFE734A5886C}"/>
              </a:ext>
            </a:extLst>
          </p:cNvPr>
          <p:cNvSpPr txBox="1"/>
          <p:nvPr/>
        </p:nvSpPr>
        <p:spPr>
          <a:xfrm>
            <a:off x="3241041" y="4932911"/>
            <a:ext cx="5873044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09585">
              <a:spcBef>
                <a:spcPts val="800"/>
              </a:spcBef>
            </a:pPr>
            <a:r>
              <a:rPr lang="my-MM" sz="2400" b="1" dirty="0">
                <a:solidFill>
                  <a:prstClr val="black"/>
                </a:solidFill>
              </a:rPr>
              <a:t>ပေါလုဖော်ပြခဲ့သောပုဂ္ဂိုလ်များသည်စည်းလုံးညီညွတ်မှုကိုထိန်းသိမ်းရန်တာဝန်ရှိသော်လည်းအသင်းတော်၏အသင်းသားတိုင်းသည်ထိုစည်းလုံးညီညွတ်မှုကိုရရှိစေရန်အတွက်ပါဝင်ဆောင်ရွက်ရမည့် အစိတ်အပိုင်းတစ်ခု ဖြစ်သည် ၄း၁၆။</a:t>
            </a:r>
            <a:endParaRPr lang="es-ES" sz="240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13" name="Imagen 12" descr="Imagen que contiene mujer, sostener, hombre, camiseta&#10;&#10;Descripción generada automáticamente">
            <a:extLst>
              <a:ext uri="{FF2B5EF4-FFF2-40B4-BE49-F238E27FC236}">
                <a16:creationId xmlns:a16="http://schemas.microsoft.com/office/drawing/2014/main" id="{FAA401FF-68DC-4A27-8C20-69CF938E271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1592" y="1574565"/>
            <a:ext cx="3292969" cy="233132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38100" cap="sq">
            <a:solidFill>
              <a:srgbClr val="59A5D3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671116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02A2D90-4388-4AB4-A26F-BECCC06362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">
                                            <p:graphicEl>
                                              <a:dgm id="{F02A2D90-4388-4AB4-A26F-BECCC06362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">
                                            <p:graphicEl>
                                              <a:dgm id="{F02A2D90-4388-4AB4-A26F-BECCC06362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">
                                            <p:graphicEl>
                                              <a:dgm id="{F02A2D90-4388-4AB4-A26F-BECCC06362B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">
                                            <p:graphicEl>
                                              <a:dgm id="{F02A2D90-4388-4AB4-A26F-BECCC06362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">
                                            <p:graphicEl>
                                              <a:dgm id="{F02A2D90-4388-4AB4-A26F-BECCC06362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E3B1FE3-9A93-4262-A473-F920F2DE0B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">
                                            <p:graphicEl>
                                              <a:dgm id="{7E3B1FE3-9A93-4262-A473-F920F2DE0B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">
                                            <p:graphicEl>
                                              <a:dgm id="{7E3B1FE3-9A93-4262-A473-F920F2DE0B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">
                                            <p:graphicEl>
                                              <a:dgm id="{7E3B1FE3-9A93-4262-A473-F920F2DE0B1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">
                                            <p:graphicEl>
                                              <a:dgm id="{7E3B1FE3-9A93-4262-A473-F920F2DE0B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">
                                            <p:graphicEl>
                                              <a:dgm id="{7E3B1FE3-9A93-4262-A473-F920F2DE0B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F3C966A-33E5-46E3-B59D-8BBB212EC9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">
                                            <p:graphicEl>
                                              <a:dgm id="{DF3C966A-33E5-46E3-B59D-8BBB212EC9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">
                                            <p:graphicEl>
                                              <a:dgm id="{DF3C966A-33E5-46E3-B59D-8BBB212EC9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">
                                            <p:graphicEl>
                                              <a:dgm id="{DF3C966A-33E5-46E3-B59D-8BBB212EC96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">
                                            <p:graphicEl>
                                              <a:dgm id="{DF3C966A-33E5-46E3-B59D-8BBB212EC9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">
                                            <p:graphicEl>
                                              <a:dgm id="{DF3C966A-33E5-46E3-B59D-8BBB212EC9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Graphic spid="2" grpId="0">
        <p:bldSub>
          <a:bldDgm bld="one"/>
        </p:bldSub>
      </p:bldGraphic>
      <p:bldP spid="6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7B9E4F99-9FEB-4797-6E71-5313439356B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1"/>
            <a:ext cx="12192000" cy="2831543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es-ES" sz="24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5DB96DD8-BC34-D275-05FD-D386919B503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2866477"/>
            <a:ext cx="12192000" cy="3991524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es-ES" sz="24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462EA59E-2424-9848-B3C2-CABD9A4C764C}"/>
              </a:ext>
            </a:extLst>
          </p:cNvPr>
          <p:cNvSpPr txBox="1"/>
          <p:nvPr/>
        </p:nvSpPr>
        <p:spPr>
          <a:xfrm>
            <a:off x="447039" y="243258"/>
            <a:ext cx="11614331" cy="23490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09585">
              <a:spcBef>
                <a:spcPts val="800"/>
              </a:spcBef>
            </a:pPr>
            <a:r>
              <a:rPr lang="my-MM" sz="2933" b="1" dirty="0">
                <a:solidFill>
                  <a:prstClr val="white"/>
                </a:solidFill>
                <a:effectLst>
                  <a:glow rad="127000">
                    <a:srgbClr val="B13E2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“ယုံကြည်သူများခရစ်တော်နှင့်ပေါင်းစည်းခြင်းသည်ပကတိရလဒ်အဖြစ်အချင်းချင်းစည်းလုံးညီညွတ်မှုဆီသို့ဦးတည်စေမည်၊မည်သည့်ပြည်ထောင်စု၏နှောင်ကြိုးသည်ကမ္ဘာပေါ်တွင်အတည်မြဲဆုံးဖြစ်သည်။ခရစ်တော်သည်ခမည်းတော်နှင့် တလုံးတဝတည်းရှိသကဲ့သို့၊ငါတို့သည်ခရစ်တော်၌တလုံးတဝတည်းဖြစ်တော်မူ၏။”</a:t>
            </a:r>
            <a:endParaRPr lang="es-ES" sz="2933" b="1" dirty="0">
              <a:solidFill>
                <a:prstClr val="white"/>
              </a:solidFill>
              <a:effectLst>
                <a:glow rad="127000">
                  <a:srgbClr val="B13E24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C9A7B146-1B3F-235E-4ECF-AD304084AFCF}"/>
              </a:ext>
            </a:extLst>
          </p:cNvPr>
          <p:cNvSpPr txBox="1"/>
          <p:nvPr/>
        </p:nvSpPr>
        <p:spPr>
          <a:xfrm>
            <a:off x="2793455" y="2171991"/>
            <a:ext cx="90047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609585"/>
            <a:r>
              <a:rPr lang="en-US" sz="2800" b="1" dirty="0">
                <a:solidFill>
                  <a:prstClr val="white"/>
                </a:solidFill>
                <a:effectLst>
                  <a:glow rad="127000">
                    <a:srgbClr val="B13E2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E. G. W. (Testimonies for the Church, volume 5, Ch. 4, p. 45)</a:t>
            </a:r>
            <a:endParaRPr lang="es-ES" sz="2800" b="1" dirty="0">
              <a:solidFill>
                <a:prstClr val="white"/>
              </a:solidFill>
              <a:effectLst>
                <a:glow rad="127000">
                  <a:srgbClr val="B13E24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7CF314F0-2B91-5475-3185-75723D7E6D74}"/>
              </a:ext>
            </a:extLst>
          </p:cNvPr>
          <p:cNvSpPr txBox="1"/>
          <p:nvPr/>
        </p:nvSpPr>
        <p:spPr>
          <a:xfrm>
            <a:off x="299718" y="3223753"/>
            <a:ext cx="11908971" cy="28003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09585">
              <a:spcBef>
                <a:spcPts val="800"/>
              </a:spcBef>
            </a:pPr>
            <a:r>
              <a:rPr lang="my-MM" sz="2933" b="1" dirty="0">
                <a:solidFill>
                  <a:prstClr val="white"/>
                </a:solidFill>
                <a:effectLst>
                  <a:glow rad="127000">
                    <a:srgbClr val="598B1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“မတူကွဲပြားခြင်းတွင် စည်းလုံးခြင်းသည် ဘုရားသခင်၏ အစီအစဉ်ဖြစ်သည်။ ခရစ်တော်၏နောက်လိုက်များကြားတွင်ကွဲပြားသောဒြပ်စင်များရောနှောကာ၊ တစ်ခုနှင့်တစ်ခုလိုက်လျောညီထွေဖြစ်အောင်၊တစ်ဦးစီသည်ဘုရားသခင်အတွက် ၎င်း၏အထူးလုပ်ငန်းကိုလုပ်ဆောင်ရန်လိုအပ်သည်။ခရစ်တော်၏ပုံသဏ္ဌာန်ကို တံဆိပ်တုံးထုသော ကြီးမြတ်သောအစီအစဥ်တစ်ခုအား ဖြည့်သွင်းရန် လူတိုင်းတွင် နေရာရှိသည်။”</a:t>
            </a:r>
            <a:endParaRPr lang="es-ES" sz="2933" b="1" dirty="0">
              <a:solidFill>
                <a:prstClr val="white"/>
              </a:solidFill>
              <a:effectLst>
                <a:glow rad="127000">
                  <a:srgbClr val="598B1D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5FEE656-3BC9-100E-1A25-048309E7F5A0}"/>
              </a:ext>
            </a:extLst>
          </p:cNvPr>
          <p:cNvSpPr txBox="1"/>
          <p:nvPr/>
        </p:nvSpPr>
        <p:spPr>
          <a:xfrm>
            <a:off x="6447019" y="6204373"/>
            <a:ext cx="53512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609585"/>
            <a:r>
              <a:rPr lang="en-US" sz="2800" b="1" dirty="0">
                <a:solidFill>
                  <a:prstClr val="white"/>
                </a:solidFill>
                <a:effectLst>
                  <a:glow rad="127000">
                    <a:srgbClr val="598B1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E. G. W. (Our High Calling, June 12)</a:t>
            </a:r>
            <a:endParaRPr lang="es-ES" sz="2800" b="1" dirty="0">
              <a:solidFill>
                <a:prstClr val="white"/>
              </a:solidFill>
              <a:effectLst>
                <a:glow rad="127000">
                  <a:srgbClr val="598B1D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815873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0">
            <a:extLst>
              <a:ext uri="{FF2B5EF4-FFF2-40B4-BE49-F238E27FC236}">
                <a16:creationId xmlns:a16="http://schemas.microsoft.com/office/drawing/2014/main" id="{38468727-63BE-4191-B4A6-C30C82C0E9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7" name="Rectangle 12">
            <a:extLst>
              <a:ext uri="{FF2B5EF4-FFF2-40B4-BE49-F238E27FC236}">
                <a16:creationId xmlns:a16="http://schemas.microsoft.com/office/drawing/2014/main" id="{9D355BB6-1BB8-4828-B246-CFB31742D7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34841"/>
            <a:ext cx="128016" cy="653903"/>
          </a:xfrm>
          <a:prstGeom prst="roundRect">
            <a:avLst/>
          </a:prstGeom>
          <a:solidFill>
            <a:schemeClr val="accent2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8" name="Rectangle 12">
            <a:extLst>
              <a:ext uri="{FF2B5EF4-FFF2-40B4-BE49-F238E27FC236}">
                <a16:creationId xmlns:a16="http://schemas.microsoft.com/office/drawing/2014/main" id="{E7E234CE-4201-CE5B-A02A-0E4489386B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48865" y="0"/>
            <a:ext cx="650308" cy="6858000"/>
          </a:xfrm>
          <a:prstGeom prst="roundRect">
            <a:avLst/>
          </a:prstGeom>
          <a:solidFill>
            <a:schemeClr val="accent2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 hidden="1">
            <a:extLst>
              <a:ext uri="{FF2B5EF4-FFF2-40B4-BE49-F238E27FC236}">
                <a16:creationId xmlns:a16="http://schemas.microsoft.com/office/drawing/2014/main" id="{CA52A9B9-B2B3-46F0-9D53-0EFF9905BF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245239" y="1452647"/>
            <a:ext cx="14630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6" name="Imagen 5" descr="Un dibujo de una persona&#10;&#10;Descripción generada automáticamente con confianza baja">
            <a:extLst>
              <a:ext uri="{FF2B5EF4-FFF2-40B4-BE49-F238E27FC236}">
                <a16:creationId xmlns:a16="http://schemas.microsoft.com/office/drawing/2014/main" id="{65C86872-288F-6A72-1EAF-EF5BE4F8A2B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174347" y="2849901"/>
            <a:ext cx="6400781" cy="3898371"/>
          </a:xfrm>
          <a:prstGeom prst="roundRect">
            <a:avLst>
              <a:gd name="adj" fmla="val 5408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Imagen 3" descr="Imagen que contiene Texto&#10;&#10;Descripción generada automáticamente">
            <a:extLst>
              <a:ext uri="{FF2B5EF4-FFF2-40B4-BE49-F238E27FC236}">
                <a16:creationId xmlns:a16="http://schemas.microsoft.com/office/drawing/2014/main" id="{5B41697E-168C-19AC-84D0-1C99A769F45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73519" y="109730"/>
            <a:ext cx="4444136" cy="6638543"/>
          </a:xfrm>
          <a:prstGeom prst="roundRect">
            <a:avLst>
              <a:gd name="adj" fmla="val 4116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06B10D63-1FE4-6897-30D4-010B7B615530}"/>
              </a:ext>
            </a:extLst>
          </p:cNvPr>
          <p:cNvSpPr txBox="1"/>
          <p:nvPr/>
        </p:nvSpPr>
        <p:spPr>
          <a:xfrm>
            <a:off x="0" y="0"/>
            <a:ext cx="6748865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377"/>
            <a:r>
              <a:rPr lang="es-ES" sz="2400" b="1" dirty="0">
                <a:solidFill>
                  <a:srgbClr val="4472C4">
                    <a:lumMod val="50000"/>
                  </a:srgbClr>
                </a:solidFill>
                <a:latin typeface="Comic Sans MS" panose="030F0702030302020204" pitchFamily="66" charset="0"/>
              </a:rPr>
              <a:t>“</a:t>
            </a:r>
            <a:r>
              <a:rPr lang="my-MM" sz="2400" b="1" dirty="0">
                <a:solidFill>
                  <a:srgbClr val="4472C4">
                    <a:lumMod val="50000"/>
                  </a:srgbClr>
                </a:solidFill>
                <a:latin typeface="Comic Sans MS" panose="030F0702030302020204" pitchFamily="66" charset="0"/>
              </a:rPr>
              <a:t>ခရစ်တော်၏ကိုယ်တော်ကိုတည်ဆောက်၍၊ဓမ္မဆရာ၏အမှုကိုပြုတတ်မည်အကြောင်း၊သန့်ရှင်းသူတို့ကိုပြင်ဆင်ခြင်းအလိုငှာ၊ထိုသခင်သည်လူအချို့တို့ကိုတမန်တော်အရာ၌လည်းကောင်း၊အချို့တို့ကိုပရောဖက်အရာ၌လည်းကောင်း၊ အချို့တို့ကိုသာသနာဦပြုအရာ၌လည်းကောင်း၊ အချို့တို့ကိုသင်းအုပ်အရာ၊ ဆရာအရာ၌လည်းကောင်း၊ ခန့်ထားတော်မူ၏။ </a:t>
            </a:r>
            <a:r>
              <a:rPr lang="es-ES" sz="2400" b="1" dirty="0">
                <a:solidFill>
                  <a:srgbClr val="4472C4">
                    <a:lumMod val="50000"/>
                  </a:srgbClr>
                </a:solidFill>
                <a:latin typeface="Comic Sans MS" panose="030F0702030302020204" pitchFamily="66" charset="0"/>
              </a:rPr>
              <a:t>”</a:t>
            </a:r>
            <a:r>
              <a:rPr lang="es-ES" sz="2000" b="1" dirty="0">
                <a:solidFill>
                  <a:srgbClr val="4472C4">
                    <a:lumMod val="50000"/>
                  </a:srgbClr>
                </a:solidFill>
                <a:latin typeface="Comic Sans MS" panose="030F0702030302020204" pitchFamily="66" charset="0"/>
              </a:rPr>
              <a:t>(</a:t>
            </a:r>
            <a:r>
              <a:rPr lang="es-ES" sz="2000" b="1" dirty="0" err="1">
                <a:solidFill>
                  <a:srgbClr val="4472C4">
                    <a:lumMod val="50000"/>
                  </a:srgbClr>
                </a:solidFill>
                <a:latin typeface="Comic Sans MS" panose="030F0702030302020204" pitchFamily="66" charset="0"/>
              </a:rPr>
              <a:t>Ephesians</a:t>
            </a:r>
            <a:r>
              <a:rPr lang="es-ES" sz="2000" b="1" dirty="0">
                <a:solidFill>
                  <a:srgbClr val="4472C4">
                    <a:lumMod val="50000"/>
                  </a:srgbClr>
                </a:solidFill>
                <a:latin typeface="Comic Sans MS" panose="030F0702030302020204" pitchFamily="66" charset="0"/>
              </a:rPr>
              <a:t> 4:11, 12, ESV)</a:t>
            </a:r>
          </a:p>
        </p:txBody>
      </p:sp>
    </p:spTree>
    <p:extLst>
      <p:ext uri="{BB962C8B-B14F-4D97-AF65-F5344CB8AC3E}">
        <p14:creationId xmlns:p14="http://schemas.microsoft.com/office/powerpoint/2010/main" val="772484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0DE98BC0-DEB2-61EA-3A6E-D1003FE51C0E}"/>
              </a:ext>
            </a:extLst>
          </p:cNvPr>
          <p:cNvSpPr txBox="1"/>
          <p:nvPr/>
        </p:nvSpPr>
        <p:spPr>
          <a:xfrm>
            <a:off x="5536071" y="3429000"/>
            <a:ext cx="6485784" cy="35189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/>
            <a:r>
              <a:rPr lang="my-MM" sz="2400" b="1" u="wavyHeavy" dirty="0">
                <a:solidFill>
                  <a:prstClr val="black"/>
                </a:solidFill>
              </a:rPr>
              <a:t>စည်းလုံးညီညွတ်မှုကိုရှာဖွေခြင်း-</a:t>
            </a:r>
          </a:p>
          <a:p>
            <a:pPr defTabSz="609585"/>
            <a:r>
              <a:rPr lang="es-ES" sz="2400" b="1" dirty="0">
                <a:solidFill>
                  <a:prstClr val="black"/>
                </a:solidFill>
                <a:latin typeface="Calibri" panose="020F0502020204030204"/>
              </a:rPr>
              <a:t>	</a:t>
            </a:r>
            <a:r>
              <a:rPr lang="my-MM" sz="2400" b="1" dirty="0">
                <a:solidFill>
                  <a:prstClr val="black"/>
                </a:solidFill>
              </a:rPr>
              <a:t>ဝိညာဉ်တော်၏စည်းလုံးညီညွတ်မှု။ဧဖက်၄</a:t>
            </a:r>
            <a:r>
              <a:rPr lang="en-US" sz="2400" b="1" dirty="0">
                <a:solidFill>
                  <a:prstClr val="black"/>
                </a:solidFill>
              </a:rPr>
              <a:t>း</a:t>
            </a:r>
            <a:r>
              <a:rPr lang="my-MM" sz="2400" b="1" dirty="0">
                <a:solidFill>
                  <a:prstClr val="black"/>
                </a:solidFill>
              </a:rPr>
              <a:t>၁</a:t>
            </a:r>
            <a:r>
              <a:rPr lang="en-US" sz="2400" b="1" dirty="0">
                <a:solidFill>
                  <a:prstClr val="black"/>
                </a:solidFill>
              </a:rPr>
              <a:t>-</a:t>
            </a:r>
            <a:r>
              <a:rPr lang="my-MM" sz="2400" b="1" dirty="0">
                <a:solidFill>
                  <a:prstClr val="black"/>
                </a:solidFill>
              </a:rPr>
              <a:t>၃</a:t>
            </a:r>
            <a:endParaRPr lang="es-ES" sz="2400" b="1" dirty="0">
              <a:solidFill>
                <a:prstClr val="black"/>
              </a:solidFill>
              <a:latin typeface="Calibri" panose="020F0502020204030204"/>
            </a:endParaRPr>
          </a:p>
          <a:p>
            <a:pPr defTabSz="609585">
              <a:spcBef>
                <a:spcPts val="800"/>
              </a:spcBef>
            </a:pPr>
            <a:r>
              <a:rPr lang="my-MM" sz="2400" b="1" u="wavyHeavy" dirty="0">
                <a:solidFill>
                  <a:prstClr val="black"/>
                </a:solidFill>
              </a:rPr>
              <a:t>စည်းလုံးညီညွတ်မှုရရှိအောင်ဘယ်လိုလုပ်ရမလဲ။</a:t>
            </a:r>
            <a:r>
              <a:rPr lang="es-ES" sz="2400" b="1" dirty="0">
                <a:solidFill>
                  <a:prstClr val="black"/>
                </a:solidFill>
                <a:latin typeface="Calibri" panose="020F0502020204030204"/>
              </a:rPr>
              <a:t>	</a:t>
            </a:r>
            <a:r>
              <a:rPr lang="my-MM" sz="2400" b="1" dirty="0">
                <a:solidFill>
                  <a:prstClr val="black"/>
                </a:solidFill>
              </a:rPr>
              <a:t>ခုနစ်ပါး။ ဧဖက် ၄</a:t>
            </a:r>
            <a:r>
              <a:rPr lang="en-US" sz="2400" b="1" dirty="0">
                <a:solidFill>
                  <a:prstClr val="black"/>
                </a:solidFill>
              </a:rPr>
              <a:t>း</a:t>
            </a:r>
            <a:r>
              <a:rPr lang="my-MM" sz="2400" b="1" dirty="0">
                <a:solidFill>
                  <a:prstClr val="black"/>
                </a:solidFill>
              </a:rPr>
              <a:t>၄</a:t>
            </a:r>
            <a:r>
              <a:rPr lang="en-US" sz="2400" b="1" dirty="0">
                <a:solidFill>
                  <a:prstClr val="black"/>
                </a:solidFill>
              </a:rPr>
              <a:t>-</a:t>
            </a:r>
            <a:r>
              <a:rPr lang="my-MM" sz="2400" b="1" dirty="0">
                <a:solidFill>
                  <a:prstClr val="black"/>
                </a:solidFill>
              </a:rPr>
              <a:t>၆</a:t>
            </a:r>
            <a:endParaRPr lang="es-ES" sz="2400" b="1" dirty="0">
              <a:solidFill>
                <a:prstClr val="black"/>
              </a:solidFill>
              <a:latin typeface="Calibri" panose="020F0502020204030204"/>
            </a:endParaRPr>
          </a:p>
          <a:p>
            <a:pPr defTabSz="609585"/>
            <a:r>
              <a:rPr lang="es-ES" sz="2400" b="1" dirty="0">
                <a:solidFill>
                  <a:prstClr val="black"/>
                </a:solidFill>
                <a:latin typeface="Calibri" panose="020F0502020204030204"/>
              </a:rPr>
              <a:t>	</a:t>
            </a:r>
            <a:r>
              <a:rPr lang="my-MM" sz="2400" b="1" dirty="0">
                <a:solidFill>
                  <a:prstClr val="black"/>
                </a:solidFill>
              </a:rPr>
              <a:t>လက်ဆောင်ပေးသူ။ ဧဖက် ၄</a:t>
            </a:r>
            <a:r>
              <a:rPr lang="en-US" sz="2400" b="1" dirty="0">
                <a:solidFill>
                  <a:prstClr val="black"/>
                </a:solidFill>
              </a:rPr>
              <a:t>း</a:t>
            </a:r>
            <a:r>
              <a:rPr lang="my-MM" sz="2400" b="1" dirty="0">
                <a:solidFill>
                  <a:prstClr val="black"/>
                </a:solidFill>
              </a:rPr>
              <a:t>၇</a:t>
            </a:r>
            <a:r>
              <a:rPr lang="en-US" sz="2400" b="1" dirty="0">
                <a:solidFill>
                  <a:prstClr val="black"/>
                </a:solidFill>
              </a:rPr>
              <a:t>-</a:t>
            </a:r>
            <a:r>
              <a:rPr lang="my-MM" sz="2400" b="1" dirty="0">
                <a:solidFill>
                  <a:prstClr val="black"/>
                </a:solidFill>
              </a:rPr>
              <a:t>၁၀</a:t>
            </a:r>
            <a:endParaRPr lang="es-ES" sz="2400" b="1" dirty="0">
              <a:solidFill>
                <a:prstClr val="black"/>
              </a:solidFill>
              <a:latin typeface="Calibri" panose="020F0502020204030204"/>
            </a:endParaRPr>
          </a:p>
          <a:p>
            <a:pPr defTabSz="609585"/>
            <a:r>
              <a:rPr lang="es-ES" sz="2400" b="1" dirty="0">
                <a:solidFill>
                  <a:prstClr val="black"/>
                </a:solidFill>
                <a:latin typeface="Calibri" panose="020F0502020204030204"/>
              </a:rPr>
              <a:t>	</a:t>
            </a:r>
            <a:r>
              <a:rPr lang="my-MM" sz="2400" b="1" dirty="0">
                <a:solidFill>
                  <a:prstClr val="black"/>
                </a:solidFill>
              </a:rPr>
              <a:t>အလှူဒါန၏ရည်ရွယ်ချက်။ဧဖက်၄</a:t>
            </a:r>
            <a:r>
              <a:rPr lang="en-US" sz="2400" b="1" dirty="0">
                <a:solidFill>
                  <a:prstClr val="black"/>
                </a:solidFill>
              </a:rPr>
              <a:t>း</a:t>
            </a:r>
            <a:r>
              <a:rPr lang="my-MM" sz="2400" b="1" dirty="0">
                <a:solidFill>
                  <a:prstClr val="black"/>
                </a:solidFill>
              </a:rPr>
              <a:t>၁၁</a:t>
            </a:r>
            <a:r>
              <a:rPr lang="en-US" sz="2400" b="1" dirty="0">
                <a:solidFill>
                  <a:prstClr val="black"/>
                </a:solidFill>
              </a:rPr>
              <a:t>-</a:t>
            </a:r>
            <a:r>
              <a:rPr lang="my-MM" sz="2400" b="1" dirty="0">
                <a:solidFill>
                  <a:prstClr val="black"/>
                </a:solidFill>
              </a:rPr>
              <a:t>၁၃</a:t>
            </a:r>
          </a:p>
          <a:p>
            <a:pPr defTabSz="609585"/>
            <a:endParaRPr lang="my-MM" sz="2400" b="1" u="wavyHeavy" dirty="0">
              <a:solidFill>
                <a:prstClr val="black"/>
              </a:solidFill>
            </a:endParaRPr>
          </a:p>
          <a:p>
            <a:pPr defTabSz="609585"/>
            <a:r>
              <a:rPr lang="my-MM" sz="2400" b="1" u="wavyHeavy" dirty="0">
                <a:solidFill>
                  <a:prstClr val="black"/>
                </a:solidFill>
              </a:rPr>
              <a:t>စည်းလုံးညီညွတ်မှု၏ရလဒ်</a:t>
            </a:r>
            <a:endParaRPr lang="my-MM" sz="2400" b="1" dirty="0">
              <a:solidFill>
                <a:prstClr val="black"/>
              </a:solidFill>
              <a:latin typeface="Calibri" panose="020F0502020204030204"/>
            </a:endParaRPr>
          </a:p>
          <a:p>
            <a:pPr defTabSz="609585"/>
            <a:r>
              <a:rPr lang="my-MM" sz="2400" b="1" dirty="0">
                <a:solidFill>
                  <a:prstClr val="black"/>
                </a:solidFill>
                <a:latin typeface="Calibri" panose="020F0502020204030204"/>
              </a:rPr>
              <a:t>     </a:t>
            </a:r>
            <a:r>
              <a:rPr lang="my-MM" sz="2400" b="1" dirty="0">
                <a:solidFill>
                  <a:prstClr val="black"/>
                </a:solidFill>
              </a:rPr>
              <a:t>ခရစ်တော်၌ ကြီးပွားခြင်း။ ဧဖက် ၄</a:t>
            </a:r>
            <a:r>
              <a:rPr lang="en-US" sz="2400" b="1" dirty="0">
                <a:solidFill>
                  <a:prstClr val="black"/>
                </a:solidFill>
              </a:rPr>
              <a:t>း</a:t>
            </a:r>
            <a:r>
              <a:rPr lang="my-MM" sz="2400" b="1" dirty="0">
                <a:solidFill>
                  <a:prstClr val="black"/>
                </a:solidFill>
              </a:rPr>
              <a:t>၁၄</a:t>
            </a:r>
            <a:r>
              <a:rPr lang="en-US" sz="2400" b="1" dirty="0">
                <a:solidFill>
                  <a:prstClr val="black"/>
                </a:solidFill>
              </a:rPr>
              <a:t>-</a:t>
            </a:r>
            <a:r>
              <a:rPr lang="my-MM" sz="2400" b="1" dirty="0">
                <a:solidFill>
                  <a:prstClr val="black"/>
                </a:solidFill>
              </a:rPr>
              <a:t>၁၆</a:t>
            </a:r>
            <a:endParaRPr lang="es-ES" sz="240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9D923AC1-6462-0A9E-C695-1A8AF5559541}"/>
              </a:ext>
            </a:extLst>
          </p:cNvPr>
          <p:cNvSpPr txBox="1"/>
          <p:nvPr/>
        </p:nvSpPr>
        <p:spPr>
          <a:xfrm>
            <a:off x="316088" y="105409"/>
            <a:ext cx="75216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>
              <a:spcBef>
                <a:spcPts val="800"/>
              </a:spcBef>
            </a:pPr>
            <a:r>
              <a:rPr lang="my-MM" sz="2400" b="1" dirty="0">
                <a:solidFill>
                  <a:prstClr val="black"/>
                </a:solidFill>
              </a:rPr>
              <a:t>အယူဝါဒသို့မဟုတ်သီအိုရီပိုင်းအပိုင်းပြီးသည်နှင့်၊ပေါလုသည်သူ၏စာ၏လက်တွေ့ကျသောအပိုင်းသို့ဆက်သွားသည်ယုံကြည်သူနှင့်အသင်းတော်၏ဘဝတွင်ယခုအချိန်အထိသင်ယူခဲ့သည့်အရာများကိုမည်သို့အသုံးချရမည်နည်း။</a:t>
            </a:r>
            <a:endParaRPr lang="es-ES" sz="240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5" name="Imagen 4" descr="Un grupo de personas haciendo gestos con la mano&#10;&#10;Descripción generada automáticamente con confianza media">
            <a:extLst>
              <a:ext uri="{FF2B5EF4-FFF2-40B4-BE49-F238E27FC236}">
                <a16:creationId xmlns:a16="http://schemas.microsoft.com/office/drawing/2014/main" id="{4DDF9D87-8303-3C67-DB87-799937E1418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4949" y="3346927"/>
            <a:ext cx="4803292" cy="3365023"/>
          </a:xfrm>
          <a:prstGeom prst="ellipse">
            <a:avLst/>
          </a:prstGeom>
          <a:ln w="63500" cap="rnd">
            <a:solidFill>
              <a:schemeClr val="accent2">
                <a:lumMod val="60000"/>
                <a:lumOff val="40000"/>
              </a:schemeClr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640D6316-16AE-1F96-A71F-82A83B12DB88}"/>
              </a:ext>
            </a:extLst>
          </p:cNvPr>
          <p:cNvSpPr txBox="1"/>
          <p:nvPr/>
        </p:nvSpPr>
        <p:spPr>
          <a:xfrm>
            <a:off x="210669" y="1717050"/>
            <a:ext cx="7814588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09585">
              <a:spcBef>
                <a:spcPts val="800"/>
              </a:spcBef>
            </a:pPr>
            <a:r>
              <a:rPr lang="my-MM" sz="2400" b="1" dirty="0">
                <a:solidFill>
                  <a:prstClr val="black"/>
                </a:solidFill>
              </a:rPr>
              <a:t>ခရစ်တော်သည်ခွဲထွက်ခြင်းတံတိုင်းကိုဖြိုဖျက်ပြီးကျွန်ုပ်တို့အားလူမျိုးစုသို့မဟုတ်ယဉ်ကျေးမှုကွဲပြားခြင်းမရှိဘဲညီအစ်ကိုညီအစ်မများအဖြစ်ဖန်တီးထားသောကြောင့်၊ဧဖက်၄</a:t>
            </a:r>
            <a:r>
              <a:rPr lang="en-US" sz="2400" b="1" dirty="0">
                <a:solidFill>
                  <a:prstClr val="black"/>
                </a:solidFill>
              </a:rPr>
              <a:t>း</a:t>
            </a:r>
            <a:r>
              <a:rPr lang="my-MM" sz="2400" b="1" dirty="0">
                <a:solidFill>
                  <a:prstClr val="black"/>
                </a:solidFill>
              </a:rPr>
              <a:t>၁၁၆သည်အသင်းတော်တွင်စည်းလုံးညီညွတ်မှုကိုအမှန်တကယ်ဖြစ်စေရန်ကျွန်ုပ်တို့အားမည်သို့လုပ်ဆောင်ရမည်ကိုပြသထားသည်။</a:t>
            </a:r>
            <a:endParaRPr lang="es-ES" sz="240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9" name="Imagen 8" descr="Imagen que contiene edificio, persona, ropa, hombre&#10;&#10;Descripción generada automáticamente">
            <a:extLst>
              <a:ext uri="{FF2B5EF4-FFF2-40B4-BE49-F238E27FC236}">
                <a16:creationId xmlns:a16="http://schemas.microsoft.com/office/drawing/2014/main" id="{4F496588-4558-1F3B-A177-355EF672FB2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79537" y="146049"/>
            <a:ext cx="4042319" cy="3118585"/>
          </a:xfrm>
          <a:prstGeom prst="roundRect">
            <a:avLst>
              <a:gd name="adj" fmla="val 13289"/>
            </a:avLst>
          </a:prstGeom>
          <a:solidFill>
            <a:srgbClr val="FFFFFF"/>
          </a:solidFill>
          <a:ln w="76200" cap="sq">
            <a:solidFill>
              <a:srgbClr val="FFFF99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729D7B58-CEA3-DE28-F0AC-A31125251D1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07954" y="6131672"/>
            <a:ext cx="366952" cy="370103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90D83775-FF2F-68E6-7EDB-9AE57A8560A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85037" y="4325397"/>
            <a:ext cx="366952" cy="370103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6E3B9468-548F-4383-CA7C-32DA22C7B64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85038" y="3498381"/>
            <a:ext cx="367213" cy="370103"/>
          </a:xfrm>
          <a:prstGeom prst="rect">
            <a:avLst/>
          </a:prstGeom>
        </p:spPr>
      </p:pic>
      <p:pic>
        <p:nvPicPr>
          <p:cNvPr id="31" name="Imagen 30" descr="Patrón de fondo&#10;&#10;Descripción generada automáticamente">
            <a:extLst>
              <a:ext uri="{FF2B5EF4-FFF2-40B4-BE49-F238E27FC236}">
                <a16:creationId xmlns:a16="http://schemas.microsoft.com/office/drawing/2014/main" id="{F6176B02-73F0-A750-C66E-C6BCB0DC2F4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25354" y="6505689"/>
            <a:ext cx="432357" cy="266573"/>
          </a:xfrm>
          <a:prstGeom prst="rect">
            <a:avLst/>
          </a:prstGeom>
        </p:spPr>
      </p:pic>
      <p:pic>
        <p:nvPicPr>
          <p:cNvPr id="32" name="Imagen 31" descr="Patrón de fondo&#10;&#10;Descripción generada automáticamente">
            <a:extLst>
              <a:ext uri="{FF2B5EF4-FFF2-40B4-BE49-F238E27FC236}">
                <a16:creationId xmlns:a16="http://schemas.microsoft.com/office/drawing/2014/main" id="{10D0C4DD-5B63-0442-5072-2F9A59B5FE9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60720" y="5502503"/>
            <a:ext cx="432357" cy="266573"/>
          </a:xfrm>
          <a:prstGeom prst="rect">
            <a:avLst/>
          </a:prstGeom>
        </p:spPr>
      </p:pic>
      <p:pic>
        <p:nvPicPr>
          <p:cNvPr id="33" name="Imagen 32" descr="Dibujo de un atardecer&#10;&#10;Descripción generada automáticamente">
            <a:extLst>
              <a:ext uri="{FF2B5EF4-FFF2-40B4-BE49-F238E27FC236}">
                <a16:creationId xmlns:a16="http://schemas.microsoft.com/office/drawing/2014/main" id="{4D86658A-38C9-393F-B6BB-CA4327706FBC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60720" y="5124722"/>
            <a:ext cx="432357" cy="266573"/>
          </a:xfrm>
          <a:prstGeom prst="rect">
            <a:avLst/>
          </a:prstGeom>
        </p:spPr>
      </p:pic>
      <p:pic>
        <p:nvPicPr>
          <p:cNvPr id="34" name="Imagen 33" descr="Forma, Patrón de fondo&#10;&#10;Descripción generada automáticamente">
            <a:extLst>
              <a:ext uri="{FF2B5EF4-FFF2-40B4-BE49-F238E27FC236}">
                <a16:creationId xmlns:a16="http://schemas.microsoft.com/office/drawing/2014/main" id="{94459CFB-775D-4906-C1FA-C7996B5FC8C1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60720" y="4761946"/>
            <a:ext cx="432357" cy="266573"/>
          </a:xfrm>
          <a:prstGeom prst="rect">
            <a:avLst/>
          </a:prstGeom>
        </p:spPr>
      </p:pic>
      <p:pic>
        <p:nvPicPr>
          <p:cNvPr id="35" name="Imagen 34" descr="Patrón de fondo&#10;&#10;Descripción generada automáticamente">
            <a:extLst>
              <a:ext uri="{FF2B5EF4-FFF2-40B4-BE49-F238E27FC236}">
                <a16:creationId xmlns:a16="http://schemas.microsoft.com/office/drawing/2014/main" id="{A3530D4F-084F-9F21-3988-751716EDFE71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60720" y="3920314"/>
            <a:ext cx="432357" cy="266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604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5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5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6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9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282B9B8E-7847-86B4-F9AB-E02C3C9B1CE9}"/>
              </a:ext>
            </a:extLst>
          </p:cNvPr>
          <p:cNvSpPr txBox="1"/>
          <p:nvPr/>
        </p:nvSpPr>
        <p:spPr>
          <a:xfrm>
            <a:off x="174171" y="2751891"/>
            <a:ext cx="11843657" cy="1200329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defTabSz="609585"/>
            <a:r>
              <a:rPr lang="my-MM" sz="7200" b="1" dirty="0">
                <a:ln/>
                <a:solidFill>
                  <a:srgbClr val="BDB21E"/>
                </a:solidFill>
                <a:latin typeface="Calibri" panose="020F0502020204030204"/>
              </a:rPr>
              <a:t>စည်းလုံးညီညွတ်မှုကိုရှာဖွေခြင်း-</a:t>
            </a:r>
            <a:endParaRPr lang="es-ES" sz="7200" b="1" dirty="0">
              <a:ln/>
              <a:solidFill>
                <a:srgbClr val="BDB21E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609743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DCF0A6A7-999C-E0BC-9FF1-DFCDE590718B}"/>
              </a:ext>
            </a:extLst>
          </p:cNvPr>
          <p:cNvSpPr txBox="1"/>
          <p:nvPr/>
        </p:nvSpPr>
        <p:spPr>
          <a:xfrm>
            <a:off x="90314" y="214530"/>
            <a:ext cx="815509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09585"/>
            <a:r>
              <a:rPr lang="my-MM" sz="3600" b="1" dirty="0">
                <a:ln w="10160">
                  <a:solidFill>
                    <a:srgbClr val="166E4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ဝိညာဉ်တော်၏စည်းလုံးညီညွတ်မှု။ </a:t>
            </a:r>
          </a:p>
          <a:p>
            <a:pPr algn="ctr" defTabSz="609585"/>
            <a:r>
              <a:rPr lang="my-MM" sz="3600" b="1" dirty="0">
                <a:ln w="10160">
                  <a:solidFill>
                    <a:srgbClr val="166E4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ဧဖက် ၄</a:t>
            </a:r>
            <a:r>
              <a:rPr lang="en-US" sz="3600" b="1" dirty="0">
                <a:ln w="10160">
                  <a:solidFill>
                    <a:srgbClr val="166E4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း</a:t>
            </a:r>
            <a:r>
              <a:rPr lang="my-MM" sz="3600" b="1" dirty="0">
                <a:ln w="10160">
                  <a:solidFill>
                    <a:srgbClr val="166E4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၁</a:t>
            </a:r>
            <a:r>
              <a:rPr lang="en-US" sz="3600" b="1" dirty="0">
                <a:ln w="10160">
                  <a:solidFill>
                    <a:srgbClr val="166E4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-</a:t>
            </a:r>
            <a:r>
              <a:rPr lang="my-MM" sz="3600" b="1" dirty="0">
                <a:ln w="10160">
                  <a:solidFill>
                    <a:srgbClr val="166E4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၃</a:t>
            </a:r>
            <a:endParaRPr lang="es-ES" sz="3600" b="1" dirty="0">
              <a:ln w="10160">
                <a:solidFill>
                  <a:srgbClr val="166E40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Calibri" panose="020F0502020204030204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5E3FE00-E8D1-4ED7-80C9-125A8F3A12A8}"/>
              </a:ext>
            </a:extLst>
          </p:cNvPr>
          <p:cNvSpPr txBox="1"/>
          <p:nvPr/>
        </p:nvSpPr>
        <p:spPr>
          <a:xfrm>
            <a:off x="90314" y="1750464"/>
            <a:ext cx="797446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>
              <a:spcBef>
                <a:spcPts val="800"/>
              </a:spcBef>
            </a:pPr>
            <a:r>
              <a:rPr lang="my-MM" sz="2400" b="1" dirty="0">
                <a:solidFill>
                  <a:prstClr val="black"/>
                </a:solidFill>
              </a:rPr>
              <a:t>ဝိညာဉ်တော်၏စည်းလုံးညီညွတ်ခြင်း၄</a:t>
            </a:r>
            <a:r>
              <a:rPr lang="en-US" sz="2400" b="1" dirty="0">
                <a:solidFill>
                  <a:prstClr val="black"/>
                </a:solidFill>
              </a:rPr>
              <a:t>း</a:t>
            </a:r>
            <a:r>
              <a:rPr lang="my-MM" sz="2400" b="1" dirty="0">
                <a:solidFill>
                  <a:prstClr val="black"/>
                </a:solidFill>
              </a:rPr>
              <a:t>၃ကိုရရှိရန်ပေါလုသည် ဧဖက်မြို့သားများအားသင့်အားခေါ်ဆိုခြင်းခံရထိုက်သောအသက်တာဖြင့်အသက်ရှင်နေထိုင်ရန်”တိုက်တွန်းခဲ့သည်။</a:t>
            </a:r>
            <a:r>
              <a:rPr lang="en-US" sz="2400" b="1" dirty="0">
                <a:solidFill>
                  <a:prstClr val="black"/>
                </a:solidFill>
              </a:rPr>
              <a:t>NIV</a:t>
            </a:r>
            <a:r>
              <a:rPr lang="my-MM" sz="2400" b="1" dirty="0">
                <a:solidFill>
                  <a:prstClr val="black"/>
                </a:solidFill>
              </a:rPr>
              <a:t>။ဒါက ဘာခေါ်တာလဲ။</a:t>
            </a:r>
            <a:endParaRPr lang="es-ES" sz="240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5103CBF2-E17B-CC28-34D3-D4AA35762CE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04356308"/>
              </p:ext>
            </p:extLst>
          </p:nvPr>
        </p:nvGraphicFramePr>
        <p:xfrm>
          <a:off x="189653" y="3098801"/>
          <a:ext cx="11767537" cy="34470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Imagen 6" descr="Imagen que contiene persona, interior, tabla, mujer&#10;&#10;Descripción generada automáticamente">
            <a:extLst>
              <a:ext uri="{FF2B5EF4-FFF2-40B4-BE49-F238E27FC236}">
                <a16:creationId xmlns:a16="http://schemas.microsoft.com/office/drawing/2014/main" id="{E6E0C9BD-CE8A-F983-E800-86C8F245356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85577" y="125268"/>
            <a:ext cx="3847252" cy="311801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57150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431943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15F3927-FC7A-4DC5-8789-07BAD2CD47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>
                                            <p:graphicEl>
                                              <a:dgm id="{F15F3927-FC7A-4DC5-8789-07BAD2CD47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>
                                            <p:graphicEl>
                                              <a:dgm id="{F15F3927-FC7A-4DC5-8789-07BAD2CD47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>
                                            <p:graphicEl>
                                              <a:dgm id="{F15F3927-FC7A-4DC5-8789-07BAD2CD479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>
                                            <p:graphicEl>
                                              <a:dgm id="{F15F3927-FC7A-4DC5-8789-07BAD2CD47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">
                                            <p:graphicEl>
                                              <a:dgm id="{F15F3927-FC7A-4DC5-8789-07BAD2CD47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D246AF8-6DB6-4532-B80F-882651495C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>
                                            <p:graphicEl>
                                              <a:dgm id="{FD246AF8-6DB6-4532-B80F-882651495C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>
                                            <p:graphicEl>
                                              <a:dgm id="{FD246AF8-6DB6-4532-B80F-882651495C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>
                                            <p:graphicEl>
                                              <a:dgm id="{FD246AF8-6DB6-4532-B80F-882651495C5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>
                                            <p:graphicEl>
                                              <a:dgm id="{FD246AF8-6DB6-4532-B80F-882651495C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>
                                            <p:graphicEl>
                                              <a:dgm id="{FD246AF8-6DB6-4532-B80F-882651495C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F11658B-63F6-49CD-8134-7143B68DBA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">
                                            <p:graphicEl>
                                              <a:dgm id="{EF11658B-63F6-49CD-8134-7143B68DBA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>
                                            <p:graphicEl>
                                              <a:dgm id="{EF11658B-63F6-49CD-8134-7143B68DBA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">
                                            <p:graphicEl>
                                              <a:dgm id="{EF11658B-63F6-49CD-8134-7143B68DBA5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">
                                            <p:graphicEl>
                                              <a:dgm id="{EF11658B-63F6-49CD-8134-7143B68DBA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">
                                            <p:graphicEl>
                                              <a:dgm id="{EF11658B-63F6-49CD-8134-7143B68DBA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3C7AFAD-DC0C-4792-9349-845D739868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">
                                            <p:graphicEl>
                                              <a:dgm id="{D3C7AFAD-DC0C-4792-9349-845D739868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">
                                            <p:graphicEl>
                                              <a:dgm id="{D3C7AFAD-DC0C-4792-9349-845D739868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">
                                            <p:graphicEl>
                                              <a:dgm id="{D3C7AFAD-DC0C-4792-9349-845D7398689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">
                                            <p:graphicEl>
                                              <a:dgm id="{D3C7AFAD-DC0C-4792-9349-845D739868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">
                                            <p:graphicEl>
                                              <a:dgm id="{D3C7AFAD-DC0C-4792-9349-845D739868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8D6A96E-0F24-47DA-BB0E-91648BAD72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">
                                            <p:graphicEl>
                                              <a:dgm id="{A8D6A96E-0F24-47DA-BB0E-91648BAD72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">
                                            <p:graphicEl>
                                              <a:dgm id="{A8D6A96E-0F24-47DA-BB0E-91648BAD72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">
                                            <p:graphicEl>
                                              <a:dgm id="{A8D6A96E-0F24-47DA-BB0E-91648BAD72B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">
                                            <p:graphicEl>
                                              <a:dgm id="{A8D6A96E-0F24-47DA-BB0E-91648BAD72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">
                                            <p:graphicEl>
                                              <a:dgm id="{A8D6A96E-0F24-47DA-BB0E-91648BAD72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4E397D8-C1C1-4D3D-8FD2-65F6742F4B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">
                                            <p:graphicEl>
                                              <a:dgm id="{94E397D8-C1C1-4D3D-8FD2-65F6742F4B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">
                                            <p:graphicEl>
                                              <a:dgm id="{94E397D8-C1C1-4D3D-8FD2-65F6742F4B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">
                                            <p:graphicEl>
                                              <a:dgm id="{94E397D8-C1C1-4D3D-8FD2-65F6742F4BC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">
                                            <p:graphicEl>
                                              <a:dgm id="{94E397D8-C1C1-4D3D-8FD2-65F6742F4B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">
                                            <p:graphicEl>
                                              <a:dgm id="{94E397D8-C1C1-4D3D-8FD2-65F6742F4B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A27E7CF-667B-4C2D-B733-8BA9515DDE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">
                                            <p:graphicEl>
                                              <a:dgm id="{2A27E7CF-667B-4C2D-B733-8BA9515DDE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">
                                            <p:graphicEl>
                                              <a:dgm id="{2A27E7CF-667B-4C2D-B733-8BA9515DDE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">
                                            <p:graphicEl>
                                              <a:dgm id="{2A27E7CF-667B-4C2D-B733-8BA9515DDE2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">
                                            <p:graphicEl>
                                              <a:dgm id="{2A27E7CF-667B-4C2D-B733-8BA9515DDE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">
                                            <p:graphicEl>
                                              <a:dgm id="{2A27E7CF-667B-4C2D-B733-8BA9515DDE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1403EAD-2D9D-4B68-8CDD-B570F21103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">
                                            <p:graphicEl>
                                              <a:dgm id="{21403EAD-2D9D-4B68-8CDD-B570F21103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">
                                            <p:graphicEl>
                                              <a:dgm id="{21403EAD-2D9D-4B68-8CDD-B570F21103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">
                                            <p:graphicEl>
                                              <a:dgm id="{21403EAD-2D9D-4B68-8CDD-B570F21103E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">
                                            <p:graphicEl>
                                              <a:dgm id="{21403EAD-2D9D-4B68-8CDD-B570F21103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">
                                            <p:graphicEl>
                                              <a:dgm id="{21403EAD-2D9D-4B68-8CDD-B570F21103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Graphic spid="2" grpId="0">
        <p:bldSub>
          <a:bldDgm bld="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912D28E2-DAD3-111B-C0B8-409080AAC2E2}"/>
              </a:ext>
            </a:extLst>
          </p:cNvPr>
          <p:cNvSpPr txBox="1"/>
          <p:nvPr/>
        </p:nvSpPr>
        <p:spPr>
          <a:xfrm>
            <a:off x="1" y="2813447"/>
            <a:ext cx="12191999" cy="83099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defPPr>
              <a:defRPr lang="en-US"/>
            </a:defPPr>
            <a:lvl1pPr algn="ctr">
              <a:defRPr sz="6000" b="1">
                <a:ln/>
                <a:solidFill>
                  <a:schemeClr val="accent3"/>
                </a:solidFill>
              </a:defRPr>
            </a:lvl1pPr>
          </a:lstStyle>
          <a:p>
            <a:pPr defTabSz="609585"/>
            <a:r>
              <a:rPr lang="my-MM" sz="4800" b="1" dirty="0">
                <a:solidFill>
                  <a:prstClr val="black"/>
                </a:solidFill>
              </a:rPr>
              <a:t>စည်းလုံးညီညွတ်မှုရရှိအောင်ဘယ်လိုလုပ်ရမလဲ။</a:t>
            </a:r>
            <a:endParaRPr lang="es-ES" sz="4800" dirty="0">
              <a:solidFill>
                <a:srgbClr val="CC0099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554340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323BD0E3-BD72-1635-BD11-104621E4BE95}"/>
              </a:ext>
            </a:extLst>
          </p:cNvPr>
          <p:cNvSpPr txBox="1"/>
          <p:nvPr/>
        </p:nvSpPr>
        <p:spPr>
          <a:xfrm>
            <a:off x="2493201" y="215444"/>
            <a:ext cx="9682480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woPt" dir="t"/>
            </a:scene3d>
            <a:sp3d extrusionH="57150">
              <a:bevelT w="82550" h="38100" prst="coolSlant"/>
            </a:sp3d>
          </a:bodyPr>
          <a:lstStyle/>
          <a:p>
            <a:pPr algn="ctr" defTabSz="609585"/>
            <a:r>
              <a:rPr lang="my-MM" sz="3600" b="1" dirty="0">
                <a:solidFill>
                  <a:prstClr val="black"/>
                </a:solidFill>
              </a:rPr>
              <a:t>ခုနစ်ပါး။ ဧဖက် ၄</a:t>
            </a:r>
            <a:r>
              <a:rPr lang="en-US" sz="3600" b="1" dirty="0">
                <a:solidFill>
                  <a:prstClr val="black"/>
                </a:solidFill>
              </a:rPr>
              <a:t>း</a:t>
            </a:r>
            <a:r>
              <a:rPr lang="my-MM" sz="3600" b="1" dirty="0">
                <a:solidFill>
                  <a:prstClr val="black"/>
                </a:solidFill>
              </a:rPr>
              <a:t>၄</a:t>
            </a:r>
            <a:r>
              <a:rPr lang="en-US" sz="3600" b="1" dirty="0">
                <a:solidFill>
                  <a:prstClr val="black"/>
                </a:solidFill>
              </a:rPr>
              <a:t>-</a:t>
            </a:r>
            <a:r>
              <a:rPr lang="my-MM" sz="3600" b="1" dirty="0">
                <a:solidFill>
                  <a:prstClr val="black"/>
                </a:solidFill>
              </a:rPr>
              <a:t>၆</a:t>
            </a:r>
            <a:endParaRPr lang="es-ES" sz="3600" b="1" dirty="0">
              <a:ln w="9525">
                <a:solidFill>
                  <a:srgbClr val="B83E0A"/>
                </a:solidFill>
                <a:prstDash val="solid"/>
              </a:ln>
              <a:solidFill>
                <a:srgbClr val="B83E0A">
                  <a:lumMod val="40000"/>
                  <a:lumOff val="60000"/>
                </a:srgbClr>
              </a:solidFill>
              <a:effectLst>
                <a:outerShdw blurRad="38100" dist="12700" dir="2700000" algn="tl">
                  <a:srgbClr val="B83E0A">
                    <a:lumMod val="50000"/>
                    <a:alpha val="43000"/>
                  </a:srgbClr>
                </a:outerShdw>
              </a:effectLst>
              <a:latin typeface="Calibri" panose="020F0502020204030204"/>
            </a:endParaRPr>
          </a:p>
        </p:txBody>
      </p:sp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39DBB62D-F2B9-7983-D525-9C6A3995B08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49555322"/>
              </p:ext>
            </p:extLst>
          </p:nvPr>
        </p:nvGraphicFramePr>
        <p:xfrm>
          <a:off x="72250" y="842152"/>
          <a:ext cx="11893973" cy="34047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CuadroTexto 5">
            <a:extLst>
              <a:ext uri="{FF2B5EF4-FFF2-40B4-BE49-F238E27FC236}">
                <a16:creationId xmlns:a16="http://schemas.microsoft.com/office/drawing/2014/main" id="{1E365125-48EA-D78E-2F98-464C3A99A3A4}"/>
              </a:ext>
            </a:extLst>
          </p:cNvPr>
          <p:cNvSpPr txBox="1"/>
          <p:nvPr/>
        </p:nvSpPr>
        <p:spPr>
          <a:xfrm>
            <a:off x="72250" y="4149567"/>
            <a:ext cx="490686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>
              <a:spcBef>
                <a:spcPts val="800"/>
              </a:spcBef>
            </a:pPr>
            <a:r>
              <a:rPr lang="my-MM" sz="2000" b="1" dirty="0">
                <a:solidFill>
                  <a:prstClr val="black"/>
                </a:solidFill>
              </a:rPr>
              <a:t>တစ်ဆူတည်းသောဘုရားသခင်မှပေါက်ဖွားလာသောဤခုနစ်ပါးကိုအခြေခံ၍စည်းလုံးညီညွတ်မှု၄</a:t>
            </a:r>
            <a:r>
              <a:rPr lang="en-US" sz="2000" b="1" dirty="0">
                <a:solidFill>
                  <a:prstClr val="black"/>
                </a:solidFill>
              </a:rPr>
              <a:t>း</a:t>
            </a:r>
            <a:r>
              <a:rPr lang="my-MM" sz="2000" b="1" dirty="0">
                <a:solidFill>
                  <a:prstClr val="black"/>
                </a:solidFill>
              </a:rPr>
              <a:t>၃ရရှိရန်ကြိုးပမ်းရမည်ဖြစ်သည်။ဥပမာအားဖြင့်၊ကျွန်ုပ်တို့သည်ယုံကြည်ခြင်းတစ်ခုတည်းရှိ၍အမျိုးမျိုးသောအယူဝါဒများမဟုတ်သည့်အခါစည်းလုံးညီညွတ်ကြသည်။ကျွန်ုပ်တို့သည်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my-MM" sz="2000" b="1" dirty="0">
                <a:solidFill>
                  <a:prstClr val="black"/>
                </a:solidFill>
              </a:rPr>
              <a:t>သခင်တစ်ပါးတည်းကိုသာကိုးကွယ် ကြသည်၊</a:t>
            </a:r>
            <a:endParaRPr lang="es-ES" sz="200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1FEECF55-6037-0562-2E5F-3B2230EF9409}"/>
              </a:ext>
            </a:extLst>
          </p:cNvPr>
          <p:cNvSpPr txBox="1"/>
          <p:nvPr/>
        </p:nvSpPr>
        <p:spPr>
          <a:xfrm>
            <a:off x="7736505" y="4200922"/>
            <a:ext cx="441491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>
              <a:spcBef>
                <a:spcPts val="800"/>
              </a:spcBef>
            </a:pPr>
            <a:r>
              <a:rPr lang="my-MM" sz="2400" b="1" dirty="0">
                <a:solidFill>
                  <a:prstClr val="black"/>
                </a:solidFill>
              </a:rPr>
              <a:t>ဘုရားသခင်သည်အားလုံး၌ရှိတော်မူ၏။အရာခပ်သိမ်းသည်ဘုရားသခင်ဖြစ်သည်ဝါကြွားသောအယူဝါဒမဟုတ်ဘဲဘုရားသခင်သည်သူ၏ဝိညာဉ်တော်အားဖြင့်လူတိုင်း၌ကျိန်းဝပ်တော်မူသည်ယော၁၄း၁၇၊၁ကော ၃း၁၆။</a:t>
            </a:r>
            <a:endParaRPr lang="es-ES" sz="240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grpSp>
        <p:nvGrpSpPr>
          <p:cNvPr id="14" name="Grupo 13">
            <a:extLst>
              <a:ext uri="{FF2B5EF4-FFF2-40B4-BE49-F238E27FC236}">
                <a16:creationId xmlns:a16="http://schemas.microsoft.com/office/drawing/2014/main" id="{47371B81-0198-CF98-3058-A44F07BF0180}"/>
              </a:ext>
            </a:extLst>
          </p:cNvPr>
          <p:cNvGrpSpPr/>
          <p:nvPr/>
        </p:nvGrpSpPr>
        <p:grpSpPr>
          <a:xfrm>
            <a:off x="4910837" y="4368800"/>
            <a:ext cx="2794000" cy="2341901"/>
            <a:chOff x="4213860" y="3276600"/>
            <a:chExt cx="2095500" cy="1756426"/>
          </a:xfrm>
        </p:grpSpPr>
        <p:sp>
          <p:nvSpPr>
            <p:cNvPr id="12" name="Diagrama de flujo: proceso predefinido 11">
              <a:extLst>
                <a:ext uri="{FF2B5EF4-FFF2-40B4-BE49-F238E27FC236}">
                  <a16:creationId xmlns:a16="http://schemas.microsoft.com/office/drawing/2014/main" id="{7C9CAB31-EAF4-05E6-FE00-D01266425A25}"/>
                </a:ext>
              </a:extLst>
            </p:cNvPr>
            <p:cNvSpPr/>
            <p:nvPr/>
          </p:nvSpPr>
          <p:spPr>
            <a:xfrm>
              <a:off x="4213860" y="3276600"/>
              <a:ext cx="2095500" cy="1756426"/>
            </a:xfrm>
            <a:prstGeom prst="flowChartPredefinedProcess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585"/>
              <a:endParaRPr lang="es-ES" sz="24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pic>
          <p:nvPicPr>
            <p:cNvPr id="4" name="Imagen 3" descr="Un dibujo de un gato&#10;&#10;Descripción generada automáticamente con confianza baja">
              <a:extLst>
                <a:ext uri="{FF2B5EF4-FFF2-40B4-BE49-F238E27FC236}">
                  <a16:creationId xmlns:a16="http://schemas.microsoft.com/office/drawing/2014/main" id="{7ED4ED41-23C0-0110-91C9-D33F27D2B65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477263" y="3278700"/>
              <a:ext cx="1554300" cy="1754326"/>
            </a:xfrm>
            <a:prstGeom prst="rect">
              <a:avLst/>
            </a:prstGeom>
          </p:spPr>
        </p:pic>
      </p:grpSp>
      <p:pic>
        <p:nvPicPr>
          <p:cNvPr id="11" name="Imagen 10" descr="Imagen que contiene pintado, parado&#10;&#10;Descripción generada automáticamente">
            <a:extLst>
              <a:ext uri="{FF2B5EF4-FFF2-40B4-BE49-F238E27FC236}">
                <a16:creationId xmlns:a16="http://schemas.microsoft.com/office/drawing/2014/main" id="{11242348-4C11-05BE-56FC-5A3835FAEBA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250" y="137865"/>
            <a:ext cx="2437271" cy="238073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55299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558D0E1-B51A-4863-81F5-A389D12F9B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>
                                            <p:graphicEl>
                                              <a:dgm id="{5558D0E1-B51A-4863-81F5-A389D12F9B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>
                                            <p:graphicEl>
                                              <a:dgm id="{5558D0E1-B51A-4863-81F5-A389D12F9B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graphicEl>
                                              <a:dgm id="{5558D0E1-B51A-4863-81F5-A389D12F9B1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9025EA1-1196-48E5-A223-EB6FF0F939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graphicEl>
                                              <a:dgm id="{C9025EA1-1196-48E5-A223-EB6FF0F939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>
                                            <p:graphicEl>
                                              <a:dgm id="{C9025EA1-1196-48E5-A223-EB6FF0F939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graphicEl>
                                              <a:dgm id="{C9025EA1-1196-48E5-A223-EB6FF0F9397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4148C9B-250D-4C7D-8588-6B811971A8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5">
                                            <p:graphicEl>
                                              <a:dgm id="{64148C9B-250D-4C7D-8588-6B811971A8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A8CBA4F-39A1-4857-9030-5F7615309B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5">
                                            <p:graphicEl>
                                              <a:dgm id="{AA8CBA4F-39A1-4857-9030-5F7615309BA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08E96AE-7691-4AB1-A017-8464EBAA4E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5">
                                            <p:graphicEl>
                                              <a:dgm id="{E08E96AE-7691-4AB1-A017-8464EBAA4E6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72BA96E-3149-4C99-B4A9-77FD58784F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5">
                                            <p:graphicEl>
                                              <a:dgm id="{F72BA96E-3149-4C99-B4A9-77FD58784F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B137019-D111-4750-B183-EB55A87921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5">
                                            <p:graphicEl>
                                              <a:dgm id="{0B137019-D111-4750-B183-EB55A879213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ABC09D3-2556-42AE-A621-B95D680A02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5">
                                            <p:graphicEl>
                                              <a:dgm id="{DABC09D3-2556-42AE-A621-B95D680A025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9433165-CE91-4589-AC8D-76EB2F373E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5">
                                            <p:graphicEl>
                                              <a:dgm id="{C9433165-CE91-4589-AC8D-76EB2F373E3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44B3B76-CB81-4F94-AD55-0309B6FE12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5">
                                            <p:graphicEl>
                                              <a:dgm id="{544B3B76-CB81-4F94-AD55-0309B6FE128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63BCC58-576A-4037-802E-F12BF4C1C6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5">
                                            <p:graphicEl>
                                              <a:dgm id="{D63BCC58-576A-4037-802E-F12BF4C1C62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B23E611-3EC2-4226-A043-A79B671CFE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5">
                                            <p:graphicEl>
                                              <a:dgm id="{CB23E611-3EC2-4226-A043-A79B671CFEA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AF9F8C1-6F13-41BA-95CF-D959B9B5E6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5">
                                            <p:graphicEl>
                                              <a:dgm id="{EAF9F8C1-6F13-41BA-95CF-D959B9B5E62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95B3605-C5C2-461F-967F-9E3887A37D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5">
                                            <p:graphicEl>
                                              <a:dgm id="{295B3605-C5C2-461F-967F-9E3887A37DC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05FFE05-B8CF-4178-9C16-E103AD577B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5">
                                            <p:graphicEl>
                                              <a:dgm id="{605FFE05-B8CF-4178-9C16-E103AD577B4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1BF69D4-902D-40D6-AE54-0CF46F5DB7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5">
                                            <p:graphicEl>
                                              <a:dgm id="{D1BF69D4-902D-40D6-AE54-0CF46F5DB79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C54552C-AF66-439F-B0AE-71D8D947E0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5">
                                            <p:graphicEl>
                                              <a:dgm id="{9C54552C-AF66-439F-B0AE-71D8D947E0A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15D4123-303E-4E48-887A-E78F3E2DF5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500"/>
                                        <p:tgtEl>
                                          <p:spTgt spid="5">
                                            <p:graphicEl>
                                              <a:dgm id="{E15D4123-303E-4E48-887A-E78F3E2DF52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899769C-A8D0-416A-BD9E-D7904BFFBA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500"/>
                                        <p:tgtEl>
                                          <p:spTgt spid="5">
                                            <p:graphicEl>
                                              <a:dgm id="{B899769C-A8D0-416A-BD9E-D7904BFFBA9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F88BECE-5BFD-41D7-AF88-7C60EBFCBB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0" dur="500"/>
                                        <p:tgtEl>
                                          <p:spTgt spid="5">
                                            <p:graphicEl>
                                              <a:dgm id="{1F88BECE-5BFD-41D7-AF88-7C60EBFCBB5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84B83BF-7D87-45B1-AA87-29CF359A3A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5" dur="500"/>
                                        <p:tgtEl>
                                          <p:spTgt spid="5">
                                            <p:graphicEl>
                                              <a:dgm id="{884B83BF-7D87-45B1-AA87-29CF359A3A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4C6CA75-64F9-4F37-AE78-0A1A305F7A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8" dur="500"/>
                                        <p:tgtEl>
                                          <p:spTgt spid="5">
                                            <p:graphicEl>
                                              <a:dgm id="{44C6CA75-64F9-4F37-AE78-0A1A305F7AA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7AC4A91-327C-48A4-862A-27C2D8583F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1" dur="500"/>
                                        <p:tgtEl>
                                          <p:spTgt spid="5">
                                            <p:graphicEl>
                                              <a:dgm id="{77AC4A91-327C-48A4-862A-27C2D8583F3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2B4117B-1F7C-4A85-87FA-EDCCDEC54D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6" dur="500"/>
                                        <p:tgtEl>
                                          <p:spTgt spid="5">
                                            <p:graphicEl>
                                              <a:dgm id="{A2B4117B-1F7C-4A85-87FA-EDCCDEC54DC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421C55D-9FF5-4C9E-88AD-FC8AF8AC03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9" dur="500"/>
                                        <p:tgtEl>
                                          <p:spTgt spid="5">
                                            <p:graphicEl>
                                              <a:dgm id="{9421C55D-9FF5-4C9E-88AD-FC8AF8AC035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A0DB549-6AE9-4A01-890F-67E0CCA0E0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2" dur="500"/>
                                        <p:tgtEl>
                                          <p:spTgt spid="5">
                                            <p:graphicEl>
                                              <a:dgm id="{9A0DB549-6AE9-4A01-890F-67E0CCA0E0C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D37D5A4-57CD-441B-A84B-A11FA15428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7" dur="500"/>
                                        <p:tgtEl>
                                          <p:spTgt spid="5">
                                            <p:graphicEl>
                                              <a:dgm id="{8D37D5A4-57CD-441B-A84B-A11FA15428D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C8276BB-BCE3-4B8B-A77D-1CCA8FEC60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0" dur="500"/>
                                        <p:tgtEl>
                                          <p:spTgt spid="5">
                                            <p:graphicEl>
                                              <a:dgm id="{9C8276BB-BCE3-4B8B-A77D-1CCA8FEC608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16C3125-1568-4697-9EA5-5E29DA098E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3" dur="500"/>
                                        <p:tgtEl>
                                          <p:spTgt spid="5">
                                            <p:graphicEl>
                                              <a:dgm id="{A16C3125-1568-4697-9EA5-5E29DA098E1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FC0AA5E-9D96-4020-B104-CEA9E546EB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8" dur="500"/>
                                        <p:tgtEl>
                                          <p:spTgt spid="5">
                                            <p:graphicEl>
                                              <a:dgm id="{DFC0AA5E-9D96-4020-B104-CEA9E546EB9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440854E-B7FD-411E-88D9-95F9091B1E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1" dur="500"/>
                                        <p:tgtEl>
                                          <p:spTgt spid="5">
                                            <p:graphicEl>
                                              <a:dgm id="{4440854E-B7FD-411E-88D9-95F9091B1E7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D9EB98D-3C88-4DB6-8D41-8404EC7F54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4" dur="500"/>
                                        <p:tgtEl>
                                          <p:spTgt spid="5">
                                            <p:graphicEl>
                                              <a:dgm id="{AD9EB98D-3C88-4DB6-8D41-8404EC7F541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500"/>
                            </p:stCondLst>
                            <p:childTnLst>
                              <p:par>
                                <p:cTn id="15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Graphic spid="5" grpId="0" uiExpand="1">
        <p:bldSub>
          <a:bldDgm bld="one"/>
        </p:bldSub>
      </p:bldGraphic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E8AD434D-0790-9DE9-BF87-6ABC55E86EE3}"/>
              </a:ext>
            </a:extLst>
          </p:cNvPr>
          <p:cNvSpPr txBox="1"/>
          <p:nvPr/>
        </p:nvSpPr>
        <p:spPr>
          <a:xfrm>
            <a:off x="2688773" y="150015"/>
            <a:ext cx="7913914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defTabSz="609585"/>
            <a:r>
              <a:rPr lang="my-MM" sz="3600" b="1" dirty="0">
                <a:solidFill>
                  <a:prstClr val="black"/>
                </a:solidFill>
              </a:rPr>
              <a:t>လက်ဆောင်ပေးသူ။ ဧဖက် ၄</a:t>
            </a:r>
            <a:r>
              <a:rPr lang="en-US" sz="3600" b="1" dirty="0">
                <a:solidFill>
                  <a:prstClr val="black"/>
                </a:solidFill>
              </a:rPr>
              <a:t>း</a:t>
            </a:r>
            <a:r>
              <a:rPr lang="my-MM" sz="3600" b="1" dirty="0">
                <a:solidFill>
                  <a:prstClr val="black"/>
                </a:solidFill>
              </a:rPr>
              <a:t>၇</a:t>
            </a:r>
            <a:r>
              <a:rPr lang="en-US" sz="3600" b="1" dirty="0">
                <a:solidFill>
                  <a:prstClr val="black"/>
                </a:solidFill>
              </a:rPr>
              <a:t>-</a:t>
            </a:r>
            <a:r>
              <a:rPr lang="my-MM" sz="3600" b="1" dirty="0">
                <a:solidFill>
                  <a:prstClr val="black"/>
                </a:solidFill>
              </a:rPr>
              <a:t>၁၀</a:t>
            </a:r>
            <a:endParaRPr lang="es-ES" sz="3600" b="1" dirty="0">
              <a:solidFill>
                <a:prstClr val="black"/>
              </a:solidFill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DE7647CA-5E3C-AD38-0C06-8AA566BD59CB}"/>
              </a:ext>
            </a:extLst>
          </p:cNvPr>
          <p:cNvSpPr txBox="1"/>
          <p:nvPr/>
        </p:nvSpPr>
        <p:spPr>
          <a:xfrm>
            <a:off x="90683" y="871061"/>
            <a:ext cx="69441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>
              <a:spcBef>
                <a:spcPts val="800"/>
              </a:spcBef>
            </a:pPr>
            <a:r>
              <a:rPr lang="my-MM" sz="2400" b="1" dirty="0">
                <a:solidFill>
                  <a:prstClr val="black"/>
                </a:solidFill>
              </a:rPr>
              <a:t>ပေါလုသည်ဆာလံ၆၈</a:t>
            </a:r>
            <a:r>
              <a:rPr lang="en-US" sz="2400" b="1" dirty="0">
                <a:solidFill>
                  <a:prstClr val="black"/>
                </a:solidFill>
              </a:rPr>
              <a:t>း</a:t>
            </a:r>
            <a:r>
              <a:rPr lang="my-MM" sz="2400" b="1" dirty="0">
                <a:solidFill>
                  <a:prstClr val="black"/>
                </a:solidFill>
              </a:rPr>
              <a:t>၁၈၏အဓိပ္ပာယ်ဖွင့်ဆိုချက်ကိုအသုံးပြု၍အပြစ်ကိုတိုက်လှန်ရန်ယေရှုအားမြေကြီးပေါ်သို့ ဆင်းသက်စေခဲ့သည် ၄း၉။</a:t>
            </a:r>
            <a:endParaRPr lang="es-ES" sz="240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2A86F8B-EA26-CEE1-85E3-87861AA88759}"/>
              </a:ext>
            </a:extLst>
          </p:cNvPr>
          <p:cNvSpPr txBox="1"/>
          <p:nvPr/>
        </p:nvSpPr>
        <p:spPr>
          <a:xfrm>
            <a:off x="270934" y="4954637"/>
            <a:ext cx="6763861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09585">
              <a:spcBef>
                <a:spcPts val="800"/>
              </a:spcBef>
            </a:pPr>
            <a:r>
              <a:rPr lang="my-MM" sz="2000" b="1" dirty="0">
                <a:solidFill>
                  <a:prstClr val="black"/>
                </a:solidFill>
              </a:rPr>
              <a:t>သန့်ရှင်းသောဝိညာဉ်တော်သည်သူ၏အလိုတော်နှင့်အညီဆုလက်ဆောင်များကိုစီမံခန့်ခွဲသော်လည်း၁ကောရိန္သု၁၂</a:t>
            </a:r>
            <a:r>
              <a:rPr lang="en-US" sz="2000" b="1" dirty="0">
                <a:solidFill>
                  <a:prstClr val="black"/>
                </a:solidFill>
              </a:rPr>
              <a:t>း</a:t>
            </a:r>
            <a:r>
              <a:rPr lang="my-MM" sz="2000" b="1" dirty="0">
                <a:solidFill>
                  <a:prstClr val="black"/>
                </a:solidFill>
              </a:rPr>
              <a:t>၁၁၊ဤဆုကျေးဇူးများသည်ခရစ်တော်၏ဆုကျေးဇူးတော်အတိုင်းကျွန်ုပ်တို့အား“ကျေးဇူးတော်အားဖြင့်ပေးဆောင်သည်၄း၇။ယင်းကယေရှုသည်အမှန်တကယ် လက်ဆောင်များပေးသူဖြစ်ကြောင်း ဆိုလိုသည်။</a:t>
            </a:r>
            <a:endParaRPr lang="es-ES" sz="200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EA58A1A1-853A-3DBC-A3EB-C493B634A5AF}"/>
              </a:ext>
            </a:extLst>
          </p:cNvPr>
          <p:cNvSpPr txBox="1"/>
          <p:nvPr/>
        </p:nvSpPr>
        <p:spPr>
          <a:xfrm>
            <a:off x="2185041" y="3280251"/>
            <a:ext cx="4890617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09585">
              <a:spcBef>
                <a:spcPts val="800"/>
              </a:spcBef>
            </a:pPr>
            <a:r>
              <a:rPr lang="my-MM" sz="2000" b="1" dirty="0">
                <a:solidFill>
                  <a:prstClr val="black"/>
                </a:solidFill>
              </a:rPr>
              <a:t>ချီးမြှောက်ခြင်းခံရပြီးနောက်ယေရှုသည် လူတို့အားလက်ဆောင်များပေးခဲ့သည်။ ၄း၇၈။ဤလက်ဆောင်များကိုပင်တေကုတ္တေပွဲနေ့တွင်စတင်သွန်းလောင်းခဲ့သည် တ ၂း၃၃။</a:t>
            </a:r>
            <a:endParaRPr lang="es-ES" sz="200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B4D9EE44-ED1A-4DC6-DDFB-39930BA26959}"/>
              </a:ext>
            </a:extLst>
          </p:cNvPr>
          <p:cNvSpPr txBox="1"/>
          <p:nvPr/>
        </p:nvSpPr>
        <p:spPr>
          <a:xfrm>
            <a:off x="2225894" y="2049144"/>
            <a:ext cx="489061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09585">
              <a:spcBef>
                <a:spcPts val="800"/>
              </a:spcBef>
            </a:pPr>
            <a:r>
              <a:rPr lang="my-MM" sz="2400" b="1" dirty="0">
                <a:solidFill>
                  <a:prstClr val="black"/>
                </a:solidFill>
              </a:rPr>
              <a:t>အောင်ပွဲရရှိသည်နှင့်တပြိုင်နက်အောင်နိုင်သူဗိုလ်ချုပ်ကဲ့သို့ချီးမြှောက်ခြင်းငှာ ကောင်းကင်ဘုံသို့တက်သွားသည် ၄း၁၀</a:t>
            </a:r>
            <a:endParaRPr lang="es-ES" sz="240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15" name="Imagen 14" descr="Imagen que contiene azul&#10;&#10;Descripción generada automáticamente">
            <a:extLst>
              <a:ext uri="{FF2B5EF4-FFF2-40B4-BE49-F238E27FC236}">
                <a16:creationId xmlns:a16="http://schemas.microsoft.com/office/drawing/2014/main" id="{A4115745-A7BB-50E6-8EC0-52EA566065E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16716" y="1236371"/>
            <a:ext cx="2433453" cy="3248051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00B0F0"/>
            </a:solidFill>
            <a:miter lim="800000"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17" name="Imagen 16" descr="Un grupo de personas en un escenario&#10;&#10;Descripción generada automáticamente con confianza media">
            <a:extLst>
              <a:ext uri="{FF2B5EF4-FFF2-40B4-BE49-F238E27FC236}">
                <a16:creationId xmlns:a16="http://schemas.microsoft.com/office/drawing/2014/main" id="{02BF484A-B706-BB8A-C75B-9BF0B37F7B0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666570" y="1236371"/>
            <a:ext cx="2434748" cy="3247344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AA72D4"/>
            </a:solidFill>
            <a:miter lim="800000"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19" name="Imagen 18" descr="Imagen que contiene parado, hombre, grupo, vistiendo&#10;&#10;Descripción generada automáticamente">
            <a:extLst>
              <a:ext uri="{FF2B5EF4-FFF2-40B4-BE49-F238E27FC236}">
                <a16:creationId xmlns:a16="http://schemas.microsoft.com/office/drawing/2014/main" id="{3BC91F21-2916-769A-C57F-236BE88DFF1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499" y="2102168"/>
            <a:ext cx="2036687" cy="2653664"/>
          </a:xfrm>
          <a:prstGeom prst="round2DiagRect">
            <a:avLst>
              <a:gd name="adj1" fmla="val 16667"/>
              <a:gd name="adj2" fmla="val 10476"/>
            </a:avLst>
          </a:prstGeom>
          <a:ln w="38100" cap="sq">
            <a:solidFill>
              <a:schemeClr val="accent1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21" name="Imagen 20" descr="Diagrama&#10;&#10;Descripción generada automáticamente">
            <a:extLst>
              <a:ext uri="{FF2B5EF4-FFF2-40B4-BE49-F238E27FC236}">
                <a16:creationId xmlns:a16="http://schemas.microsoft.com/office/drawing/2014/main" id="{87D1B6AF-422F-41B8-68E8-C246AAA9339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16513" y="4755832"/>
            <a:ext cx="4984817" cy="183002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585189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9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7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4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ángulo 14">
            <a:extLst>
              <a:ext uri="{FF2B5EF4-FFF2-40B4-BE49-F238E27FC236}">
                <a16:creationId xmlns:a16="http://schemas.microsoft.com/office/drawing/2014/main" id="{8D31417E-9801-CBE9-53A2-7A392456ED4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19752" cy="1392000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b="1943"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es-ES" sz="24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84671338-C26A-9E45-2080-F8C79C22FDE4}"/>
              </a:ext>
            </a:extLst>
          </p:cNvPr>
          <p:cNvSpPr txBox="1"/>
          <p:nvPr/>
        </p:nvSpPr>
        <p:spPr>
          <a:xfrm>
            <a:off x="0" y="140442"/>
            <a:ext cx="12192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09585"/>
            <a:r>
              <a:rPr lang="my-MM" sz="3600" b="1" dirty="0">
                <a:solidFill>
                  <a:prstClr val="black"/>
                </a:solidFill>
              </a:rPr>
              <a:t>အလှူဒါန၏ရည်ရွယ်ချက်။</a:t>
            </a:r>
          </a:p>
          <a:p>
            <a:pPr algn="ctr" defTabSz="609585"/>
            <a:r>
              <a:rPr lang="my-MM" sz="3600" b="1" dirty="0">
                <a:solidFill>
                  <a:prstClr val="black"/>
                </a:solidFill>
              </a:rPr>
              <a:t>ဧဖက်၄</a:t>
            </a:r>
            <a:r>
              <a:rPr lang="en-US" sz="3600" b="1" dirty="0">
                <a:solidFill>
                  <a:prstClr val="black"/>
                </a:solidFill>
              </a:rPr>
              <a:t>း</a:t>
            </a:r>
            <a:r>
              <a:rPr lang="my-MM" sz="3600" b="1" dirty="0">
                <a:solidFill>
                  <a:prstClr val="black"/>
                </a:solidFill>
              </a:rPr>
              <a:t>၁၁</a:t>
            </a:r>
            <a:r>
              <a:rPr lang="en-US" sz="3600" b="1" dirty="0">
                <a:solidFill>
                  <a:prstClr val="black"/>
                </a:solidFill>
              </a:rPr>
              <a:t>-</a:t>
            </a:r>
            <a:r>
              <a:rPr lang="my-MM" sz="3600" b="1" dirty="0">
                <a:solidFill>
                  <a:prstClr val="black"/>
                </a:solidFill>
              </a:rPr>
              <a:t>၁၃</a:t>
            </a:r>
            <a:endParaRPr lang="es-ES" sz="3600" b="1" dirty="0">
              <a:ln w="12700">
                <a:solidFill>
                  <a:srgbClr val="166E40">
                    <a:lumMod val="75000"/>
                  </a:srgbClr>
                </a:solidFill>
                <a:prstDash val="solid"/>
              </a:ln>
              <a:pattFill prst="narHorz">
                <a:fgClr>
                  <a:srgbClr val="29CD77"/>
                </a:fgClr>
                <a:bgClr>
                  <a:srgbClr val="166E40">
                    <a:lumMod val="20000"/>
                    <a:lumOff val="80000"/>
                  </a:srgbClr>
                </a:bgClr>
              </a:pattFill>
              <a:effectLst>
                <a:glow rad="12700">
                  <a:srgbClr val="166E40">
                    <a:lumMod val="75000"/>
                  </a:srgbClr>
                </a:glow>
                <a:innerShdw blurRad="177800">
                  <a:srgbClr val="BDB21E">
                    <a:lumMod val="50000"/>
                  </a:srgbClr>
                </a:innerShdw>
              </a:effectLst>
              <a:latin typeface="Calibri" panose="020F0502020204030204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42712530-4A0B-A13E-565A-A57628566BCA}"/>
              </a:ext>
            </a:extLst>
          </p:cNvPr>
          <p:cNvSpPr txBox="1"/>
          <p:nvPr/>
        </p:nvSpPr>
        <p:spPr>
          <a:xfrm>
            <a:off x="72248" y="1382128"/>
            <a:ext cx="8521984" cy="14878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>
              <a:spcBef>
                <a:spcPts val="800"/>
              </a:spcBef>
            </a:pPr>
            <a:r>
              <a:rPr lang="my-MM" sz="2267" b="1" dirty="0">
                <a:solidFill>
                  <a:prstClr val="black"/>
                </a:solidFill>
              </a:rPr>
              <a:t>ပေါလုသည်ဤနေရာတွင်သခင်ယေရှုပေးသောလက်ဆောင်များကိုမဖော်ပြထားသော်လည်းထိုလက်ဆောင်များကိုလက်ခံရရှိသည့်လူလေးအုပ်စု ၄</a:t>
            </a:r>
            <a:r>
              <a:rPr lang="en-US" sz="2267" b="1" dirty="0">
                <a:solidFill>
                  <a:prstClr val="black"/>
                </a:solidFill>
              </a:rPr>
              <a:t>း</a:t>
            </a:r>
            <a:r>
              <a:rPr lang="my-MM" sz="2267" b="1" dirty="0">
                <a:solidFill>
                  <a:prstClr val="black"/>
                </a:solidFill>
              </a:rPr>
              <a:t>၁၁။ ၁ တမန်တော်များ၊ ၂ ပရောဖက်များ၊ ၃ ဧဝံဂေလိဆရာ၊ ၄ သင်းအုပ်ဆရာ၊ သူတို့အားလုံး တူညီတဲ့အချက်က ဘာလဲ။</a:t>
            </a:r>
            <a:endParaRPr lang="es-ES" sz="2267" b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11CCE3CE-7101-D514-A2BE-AF2C5C118B88}"/>
              </a:ext>
            </a:extLst>
          </p:cNvPr>
          <p:cNvSpPr txBox="1"/>
          <p:nvPr/>
        </p:nvSpPr>
        <p:spPr>
          <a:xfrm>
            <a:off x="72248" y="6031091"/>
            <a:ext cx="8553589" cy="7900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09585">
              <a:spcBef>
                <a:spcPts val="800"/>
              </a:spcBef>
            </a:pPr>
            <a:r>
              <a:rPr lang="my-MM" sz="2267" b="1" dirty="0">
                <a:solidFill>
                  <a:srgbClr val="FF0000"/>
                </a:solidFill>
              </a:rPr>
              <a:t>လောလောဆယ်</a:t>
            </a:r>
            <a:r>
              <a:rPr lang="en-US" sz="2267" b="1" dirty="0">
                <a:solidFill>
                  <a:srgbClr val="FF0000"/>
                </a:solidFill>
              </a:rPr>
              <a:t>Ellen G. White </a:t>
            </a:r>
            <a:r>
              <a:rPr lang="my-MM" sz="2267" b="1" dirty="0">
                <a:solidFill>
                  <a:srgbClr val="FF0000"/>
                </a:solidFill>
              </a:rPr>
              <a:t>၏အလုပ်တွင်သူ့ကိုယ်သူ ပေါ်လွင်နေသည့် ဤလက်ဆောင်မပါဘဲ ဘုရားသခင်သည် ကျွန်ုပ်တို့ကို ထားမသွားပါ။</a:t>
            </a:r>
            <a:endParaRPr lang="es-ES" sz="2267" b="1" dirty="0">
              <a:solidFill>
                <a:srgbClr val="FF0000"/>
              </a:solidFill>
              <a:latin typeface="Calibri" panose="020F0502020204030204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B085FFF3-3E73-11E9-6DD6-1D322891F1C3}"/>
              </a:ext>
            </a:extLst>
          </p:cNvPr>
          <p:cNvSpPr txBox="1"/>
          <p:nvPr/>
        </p:nvSpPr>
        <p:spPr>
          <a:xfrm>
            <a:off x="48544" y="3918655"/>
            <a:ext cx="8553589" cy="21855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09585">
              <a:spcBef>
                <a:spcPts val="800"/>
              </a:spcBef>
            </a:pPr>
            <a:r>
              <a:rPr lang="my-MM" sz="2267" b="1" dirty="0">
                <a:solidFill>
                  <a:prstClr val="black"/>
                </a:solidFill>
              </a:rPr>
              <a:t>၂၁ရာစုအသင်းတော်တွင်၊တမန်တော်များ၏အခန်းကဏ္ဍကိုဒေသခံ အသင်းတော်ထက်ပိုမိုမြင့်မားသောအဆင့်တွင်စီမံခန့်ခွဲသောသင်းအုပ်ဆရာများ </a:t>
            </a:r>
            <a:r>
              <a:rPr lang="en-US" sz="2267" b="1" dirty="0">
                <a:solidFill>
                  <a:prstClr val="black"/>
                </a:solidFill>
              </a:rPr>
              <a:t>Union, Conference, Division </a:t>
            </a:r>
            <a:r>
              <a:rPr lang="my-MM" sz="2267" b="1" dirty="0">
                <a:solidFill>
                  <a:prstClr val="black"/>
                </a:solidFill>
              </a:rPr>
              <a:t>ဧဝံဂေလိဆရာများ သည် ဟောပြောခြင်းအတွက်သီးသန့်အပ်နှံထားသောသင်းအုပ်ဆရာများဖြစ်သည်“သင်းအုပ်ဆရာများ”သည်ဒေသခံအသင်းတော်များကိုထိန်းကျောင်းသူများ ဖြစ်သည်။ ပရောဖက်များကော၊</a:t>
            </a:r>
            <a:endParaRPr lang="es-ES" sz="2267" b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B9C4B6A3-CCBB-14C8-1E16-0EC9D489D8E1}"/>
              </a:ext>
            </a:extLst>
          </p:cNvPr>
          <p:cNvSpPr txBox="1"/>
          <p:nvPr/>
        </p:nvSpPr>
        <p:spPr>
          <a:xfrm>
            <a:off x="56445" y="2779689"/>
            <a:ext cx="8553589" cy="11389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09585">
              <a:spcBef>
                <a:spcPts val="800"/>
              </a:spcBef>
            </a:pPr>
            <a:r>
              <a:rPr lang="my-MM" sz="2267" b="1" dirty="0">
                <a:solidFill>
                  <a:srgbClr val="FF0000"/>
                </a:solidFill>
              </a:rPr>
              <a:t>သူတို့သည် အသင်းတော်၏ခေါင်းဆောင်များ၊ ခရစ်တော်၏ကိုယ်ခန္ဓာ ကိုတည်ဆောက်ရမည့်သူများဖြစ်ကြသည် ၄း၁၂။ စည်းလုံးညီညွတ်မှုကို ရရှိရန်နှင့် ထိန်းသိမ်းရန် တာဝန်ရှိသည် ၄း၁၃။</a:t>
            </a:r>
            <a:endParaRPr lang="es-ES" sz="2267" b="1" dirty="0">
              <a:solidFill>
                <a:srgbClr val="FF0000"/>
              </a:solidFill>
              <a:latin typeface="Calibri" panose="020F0502020204030204"/>
            </a:endParaRPr>
          </a:p>
        </p:txBody>
      </p:sp>
      <p:graphicFrame>
        <p:nvGraphicFramePr>
          <p:cNvPr id="12" name="Diagrama 11">
            <a:extLst>
              <a:ext uri="{FF2B5EF4-FFF2-40B4-BE49-F238E27FC236}">
                <a16:creationId xmlns:a16="http://schemas.microsoft.com/office/drawing/2014/main" id="{56C4EF79-A1A7-2C18-2B3F-D6F04D15C54E}"/>
              </a:ext>
            </a:extLst>
          </p:cNvPr>
          <p:cNvGraphicFramePr/>
          <p:nvPr/>
        </p:nvGraphicFramePr>
        <p:xfrm>
          <a:off x="8594232" y="953347"/>
          <a:ext cx="3525520" cy="36694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13" name="Diagrama 12">
            <a:extLst>
              <a:ext uri="{FF2B5EF4-FFF2-40B4-BE49-F238E27FC236}">
                <a16:creationId xmlns:a16="http://schemas.microsoft.com/office/drawing/2014/main" id="{D7970169-741A-B60B-68CF-9B0413CE485E}"/>
              </a:ext>
            </a:extLst>
          </p:cNvPr>
          <p:cNvGraphicFramePr/>
          <p:nvPr/>
        </p:nvGraphicFramePr>
        <p:xfrm>
          <a:off x="8594232" y="4622800"/>
          <a:ext cx="3525520" cy="2235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  <p:extLst>
      <p:ext uri="{BB962C8B-B14F-4D97-AF65-F5344CB8AC3E}">
        <p14:creationId xmlns:p14="http://schemas.microsoft.com/office/powerpoint/2010/main" val="1711142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7" grpId="0"/>
      <p:bldP spid="9" grpId="0"/>
      <p:bldGraphic spid="12" grpId="0">
        <p:bldAsOne/>
      </p:bldGraphic>
      <p:bldGraphic spid="13" grpId="0">
        <p:bldAsOne/>
      </p:bldGraphic>
    </p:bldLst>
  </p:timing>
</p:sld>
</file>

<file path=ppt/theme/theme1.xml><?xml version="1.0" encoding="utf-8"?>
<a:theme xmlns:a="http://schemas.openxmlformats.org/drawingml/2006/main" name="Tema de Office">
  <a:themeElements>
    <a:clrScheme name="Nuevo 1">
      <a:dk1>
        <a:sysClr val="windowText" lastClr="000000"/>
      </a:dk1>
      <a:lt1>
        <a:sysClr val="window" lastClr="FFFFFF"/>
      </a:lt1>
      <a:dk2>
        <a:srgbClr val="242852"/>
      </a:dk2>
      <a:lt2>
        <a:srgbClr val="D1CBDF"/>
      </a:lt2>
      <a:accent1>
        <a:srgbClr val="B78B19"/>
      </a:accent1>
      <a:accent2>
        <a:srgbClr val="B83E0A"/>
      </a:accent2>
      <a:accent3>
        <a:srgbClr val="BDB21E"/>
      </a:accent3>
      <a:accent4>
        <a:srgbClr val="204DB7"/>
      </a:accent4>
      <a:accent5>
        <a:srgbClr val="166E40"/>
      </a:accent5>
      <a:accent6>
        <a:srgbClr val="839FC9"/>
      </a:accent6>
      <a:hlink>
        <a:srgbClr val="9454C3"/>
      </a:hlink>
      <a:folHlink>
        <a:srgbClr val="3EBBF0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437</TotalTime>
  <Words>3370</Words>
  <Application>Microsoft Office PowerPoint</Application>
  <PresentationFormat>Widescreen</PresentationFormat>
  <Paragraphs>65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Calibri</vt:lpstr>
      <vt:lpstr>Calibri Light</vt:lpstr>
      <vt:lpstr>Comic Sans MS</vt:lpstr>
      <vt:lpstr>Constantia</vt:lpstr>
      <vt:lpstr>Tema de Office</vt:lpstr>
      <vt:lpstr>1_Tema de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saw tinmaungkyi</dc:creator>
  <cp:lastModifiedBy>saw tinmaungkyi</cp:lastModifiedBy>
  <cp:revision>20</cp:revision>
  <dcterms:created xsi:type="dcterms:W3CDTF">2023-07-22T02:12:16Z</dcterms:created>
  <dcterms:modified xsi:type="dcterms:W3CDTF">2023-08-04T06:21:27Z</dcterms:modified>
</cp:coreProperties>
</file>