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8" r:id="rId3"/>
    <p:sldId id="282" r:id="rId4"/>
    <p:sldId id="257" r:id="rId5"/>
    <p:sldId id="258" r:id="rId6"/>
    <p:sldId id="259" r:id="rId7"/>
    <p:sldId id="260" r:id="rId8"/>
    <p:sldId id="289" r:id="rId9"/>
    <p:sldId id="262" r:id="rId10"/>
    <p:sldId id="290" r:id="rId11"/>
    <p:sldId id="283" r:id="rId12"/>
    <p:sldId id="284" r:id="rId13"/>
    <p:sldId id="29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05B74-E05F-42D9-923D-537BDE613B50}" type="doc">
      <dgm:prSet loTypeId="urn:microsoft.com/office/officeart/2005/8/layout/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AB1D614-1AB3-4098-8288-0E54A036529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အချည်းနှီးသောတွေးခေါ်မှု</a:t>
          </a:r>
          <a:endParaRPr lang="es-ES" sz="1800" b="1" dirty="0">
            <a:solidFill>
              <a:schemeClr val="tx1"/>
            </a:solidFill>
          </a:endParaRPr>
        </a:p>
      </dgm:t>
    </dgm:pt>
    <dgm:pt modelId="{C99C0664-42F7-4E51-864A-4149D5D20D68}" type="parTrans" cxnId="{568A583E-70BB-4BAC-A5FB-BD9BC2C9F252}">
      <dgm:prSet/>
      <dgm:spPr/>
      <dgm:t>
        <a:bodyPr/>
        <a:lstStyle/>
        <a:p>
          <a:endParaRPr lang="es-ES" sz="1800" b="1"/>
        </a:p>
      </dgm:t>
    </dgm:pt>
    <dgm:pt modelId="{E9615673-AA91-4E44-9082-287560AB7AC4}" type="sibTrans" cxnId="{568A583E-70BB-4BAC-A5FB-BD9BC2C9F252}">
      <dgm:prSet/>
      <dgm:spPr/>
      <dgm:t>
        <a:bodyPr/>
        <a:lstStyle/>
        <a:p>
          <a:endParaRPr lang="es-ES" sz="1800" b="1"/>
        </a:p>
      </dgm:t>
    </dgm:pt>
    <dgm:pt modelId="{BA4C087D-DEEF-4AA9-BAB8-7CFC9499B16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အမှောင်တိဖုံးသောသူတို့၏နားလည်မှု</a:t>
          </a:r>
          <a:endParaRPr lang="es-ES" sz="1800" b="1" dirty="0">
            <a:solidFill>
              <a:schemeClr val="tx1"/>
            </a:solidFill>
          </a:endParaRPr>
        </a:p>
      </dgm:t>
    </dgm:pt>
    <dgm:pt modelId="{0CB45AF3-5125-4B4A-BF2F-F97C93B4C602}" type="parTrans" cxnId="{61144562-0482-4460-82CE-7E415D5A1DDC}">
      <dgm:prSet/>
      <dgm:spPr/>
      <dgm:t>
        <a:bodyPr/>
        <a:lstStyle/>
        <a:p>
          <a:endParaRPr lang="es-ES" sz="1800" b="1"/>
        </a:p>
      </dgm:t>
    </dgm:pt>
    <dgm:pt modelId="{2485025A-CBD1-4590-82A1-026260A98672}" type="sibTrans" cxnId="{61144562-0482-4460-82CE-7E415D5A1DDC}">
      <dgm:prSet/>
      <dgm:spPr/>
      <dgm:t>
        <a:bodyPr/>
        <a:lstStyle/>
        <a:p>
          <a:endParaRPr lang="es-ES" sz="1800" b="1"/>
        </a:p>
      </dgm:t>
    </dgm:pt>
    <dgm:pt modelId="{50074878-1364-46D6-9EDC-A4BEC6E05E6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ခိုင်မာသောစိတ်ထားများ</a:t>
          </a:r>
          <a:endParaRPr lang="es-ES" sz="1800" b="1" dirty="0">
            <a:solidFill>
              <a:schemeClr val="tx1"/>
            </a:solidFill>
          </a:endParaRPr>
        </a:p>
      </dgm:t>
    </dgm:pt>
    <dgm:pt modelId="{7F530CFE-7BFA-4494-BA6B-884BDB7708C0}" type="parTrans" cxnId="{157A84E6-DBDE-4B4E-8D58-91D2B17E516E}">
      <dgm:prSet/>
      <dgm:spPr/>
      <dgm:t>
        <a:bodyPr/>
        <a:lstStyle/>
        <a:p>
          <a:endParaRPr lang="es-ES" sz="1800" b="1"/>
        </a:p>
      </dgm:t>
    </dgm:pt>
    <dgm:pt modelId="{2C4B8951-0532-4D5D-8953-8055BA3323CE}" type="sibTrans" cxnId="{157A84E6-DBDE-4B4E-8D58-91D2B17E516E}">
      <dgm:prSet/>
      <dgm:spPr/>
      <dgm:t>
        <a:bodyPr/>
        <a:lstStyle/>
        <a:p>
          <a:endParaRPr lang="es-ES" sz="1800" b="1"/>
        </a:p>
      </dgm:t>
    </dgm:pt>
    <dgm:pt modelId="{BBED60D7-E369-449E-9B81-45DD5C3C544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ဘုရားသခင်ရဲ့အသက်တာမှလစ်လျူရှုခြင်း၊ခွဲထွက်ခြင်း။</a:t>
          </a:r>
          <a:endParaRPr lang="es-ES" sz="1800" b="1" dirty="0">
            <a:solidFill>
              <a:schemeClr val="tx1"/>
            </a:solidFill>
          </a:endParaRPr>
        </a:p>
      </dgm:t>
    </dgm:pt>
    <dgm:pt modelId="{7CA8BFBE-8D6A-4C0E-AF25-2FADD6EA5FF1}" type="parTrans" cxnId="{C3B89FC8-D496-4F03-960D-5D85639F7B85}">
      <dgm:prSet/>
      <dgm:spPr/>
      <dgm:t>
        <a:bodyPr/>
        <a:lstStyle/>
        <a:p>
          <a:endParaRPr lang="es-ES" sz="1800" b="1"/>
        </a:p>
      </dgm:t>
    </dgm:pt>
    <dgm:pt modelId="{832E65AB-C466-4FE3-BE3F-A1953439134E}" type="sibTrans" cxnId="{C3B89FC8-D496-4F03-960D-5D85639F7B85}">
      <dgm:prSet/>
      <dgm:spPr/>
      <dgm:t>
        <a:bodyPr/>
        <a:lstStyle/>
        <a:p>
          <a:endParaRPr lang="es-ES" sz="1800" b="1"/>
        </a:p>
      </dgm:t>
    </dgm:pt>
    <dgm:pt modelId="{6048B616-F6BE-424D-BB56-657F1C702726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အာရုံခံစားမှုအားလုံးဆုံးရှုံးသွားရ</a:t>
          </a:r>
          <a:r>
            <a:rPr lang="my-MM" sz="1800" b="1" dirty="0">
              <a:solidFill>
                <a:schemeClr val="bg1"/>
              </a:solidFill>
            </a:rPr>
            <a:t>ခြင်း</a:t>
          </a: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15FB2-BB7F-437B-94CE-4883323EFA99}" type="parTrans" cxnId="{718925EB-53D7-4903-8D3F-8BF828208086}">
      <dgm:prSet/>
      <dgm:spPr/>
      <dgm:t>
        <a:bodyPr/>
        <a:lstStyle/>
        <a:p>
          <a:endParaRPr lang="es-ES" sz="1800" b="1"/>
        </a:p>
      </dgm:t>
    </dgm:pt>
    <dgm:pt modelId="{E46D8496-6E6D-4427-903F-225DEA53557E}" type="sibTrans" cxnId="{718925EB-53D7-4903-8D3F-8BF828208086}">
      <dgm:prSet/>
      <dgm:spPr/>
      <dgm:t>
        <a:bodyPr/>
        <a:lstStyle/>
        <a:p>
          <a:endParaRPr lang="es-ES" sz="1800" b="1"/>
        </a:p>
      </dgm:t>
    </dgm:pt>
    <dgm:pt modelId="{6A811E20-AD4D-4E49-B80D-C4EE4C70F40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ကာမဂုဏ်ခံစားမှုသို့သူတို့ကိုယ်သူတို့ အပ်နှံ</a:t>
          </a:r>
          <a:r>
            <a:rPr lang="my-MM" sz="1800" b="1" dirty="0">
              <a:solidFill>
                <a:schemeClr val="bg1"/>
              </a:solidFill>
            </a:rPr>
            <a:t>ခြင်း</a:t>
          </a: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E89B6-1048-404A-8DC2-786492039AEC}" type="parTrans" cxnId="{CE7F4F84-75B8-412D-8CEB-836C766C6F28}">
      <dgm:prSet/>
      <dgm:spPr/>
      <dgm:t>
        <a:bodyPr/>
        <a:lstStyle/>
        <a:p>
          <a:endParaRPr lang="es-ES" sz="1800" b="1"/>
        </a:p>
      </dgm:t>
    </dgm:pt>
    <dgm:pt modelId="{B9B111AB-6823-4A55-8DCB-638323D5496C}" type="sibTrans" cxnId="{CE7F4F84-75B8-412D-8CEB-836C766C6F28}">
      <dgm:prSet/>
      <dgm:spPr/>
      <dgm:t>
        <a:bodyPr/>
        <a:lstStyle/>
        <a:p>
          <a:endParaRPr lang="es-ES" sz="1800" b="1"/>
        </a:p>
      </dgm:t>
    </dgm:pt>
    <dgm:pt modelId="{04918BE2-8152-4BEE-A4EF-5FE90CAF896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မစင်ကြယ်မှုအမျိုးမျိုးကို စွဲလမ်းခြင်း။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D74051-0661-411E-943F-B5BBAB58670D}" type="parTrans" cxnId="{E00D3D1F-CAEB-4CE4-9004-23536CE27E64}">
      <dgm:prSet/>
      <dgm:spPr/>
      <dgm:t>
        <a:bodyPr/>
        <a:lstStyle/>
        <a:p>
          <a:endParaRPr lang="es-ES" sz="1800" b="1"/>
        </a:p>
      </dgm:t>
    </dgm:pt>
    <dgm:pt modelId="{32439C49-3D16-4EA4-BEDF-452856DCF9F3}" type="sibTrans" cxnId="{E00D3D1F-CAEB-4CE4-9004-23536CE27E64}">
      <dgm:prSet/>
      <dgm:spPr/>
      <dgm:t>
        <a:bodyPr/>
        <a:lstStyle/>
        <a:p>
          <a:endParaRPr lang="es-ES" sz="1800" b="1"/>
        </a:p>
      </dgm:t>
    </dgm:pt>
    <dgm:pt modelId="{70FB5884-FD34-4052-8107-345A6165CF49}" type="pres">
      <dgm:prSet presAssocID="{57805B74-E05F-42D9-923D-537BDE613B50}" presName="linearFlow" presStyleCnt="0">
        <dgm:presLayoutVars>
          <dgm:resizeHandles val="exact"/>
        </dgm:presLayoutVars>
      </dgm:prSet>
      <dgm:spPr/>
    </dgm:pt>
    <dgm:pt modelId="{831AAF4E-6952-4CE4-BDC4-90645104BBED}" type="pres">
      <dgm:prSet presAssocID="{5AB1D614-1AB3-4098-8288-0E54A036529B}" presName="node" presStyleLbl="node1" presStyleIdx="0" presStyleCnt="7" custScaleX="327906" custLinFactX="-74265" custLinFactNeighborX="-100000" custLinFactNeighborY="-1222">
        <dgm:presLayoutVars>
          <dgm:bulletEnabled val="1"/>
        </dgm:presLayoutVars>
      </dgm:prSet>
      <dgm:spPr/>
    </dgm:pt>
    <dgm:pt modelId="{2C5BA000-95CA-488A-B369-8E543E7861E9}" type="pres">
      <dgm:prSet presAssocID="{E9615673-AA91-4E44-9082-287560AB7AC4}" presName="sibTrans" presStyleLbl="sibTrans2D1" presStyleIdx="0" presStyleCnt="6"/>
      <dgm:spPr/>
    </dgm:pt>
    <dgm:pt modelId="{97944646-760A-46D3-998E-A8C06367030A}" type="pres">
      <dgm:prSet presAssocID="{E9615673-AA91-4E44-9082-287560AB7AC4}" presName="connectorText" presStyleLbl="sibTrans2D1" presStyleIdx="0" presStyleCnt="6"/>
      <dgm:spPr/>
    </dgm:pt>
    <dgm:pt modelId="{97E8FC94-2279-4435-9CC1-9F141CBDC602}" type="pres">
      <dgm:prSet presAssocID="{BA4C087D-DEEF-4AA9-BAB8-7CFC9499B16A}" presName="node" presStyleLbl="node1" presStyleIdx="1" presStyleCnt="7" custScaleX="327906" custLinFactX="-74265" custLinFactNeighborX="-100000" custLinFactNeighborY="-1222">
        <dgm:presLayoutVars>
          <dgm:bulletEnabled val="1"/>
        </dgm:presLayoutVars>
      </dgm:prSet>
      <dgm:spPr/>
    </dgm:pt>
    <dgm:pt modelId="{3603B0BD-1923-48AC-AB74-D3135BF9E1F2}" type="pres">
      <dgm:prSet presAssocID="{2485025A-CBD1-4590-82A1-026260A98672}" presName="sibTrans" presStyleLbl="sibTrans2D1" presStyleIdx="1" presStyleCnt="6"/>
      <dgm:spPr/>
    </dgm:pt>
    <dgm:pt modelId="{2C622C64-57FE-4A85-8A8A-BD32769DADD1}" type="pres">
      <dgm:prSet presAssocID="{2485025A-CBD1-4590-82A1-026260A98672}" presName="connectorText" presStyleLbl="sibTrans2D1" presStyleIdx="1" presStyleCnt="6"/>
      <dgm:spPr/>
    </dgm:pt>
    <dgm:pt modelId="{01C99FB7-1CA7-41C5-900A-A90F8E320740}" type="pres">
      <dgm:prSet presAssocID="{50074878-1364-46D6-9EDC-A4BEC6E05E6F}" presName="node" presStyleLbl="node1" presStyleIdx="2" presStyleCnt="7" custScaleX="327906" custLinFactX="-74265" custLinFactNeighborX="-100000" custLinFactNeighborY="-1222">
        <dgm:presLayoutVars>
          <dgm:bulletEnabled val="1"/>
        </dgm:presLayoutVars>
      </dgm:prSet>
      <dgm:spPr/>
    </dgm:pt>
    <dgm:pt modelId="{1F16F583-FD2F-4814-81A0-90BC905F5331}" type="pres">
      <dgm:prSet presAssocID="{2C4B8951-0532-4D5D-8953-8055BA3323CE}" presName="sibTrans" presStyleLbl="sibTrans2D1" presStyleIdx="2" presStyleCnt="6"/>
      <dgm:spPr/>
    </dgm:pt>
    <dgm:pt modelId="{38D21A71-C5DB-4C3C-9851-DDCF49070A8D}" type="pres">
      <dgm:prSet presAssocID="{2C4B8951-0532-4D5D-8953-8055BA3323CE}" presName="connectorText" presStyleLbl="sibTrans2D1" presStyleIdx="2" presStyleCnt="6"/>
      <dgm:spPr/>
    </dgm:pt>
    <dgm:pt modelId="{6A5B2D24-0DEE-49A3-880D-6F205F92C0E5}" type="pres">
      <dgm:prSet presAssocID="{BBED60D7-E369-449E-9B81-45DD5C3C544F}" presName="node" presStyleLbl="node1" presStyleIdx="3" presStyleCnt="7" custScaleX="327906" custLinFactX="-74265" custLinFactNeighborX="-100000" custLinFactNeighborY="-1222">
        <dgm:presLayoutVars>
          <dgm:bulletEnabled val="1"/>
        </dgm:presLayoutVars>
      </dgm:prSet>
      <dgm:spPr/>
    </dgm:pt>
    <dgm:pt modelId="{5523947A-1CFA-4328-9444-1A6470505006}" type="pres">
      <dgm:prSet presAssocID="{832E65AB-C466-4FE3-BE3F-A1953439134E}" presName="sibTrans" presStyleLbl="sibTrans2D1" presStyleIdx="3" presStyleCnt="6"/>
      <dgm:spPr/>
    </dgm:pt>
    <dgm:pt modelId="{32893CD8-646B-4331-B8FB-D97E7EA4F24C}" type="pres">
      <dgm:prSet presAssocID="{832E65AB-C466-4FE3-BE3F-A1953439134E}" presName="connectorText" presStyleLbl="sibTrans2D1" presStyleIdx="3" presStyleCnt="6"/>
      <dgm:spPr/>
    </dgm:pt>
    <dgm:pt modelId="{F56A721C-E61C-47B7-8B15-678D9A40EA1C}" type="pres">
      <dgm:prSet presAssocID="{6048B616-F6BE-424D-BB56-657F1C702726}" presName="node" presStyleLbl="node1" presStyleIdx="4" presStyleCnt="7" custScaleX="327906" custLinFactX="-74265" custLinFactNeighborX="-100000" custLinFactNeighborY="-1222">
        <dgm:presLayoutVars>
          <dgm:bulletEnabled val="1"/>
        </dgm:presLayoutVars>
      </dgm:prSet>
      <dgm:spPr/>
    </dgm:pt>
    <dgm:pt modelId="{36A36E8D-342F-430C-8A8F-A38416E23B42}" type="pres">
      <dgm:prSet presAssocID="{E46D8496-6E6D-4427-903F-225DEA53557E}" presName="sibTrans" presStyleLbl="sibTrans2D1" presStyleIdx="4" presStyleCnt="6"/>
      <dgm:spPr/>
    </dgm:pt>
    <dgm:pt modelId="{0A6B29B4-CB71-45F1-AB6F-F9FFD5C70E04}" type="pres">
      <dgm:prSet presAssocID="{E46D8496-6E6D-4427-903F-225DEA53557E}" presName="connectorText" presStyleLbl="sibTrans2D1" presStyleIdx="4" presStyleCnt="6"/>
      <dgm:spPr/>
    </dgm:pt>
    <dgm:pt modelId="{671F9C3C-848E-4F40-81C4-2FC4F3DD4CBC}" type="pres">
      <dgm:prSet presAssocID="{6A811E20-AD4D-4E49-B80D-C4EE4C70F40B}" presName="node" presStyleLbl="node1" presStyleIdx="5" presStyleCnt="7" custScaleX="327906" custLinFactX="-74265" custLinFactNeighborX="-100000" custLinFactNeighborY="-1222">
        <dgm:presLayoutVars>
          <dgm:bulletEnabled val="1"/>
        </dgm:presLayoutVars>
      </dgm:prSet>
      <dgm:spPr/>
    </dgm:pt>
    <dgm:pt modelId="{2158F942-1A11-4DC7-B8FE-D12343A2A7B1}" type="pres">
      <dgm:prSet presAssocID="{B9B111AB-6823-4A55-8DCB-638323D5496C}" presName="sibTrans" presStyleLbl="sibTrans2D1" presStyleIdx="5" presStyleCnt="6"/>
      <dgm:spPr/>
    </dgm:pt>
    <dgm:pt modelId="{41D7C707-2F3E-43D4-8709-D338F7531D10}" type="pres">
      <dgm:prSet presAssocID="{B9B111AB-6823-4A55-8DCB-638323D5496C}" presName="connectorText" presStyleLbl="sibTrans2D1" presStyleIdx="5" presStyleCnt="6"/>
      <dgm:spPr/>
    </dgm:pt>
    <dgm:pt modelId="{DE9A1917-2DC5-4815-9EFB-17BA50494E66}" type="pres">
      <dgm:prSet presAssocID="{04918BE2-8152-4BEE-A4EF-5FE90CAF896C}" presName="node" presStyleLbl="node1" presStyleIdx="6" presStyleCnt="7" custScaleX="327906" custLinFactX="-74265" custLinFactNeighborX="-100000" custLinFactNeighborY="-1222">
        <dgm:presLayoutVars>
          <dgm:bulletEnabled val="1"/>
        </dgm:presLayoutVars>
      </dgm:prSet>
      <dgm:spPr/>
    </dgm:pt>
  </dgm:ptLst>
  <dgm:cxnLst>
    <dgm:cxn modelId="{425E0F05-A875-495E-AB96-A81A0D201BAA}" type="presOf" srcId="{50074878-1364-46D6-9EDC-A4BEC6E05E6F}" destId="{01C99FB7-1CA7-41C5-900A-A90F8E320740}" srcOrd="0" destOrd="0" presId="urn:microsoft.com/office/officeart/2005/8/layout/process2"/>
    <dgm:cxn modelId="{7D977B12-B770-48E3-BF27-C36762031278}" type="presOf" srcId="{57805B74-E05F-42D9-923D-537BDE613B50}" destId="{70FB5884-FD34-4052-8107-345A6165CF49}" srcOrd="0" destOrd="0" presId="urn:microsoft.com/office/officeart/2005/8/layout/process2"/>
    <dgm:cxn modelId="{AB7CCB15-D6E5-494F-8BA5-473896D416E7}" type="presOf" srcId="{BA4C087D-DEEF-4AA9-BAB8-7CFC9499B16A}" destId="{97E8FC94-2279-4435-9CC1-9F141CBDC602}" srcOrd="0" destOrd="0" presId="urn:microsoft.com/office/officeart/2005/8/layout/process2"/>
    <dgm:cxn modelId="{D5127C18-DE6A-4B95-8136-C59F35B9251B}" type="presOf" srcId="{E9615673-AA91-4E44-9082-287560AB7AC4}" destId="{97944646-760A-46D3-998E-A8C06367030A}" srcOrd="1" destOrd="0" presId="urn:microsoft.com/office/officeart/2005/8/layout/process2"/>
    <dgm:cxn modelId="{19B72B1D-2EB6-494A-91C6-B4329AFEE66E}" type="presOf" srcId="{E46D8496-6E6D-4427-903F-225DEA53557E}" destId="{0A6B29B4-CB71-45F1-AB6F-F9FFD5C70E04}" srcOrd="1" destOrd="0" presId="urn:microsoft.com/office/officeart/2005/8/layout/process2"/>
    <dgm:cxn modelId="{E00D3D1F-CAEB-4CE4-9004-23536CE27E64}" srcId="{57805B74-E05F-42D9-923D-537BDE613B50}" destId="{04918BE2-8152-4BEE-A4EF-5FE90CAF896C}" srcOrd="6" destOrd="0" parTransId="{E6D74051-0661-411E-943F-B5BBAB58670D}" sibTransId="{32439C49-3D16-4EA4-BEDF-452856DCF9F3}"/>
    <dgm:cxn modelId="{E30C5C28-93A4-4BD3-9B4B-22C18A1B4231}" type="presOf" srcId="{E46D8496-6E6D-4427-903F-225DEA53557E}" destId="{36A36E8D-342F-430C-8A8F-A38416E23B42}" srcOrd="0" destOrd="0" presId="urn:microsoft.com/office/officeart/2005/8/layout/process2"/>
    <dgm:cxn modelId="{EBD09B2A-76C1-4719-B215-AC4B1053456C}" type="presOf" srcId="{2485025A-CBD1-4590-82A1-026260A98672}" destId="{2C622C64-57FE-4A85-8A8A-BD32769DADD1}" srcOrd="1" destOrd="0" presId="urn:microsoft.com/office/officeart/2005/8/layout/process2"/>
    <dgm:cxn modelId="{A527242B-7374-496A-9B13-DB9CDC274942}" type="presOf" srcId="{2485025A-CBD1-4590-82A1-026260A98672}" destId="{3603B0BD-1923-48AC-AB74-D3135BF9E1F2}" srcOrd="0" destOrd="0" presId="urn:microsoft.com/office/officeart/2005/8/layout/process2"/>
    <dgm:cxn modelId="{568A583E-70BB-4BAC-A5FB-BD9BC2C9F252}" srcId="{57805B74-E05F-42D9-923D-537BDE613B50}" destId="{5AB1D614-1AB3-4098-8288-0E54A036529B}" srcOrd="0" destOrd="0" parTransId="{C99C0664-42F7-4E51-864A-4149D5D20D68}" sibTransId="{E9615673-AA91-4E44-9082-287560AB7AC4}"/>
    <dgm:cxn modelId="{A020C83F-5502-40CF-B16C-3CE259D504A8}" type="presOf" srcId="{832E65AB-C466-4FE3-BE3F-A1953439134E}" destId="{32893CD8-646B-4331-B8FB-D97E7EA4F24C}" srcOrd="1" destOrd="0" presId="urn:microsoft.com/office/officeart/2005/8/layout/process2"/>
    <dgm:cxn modelId="{61144562-0482-4460-82CE-7E415D5A1DDC}" srcId="{57805B74-E05F-42D9-923D-537BDE613B50}" destId="{BA4C087D-DEEF-4AA9-BAB8-7CFC9499B16A}" srcOrd="1" destOrd="0" parTransId="{0CB45AF3-5125-4B4A-BF2F-F97C93B4C602}" sibTransId="{2485025A-CBD1-4590-82A1-026260A98672}"/>
    <dgm:cxn modelId="{BB16F843-BEE1-46A8-A20F-CDE9FCD98A56}" type="presOf" srcId="{B9B111AB-6823-4A55-8DCB-638323D5496C}" destId="{2158F942-1A11-4DC7-B8FE-D12343A2A7B1}" srcOrd="0" destOrd="0" presId="urn:microsoft.com/office/officeart/2005/8/layout/process2"/>
    <dgm:cxn modelId="{AB7A9A77-1E1F-4DE1-8817-F46369456923}" type="presOf" srcId="{BBED60D7-E369-449E-9B81-45DD5C3C544F}" destId="{6A5B2D24-0DEE-49A3-880D-6F205F92C0E5}" srcOrd="0" destOrd="0" presId="urn:microsoft.com/office/officeart/2005/8/layout/process2"/>
    <dgm:cxn modelId="{7D97BE5A-9E4F-468A-A8E5-1BC0E313BB14}" type="presOf" srcId="{5AB1D614-1AB3-4098-8288-0E54A036529B}" destId="{831AAF4E-6952-4CE4-BDC4-90645104BBED}" srcOrd="0" destOrd="0" presId="urn:microsoft.com/office/officeart/2005/8/layout/process2"/>
    <dgm:cxn modelId="{CE7F4F84-75B8-412D-8CEB-836C766C6F28}" srcId="{57805B74-E05F-42D9-923D-537BDE613B50}" destId="{6A811E20-AD4D-4E49-B80D-C4EE4C70F40B}" srcOrd="5" destOrd="0" parTransId="{023E89B6-1048-404A-8DC2-786492039AEC}" sibTransId="{B9B111AB-6823-4A55-8DCB-638323D5496C}"/>
    <dgm:cxn modelId="{805AC284-EE24-40C9-8358-68C92841F168}" type="presOf" srcId="{832E65AB-C466-4FE3-BE3F-A1953439134E}" destId="{5523947A-1CFA-4328-9444-1A6470505006}" srcOrd="0" destOrd="0" presId="urn:microsoft.com/office/officeart/2005/8/layout/process2"/>
    <dgm:cxn modelId="{F1864485-3BF9-4C57-9B32-5A66E0D8356B}" type="presOf" srcId="{E9615673-AA91-4E44-9082-287560AB7AC4}" destId="{2C5BA000-95CA-488A-B369-8E543E7861E9}" srcOrd="0" destOrd="0" presId="urn:microsoft.com/office/officeart/2005/8/layout/process2"/>
    <dgm:cxn modelId="{6C19D0AF-1287-4F21-B8F7-9858707F8026}" type="presOf" srcId="{2C4B8951-0532-4D5D-8953-8055BA3323CE}" destId="{38D21A71-C5DB-4C3C-9851-DDCF49070A8D}" srcOrd="1" destOrd="0" presId="urn:microsoft.com/office/officeart/2005/8/layout/process2"/>
    <dgm:cxn modelId="{EDEE43B5-2D87-4629-B05A-0F5F6BE462AA}" type="presOf" srcId="{2C4B8951-0532-4D5D-8953-8055BA3323CE}" destId="{1F16F583-FD2F-4814-81A0-90BC905F5331}" srcOrd="0" destOrd="0" presId="urn:microsoft.com/office/officeart/2005/8/layout/process2"/>
    <dgm:cxn modelId="{8CFE75BC-C1C4-4940-B0A7-A053F6BBF96D}" type="presOf" srcId="{B9B111AB-6823-4A55-8DCB-638323D5496C}" destId="{41D7C707-2F3E-43D4-8709-D338F7531D10}" srcOrd="1" destOrd="0" presId="urn:microsoft.com/office/officeart/2005/8/layout/process2"/>
    <dgm:cxn modelId="{8F137CC4-0B44-471B-AAF3-D33EF7AA0DCC}" type="presOf" srcId="{6A811E20-AD4D-4E49-B80D-C4EE4C70F40B}" destId="{671F9C3C-848E-4F40-81C4-2FC4F3DD4CBC}" srcOrd="0" destOrd="0" presId="urn:microsoft.com/office/officeart/2005/8/layout/process2"/>
    <dgm:cxn modelId="{C3B89FC8-D496-4F03-960D-5D85639F7B85}" srcId="{57805B74-E05F-42D9-923D-537BDE613B50}" destId="{BBED60D7-E369-449E-9B81-45DD5C3C544F}" srcOrd="3" destOrd="0" parTransId="{7CA8BFBE-8D6A-4C0E-AF25-2FADD6EA5FF1}" sibTransId="{832E65AB-C466-4FE3-BE3F-A1953439134E}"/>
    <dgm:cxn modelId="{157A84E6-DBDE-4B4E-8D58-91D2B17E516E}" srcId="{57805B74-E05F-42D9-923D-537BDE613B50}" destId="{50074878-1364-46D6-9EDC-A4BEC6E05E6F}" srcOrd="2" destOrd="0" parTransId="{7F530CFE-7BFA-4494-BA6B-884BDB7708C0}" sibTransId="{2C4B8951-0532-4D5D-8953-8055BA3323CE}"/>
    <dgm:cxn modelId="{718925EB-53D7-4903-8D3F-8BF828208086}" srcId="{57805B74-E05F-42D9-923D-537BDE613B50}" destId="{6048B616-F6BE-424D-BB56-657F1C702726}" srcOrd="4" destOrd="0" parTransId="{20615FB2-BB7F-437B-94CE-4883323EFA99}" sibTransId="{E46D8496-6E6D-4427-903F-225DEA53557E}"/>
    <dgm:cxn modelId="{D23729EF-28B6-4D07-8136-E9B93A5625AA}" type="presOf" srcId="{6048B616-F6BE-424D-BB56-657F1C702726}" destId="{F56A721C-E61C-47B7-8B15-678D9A40EA1C}" srcOrd="0" destOrd="0" presId="urn:microsoft.com/office/officeart/2005/8/layout/process2"/>
    <dgm:cxn modelId="{4F05F9FB-9041-46BD-A470-17B8CF2040FF}" type="presOf" srcId="{04918BE2-8152-4BEE-A4EF-5FE90CAF896C}" destId="{DE9A1917-2DC5-4815-9EFB-17BA50494E66}" srcOrd="0" destOrd="0" presId="urn:microsoft.com/office/officeart/2005/8/layout/process2"/>
    <dgm:cxn modelId="{63739EE4-CE8C-45F3-9B93-70A1893C8309}" type="presParOf" srcId="{70FB5884-FD34-4052-8107-345A6165CF49}" destId="{831AAF4E-6952-4CE4-BDC4-90645104BBED}" srcOrd="0" destOrd="0" presId="urn:microsoft.com/office/officeart/2005/8/layout/process2"/>
    <dgm:cxn modelId="{96153217-BAEE-44B8-938F-DA11F29A6BB9}" type="presParOf" srcId="{70FB5884-FD34-4052-8107-345A6165CF49}" destId="{2C5BA000-95CA-488A-B369-8E543E7861E9}" srcOrd="1" destOrd="0" presId="urn:microsoft.com/office/officeart/2005/8/layout/process2"/>
    <dgm:cxn modelId="{A13FD9F4-1ED1-42C8-8380-0B5816430176}" type="presParOf" srcId="{2C5BA000-95CA-488A-B369-8E543E7861E9}" destId="{97944646-760A-46D3-998E-A8C06367030A}" srcOrd="0" destOrd="0" presId="urn:microsoft.com/office/officeart/2005/8/layout/process2"/>
    <dgm:cxn modelId="{F2562C49-AE63-4271-91C0-90C2E648C8D4}" type="presParOf" srcId="{70FB5884-FD34-4052-8107-345A6165CF49}" destId="{97E8FC94-2279-4435-9CC1-9F141CBDC602}" srcOrd="2" destOrd="0" presId="urn:microsoft.com/office/officeart/2005/8/layout/process2"/>
    <dgm:cxn modelId="{3EBAD98F-DC53-41D1-940C-461BAF4BB977}" type="presParOf" srcId="{70FB5884-FD34-4052-8107-345A6165CF49}" destId="{3603B0BD-1923-48AC-AB74-D3135BF9E1F2}" srcOrd="3" destOrd="0" presId="urn:microsoft.com/office/officeart/2005/8/layout/process2"/>
    <dgm:cxn modelId="{5E18D651-087F-4DE2-B704-3DE015E9092C}" type="presParOf" srcId="{3603B0BD-1923-48AC-AB74-D3135BF9E1F2}" destId="{2C622C64-57FE-4A85-8A8A-BD32769DADD1}" srcOrd="0" destOrd="0" presId="urn:microsoft.com/office/officeart/2005/8/layout/process2"/>
    <dgm:cxn modelId="{C889E056-E47F-4B3D-9A81-2F0E8F94E70C}" type="presParOf" srcId="{70FB5884-FD34-4052-8107-345A6165CF49}" destId="{01C99FB7-1CA7-41C5-900A-A90F8E320740}" srcOrd="4" destOrd="0" presId="urn:microsoft.com/office/officeart/2005/8/layout/process2"/>
    <dgm:cxn modelId="{28A05A43-EBE1-4663-8A37-CAF7BAAFC0AC}" type="presParOf" srcId="{70FB5884-FD34-4052-8107-345A6165CF49}" destId="{1F16F583-FD2F-4814-81A0-90BC905F5331}" srcOrd="5" destOrd="0" presId="urn:microsoft.com/office/officeart/2005/8/layout/process2"/>
    <dgm:cxn modelId="{4895DD0F-D1D0-4A3D-B22E-F3956C3B765B}" type="presParOf" srcId="{1F16F583-FD2F-4814-81A0-90BC905F5331}" destId="{38D21A71-C5DB-4C3C-9851-DDCF49070A8D}" srcOrd="0" destOrd="0" presId="urn:microsoft.com/office/officeart/2005/8/layout/process2"/>
    <dgm:cxn modelId="{6E947EC3-7296-4962-8023-325DC7B386BA}" type="presParOf" srcId="{70FB5884-FD34-4052-8107-345A6165CF49}" destId="{6A5B2D24-0DEE-49A3-880D-6F205F92C0E5}" srcOrd="6" destOrd="0" presId="urn:microsoft.com/office/officeart/2005/8/layout/process2"/>
    <dgm:cxn modelId="{7674EA80-C9E1-42AA-8CE8-BA54E3548595}" type="presParOf" srcId="{70FB5884-FD34-4052-8107-345A6165CF49}" destId="{5523947A-1CFA-4328-9444-1A6470505006}" srcOrd="7" destOrd="0" presId="urn:microsoft.com/office/officeart/2005/8/layout/process2"/>
    <dgm:cxn modelId="{4494B82F-2E66-4DE0-B17C-15E145D5EC07}" type="presParOf" srcId="{5523947A-1CFA-4328-9444-1A6470505006}" destId="{32893CD8-646B-4331-B8FB-D97E7EA4F24C}" srcOrd="0" destOrd="0" presId="urn:microsoft.com/office/officeart/2005/8/layout/process2"/>
    <dgm:cxn modelId="{4E06D3FB-60FC-4EDD-A6B4-D00036ECD4F1}" type="presParOf" srcId="{70FB5884-FD34-4052-8107-345A6165CF49}" destId="{F56A721C-E61C-47B7-8B15-678D9A40EA1C}" srcOrd="8" destOrd="0" presId="urn:microsoft.com/office/officeart/2005/8/layout/process2"/>
    <dgm:cxn modelId="{AFF1D565-7CAF-496F-9756-44AD38F4C8A2}" type="presParOf" srcId="{70FB5884-FD34-4052-8107-345A6165CF49}" destId="{36A36E8D-342F-430C-8A8F-A38416E23B42}" srcOrd="9" destOrd="0" presId="urn:microsoft.com/office/officeart/2005/8/layout/process2"/>
    <dgm:cxn modelId="{CDC5B98E-036A-4001-A8F7-EBC721488984}" type="presParOf" srcId="{36A36E8D-342F-430C-8A8F-A38416E23B42}" destId="{0A6B29B4-CB71-45F1-AB6F-F9FFD5C70E04}" srcOrd="0" destOrd="0" presId="urn:microsoft.com/office/officeart/2005/8/layout/process2"/>
    <dgm:cxn modelId="{9950364B-7541-491C-BBB6-9DCE490E7C97}" type="presParOf" srcId="{70FB5884-FD34-4052-8107-345A6165CF49}" destId="{671F9C3C-848E-4F40-81C4-2FC4F3DD4CBC}" srcOrd="10" destOrd="0" presId="urn:microsoft.com/office/officeart/2005/8/layout/process2"/>
    <dgm:cxn modelId="{B82CFFDE-542F-4ADC-A716-58D9E1B25220}" type="presParOf" srcId="{70FB5884-FD34-4052-8107-345A6165CF49}" destId="{2158F942-1A11-4DC7-B8FE-D12343A2A7B1}" srcOrd="11" destOrd="0" presId="urn:microsoft.com/office/officeart/2005/8/layout/process2"/>
    <dgm:cxn modelId="{95EBF2E6-D354-41EB-B97A-885B90AB77AB}" type="presParOf" srcId="{2158F942-1A11-4DC7-B8FE-D12343A2A7B1}" destId="{41D7C707-2F3E-43D4-8709-D338F7531D10}" srcOrd="0" destOrd="0" presId="urn:microsoft.com/office/officeart/2005/8/layout/process2"/>
    <dgm:cxn modelId="{1CE7E1AE-8BC2-466E-A587-DE68E6FC8B46}" type="presParOf" srcId="{70FB5884-FD34-4052-8107-345A6165CF49}" destId="{DE9A1917-2DC5-4815-9EFB-17BA50494E6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6B8FB-A192-4506-ACC4-7BF878478391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D271BD-0AA0-4F52-A5C9-A343FA47FD2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အဝတ်ဟောင်းကို ပယ်ရှားပါ။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4723B8-9131-4DD9-963A-AF4B34F52B2B}" type="parTrans" cxnId="{0437E8D4-0489-47E1-8054-B38C24A4209D}">
      <dgm:prSet/>
      <dgm:spPr/>
      <dgm:t>
        <a:bodyPr/>
        <a:lstStyle/>
        <a:p>
          <a:endParaRPr lang="es-ES" sz="1800" b="1"/>
        </a:p>
      </dgm:t>
    </dgm:pt>
    <dgm:pt modelId="{ACDA639E-8140-456E-963A-6E26591BD4DE}" type="sibTrans" cxnId="{0437E8D4-0489-47E1-8054-B38C24A4209D}">
      <dgm:prSet/>
      <dgm:spPr/>
      <dgm:t>
        <a:bodyPr/>
        <a:lstStyle/>
        <a:p>
          <a:endParaRPr lang="es-ES" sz="1800" b="1"/>
        </a:p>
      </dgm:t>
    </dgm:pt>
    <dgm:pt modelId="{1436FB55-0E11-41DA-843C-737C295BD5BA}">
      <dgm:prSet phldrT="[Texto]" custT="1"/>
      <dgm:spPr/>
      <dgm:t>
        <a:bodyPr/>
        <a:lstStyle/>
        <a:p>
          <a:pPr marL="0" indent="0" algn="ctr">
            <a:buNone/>
          </a:pPr>
          <a:r>
            <a:rPr lang="my-MM" sz="1800" b="1" dirty="0"/>
            <a:t>ကျွန်ုပ်တို့သည် ခရစ်တော်ကို လက်မခံမီ ကျွန်ုပ်တို့၏ အပြစ်ရှိသော အသက်တာ၏ အုပ်စိုးမှုအောက်တွင် နေထိုင်ခြင်းကို ရပ်တန့်လိုက်သည်။</a:t>
          </a:r>
          <a:endParaRPr lang="es-ES" sz="1800" b="1" dirty="0"/>
        </a:p>
      </dgm:t>
    </dgm:pt>
    <dgm:pt modelId="{D545BA30-00FF-429C-82A2-8DC9E1C3D74F}" type="parTrans" cxnId="{20F4A16B-CBF7-4483-8F29-4B8C48D8FDEB}">
      <dgm:prSet/>
      <dgm:spPr/>
      <dgm:t>
        <a:bodyPr/>
        <a:lstStyle/>
        <a:p>
          <a:endParaRPr lang="es-ES" sz="1800" b="1"/>
        </a:p>
      </dgm:t>
    </dgm:pt>
    <dgm:pt modelId="{6C25AA29-13EB-4B68-A52E-A93ACFCB9F1A}" type="sibTrans" cxnId="{20F4A16B-CBF7-4483-8F29-4B8C48D8FDEB}">
      <dgm:prSet/>
      <dgm:spPr/>
      <dgm:t>
        <a:bodyPr/>
        <a:lstStyle/>
        <a:p>
          <a:endParaRPr lang="es-ES" sz="1800" b="1"/>
        </a:p>
      </dgm:t>
    </dgm:pt>
    <dgm:pt modelId="{7F9ED723-A082-4634-8CC9-6A12445840C7}">
      <dgm:prSet phldrT="[Texto]"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သင့်စိတ်ကို အသစ်ပြန်စပါ။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D6D4F8-F92A-4C79-A916-0E054B7D24ED}" type="parTrans" cxnId="{668C0628-A809-45ED-AB86-E2267A054616}">
      <dgm:prSet/>
      <dgm:spPr/>
      <dgm:t>
        <a:bodyPr/>
        <a:lstStyle/>
        <a:p>
          <a:endParaRPr lang="es-ES" sz="1800" b="1"/>
        </a:p>
      </dgm:t>
    </dgm:pt>
    <dgm:pt modelId="{EF9A464F-764D-4990-9EC9-4FAA54540C71}" type="sibTrans" cxnId="{668C0628-A809-45ED-AB86-E2267A054616}">
      <dgm:prSet/>
      <dgm:spPr/>
      <dgm:t>
        <a:bodyPr/>
        <a:lstStyle/>
        <a:p>
          <a:endParaRPr lang="es-ES" sz="1800" b="1"/>
        </a:p>
      </dgm:t>
    </dgm:pt>
    <dgm:pt modelId="{4A26C22C-4E7A-4E49-A009-70218278C38F}">
      <dgm:prSet phldrT="[Texto]" custT="1"/>
      <dgm:spPr/>
      <dgm:t>
        <a:bodyPr/>
        <a:lstStyle/>
        <a:p>
          <a:pPr marL="0" indent="0" algn="l">
            <a:buNone/>
          </a:pPr>
          <a:r>
            <a:rPr lang="my-MM" sz="1600" b="1" dirty="0"/>
            <a:t>သခင်ယေရှု၏သွန်သင်ချက်များနှင့်ကိုယ်တော်၏စံနမူနာများသည်ကျွန်ုပ်တို့၏စိတ်ကိုပုံဖော်ပေးကာကျွန်ုပ်တို့၏သခင်အဖြစ် ကိုယ်တော်အပေါ်သစ္စာစောင့်သိကြသည်။</a:t>
          </a:r>
          <a:endParaRPr lang="es-ES" sz="1600" b="1" dirty="0"/>
        </a:p>
      </dgm:t>
    </dgm:pt>
    <dgm:pt modelId="{26092A3F-4819-4F97-A10A-6AD2689033B1}" type="parTrans" cxnId="{075F5717-C92D-41A2-8B51-ABCC6FBCB075}">
      <dgm:prSet/>
      <dgm:spPr/>
      <dgm:t>
        <a:bodyPr/>
        <a:lstStyle/>
        <a:p>
          <a:endParaRPr lang="es-ES" sz="1800" b="1"/>
        </a:p>
      </dgm:t>
    </dgm:pt>
    <dgm:pt modelId="{A7D6250C-F4C4-4715-A413-17D9E2B8AE6C}" type="sibTrans" cxnId="{075F5717-C92D-41A2-8B51-ABCC6FBCB075}">
      <dgm:prSet/>
      <dgm:spPr/>
      <dgm:t>
        <a:bodyPr/>
        <a:lstStyle/>
        <a:p>
          <a:endParaRPr lang="es-ES" sz="1800" b="1"/>
        </a:p>
      </dgm:t>
    </dgm:pt>
    <dgm:pt modelId="{2DFE4E7A-F8A3-4D45-A0FE-FB4028470AEA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 algn="ctr">
            <a:buNone/>
          </a:pPr>
          <a:r>
            <a:rPr lang="my-MM" sz="1800" b="1" dirty="0"/>
            <a:t>ဘုရားသခင်၏အကူအညီဖြင့် ကျွန်ုပ်တို့သည် ဖြောင့်မတ်ခြင်းနှင့် သန့်ရှင်းသောအသက်တာတွင် နေထိုင်ကြသည်။</a:t>
          </a:r>
          <a:endParaRPr lang="es-ES" sz="1800" b="1" dirty="0"/>
        </a:p>
      </dgm:t>
    </dgm:pt>
    <dgm:pt modelId="{284B9D3E-CDA0-4A12-84A4-838A5332628B}" type="parTrans" cxnId="{C5C7647C-6DE3-4058-8D7F-B159B9BC1084}">
      <dgm:prSet/>
      <dgm:spPr/>
      <dgm:t>
        <a:bodyPr/>
        <a:lstStyle/>
        <a:p>
          <a:endParaRPr lang="es-ES" sz="1800" b="1"/>
        </a:p>
      </dgm:t>
    </dgm:pt>
    <dgm:pt modelId="{7ED09BF5-7D5D-476F-A74D-585654B4DAB7}" type="sibTrans" cxnId="{C5C7647C-6DE3-4058-8D7F-B159B9BC1084}">
      <dgm:prSet/>
      <dgm:spPr/>
      <dgm:t>
        <a:bodyPr/>
        <a:lstStyle/>
        <a:p>
          <a:endParaRPr lang="es-ES" sz="1800" b="1"/>
        </a:p>
      </dgm:t>
    </dgm:pt>
    <dgm:pt modelId="{D4666DB8-95F7-4471-8AB8-8D0B201472C9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အဝတ်သစ်ကိုဝတ်ဆင်ပါ။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46ADD1-7549-4230-B4BF-F160973AFAB2}" type="sibTrans" cxnId="{91D6D2CA-F6FB-49A5-976C-D3A91509B691}">
      <dgm:prSet/>
      <dgm:spPr/>
      <dgm:t>
        <a:bodyPr/>
        <a:lstStyle/>
        <a:p>
          <a:endParaRPr lang="es-ES" sz="1800" b="1"/>
        </a:p>
      </dgm:t>
    </dgm:pt>
    <dgm:pt modelId="{B9736E6A-B861-45CD-86E6-715F50C7CD1E}" type="parTrans" cxnId="{91D6D2CA-F6FB-49A5-976C-D3A91509B691}">
      <dgm:prSet/>
      <dgm:spPr/>
      <dgm:t>
        <a:bodyPr/>
        <a:lstStyle/>
        <a:p>
          <a:endParaRPr lang="es-ES" sz="1800" b="1"/>
        </a:p>
      </dgm:t>
    </dgm:pt>
    <dgm:pt modelId="{3504E2D1-3E29-4E79-B82B-0C60584498EF}" type="pres">
      <dgm:prSet presAssocID="{5FD6B8FB-A192-4506-ACC4-7BF878478391}" presName="Name0" presStyleCnt="0">
        <dgm:presLayoutVars>
          <dgm:dir/>
          <dgm:animLvl val="lvl"/>
          <dgm:resizeHandles val="exact"/>
        </dgm:presLayoutVars>
      </dgm:prSet>
      <dgm:spPr/>
    </dgm:pt>
    <dgm:pt modelId="{BAF28FE6-48BD-4B82-8C8B-DA8FEFDA1794}" type="pres">
      <dgm:prSet presAssocID="{75D271BD-0AA0-4F52-A5C9-A343FA47FD2A}" presName="composite" presStyleCnt="0"/>
      <dgm:spPr/>
    </dgm:pt>
    <dgm:pt modelId="{DDE85927-EBEA-4F4C-8664-2598D8CB28C3}" type="pres">
      <dgm:prSet presAssocID="{75D271BD-0AA0-4F52-A5C9-A343FA47FD2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92410F8-5680-408A-9B61-8DD63066361E}" type="pres">
      <dgm:prSet presAssocID="{75D271BD-0AA0-4F52-A5C9-A343FA47FD2A}" presName="desTx" presStyleLbl="alignAccFollowNode1" presStyleIdx="0" presStyleCnt="3">
        <dgm:presLayoutVars>
          <dgm:bulletEnabled val="1"/>
        </dgm:presLayoutVars>
      </dgm:prSet>
      <dgm:spPr/>
    </dgm:pt>
    <dgm:pt modelId="{F18D1153-2BCA-4392-BD9F-23BD2A0BDED7}" type="pres">
      <dgm:prSet presAssocID="{ACDA639E-8140-456E-963A-6E26591BD4DE}" presName="space" presStyleCnt="0"/>
      <dgm:spPr/>
    </dgm:pt>
    <dgm:pt modelId="{26AB5E81-EB32-4604-8512-2EC66F3C13F3}" type="pres">
      <dgm:prSet presAssocID="{7F9ED723-A082-4634-8CC9-6A12445840C7}" presName="composite" presStyleCnt="0"/>
      <dgm:spPr/>
    </dgm:pt>
    <dgm:pt modelId="{37463832-1D39-4B7B-8A33-D0AB81543AAA}" type="pres">
      <dgm:prSet presAssocID="{7F9ED723-A082-4634-8CC9-6A12445840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7809A06-36B8-44E1-B759-394C03B676E0}" type="pres">
      <dgm:prSet presAssocID="{7F9ED723-A082-4634-8CC9-6A12445840C7}" presName="desTx" presStyleLbl="alignAccFollowNode1" presStyleIdx="1" presStyleCnt="3">
        <dgm:presLayoutVars>
          <dgm:bulletEnabled val="1"/>
        </dgm:presLayoutVars>
      </dgm:prSet>
      <dgm:spPr/>
    </dgm:pt>
    <dgm:pt modelId="{2996178C-C96C-43F3-B84B-BAD58CE5285F}" type="pres">
      <dgm:prSet presAssocID="{EF9A464F-764D-4990-9EC9-4FAA54540C71}" presName="space" presStyleCnt="0"/>
      <dgm:spPr/>
    </dgm:pt>
    <dgm:pt modelId="{823FFED6-80B3-4BF5-8E22-B728E2CEE407}" type="pres">
      <dgm:prSet presAssocID="{D4666DB8-95F7-4471-8AB8-8D0B201472C9}" presName="composite" presStyleCnt="0"/>
      <dgm:spPr/>
    </dgm:pt>
    <dgm:pt modelId="{3CDA422E-2CDB-484F-BDF4-58D03301C30E}" type="pres">
      <dgm:prSet presAssocID="{D4666DB8-95F7-4471-8AB8-8D0B201472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CA441DE-A22C-43E0-8965-5FB8ACA31F8D}" type="pres">
      <dgm:prSet presAssocID="{D4666DB8-95F7-4471-8AB8-8D0B201472C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B1FA211-8566-488C-889D-2A18612F765D}" type="presOf" srcId="{4A26C22C-4E7A-4E49-A009-70218278C38F}" destId="{E7809A06-36B8-44E1-B759-394C03B676E0}" srcOrd="0" destOrd="0" presId="urn:microsoft.com/office/officeart/2005/8/layout/hList1"/>
    <dgm:cxn modelId="{075F5717-C92D-41A2-8B51-ABCC6FBCB075}" srcId="{7F9ED723-A082-4634-8CC9-6A12445840C7}" destId="{4A26C22C-4E7A-4E49-A009-70218278C38F}" srcOrd="0" destOrd="0" parTransId="{26092A3F-4819-4F97-A10A-6AD2689033B1}" sibTransId="{A7D6250C-F4C4-4715-A413-17D9E2B8AE6C}"/>
    <dgm:cxn modelId="{668C0628-A809-45ED-AB86-E2267A054616}" srcId="{5FD6B8FB-A192-4506-ACC4-7BF878478391}" destId="{7F9ED723-A082-4634-8CC9-6A12445840C7}" srcOrd="1" destOrd="0" parTransId="{4ED6D4F8-F92A-4C79-A916-0E054B7D24ED}" sibTransId="{EF9A464F-764D-4990-9EC9-4FAA54540C71}"/>
    <dgm:cxn modelId="{9FBDF265-25BE-49BD-8903-2434D9AFAFB0}" type="presOf" srcId="{75D271BD-0AA0-4F52-A5C9-A343FA47FD2A}" destId="{DDE85927-EBEA-4F4C-8664-2598D8CB28C3}" srcOrd="0" destOrd="0" presId="urn:microsoft.com/office/officeart/2005/8/layout/hList1"/>
    <dgm:cxn modelId="{20F4A16B-CBF7-4483-8F29-4B8C48D8FDEB}" srcId="{75D271BD-0AA0-4F52-A5C9-A343FA47FD2A}" destId="{1436FB55-0E11-41DA-843C-737C295BD5BA}" srcOrd="0" destOrd="0" parTransId="{D545BA30-00FF-429C-82A2-8DC9E1C3D74F}" sibTransId="{6C25AA29-13EB-4B68-A52E-A93ACFCB9F1A}"/>
    <dgm:cxn modelId="{C5C7647C-6DE3-4058-8D7F-B159B9BC1084}" srcId="{D4666DB8-95F7-4471-8AB8-8D0B201472C9}" destId="{2DFE4E7A-F8A3-4D45-A0FE-FB4028470AEA}" srcOrd="0" destOrd="0" parTransId="{284B9D3E-CDA0-4A12-84A4-838A5332628B}" sibTransId="{7ED09BF5-7D5D-476F-A74D-585654B4DAB7}"/>
    <dgm:cxn modelId="{CE1D4A91-F6CF-424D-BC2A-13101400F958}" type="presOf" srcId="{1436FB55-0E11-41DA-843C-737C295BD5BA}" destId="{392410F8-5680-408A-9B61-8DD63066361E}" srcOrd="0" destOrd="0" presId="urn:microsoft.com/office/officeart/2005/8/layout/hList1"/>
    <dgm:cxn modelId="{8E3A1CAD-1A8C-4087-827C-C0FCB32352BA}" type="presOf" srcId="{5FD6B8FB-A192-4506-ACC4-7BF878478391}" destId="{3504E2D1-3E29-4E79-B82B-0C60584498EF}" srcOrd="0" destOrd="0" presId="urn:microsoft.com/office/officeart/2005/8/layout/hList1"/>
    <dgm:cxn modelId="{91D6D2CA-F6FB-49A5-976C-D3A91509B691}" srcId="{5FD6B8FB-A192-4506-ACC4-7BF878478391}" destId="{D4666DB8-95F7-4471-8AB8-8D0B201472C9}" srcOrd="2" destOrd="0" parTransId="{B9736E6A-B861-45CD-86E6-715F50C7CD1E}" sibTransId="{8946ADD1-7549-4230-B4BF-F160973AFAB2}"/>
    <dgm:cxn modelId="{D6EA64D2-49C5-41BA-9BBD-8D80D848D8F6}" type="presOf" srcId="{7F9ED723-A082-4634-8CC9-6A12445840C7}" destId="{37463832-1D39-4B7B-8A33-D0AB81543AAA}" srcOrd="0" destOrd="0" presId="urn:microsoft.com/office/officeart/2005/8/layout/hList1"/>
    <dgm:cxn modelId="{0437E8D4-0489-47E1-8054-B38C24A4209D}" srcId="{5FD6B8FB-A192-4506-ACC4-7BF878478391}" destId="{75D271BD-0AA0-4F52-A5C9-A343FA47FD2A}" srcOrd="0" destOrd="0" parTransId="{5D4723B8-9131-4DD9-963A-AF4B34F52B2B}" sibTransId="{ACDA639E-8140-456E-963A-6E26591BD4DE}"/>
    <dgm:cxn modelId="{677E3FD6-6DB8-4831-ADB0-83710186B765}" type="presOf" srcId="{D4666DB8-95F7-4471-8AB8-8D0B201472C9}" destId="{3CDA422E-2CDB-484F-BDF4-58D03301C30E}" srcOrd="0" destOrd="0" presId="urn:microsoft.com/office/officeart/2005/8/layout/hList1"/>
    <dgm:cxn modelId="{A424C8D9-0AB9-4319-971E-286C95706377}" type="presOf" srcId="{2DFE4E7A-F8A3-4D45-A0FE-FB4028470AEA}" destId="{7CA441DE-A22C-43E0-8965-5FB8ACA31F8D}" srcOrd="0" destOrd="0" presId="urn:microsoft.com/office/officeart/2005/8/layout/hList1"/>
    <dgm:cxn modelId="{90ED0B4F-A573-4E34-8F9C-199F314875AD}" type="presParOf" srcId="{3504E2D1-3E29-4E79-B82B-0C60584498EF}" destId="{BAF28FE6-48BD-4B82-8C8B-DA8FEFDA1794}" srcOrd="0" destOrd="0" presId="urn:microsoft.com/office/officeart/2005/8/layout/hList1"/>
    <dgm:cxn modelId="{12370B88-E949-4CFB-B7FC-D94C0C67CB57}" type="presParOf" srcId="{BAF28FE6-48BD-4B82-8C8B-DA8FEFDA1794}" destId="{DDE85927-EBEA-4F4C-8664-2598D8CB28C3}" srcOrd="0" destOrd="0" presId="urn:microsoft.com/office/officeart/2005/8/layout/hList1"/>
    <dgm:cxn modelId="{D03D863D-8763-4AB7-BA77-3E67D7368EC9}" type="presParOf" srcId="{BAF28FE6-48BD-4B82-8C8B-DA8FEFDA1794}" destId="{392410F8-5680-408A-9B61-8DD63066361E}" srcOrd="1" destOrd="0" presId="urn:microsoft.com/office/officeart/2005/8/layout/hList1"/>
    <dgm:cxn modelId="{F40D371C-04CA-4C4E-93A9-1541254F3D00}" type="presParOf" srcId="{3504E2D1-3E29-4E79-B82B-0C60584498EF}" destId="{F18D1153-2BCA-4392-BD9F-23BD2A0BDED7}" srcOrd="1" destOrd="0" presId="urn:microsoft.com/office/officeart/2005/8/layout/hList1"/>
    <dgm:cxn modelId="{E905E652-8882-4B1D-AF29-D4BCF27E52C9}" type="presParOf" srcId="{3504E2D1-3E29-4E79-B82B-0C60584498EF}" destId="{26AB5E81-EB32-4604-8512-2EC66F3C13F3}" srcOrd="2" destOrd="0" presId="urn:microsoft.com/office/officeart/2005/8/layout/hList1"/>
    <dgm:cxn modelId="{6D7BB1FA-934E-4A83-A82A-E56B88DB8DFE}" type="presParOf" srcId="{26AB5E81-EB32-4604-8512-2EC66F3C13F3}" destId="{37463832-1D39-4B7B-8A33-D0AB81543AAA}" srcOrd="0" destOrd="0" presId="urn:microsoft.com/office/officeart/2005/8/layout/hList1"/>
    <dgm:cxn modelId="{1269B748-E8F8-46D2-A885-8F78608E6AEE}" type="presParOf" srcId="{26AB5E81-EB32-4604-8512-2EC66F3C13F3}" destId="{E7809A06-36B8-44E1-B759-394C03B676E0}" srcOrd="1" destOrd="0" presId="urn:microsoft.com/office/officeart/2005/8/layout/hList1"/>
    <dgm:cxn modelId="{3AC91A02-9AFD-4D75-A1FA-EB7DC9725987}" type="presParOf" srcId="{3504E2D1-3E29-4E79-B82B-0C60584498EF}" destId="{2996178C-C96C-43F3-B84B-BAD58CE5285F}" srcOrd="3" destOrd="0" presId="urn:microsoft.com/office/officeart/2005/8/layout/hList1"/>
    <dgm:cxn modelId="{DF02B6AC-3C20-4A19-97DA-D73E755DD691}" type="presParOf" srcId="{3504E2D1-3E29-4E79-B82B-0C60584498EF}" destId="{823FFED6-80B3-4BF5-8E22-B728E2CEE407}" srcOrd="4" destOrd="0" presId="urn:microsoft.com/office/officeart/2005/8/layout/hList1"/>
    <dgm:cxn modelId="{B61005A5-5916-4513-8C5F-4D1DEDC3979A}" type="presParOf" srcId="{823FFED6-80B3-4BF5-8E22-B728E2CEE407}" destId="{3CDA422E-2CDB-484F-BDF4-58D03301C30E}" srcOrd="0" destOrd="0" presId="urn:microsoft.com/office/officeart/2005/8/layout/hList1"/>
    <dgm:cxn modelId="{EE4ADED8-C74B-448A-A3DC-8E538A6E3764}" type="presParOf" srcId="{823FFED6-80B3-4BF5-8E22-B728E2CEE407}" destId="{7CA441DE-A22C-43E0-8965-5FB8ACA31F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4A7D7-F7B5-4DF2-984F-52528A6EA5EE}" type="doc">
      <dgm:prSet loTypeId="urn:microsoft.com/office/officeart/2005/8/layout/lProcess3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1F8719B-D1DE-4949-9D6D-A14D08540A13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25</a:t>
          </a:r>
        </a:p>
      </dgm:t>
    </dgm:pt>
    <dgm:pt modelId="{E2DAEEA4-2C3F-4B0D-A00F-76275FAF1CC3}" type="parTrans" cxnId="{8996F013-2502-47D8-B984-19C435A1E4F8}">
      <dgm:prSet/>
      <dgm:spPr/>
      <dgm:t>
        <a:bodyPr/>
        <a:lstStyle/>
        <a:p>
          <a:endParaRPr lang="es-ES" sz="1800" b="1"/>
        </a:p>
      </dgm:t>
    </dgm:pt>
    <dgm:pt modelId="{BBBFB066-B986-4619-95F6-4DC3B431665D}" type="sibTrans" cxnId="{8996F013-2502-47D8-B984-19C435A1E4F8}">
      <dgm:prSet/>
      <dgm:spPr/>
      <dgm:t>
        <a:bodyPr/>
        <a:lstStyle/>
        <a:p>
          <a:endParaRPr lang="es-ES" sz="1800" b="1"/>
        </a:p>
      </dgm:t>
    </dgm:pt>
    <dgm:pt modelId="{618EEDE2-492F-438A-9BCF-7C4E25B5C3AF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မှားယွင်းသောအသက်တာပုံစံကို ပယ်ရှားပါ။</a:t>
          </a:r>
          <a:endParaRPr lang="es-ES" sz="1800" b="1" dirty="0"/>
        </a:p>
      </dgm:t>
    </dgm:pt>
    <dgm:pt modelId="{66445892-14FE-4B40-B1FD-3EC58E06C93A}" type="parTrans" cxnId="{18DFBCE5-739D-4F77-8437-9E75E55F4AFD}">
      <dgm:prSet/>
      <dgm:spPr/>
      <dgm:t>
        <a:bodyPr/>
        <a:lstStyle/>
        <a:p>
          <a:endParaRPr lang="es-ES" sz="1800" b="1"/>
        </a:p>
      </dgm:t>
    </dgm:pt>
    <dgm:pt modelId="{B39D7DF4-1233-4066-BEBC-E490C18C0E31}" type="sibTrans" cxnId="{18DFBCE5-739D-4F77-8437-9E75E55F4AFD}">
      <dgm:prSet/>
      <dgm:spPr/>
      <dgm:t>
        <a:bodyPr/>
        <a:lstStyle/>
        <a:p>
          <a:endParaRPr lang="es-ES" sz="1800" b="1"/>
        </a:p>
      </dgm:t>
    </dgm:pt>
    <dgm:pt modelId="{33487C34-F6AE-468D-8BA5-1A724BA87670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အမှန်အတိုင်းပြောပါ။</a:t>
          </a:r>
          <a:endParaRPr lang="es-ES" sz="1800" b="1" dirty="0"/>
        </a:p>
      </dgm:t>
    </dgm:pt>
    <dgm:pt modelId="{7AC91871-73D2-424E-91BD-60D39DCDE9B6}" type="parTrans" cxnId="{9F7FF345-11E6-4207-9957-1FB65B00E50C}">
      <dgm:prSet/>
      <dgm:spPr/>
      <dgm:t>
        <a:bodyPr/>
        <a:lstStyle/>
        <a:p>
          <a:endParaRPr lang="es-ES" sz="1800" b="1"/>
        </a:p>
      </dgm:t>
    </dgm:pt>
    <dgm:pt modelId="{029BF80B-5173-4431-87EA-B36DAE950969}" type="sibTrans" cxnId="{9F7FF345-11E6-4207-9957-1FB65B00E50C}">
      <dgm:prSet/>
      <dgm:spPr/>
      <dgm:t>
        <a:bodyPr/>
        <a:lstStyle/>
        <a:p>
          <a:endParaRPr lang="es-ES" sz="1800" b="1"/>
        </a:p>
      </dgm:t>
    </dgm:pt>
    <dgm:pt modelId="{894150E4-85F5-45B8-B233-22B2A3537198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26-27 </a:t>
          </a:r>
          <a:r>
            <a:rPr lang="es-E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(*)</a:t>
          </a:r>
        </a:p>
      </dgm:t>
    </dgm:pt>
    <dgm:pt modelId="{DB740CF3-6AEF-4D85-AD7E-6B6308029C3D}" type="parTrans" cxnId="{C5F763B1-6DF5-4446-A8CC-024C7FD1A6F4}">
      <dgm:prSet/>
      <dgm:spPr/>
      <dgm:t>
        <a:bodyPr/>
        <a:lstStyle/>
        <a:p>
          <a:endParaRPr lang="es-ES" sz="1800" b="1"/>
        </a:p>
      </dgm:t>
    </dgm:pt>
    <dgm:pt modelId="{9D0E05C4-4C22-4C96-B56C-F1640E2FC807}" type="sibTrans" cxnId="{C5F763B1-6DF5-4446-A8CC-024C7FD1A6F4}">
      <dgm:prSet/>
      <dgm:spPr/>
      <dgm:t>
        <a:bodyPr/>
        <a:lstStyle/>
        <a:p>
          <a:endParaRPr lang="es-ES" sz="1800" b="1"/>
        </a:p>
      </dgm:t>
    </dgm:pt>
    <dgm:pt modelId="{416CD2C7-A783-41BF-BFF6-345525326B41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အမျက်ဒေါသ၌ ဒုစရိုက်ကိုမပြုနှင့်</a:t>
          </a:r>
          <a:endParaRPr lang="es-ES" sz="1800" b="1" baseline="30000" dirty="0"/>
        </a:p>
      </dgm:t>
    </dgm:pt>
    <dgm:pt modelId="{8224210F-9151-48C1-8564-1769FFE60811}" type="parTrans" cxnId="{17B28341-B39A-4429-ADD5-9DDF84CDC620}">
      <dgm:prSet/>
      <dgm:spPr/>
      <dgm:t>
        <a:bodyPr/>
        <a:lstStyle/>
        <a:p>
          <a:endParaRPr lang="es-ES" sz="1800" b="1"/>
        </a:p>
      </dgm:t>
    </dgm:pt>
    <dgm:pt modelId="{50B8AD93-1126-4D23-95C4-2BC5DCF66DA8}" type="sibTrans" cxnId="{17B28341-B39A-4429-ADD5-9DDF84CDC620}">
      <dgm:prSet/>
      <dgm:spPr/>
      <dgm:t>
        <a:bodyPr/>
        <a:lstStyle/>
        <a:p>
          <a:endParaRPr lang="es-ES" sz="1800" b="1"/>
        </a:p>
      </dgm:t>
    </dgm:pt>
    <dgm:pt modelId="{84AC972D-0D1A-4790-B2C8-410DAB16E8B5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my-MM" sz="1800" b="1" dirty="0"/>
            <a:t>စိတ်ဆိုးပါ။</a:t>
          </a:r>
          <a:r>
            <a:rPr lang="en-US" sz="1800" b="1" dirty="0"/>
            <a:t>(</a:t>
          </a:r>
          <a:r>
            <a:rPr lang="my-MM" sz="1800" b="1" dirty="0"/>
            <a:t>မတရားမှုမှာ</a:t>
          </a:r>
          <a:r>
            <a:rPr lang="en-US" sz="1800" b="1" dirty="0"/>
            <a:t>)</a:t>
          </a:r>
          <a:endParaRPr lang="es-ES" sz="1800" b="1" dirty="0"/>
        </a:p>
      </dgm:t>
    </dgm:pt>
    <dgm:pt modelId="{F1BADD32-213B-4C25-915C-3F9B084AF9F8}" type="parTrans" cxnId="{44EF47FB-1FC1-454B-AF58-D92C6EC8F065}">
      <dgm:prSet/>
      <dgm:spPr/>
      <dgm:t>
        <a:bodyPr/>
        <a:lstStyle/>
        <a:p>
          <a:endParaRPr lang="es-ES" sz="1800" b="1"/>
        </a:p>
      </dgm:t>
    </dgm:pt>
    <dgm:pt modelId="{264EB869-7E0A-494F-9AD3-25F358493A20}" type="sibTrans" cxnId="{44EF47FB-1FC1-454B-AF58-D92C6EC8F065}">
      <dgm:prSet/>
      <dgm:spPr/>
      <dgm:t>
        <a:bodyPr/>
        <a:lstStyle/>
        <a:p>
          <a:endParaRPr lang="es-ES" sz="1800" b="1"/>
        </a:p>
      </dgm:t>
    </dgm:pt>
    <dgm:pt modelId="{EDADE35D-BFCF-4168-98F4-F8177CE1B384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28</a:t>
          </a:r>
        </a:p>
      </dgm:t>
    </dgm:pt>
    <dgm:pt modelId="{D6B01B0B-8C88-4439-A018-8929B610B81F}" type="parTrans" cxnId="{D63E6BBA-E0B5-400F-A35E-399692B768A8}">
      <dgm:prSet/>
      <dgm:spPr/>
      <dgm:t>
        <a:bodyPr/>
        <a:lstStyle/>
        <a:p>
          <a:endParaRPr lang="es-ES" sz="1800" b="1"/>
        </a:p>
      </dgm:t>
    </dgm:pt>
    <dgm:pt modelId="{F47630D6-CCE6-4672-A651-05F0D2D46A42}" type="sibTrans" cxnId="{D63E6BBA-E0B5-400F-A35E-399692B768A8}">
      <dgm:prSet/>
      <dgm:spPr/>
      <dgm:t>
        <a:bodyPr/>
        <a:lstStyle/>
        <a:p>
          <a:endParaRPr lang="es-ES" sz="1800" b="1"/>
        </a:p>
      </dgm:t>
    </dgm:pt>
    <dgm:pt modelId="{153C4C02-F019-4CCC-BEA9-8D78AE438A6C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မခိုးတော့ဘူး။</a:t>
          </a:r>
          <a:endParaRPr lang="es-ES" sz="1800" b="1" dirty="0"/>
        </a:p>
      </dgm:t>
    </dgm:pt>
    <dgm:pt modelId="{A267EC75-7BF1-4972-96A1-219802CDC194}" type="parTrans" cxnId="{25231556-72F1-4233-99A1-A99DDD0070D9}">
      <dgm:prSet/>
      <dgm:spPr/>
      <dgm:t>
        <a:bodyPr/>
        <a:lstStyle/>
        <a:p>
          <a:endParaRPr lang="es-ES" sz="1800" b="1"/>
        </a:p>
      </dgm:t>
    </dgm:pt>
    <dgm:pt modelId="{D497CD2E-893F-45B2-A9BF-162FE45B49A8}" type="sibTrans" cxnId="{25231556-72F1-4233-99A1-A99DDD0070D9}">
      <dgm:prSet/>
      <dgm:spPr/>
      <dgm:t>
        <a:bodyPr/>
        <a:lstStyle/>
        <a:p>
          <a:endParaRPr lang="es-ES" sz="1800" b="1"/>
        </a:p>
      </dgm:t>
    </dgm:pt>
    <dgm:pt modelId="{ED62CBAA-90BA-4BED-9CE4-722DDBD32279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my-MM" sz="1800" b="1" dirty="0"/>
            <a:t>ရိုးသားတဲ့အလုပ်ကိုလုပ်ပါ</a:t>
          </a:r>
          <a:endParaRPr lang="es-ES" sz="1800" b="1" dirty="0"/>
        </a:p>
      </dgm:t>
    </dgm:pt>
    <dgm:pt modelId="{ECA91441-B0D7-4E82-8564-6CBC2EFE06D9}" type="parTrans" cxnId="{733D794F-55AA-4085-8D66-BD228585AA69}">
      <dgm:prSet/>
      <dgm:spPr/>
      <dgm:t>
        <a:bodyPr/>
        <a:lstStyle/>
        <a:p>
          <a:endParaRPr lang="es-ES" sz="1800" b="1"/>
        </a:p>
      </dgm:t>
    </dgm:pt>
    <dgm:pt modelId="{C944B652-34DA-4FD3-BACB-6D3A23E7C0F4}" type="sibTrans" cxnId="{733D794F-55AA-4085-8D66-BD228585AA69}">
      <dgm:prSet/>
      <dgm:spPr/>
      <dgm:t>
        <a:bodyPr/>
        <a:lstStyle/>
        <a:p>
          <a:endParaRPr lang="es-ES" sz="1800" b="1"/>
        </a:p>
      </dgm:t>
    </dgm:pt>
    <dgm:pt modelId="{D3DDD2C7-260F-4695-BC9E-9255807F2858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ကျွန်ုပ်တို့သည် တစ်ဦးနှင့်တစ်ဦး အဖွဲ့ဝင်များဖြစ်သည်။</a:t>
          </a:r>
          <a:endParaRPr lang="es-ES" sz="1800" b="1" dirty="0"/>
        </a:p>
      </dgm:t>
    </dgm:pt>
    <dgm:pt modelId="{B1CA7F73-B963-49B7-BAE9-A05479C5004A}" type="parTrans" cxnId="{0A062A71-B66A-4401-B651-BBD1D4B0A437}">
      <dgm:prSet/>
      <dgm:spPr/>
      <dgm:t>
        <a:bodyPr/>
        <a:lstStyle/>
        <a:p>
          <a:endParaRPr lang="es-ES" sz="1800" b="1"/>
        </a:p>
      </dgm:t>
    </dgm:pt>
    <dgm:pt modelId="{359133C3-FFAA-4004-9A6C-A895B53563DE}" type="sibTrans" cxnId="{0A062A71-B66A-4401-B651-BBD1D4B0A437}">
      <dgm:prSet/>
      <dgm:spPr/>
      <dgm:t>
        <a:bodyPr/>
        <a:lstStyle/>
        <a:p>
          <a:endParaRPr lang="es-ES" sz="1800" b="1"/>
        </a:p>
      </dgm:t>
    </dgm:pt>
    <dgm:pt modelId="{A512CC1A-A607-4A6F-906E-D65CA6DDC393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ct val="35000"/>
            </a:spcAft>
          </a:pPr>
          <a:endParaRPr lang="my-MM" sz="1800" b="1" dirty="0"/>
        </a:p>
        <a:p>
          <a:pPr>
            <a:spcAft>
              <a:spcPts val="0"/>
            </a:spcAft>
          </a:pPr>
          <a:endParaRPr lang="my-MM" sz="1800" b="1" dirty="0"/>
        </a:p>
        <a:p>
          <a:pPr>
            <a:spcAft>
              <a:spcPts val="1800"/>
            </a:spcAft>
          </a:pPr>
          <a:r>
            <a:rPr lang="my-MM" sz="1800" b="1" dirty="0"/>
            <a:t>စိတ်ဆိုးနေရင်မာရ်နတ်အား ခြေကုပ်ရာ၊ ပေးခြင်းဖြစ်သည်။
</a:t>
          </a:r>
          <a:endParaRPr lang="es-ES" sz="1800" b="1" dirty="0"/>
        </a:p>
      </dgm:t>
    </dgm:pt>
    <dgm:pt modelId="{FABD3698-673A-4603-88FE-0456FA7D34B1}" type="parTrans" cxnId="{5646EA6F-43A0-44A0-A645-46C4A43733B8}">
      <dgm:prSet/>
      <dgm:spPr/>
      <dgm:t>
        <a:bodyPr/>
        <a:lstStyle/>
        <a:p>
          <a:endParaRPr lang="es-ES" sz="1800" b="1"/>
        </a:p>
      </dgm:t>
    </dgm:pt>
    <dgm:pt modelId="{12189A16-3960-45FC-BB37-28E93FA9C774}" type="sibTrans" cxnId="{5646EA6F-43A0-44A0-A645-46C4A43733B8}">
      <dgm:prSet/>
      <dgm:spPr/>
      <dgm:t>
        <a:bodyPr/>
        <a:lstStyle/>
        <a:p>
          <a:endParaRPr lang="es-ES" sz="1800" b="1"/>
        </a:p>
      </dgm:t>
    </dgm:pt>
    <dgm:pt modelId="{25D8E049-0319-4884-8F31-838612D55C0F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ဒါမှ နားထောင်တဲ့သူတွေ အကျိုးရှိမယ်။</a:t>
          </a:r>
          <a:endParaRPr lang="es-ES" sz="1800" b="1" dirty="0"/>
        </a:p>
      </dgm:t>
    </dgm:pt>
    <dgm:pt modelId="{A760D112-32D6-484B-9D56-B93576E74911}" type="parTrans" cxnId="{470E22DA-CBA3-4EA8-A299-68E30EF2F063}">
      <dgm:prSet/>
      <dgm:spPr/>
      <dgm:t>
        <a:bodyPr/>
        <a:lstStyle/>
        <a:p>
          <a:endParaRPr lang="es-ES" sz="1800" b="1"/>
        </a:p>
      </dgm:t>
    </dgm:pt>
    <dgm:pt modelId="{1EA08435-24C7-49D6-8A49-CAE68775E1E5}" type="sibTrans" cxnId="{470E22DA-CBA3-4EA8-A299-68E30EF2F063}">
      <dgm:prSet/>
      <dgm:spPr/>
      <dgm:t>
        <a:bodyPr/>
        <a:lstStyle/>
        <a:p>
          <a:endParaRPr lang="es-ES" sz="1800" b="1"/>
        </a:p>
      </dgm:t>
    </dgm:pt>
    <dgm:pt modelId="{7D370BFB-40AC-46AA-BDA3-E3430E36590D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လိုအပ်သူများနှင့် မျှဝေပါ။</a:t>
          </a:r>
          <a:endParaRPr lang="es-ES" sz="1800" b="1" dirty="0"/>
        </a:p>
      </dgm:t>
    </dgm:pt>
    <dgm:pt modelId="{27BA007D-BD01-4920-9224-1841AE3AA948}" type="parTrans" cxnId="{FC33F8F2-E920-4DE8-ACD3-72D0EEF3E1A0}">
      <dgm:prSet/>
      <dgm:spPr/>
      <dgm:t>
        <a:bodyPr/>
        <a:lstStyle/>
        <a:p>
          <a:endParaRPr lang="es-ES" sz="1800" b="1"/>
        </a:p>
      </dgm:t>
    </dgm:pt>
    <dgm:pt modelId="{DEFADC60-9D0E-45C1-AE1B-49313650EC2F}" type="sibTrans" cxnId="{FC33F8F2-E920-4DE8-ACD3-72D0EEF3E1A0}">
      <dgm:prSet/>
      <dgm:spPr/>
      <dgm:t>
        <a:bodyPr/>
        <a:lstStyle/>
        <a:p>
          <a:endParaRPr lang="es-ES" sz="1800" b="1"/>
        </a:p>
      </dgm:t>
    </dgm:pt>
    <dgm:pt modelId="{4F020659-BB1B-4287-8243-CA40D2BC5F5A}">
      <dgm:prSet phldrT="[Texto]" custT="1"/>
      <dgm:spPr>
        <a:solidFill>
          <a:srgbClr val="DAA6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29</a:t>
          </a:r>
        </a:p>
      </dgm:t>
    </dgm:pt>
    <dgm:pt modelId="{1E33EED4-0179-48FF-9995-94FDA00E6C6A}" type="parTrans" cxnId="{2A73602D-A73F-4C1E-A0D4-69F217472A4D}">
      <dgm:prSet/>
      <dgm:spPr/>
      <dgm:t>
        <a:bodyPr/>
        <a:lstStyle/>
        <a:p>
          <a:endParaRPr lang="es-ES" sz="1800" b="1"/>
        </a:p>
      </dgm:t>
    </dgm:pt>
    <dgm:pt modelId="{65C8DFFA-8FC0-4F07-8747-ADEEA3204B52}" type="sibTrans" cxnId="{2A73602D-A73F-4C1E-A0D4-69F217472A4D}">
      <dgm:prSet/>
      <dgm:spPr/>
      <dgm:t>
        <a:bodyPr/>
        <a:lstStyle/>
        <a:p>
          <a:endParaRPr lang="es-ES" sz="1800" b="1"/>
        </a:p>
      </dgm:t>
    </dgm:pt>
    <dgm:pt modelId="{53A4678B-3A72-4F59-B9CA-90609F99FA43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600" b="1" dirty="0"/>
            <a:t>အကုသိုလ်တရားတွေကို ရှောင်ပါ။</a:t>
          </a:r>
          <a:endParaRPr lang="es-ES" sz="1600" b="1" dirty="0"/>
        </a:p>
      </dgm:t>
    </dgm:pt>
    <dgm:pt modelId="{B69E3E71-101E-4323-B25A-00D7164607A4}" type="parTrans" cxnId="{CBF1E90E-5FF4-4D67-BC5B-C27A1CFDF5F6}">
      <dgm:prSet/>
      <dgm:spPr/>
      <dgm:t>
        <a:bodyPr/>
        <a:lstStyle/>
        <a:p>
          <a:endParaRPr lang="es-ES" sz="1800" b="1"/>
        </a:p>
      </dgm:t>
    </dgm:pt>
    <dgm:pt modelId="{28F09109-7823-44CA-9D01-CF5F14B5403C}" type="sibTrans" cxnId="{CBF1E90E-5FF4-4D67-BC5B-C27A1CFDF5F6}">
      <dgm:prSet/>
      <dgm:spPr/>
      <dgm:t>
        <a:bodyPr/>
        <a:lstStyle/>
        <a:p>
          <a:endParaRPr lang="es-ES" sz="1800" b="1"/>
        </a:p>
      </dgm:t>
    </dgm:pt>
    <dgm:pt modelId="{C1ECAE01-0D58-4F97-8D6C-5E5BC3BE579C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သူများတွေကို မြှင့်တင်ဖို့ စကားတွေပြောပါ။</a:t>
          </a:r>
          <a:endParaRPr lang="es-ES" sz="1800" b="1" dirty="0"/>
        </a:p>
      </dgm:t>
    </dgm:pt>
    <dgm:pt modelId="{FF0EF1D4-73F8-4199-85FF-EE0AE803B9BC}" type="parTrans" cxnId="{9B263DFC-1E70-4E49-996C-B5EEA4B6373B}">
      <dgm:prSet/>
      <dgm:spPr/>
      <dgm:t>
        <a:bodyPr/>
        <a:lstStyle/>
        <a:p>
          <a:endParaRPr lang="es-ES" sz="1800" b="1"/>
        </a:p>
      </dgm:t>
    </dgm:pt>
    <dgm:pt modelId="{A4922AB3-4FC8-4E69-8D0A-C01E93579165}" type="sibTrans" cxnId="{9B263DFC-1E70-4E49-996C-B5EEA4B6373B}">
      <dgm:prSet/>
      <dgm:spPr/>
      <dgm:t>
        <a:bodyPr/>
        <a:lstStyle/>
        <a:p>
          <a:endParaRPr lang="es-ES" sz="1800" b="1"/>
        </a:p>
      </dgm:t>
    </dgm:pt>
    <dgm:pt modelId="{68BED46B-34CB-4BA2-BB1A-75BF820259BD}" type="pres">
      <dgm:prSet presAssocID="{FE24A7D7-F7B5-4DF2-984F-52528A6EA5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B338A73-C7BD-4560-944F-A28FF398D8DF}" type="pres">
      <dgm:prSet presAssocID="{F1F8719B-D1DE-4949-9D6D-A14D08540A13}" presName="horFlow" presStyleCnt="0"/>
      <dgm:spPr/>
    </dgm:pt>
    <dgm:pt modelId="{5304A75B-166B-4383-93A2-5603615B59AF}" type="pres">
      <dgm:prSet presAssocID="{F1F8719B-D1DE-4949-9D6D-A14D08540A13}" presName="bigChev" presStyleLbl="node1" presStyleIdx="0" presStyleCnt="4"/>
      <dgm:spPr>
        <a:prstGeom prst="homePlate">
          <a:avLst/>
        </a:prstGeom>
      </dgm:spPr>
    </dgm:pt>
    <dgm:pt modelId="{91C1321B-839B-4AC8-AFBB-6C479B01CFE2}" type="pres">
      <dgm:prSet presAssocID="{66445892-14FE-4B40-B1FD-3EC58E06C93A}" presName="parTrans" presStyleCnt="0"/>
      <dgm:spPr/>
    </dgm:pt>
    <dgm:pt modelId="{9872A7E1-2ACD-428E-876F-85B4280D4085}" type="pres">
      <dgm:prSet presAssocID="{618EEDE2-492F-438A-9BCF-7C4E25B5C3AF}" presName="node" presStyleLbl="alignAccFollowNode1" presStyleIdx="0" presStyleCnt="12" custScaleX="169954">
        <dgm:presLayoutVars>
          <dgm:bulletEnabled val="1"/>
        </dgm:presLayoutVars>
      </dgm:prSet>
      <dgm:spPr/>
    </dgm:pt>
    <dgm:pt modelId="{26D4D3F2-6005-4248-8309-DC711E49BBC1}" type="pres">
      <dgm:prSet presAssocID="{B39D7DF4-1233-4066-BEBC-E490C18C0E31}" presName="sibTrans" presStyleCnt="0"/>
      <dgm:spPr/>
    </dgm:pt>
    <dgm:pt modelId="{CA50A35C-8487-4768-8977-0F85CCB656D2}" type="pres">
      <dgm:prSet presAssocID="{33487C34-F6AE-468D-8BA5-1A724BA87670}" presName="node" presStyleLbl="alignAccFollowNode1" presStyleIdx="1" presStyleCnt="12" custScaleX="181631">
        <dgm:presLayoutVars>
          <dgm:bulletEnabled val="1"/>
        </dgm:presLayoutVars>
      </dgm:prSet>
      <dgm:spPr/>
    </dgm:pt>
    <dgm:pt modelId="{3DA9B9A6-0511-451F-AB96-5BE25FD6A945}" type="pres">
      <dgm:prSet presAssocID="{029BF80B-5173-4431-87EA-B36DAE950969}" presName="sibTrans" presStyleCnt="0"/>
      <dgm:spPr/>
    </dgm:pt>
    <dgm:pt modelId="{BC782680-C33D-41F0-BE58-66A9AD1D8936}" type="pres">
      <dgm:prSet presAssocID="{D3DDD2C7-260F-4695-BC9E-9255807F2858}" presName="node" presStyleLbl="alignAccFollowNode1" presStyleIdx="2" presStyleCnt="12" custScaleX="275192">
        <dgm:presLayoutVars>
          <dgm:bulletEnabled val="1"/>
        </dgm:presLayoutVars>
      </dgm:prSet>
      <dgm:spPr/>
    </dgm:pt>
    <dgm:pt modelId="{B7005683-9EAE-4E8F-88E8-1807A06C7387}" type="pres">
      <dgm:prSet presAssocID="{F1F8719B-D1DE-4949-9D6D-A14D08540A13}" presName="vSp" presStyleCnt="0"/>
      <dgm:spPr/>
    </dgm:pt>
    <dgm:pt modelId="{1FEF1875-8256-4C86-96B0-41266388EF3C}" type="pres">
      <dgm:prSet presAssocID="{894150E4-85F5-45B8-B233-22B2A3537198}" presName="horFlow" presStyleCnt="0"/>
      <dgm:spPr/>
    </dgm:pt>
    <dgm:pt modelId="{E1A18361-2182-4512-AD27-956FB31AD4E6}" type="pres">
      <dgm:prSet presAssocID="{894150E4-85F5-45B8-B233-22B2A3537198}" presName="bigChev" presStyleLbl="node1" presStyleIdx="1" presStyleCnt="4"/>
      <dgm:spPr>
        <a:prstGeom prst="homePlate">
          <a:avLst/>
        </a:prstGeom>
      </dgm:spPr>
    </dgm:pt>
    <dgm:pt modelId="{CF051710-A88B-4F4F-A724-7C646C8F2B04}" type="pres">
      <dgm:prSet presAssocID="{8224210F-9151-48C1-8564-1769FFE60811}" presName="parTrans" presStyleCnt="0"/>
      <dgm:spPr/>
    </dgm:pt>
    <dgm:pt modelId="{FBAE18DF-8C1A-4299-AA36-104323AA18FA}" type="pres">
      <dgm:prSet presAssocID="{416CD2C7-A783-41BF-BFF6-345525326B41}" presName="node" presStyleLbl="alignAccFollowNode1" presStyleIdx="3" presStyleCnt="12" custScaleX="169954">
        <dgm:presLayoutVars>
          <dgm:bulletEnabled val="1"/>
        </dgm:presLayoutVars>
      </dgm:prSet>
      <dgm:spPr>
        <a:prstGeom prst="chevron">
          <a:avLst/>
        </a:prstGeom>
      </dgm:spPr>
    </dgm:pt>
    <dgm:pt modelId="{4C9E71BB-596E-43A1-B998-968CD126FBB2}" type="pres">
      <dgm:prSet presAssocID="{50B8AD93-1126-4D23-95C4-2BC5DCF66DA8}" presName="sibTrans" presStyleCnt="0"/>
      <dgm:spPr/>
    </dgm:pt>
    <dgm:pt modelId="{DB0A8D56-33B8-4C29-989B-D2D7C51725FB}" type="pres">
      <dgm:prSet presAssocID="{84AC972D-0D1A-4790-B2C8-410DAB16E8B5}" presName="node" presStyleLbl="alignAccFollowNode1" presStyleIdx="4" presStyleCnt="12" custScaleX="181631">
        <dgm:presLayoutVars>
          <dgm:bulletEnabled val="1"/>
        </dgm:presLayoutVars>
      </dgm:prSet>
      <dgm:spPr/>
    </dgm:pt>
    <dgm:pt modelId="{D84B5030-DF91-471D-BC49-39FD8D750CDD}" type="pres">
      <dgm:prSet presAssocID="{264EB869-7E0A-494F-9AD3-25F358493A20}" presName="sibTrans" presStyleCnt="0"/>
      <dgm:spPr/>
    </dgm:pt>
    <dgm:pt modelId="{BC6A68AA-E8E0-4561-B781-9E7F5028628A}" type="pres">
      <dgm:prSet presAssocID="{A512CC1A-A607-4A6F-906E-D65CA6DDC393}" presName="node" presStyleLbl="alignAccFollowNode1" presStyleIdx="5" presStyleCnt="12" custScaleX="275192" custLinFactNeighborX="1391" custLinFactNeighborY="-6163">
        <dgm:presLayoutVars>
          <dgm:bulletEnabled val="1"/>
        </dgm:presLayoutVars>
      </dgm:prSet>
      <dgm:spPr/>
    </dgm:pt>
    <dgm:pt modelId="{7489F6FD-7B52-4703-BC91-05ABB81ABD65}" type="pres">
      <dgm:prSet presAssocID="{894150E4-85F5-45B8-B233-22B2A3537198}" presName="vSp" presStyleCnt="0"/>
      <dgm:spPr/>
    </dgm:pt>
    <dgm:pt modelId="{44609CD9-2E93-49C2-BE22-5366D3D84B13}" type="pres">
      <dgm:prSet presAssocID="{EDADE35D-BFCF-4168-98F4-F8177CE1B384}" presName="horFlow" presStyleCnt="0"/>
      <dgm:spPr/>
    </dgm:pt>
    <dgm:pt modelId="{37644DF3-CAFC-4A88-BA70-B79B08F46F23}" type="pres">
      <dgm:prSet presAssocID="{EDADE35D-BFCF-4168-98F4-F8177CE1B384}" presName="bigChev" presStyleLbl="node1" presStyleIdx="2" presStyleCnt="4"/>
      <dgm:spPr>
        <a:prstGeom prst="homePlate">
          <a:avLst/>
        </a:prstGeom>
      </dgm:spPr>
    </dgm:pt>
    <dgm:pt modelId="{8E72DB37-6E3E-48EA-8DF1-C9B0A7FA5F5C}" type="pres">
      <dgm:prSet presAssocID="{A267EC75-7BF1-4972-96A1-219802CDC194}" presName="parTrans" presStyleCnt="0"/>
      <dgm:spPr/>
    </dgm:pt>
    <dgm:pt modelId="{F45A456F-220C-4F5B-A784-DA0A3819A7EE}" type="pres">
      <dgm:prSet presAssocID="{153C4C02-F019-4CCC-BEA9-8D78AE438A6C}" presName="node" presStyleLbl="alignAccFollowNode1" presStyleIdx="6" presStyleCnt="12" custScaleX="169954">
        <dgm:presLayoutVars>
          <dgm:bulletEnabled val="1"/>
        </dgm:presLayoutVars>
      </dgm:prSet>
      <dgm:spPr/>
    </dgm:pt>
    <dgm:pt modelId="{46953981-6551-48AE-AA67-29303CEC8109}" type="pres">
      <dgm:prSet presAssocID="{D497CD2E-893F-45B2-A9BF-162FE45B49A8}" presName="sibTrans" presStyleCnt="0"/>
      <dgm:spPr/>
    </dgm:pt>
    <dgm:pt modelId="{E88E979A-84B4-4224-AFDF-DDE861D4DB35}" type="pres">
      <dgm:prSet presAssocID="{ED62CBAA-90BA-4BED-9CE4-722DDBD32279}" presName="node" presStyleLbl="alignAccFollowNode1" presStyleIdx="7" presStyleCnt="12" custScaleX="181631" custLinFactNeighborX="1496" custLinFactNeighborY="2733">
        <dgm:presLayoutVars>
          <dgm:bulletEnabled val="1"/>
        </dgm:presLayoutVars>
      </dgm:prSet>
      <dgm:spPr/>
    </dgm:pt>
    <dgm:pt modelId="{3C7E350C-A299-4184-A923-FC87DFB96B70}" type="pres">
      <dgm:prSet presAssocID="{C944B652-34DA-4FD3-BACB-6D3A23E7C0F4}" presName="sibTrans" presStyleCnt="0"/>
      <dgm:spPr/>
    </dgm:pt>
    <dgm:pt modelId="{EF33B80D-2279-4390-A513-29468EE9EC48}" type="pres">
      <dgm:prSet presAssocID="{7D370BFB-40AC-46AA-BDA3-E3430E36590D}" presName="node" presStyleLbl="alignAccFollowNode1" presStyleIdx="8" presStyleCnt="12" custScaleX="275192">
        <dgm:presLayoutVars>
          <dgm:bulletEnabled val="1"/>
        </dgm:presLayoutVars>
      </dgm:prSet>
      <dgm:spPr/>
    </dgm:pt>
    <dgm:pt modelId="{834EAEDE-05A5-4892-84A0-AD6E83DBB65F}" type="pres">
      <dgm:prSet presAssocID="{EDADE35D-BFCF-4168-98F4-F8177CE1B384}" presName="vSp" presStyleCnt="0"/>
      <dgm:spPr/>
    </dgm:pt>
    <dgm:pt modelId="{4005729D-14EA-406B-BE07-2C4FE638F512}" type="pres">
      <dgm:prSet presAssocID="{4F020659-BB1B-4287-8243-CA40D2BC5F5A}" presName="horFlow" presStyleCnt="0"/>
      <dgm:spPr/>
    </dgm:pt>
    <dgm:pt modelId="{E4D6E045-7496-449C-A6DE-680E1AAD1EC2}" type="pres">
      <dgm:prSet presAssocID="{4F020659-BB1B-4287-8243-CA40D2BC5F5A}" presName="bigChev" presStyleLbl="node1" presStyleIdx="3" presStyleCnt="4"/>
      <dgm:spPr>
        <a:prstGeom prst="homePlate">
          <a:avLst/>
        </a:prstGeom>
      </dgm:spPr>
    </dgm:pt>
    <dgm:pt modelId="{4066DF66-5745-4D2F-B51D-B66C9D286A62}" type="pres">
      <dgm:prSet presAssocID="{B69E3E71-101E-4323-B25A-00D7164607A4}" presName="parTrans" presStyleCnt="0"/>
      <dgm:spPr/>
    </dgm:pt>
    <dgm:pt modelId="{1D2004CA-AA32-48A4-9B26-72DD4A0C757A}" type="pres">
      <dgm:prSet presAssocID="{53A4678B-3A72-4F59-B9CA-90609F99FA43}" presName="node" presStyleLbl="alignAccFollowNode1" presStyleIdx="9" presStyleCnt="12" custScaleX="169954">
        <dgm:presLayoutVars>
          <dgm:bulletEnabled val="1"/>
        </dgm:presLayoutVars>
      </dgm:prSet>
      <dgm:spPr/>
    </dgm:pt>
    <dgm:pt modelId="{C993D20F-EF14-44A0-AF96-778F8A43B72D}" type="pres">
      <dgm:prSet presAssocID="{28F09109-7823-44CA-9D01-CF5F14B5403C}" presName="sibTrans" presStyleCnt="0"/>
      <dgm:spPr/>
    </dgm:pt>
    <dgm:pt modelId="{0C350BC6-CFE0-4743-B851-1AB904B550A4}" type="pres">
      <dgm:prSet presAssocID="{C1ECAE01-0D58-4F97-8D6C-5E5BC3BE579C}" presName="node" presStyleLbl="alignAccFollowNode1" presStyleIdx="10" presStyleCnt="12" custScaleX="181631" custLinFactNeighborX="1496" custLinFactNeighborY="-130">
        <dgm:presLayoutVars>
          <dgm:bulletEnabled val="1"/>
        </dgm:presLayoutVars>
      </dgm:prSet>
      <dgm:spPr/>
    </dgm:pt>
    <dgm:pt modelId="{FF2EB2DB-ADE0-453B-B842-3B44551D2E85}" type="pres">
      <dgm:prSet presAssocID="{A4922AB3-4FC8-4E69-8D0A-C01E93579165}" presName="sibTrans" presStyleCnt="0"/>
      <dgm:spPr/>
    </dgm:pt>
    <dgm:pt modelId="{A8F66146-8354-4F72-9330-0E5F59406F0F}" type="pres">
      <dgm:prSet presAssocID="{25D8E049-0319-4884-8F31-838612D55C0F}" presName="node" presStyleLbl="alignAccFollowNode1" presStyleIdx="11" presStyleCnt="12" custScaleX="275192">
        <dgm:presLayoutVars>
          <dgm:bulletEnabled val="1"/>
        </dgm:presLayoutVars>
      </dgm:prSet>
      <dgm:spPr/>
    </dgm:pt>
  </dgm:ptLst>
  <dgm:cxnLst>
    <dgm:cxn modelId="{C5151607-7A20-46B5-BE0A-00E06850A1C7}" type="presOf" srcId="{C1ECAE01-0D58-4F97-8D6C-5E5BC3BE579C}" destId="{0C350BC6-CFE0-4743-B851-1AB904B550A4}" srcOrd="0" destOrd="0" presId="urn:microsoft.com/office/officeart/2005/8/layout/lProcess3"/>
    <dgm:cxn modelId="{CBF1E90E-5FF4-4D67-BC5B-C27A1CFDF5F6}" srcId="{4F020659-BB1B-4287-8243-CA40D2BC5F5A}" destId="{53A4678B-3A72-4F59-B9CA-90609F99FA43}" srcOrd="0" destOrd="0" parTransId="{B69E3E71-101E-4323-B25A-00D7164607A4}" sibTransId="{28F09109-7823-44CA-9D01-CF5F14B5403C}"/>
    <dgm:cxn modelId="{1A9F6A0F-E1DA-4197-98E2-E1FF356FCFD0}" type="presOf" srcId="{894150E4-85F5-45B8-B233-22B2A3537198}" destId="{E1A18361-2182-4512-AD27-956FB31AD4E6}" srcOrd="0" destOrd="0" presId="urn:microsoft.com/office/officeart/2005/8/layout/lProcess3"/>
    <dgm:cxn modelId="{8996F013-2502-47D8-B984-19C435A1E4F8}" srcId="{FE24A7D7-F7B5-4DF2-984F-52528A6EA5EE}" destId="{F1F8719B-D1DE-4949-9D6D-A14D08540A13}" srcOrd="0" destOrd="0" parTransId="{E2DAEEA4-2C3F-4B0D-A00F-76275FAF1CC3}" sibTransId="{BBBFB066-B986-4619-95F6-4DC3B431665D}"/>
    <dgm:cxn modelId="{7F89162A-DAE1-42AD-B959-258ACF58113F}" type="presOf" srcId="{F1F8719B-D1DE-4949-9D6D-A14D08540A13}" destId="{5304A75B-166B-4383-93A2-5603615B59AF}" srcOrd="0" destOrd="0" presId="urn:microsoft.com/office/officeart/2005/8/layout/lProcess3"/>
    <dgm:cxn modelId="{C14F862B-7EE3-4882-8DCB-BA7B8439CE7F}" type="presOf" srcId="{25D8E049-0319-4884-8F31-838612D55C0F}" destId="{A8F66146-8354-4F72-9330-0E5F59406F0F}" srcOrd="0" destOrd="0" presId="urn:microsoft.com/office/officeart/2005/8/layout/lProcess3"/>
    <dgm:cxn modelId="{2A73602D-A73F-4C1E-A0D4-69F217472A4D}" srcId="{FE24A7D7-F7B5-4DF2-984F-52528A6EA5EE}" destId="{4F020659-BB1B-4287-8243-CA40D2BC5F5A}" srcOrd="3" destOrd="0" parTransId="{1E33EED4-0179-48FF-9995-94FDA00E6C6A}" sibTransId="{65C8DFFA-8FC0-4F07-8747-ADEEA3204B52}"/>
    <dgm:cxn modelId="{17B28341-B39A-4429-ADD5-9DDF84CDC620}" srcId="{894150E4-85F5-45B8-B233-22B2A3537198}" destId="{416CD2C7-A783-41BF-BFF6-345525326B41}" srcOrd="0" destOrd="0" parTransId="{8224210F-9151-48C1-8564-1769FFE60811}" sibTransId="{50B8AD93-1126-4D23-95C4-2BC5DCF66DA8}"/>
    <dgm:cxn modelId="{87C2CA41-C8C7-4A89-8B41-D5915E906B60}" type="presOf" srcId="{53A4678B-3A72-4F59-B9CA-90609F99FA43}" destId="{1D2004CA-AA32-48A4-9B26-72DD4A0C757A}" srcOrd="0" destOrd="0" presId="urn:microsoft.com/office/officeart/2005/8/layout/lProcess3"/>
    <dgm:cxn modelId="{72A6CB43-5E8F-41EF-9FD1-69192770595F}" type="presOf" srcId="{84AC972D-0D1A-4790-B2C8-410DAB16E8B5}" destId="{DB0A8D56-33B8-4C29-989B-D2D7C51725FB}" srcOrd="0" destOrd="0" presId="urn:microsoft.com/office/officeart/2005/8/layout/lProcess3"/>
    <dgm:cxn modelId="{9F7FF345-11E6-4207-9957-1FB65B00E50C}" srcId="{F1F8719B-D1DE-4949-9D6D-A14D08540A13}" destId="{33487C34-F6AE-468D-8BA5-1A724BA87670}" srcOrd="1" destOrd="0" parTransId="{7AC91871-73D2-424E-91BD-60D39DCDE9B6}" sibTransId="{029BF80B-5173-4431-87EA-B36DAE950969}"/>
    <dgm:cxn modelId="{85997B67-5AEE-4EA8-BAB8-277868E4ED2D}" type="presOf" srcId="{618EEDE2-492F-438A-9BCF-7C4E25B5C3AF}" destId="{9872A7E1-2ACD-428E-876F-85B4280D4085}" srcOrd="0" destOrd="0" presId="urn:microsoft.com/office/officeart/2005/8/layout/lProcess3"/>
    <dgm:cxn modelId="{733D794F-55AA-4085-8D66-BD228585AA69}" srcId="{EDADE35D-BFCF-4168-98F4-F8177CE1B384}" destId="{ED62CBAA-90BA-4BED-9CE4-722DDBD32279}" srcOrd="1" destOrd="0" parTransId="{ECA91441-B0D7-4E82-8564-6CBC2EFE06D9}" sibTransId="{C944B652-34DA-4FD3-BACB-6D3A23E7C0F4}"/>
    <dgm:cxn modelId="{5646EA6F-43A0-44A0-A645-46C4A43733B8}" srcId="{894150E4-85F5-45B8-B233-22B2A3537198}" destId="{A512CC1A-A607-4A6F-906E-D65CA6DDC393}" srcOrd="2" destOrd="0" parTransId="{FABD3698-673A-4603-88FE-0456FA7D34B1}" sibTransId="{12189A16-3960-45FC-BB37-28E93FA9C774}"/>
    <dgm:cxn modelId="{0A062A71-B66A-4401-B651-BBD1D4B0A437}" srcId="{F1F8719B-D1DE-4949-9D6D-A14D08540A13}" destId="{D3DDD2C7-260F-4695-BC9E-9255807F2858}" srcOrd="2" destOrd="0" parTransId="{B1CA7F73-B963-49B7-BAE9-A05479C5004A}" sibTransId="{359133C3-FFAA-4004-9A6C-A895B53563DE}"/>
    <dgm:cxn modelId="{A36D7B54-204D-459E-9F40-38EF3907CA12}" type="presOf" srcId="{33487C34-F6AE-468D-8BA5-1A724BA87670}" destId="{CA50A35C-8487-4768-8977-0F85CCB656D2}" srcOrd="0" destOrd="0" presId="urn:microsoft.com/office/officeart/2005/8/layout/lProcess3"/>
    <dgm:cxn modelId="{25231556-72F1-4233-99A1-A99DDD0070D9}" srcId="{EDADE35D-BFCF-4168-98F4-F8177CE1B384}" destId="{153C4C02-F019-4CCC-BEA9-8D78AE438A6C}" srcOrd="0" destOrd="0" parTransId="{A267EC75-7BF1-4972-96A1-219802CDC194}" sibTransId="{D497CD2E-893F-45B2-A9BF-162FE45B49A8}"/>
    <dgm:cxn modelId="{1EC39C87-1A71-478D-8EBB-BFFEC607FA87}" type="presOf" srcId="{ED62CBAA-90BA-4BED-9CE4-722DDBD32279}" destId="{E88E979A-84B4-4224-AFDF-DDE861D4DB35}" srcOrd="0" destOrd="0" presId="urn:microsoft.com/office/officeart/2005/8/layout/lProcess3"/>
    <dgm:cxn modelId="{04245D94-4C07-45EC-A8EB-BD0F71C2DC1E}" type="presOf" srcId="{EDADE35D-BFCF-4168-98F4-F8177CE1B384}" destId="{37644DF3-CAFC-4A88-BA70-B79B08F46F23}" srcOrd="0" destOrd="0" presId="urn:microsoft.com/office/officeart/2005/8/layout/lProcess3"/>
    <dgm:cxn modelId="{8916C195-A812-45D8-B005-EF367C9EA78D}" type="presOf" srcId="{D3DDD2C7-260F-4695-BC9E-9255807F2858}" destId="{BC782680-C33D-41F0-BE58-66A9AD1D8936}" srcOrd="0" destOrd="0" presId="urn:microsoft.com/office/officeart/2005/8/layout/lProcess3"/>
    <dgm:cxn modelId="{669D2AAB-B8EE-4366-87A0-EC14E6AE15E5}" type="presOf" srcId="{7D370BFB-40AC-46AA-BDA3-E3430E36590D}" destId="{EF33B80D-2279-4390-A513-29468EE9EC48}" srcOrd="0" destOrd="0" presId="urn:microsoft.com/office/officeart/2005/8/layout/lProcess3"/>
    <dgm:cxn modelId="{9DE3CFAB-82A9-49A7-B5EB-A55D016E114B}" type="presOf" srcId="{A512CC1A-A607-4A6F-906E-D65CA6DDC393}" destId="{BC6A68AA-E8E0-4561-B781-9E7F5028628A}" srcOrd="0" destOrd="0" presId="urn:microsoft.com/office/officeart/2005/8/layout/lProcess3"/>
    <dgm:cxn modelId="{C5F763B1-6DF5-4446-A8CC-024C7FD1A6F4}" srcId="{FE24A7D7-F7B5-4DF2-984F-52528A6EA5EE}" destId="{894150E4-85F5-45B8-B233-22B2A3537198}" srcOrd="1" destOrd="0" parTransId="{DB740CF3-6AEF-4D85-AD7E-6B6308029C3D}" sibTransId="{9D0E05C4-4C22-4C96-B56C-F1640E2FC807}"/>
    <dgm:cxn modelId="{D63E6BBA-E0B5-400F-A35E-399692B768A8}" srcId="{FE24A7D7-F7B5-4DF2-984F-52528A6EA5EE}" destId="{EDADE35D-BFCF-4168-98F4-F8177CE1B384}" srcOrd="2" destOrd="0" parTransId="{D6B01B0B-8C88-4439-A018-8929B610B81F}" sibTransId="{F47630D6-CCE6-4672-A651-05F0D2D46A42}"/>
    <dgm:cxn modelId="{470E22DA-CBA3-4EA8-A299-68E30EF2F063}" srcId="{4F020659-BB1B-4287-8243-CA40D2BC5F5A}" destId="{25D8E049-0319-4884-8F31-838612D55C0F}" srcOrd="2" destOrd="0" parTransId="{A760D112-32D6-484B-9D56-B93576E74911}" sibTransId="{1EA08435-24C7-49D6-8A49-CAE68775E1E5}"/>
    <dgm:cxn modelId="{5A42B8DC-A6DC-4ECD-AE68-E3896EBDCCA7}" type="presOf" srcId="{416CD2C7-A783-41BF-BFF6-345525326B41}" destId="{FBAE18DF-8C1A-4299-AA36-104323AA18FA}" srcOrd="0" destOrd="0" presId="urn:microsoft.com/office/officeart/2005/8/layout/lProcess3"/>
    <dgm:cxn modelId="{18DFBCE5-739D-4F77-8437-9E75E55F4AFD}" srcId="{F1F8719B-D1DE-4949-9D6D-A14D08540A13}" destId="{618EEDE2-492F-438A-9BCF-7C4E25B5C3AF}" srcOrd="0" destOrd="0" parTransId="{66445892-14FE-4B40-B1FD-3EC58E06C93A}" sibTransId="{B39D7DF4-1233-4066-BEBC-E490C18C0E31}"/>
    <dgm:cxn modelId="{DB2BF8ED-506E-41C1-A3CF-6E31530BFD9C}" type="presOf" srcId="{FE24A7D7-F7B5-4DF2-984F-52528A6EA5EE}" destId="{68BED46B-34CB-4BA2-BB1A-75BF820259BD}" srcOrd="0" destOrd="0" presId="urn:microsoft.com/office/officeart/2005/8/layout/lProcess3"/>
    <dgm:cxn modelId="{F9D2F9ED-8A8B-4980-8C9C-EA0DEFE04289}" type="presOf" srcId="{153C4C02-F019-4CCC-BEA9-8D78AE438A6C}" destId="{F45A456F-220C-4F5B-A784-DA0A3819A7EE}" srcOrd="0" destOrd="0" presId="urn:microsoft.com/office/officeart/2005/8/layout/lProcess3"/>
    <dgm:cxn modelId="{9AD937F1-7549-4ED9-92E5-CACBDCC9D0A6}" type="presOf" srcId="{4F020659-BB1B-4287-8243-CA40D2BC5F5A}" destId="{E4D6E045-7496-449C-A6DE-680E1AAD1EC2}" srcOrd="0" destOrd="0" presId="urn:microsoft.com/office/officeart/2005/8/layout/lProcess3"/>
    <dgm:cxn modelId="{FC33F8F2-E920-4DE8-ACD3-72D0EEF3E1A0}" srcId="{EDADE35D-BFCF-4168-98F4-F8177CE1B384}" destId="{7D370BFB-40AC-46AA-BDA3-E3430E36590D}" srcOrd="2" destOrd="0" parTransId="{27BA007D-BD01-4920-9224-1841AE3AA948}" sibTransId="{DEFADC60-9D0E-45C1-AE1B-49313650EC2F}"/>
    <dgm:cxn modelId="{44EF47FB-1FC1-454B-AF58-D92C6EC8F065}" srcId="{894150E4-85F5-45B8-B233-22B2A3537198}" destId="{84AC972D-0D1A-4790-B2C8-410DAB16E8B5}" srcOrd="1" destOrd="0" parTransId="{F1BADD32-213B-4C25-915C-3F9B084AF9F8}" sibTransId="{264EB869-7E0A-494F-9AD3-25F358493A20}"/>
    <dgm:cxn modelId="{9B263DFC-1E70-4E49-996C-B5EEA4B6373B}" srcId="{4F020659-BB1B-4287-8243-CA40D2BC5F5A}" destId="{C1ECAE01-0D58-4F97-8D6C-5E5BC3BE579C}" srcOrd="1" destOrd="0" parTransId="{FF0EF1D4-73F8-4199-85FF-EE0AE803B9BC}" sibTransId="{A4922AB3-4FC8-4E69-8D0A-C01E93579165}"/>
    <dgm:cxn modelId="{62F5F255-1C3C-4534-9671-9B4C6C20BC70}" type="presParOf" srcId="{68BED46B-34CB-4BA2-BB1A-75BF820259BD}" destId="{7B338A73-C7BD-4560-944F-A28FF398D8DF}" srcOrd="0" destOrd="0" presId="urn:microsoft.com/office/officeart/2005/8/layout/lProcess3"/>
    <dgm:cxn modelId="{4F2F533C-624E-44D1-93F4-9875662E20FC}" type="presParOf" srcId="{7B338A73-C7BD-4560-944F-A28FF398D8DF}" destId="{5304A75B-166B-4383-93A2-5603615B59AF}" srcOrd="0" destOrd="0" presId="urn:microsoft.com/office/officeart/2005/8/layout/lProcess3"/>
    <dgm:cxn modelId="{9CC3356F-8FD5-4C6A-BFE1-C7EA1890497A}" type="presParOf" srcId="{7B338A73-C7BD-4560-944F-A28FF398D8DF}" destId="{91C1321B-839B-4AC8-AFBB-6C479B01CFE2}" srcOrd="1" destOrd="0" presId="urn:microsoft.com/office/officeart/2005/8/layout/lProcess3"/>
    <dgm:cxn modelId="{C094EA86-C5E6-4E06-8917-0648C1E340E2}" type="presParOf" srcId="{7B338A73-C7BD-4560-944F-A28FF398D8DF}" destId="{9872A7E1-2ACD-428E-876F-85B4280D4085}" srcOrd="2" destOrd="0" presId="urn:microsoft.com/office/officeart/2005/8/layout/lProcess3"/>
    <dgm:cxn modelId="{F34DD66F-ACE2-4A1E-9138-30112BC7CE4A}" type="presParOf" srcId="{7B338A73-C7BD-4560-944F-A28FF398D8DF}" destId="{26D4D3F2-6005-4248-8309-DC711E49BBC1}" srcOrd="3" destOrd="0" presId="urn:microsoft.com/office/officeart/2005/8/layout/lProcess3"/>
    <dgm:cxn modelId="{0ED10F10-B655-4562-9F90-2CDC871754C7}" type="presParOf" srcId="{7B338A73-C7BD-4560-944F-A28FF398D8DF}" destId="{CA50A35C-8487-4768-8977-0F85CCB656D2}" srcOrd="4" destOrd="0" presId="urn:microsoft.com/office/officeart/2005/8/layout/lProcess3"/>
    <dgm:cxn modelId="{96CA0D7D-2DB0-4231-B19F-5A44AD0A2B39}" type="presParOf" srcId="{7B338A73-C7BD-4560-944F-A28FF398D8DF}" destId="{3DA9B9A6-0511-451F-AB96-5BE25FD6A945}" srcOrd="5" destOrd="0" presId="urn:microsoft.com/office/officeart/2005/8/layout/lProcess3"/>
    <dgm:cxn modelId="{6E1D2B5E-251C-4EFE-A2E8-7BD9C816A75E}" type="presParOf" srcId="{7B338A73-C7BD-4560-944F-A28FF398D8DF}" destId="{BC782680-C33D-41F0-BE58-66A9AD1D8936}" srcOrd="6" destOrd="0" presId="urn:microsoft.com/office/officeart/2005/8/layout/lProcess3"/>
    <dgm:cxn modelId="{ED05F62B-C01A-4B93-A764-78CF6C89E0DA}" type="presParOf" srcId="{68BED46B-34CB-4BA2-BB1A-75BF820259BD}" destId="{B7005683-9EAE-4E8F-88E8-1807A06C7387}" srcOrd="1" destOrd="0" presId="urn:microsoft.com/office/officeart/2005/8/layout/lProcess3"/>
    <dgm:cxn modelId="{9EA72A68-6E6F-42A3-956C-9747A91C57A8}" type="presParOf" srcId="{68BED46B-34CB-4BA2-BB1A-75BF820259BD}" destId="{1FEF1875-8256-4C86-96B0-41266388EF3C}" srcOrd="2" destOrd="0" presId="urn:microsoft.com/office/officeart/2005/8/layout/lProcess3"/>
    <dgm:cxn modelId="{CC235859-CD56-4805-81C7-9376C83DA1F5}" type="presParOf" srcId="{1FEF1875-8256-4C86-96B0-41266388EF3C}" destId="{E1A18361-2182-4512-AD27-956FB31AD4E6}" srcOrd="0" destOrd="0" presId="urn:microsoft.com/office/officeart/2005/8/layout/lProcess3"/>
    <dgm:cxn modelId="{A7EBEF78-5399-4057-844E-F94591E186C3}" type="presParOf" srcId="{1FEF1875-8256-4C86-96B0-41266388EF3C}" destId="{CF051710-A88B-4F4F-A724-7C646C8F2B04}" srcOrd="1" destOrd="0" presId="urn:microsoft.com/office/officeart/2005/8/layout/lProcess3"/>
    <dgm:cxn modelId="{6E3B03E6-ABC3-4454-8357-B6F20D0502CC}" type="presParOf" srcId="{1FEF1875-8256-4C86-96B0-41266388EF3C}" destId="{FBAE18DF-8C1A-4299-AA36-104323AA18FA}" srcOrd="2" destOrd="0" presId="urn:microsoft.com/office/officeart/2005/8/layout/lProcess3"/>
    <dgm:cxn modelId="{09722256-501F-493F-85ED-6A479A9B9B97}" type="presParOf" srcId="{1FEF1875-8256-4C86-96B0-41266388EF3C}" destId="{4C9E71BB-596E-43A1-B998-968CD126FBB2}" srcOrd="3" destOrd="0" presId="urn:microsoft.com/office/officeart/2005/8/layout/lProcess3"/>
    <dgm:cxn modelId="{16F7A2F7-3000-4D59-85B5-6E2C89DFF336}" type="presParOf" srcId="{1FEF1875-8256-4C86-96B0-41266388EF3C}" destId="{DB0A8D56-33B8-4C29-989B-D2D7C51725FB}" srcOrd="4" destOrd="0" presId="urn:microsoft.com/office/officeart/2005/8/layout/lProcess3"/>
    <dgm:cxn modelId="{0165DDA1-3B99-439A-8207-6A3ADBF65B50}" type="presParOf" srcId="{1FEF1875-8256-4C86-96B0-41266388EF3C}" destId="{D84B5030-DF91-471D-BC49-39FD8D750CDD}" srcOrd="5" destOrd="0" presId="urn:microsoft.com/office/officeart/2005/8/layout/lProcess3"/>
    <dgm:cxn modelId="{6B331D78-876E-482F-AE2E-F8BA3DD0BBA6}" type="presParOf" srcId="{1FEF1875-8256-4C86-96B0-41266388EF3C}" destId="{BC6A68AA-E8E0-4561-B781-9E7F5028628A}" srcOrd="6" destOrd="0" presId="urn:microsoft.com/office/officeart/2005/8/layout/lProcess3"/>
    <dgm:cxn modelId="{E639C813-BC07-4D9F-BE6E-799FD572E02B}" type="presParOf" srcId="{68BED46B-34CB-4BA2-BB1A-75BF820259BD}" destId="{7489F6FD-7B52-4703-BC91-05ABB81ABD65}" srcOrd="3" destOrd="0" presId="urn:microsoft.com/office/officeart/2005/8/layout/lProcess3"/>
    <dgm:cxn modelId="{9FD96138-55FB-4F3A-B12F-14E676E76FA4}" type="presParOf" srcId="{68BED46B-34CB-4BA2-BB1A-75BF820259BD}" destId="{44609CD9-2E93-49C2-BE22-5366D3D84B13}" srcOrd="4" destOrd="0" presId="urn:microsoft.com/office/officeart/2005/8/layout/lProcess3"/>
    <dgm:cxn modelId="{4E62D071-8D7E-4327-95E0-E11AF3E231BA}" type="presParOf" srcId="{44609CD9-2E93-49C2-BE22-5366D3D84B13}" destId="{37644DF3-CAFC-4A88-BA70-B79B08F46F23}" srcOrd="0" destOrd="0" presId="urn:microsoft.com/office/officeart/2005/8/layout/lProcess3"/>
    <dgm:cxn modelId="{C63B666D-2BB6-445D-812F-5F884004A6CE}" type="presParOf" srcId="{44609CD9-2E93-49C2-BE22-5366D3D84B13}" destId="{8E72DB37-6E3E-48EA-8DF1-C9B0A7FA5F5C}" srcOrd="1" destOrd="0" presId="urn:microsoft.com/office/officeart/2005/8/layout/lProcess3"/>
    <dgm:cxn modelId="{DA1548AA-413D-484A-8A93-0C377B6917EF}" type="presParOf" srcId="{44609CD9-2E93-49C2-BE22-5366D3D84B13}" destId="{F45A456F-220C-4F5B-A784-DA0A3819A7EE}" srcOrd="2" destOrd="0" presId="urn:microsoft.com/office/officeart/2005/8/layout/lProcess3"/>
    <dgm:cxn modelId="{896165FF-4268-4461-A84D-841EF3D00D8C}" type="presParOf" srcId="{44609CD9-2E93-49C2-BE22-5366D3D84B13}" destId="{46953981-6551-48AE-AA67-29303CEC8109}" srcOrd="3" destOrd="0" presId="urn:microsoft.com/office/officeart/2005/8/layout/lProcess3"/>
    <dgm:cxn modelId="{A91517C7-DB6F-4957-84FB-47D84D90CAA5}" type="presParOf" srcId="{44609CD9-2E93-49C2-BE22-5366D3D84B13}" destId="{E88E979A-84B4-4224-AFDF-DDE861D4DB35}" srcOrd="4" destOrd="0" presId="urn:microsoft.com/office/officeart/2005/8/layout/lProcess3"/>
    <dgm:cxn modelId="{CDA3C082-E324-439B-BD33-669F16BA32BD}" type="presParOf" srcId="{44609CD9-2E93-49C2-BE22-5366D3D84B13}" destId="{3C7E350C-A299-4184-A923-FC87DFB96B70}" srcOrd="5" destOrd="0" presId="urn:microsoft.com/office/officeart/2005/8/layout/lProcess3"/>
    <dgm:cxn modelId="{B2D16BCA-2AE1-4556-8B34-409493EE5135}" type="presParOf" srcId="{44609CD9-2E93-49C2-BE22-5366D3D84B13}" destId="{EF33B80D-2279-4390-A513-29468EE9EC48}" srcOrd="6" destOrd="0" presId="urn:microsoft.com/office/officeart/2005/8/layout/lProcess3"/>
    <dgm:cxn modelId="{34F33D00-8782-4849-8585-43480A4CB609}" type="presParOf" srcId="{68BED46B-34CB-4BA2-BB1A-75BF820259BD}" destId="{834EAEDE-05A5-4892-84A0-AD6E83DBB65F}" srcOrd="5" destOrd="0" presId="urn:microsoft.com/office/officeart/2005/8/layout/lProcess3"/>
    <dgm:cxn modelId="{8DCA117F-3833-4C42-AF21-12D0B499A2D9}" type="presParOf" srcId="{68BED46B-34CB-4BA2-BB1A-75BF820259BD}" destId="{4005729D-14EA-406B-BE07-2C4FE638F512}" srcOrd="6" destOrd="0" presId="urn:microsoft.com/office/officeart/2005/8/layout/lProcess3"/>
    <dgm:cxn modelId="{C18C5682-A27B-4B17-A767-94D6D0A2B8F4}" type="presParOf" srcId="{4005729D-14EA-406B-BE07-2C4FE638F512}" destId="{E4D6E045-7496-449C-A6DE-680E1AAD1EC2}" srcOrd="0" destOrd="0" presId="urn:microsoft.com/office/officeart/2005/8/layout/lProcess3"/>
    <dgm:cxn modelId="{AF648278-14E0-446B-8890-279E5F91FC00}" type="presParOf" srcId="{4005729D-14EA-406B-BE07-2C4FE638F512}" destId="{4066DF66-5745-4D2F-B51D-B66C9D286A62}" srcOrd="1" destOrd="0" presId="urn:microsoft.com/office/officeart/2005/8/layout/lProcess3"/>
    <dgm:cxn modelId="{01363DA3-26C6-495D-9AE2-D995F2ECB312}" type="presParOf" srcId="{4005729D-14EA-406B-BE07-2C4FE638F512}" destId="{1D2004CA-AA32-48A4-9B26-72DD4A0C757A}" srcOrd="2" destOrd="0" presId="urn:microsoft.com/office/officeart/2005/8/layout/lProcess3"/>
    <dgm:cxn modelId="{3DABC51F-3991-42EB-A47D-8E80B94512BA}" type="presParOf" srcId="{4005729D-14EA-406B-BE07-2C4FE638F512}" destId="{C993D20F-EF14-44A0-AF96-778F8A43B72D}" srcOrd="3" destOrd="0" presId="urn:microsoft.com/office/officeart/2005/8/layout/lProcess3"/>
    <dgm:cxn modelId="{56E0EBC6-5213-4D8F-9BCB-A6417C7454A0}" type="presParOf" srcId="{4005729D-14EA-406B-BE07-2C4FE638F512}" destId="{0C350BC6-CFE0-4743-B851-1AB904B550A4}" srcOrd="4" destOrd="0" presId="urn:microsoft.com/office/officeart/2005/8/layout/lProcess3"/>
    <dgm:cxn modelId="{98014228-6C17-4C26-B287-245178B4EAA1}" type="presParOf" srcId="{4005729D-14EA-406B-BE07-2C4FE638F512}" destId="{FF2EB2DB-ADE0-453B-B842-3B44551D2E85}" srcOrd="5" destOrd="0" presId="urn:microsoft.com/office/officeart/2005/8/layout/lProcess3"/>
    <dgm:cxn modelId="{41D79281-6ABF-47A9-8E40-4C82607FF877}" type="presParOf" srcId="{4005729D-14EA-406B-BE07-2C4FE638F512}" destId="{A8F66146-8354-4F72-9330-0E5F59406F0F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24A7D7-F7B5-4DF2-984F-52528A6EA5EE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F8719B-D1DE-4949-9D6D-A14D08540A13}">
      <dgm:prSet phldrT="[Texto]" custT="1"/>
      <dgm:spPr>
        <a:solidFill>
          <a:schemeClr val="tx1"/>
        </a:solidFill>
      </dgm:spPr>
      <dgm:t>
        <a:bodyPr/>
        <a:lstStyle/>
        <a:p>
          <a:endParaRPr lang="es-ES" sz="1800" b="1" dirty="0"/>
        </a:p>
      </dgm:t>
    </dgm:pt>
    <dgm:pt modelId="{E2DAEEA4-2C3F-4B0D-A00F-76275FAF1CC3}" type="parTrans" cxnId="{8996F013-2502-47D8-B984-19C435A1E4F8}">
      <dgm:prSet/>
      <dgm:spPr/>
      <dgm:t>
        <a:bodyPr/>
        <a:lstStyle/>
        <a:p>
          <a:endParaRPr lang="es-ES" sz="1800" b="1"/>
        </a:p>
      </dgm:t>
    </dgm:pt>
    <dgm:pt modelId="{BBBFB066-B986-4619-95F6-4DC3B431665D}" type="sibTrans" cxnId="{8996F013-2502-47D8-B984-19C435A1E4F8}">
      <dgm:prSet/>
      <dgm:spPr/>
      <dgm:t>
        <a:bodyPr/>
        <a:lstStyle/>
        <a:p>
          <a:endParaRPr lang="es-ES" sz="1800" b="1"/>
        </a:p>
      </dgm:t>
    </dgm:pt>
    <dgm:pt modelId="{618EEDE2-492F-438A-9BCF-7C4E25B5C3AF}">
      <dgm:prSet phldrT="[Texto]" custT="1"/>
      <dgm:spPr>
        <a:solidFill>
          <a:schemeClr val="accent5">
            <a:lumMod val="5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[A] </a:t>
          </a: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ချန်ထားခဲ့ရမည့်အရာ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45892-14FE-4B40-B1FD-3EC58E06C93A}" type="parTrans" cxnId="{18DFBCE5-739D-4F77-8437-9E75E55F4AFD}">
      <dgm:prSet/>
      <dgm:spPr/>
      <dgm:t>
        <a:bodyPr/>
        <a:lstStyle/>
        <a:p>
          <a:endParaRPr lang="es-ES" sz="1800" b="1"/>
        </a:p>
      </dgm:t>
    </dgm:pt>
    <dgm:pt modelId="{B39D7DF4-1233-4066-BEBC-E490C18C0E31}" type="sibTrans" cxnId="{18DFBCE5-739D-4F77-8437-9E75E55F4AFD}">
      <dgm:prSet/>
      <dgm:spPr/>
      <dgm:t>
        <a:bodyPr/>
        <a:lstStyle/>
        <a:p>
          <a:endParaRPr lang="es-ES" sz="1800" b="1"/>
        </a:p>
      </dgm:t>
    </dgm:pt>
    <dgm:pt modelId="{D3DDD2C7-260F-4695-BC9E-9255807F2858}">
      <dgm:prSet phldrT="[Texto]" custT="1"/>
      <dgm:spPr>
        <a:solidFill>
          <a:schemeClr val="accent2">
            <a:lumMod val="5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[C] </a:t>
          </a: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ပြောင်းလဲရခြင်းအကြောင်းရင်း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CA7F73-B963-49B7-BAE9-A05479C5004A}" type="parTrans" cxnId="{0A062A71-B66A-4401-B651-BBD1D4B0A437}">
      <dgm:prSet/>
      <dgm:spPr/>
      <dgm:t>
        <a:bodyPr/>
        <a:lstStyle/>
        <a:p>
          <a:endParaRPr lang="es-ES" sz="1800" b="1"/>
        </a:p>
      </dgm:t>
    </dgm:pt>
    <dgm:pt modelId="{359133C3-FFAA-4004-9A6C-A895B53563DE}" type="sibTrans" cxnId="{0A062A71-B66A-4401-B651-BBD1D4B0A437}">
      <dgm:prSet/>
      <dgm:spPr/>
      <dgm:t>
        <a:bodyPr/>
        <a:lstStyle/>
        <a:p>
          <a:endParaRPr lang="es-ES" sz="1800" b="1"/>
        </a:p>
      </dgm:t>
    </dgm:pt>
    <dgm:pt modelId="{33487C34-F6AE-468D-8BA5-1A724BA87670}">
      <dgm:prSet phldrT="[Texto]" custT="1"/>
      <dgm:spPr>
        <a:solidFill>
          <a:schemeClr val="accent4">
            <a:lumMod val="5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[B] </a:t>
          </a: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ဘာလုပ်ရမလဲ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9BF80B-5173-4431-87EA-B36DAE950969}" type="sibTrans" cxnId="{9F7FF345-11E6-4207-9957-1FB65B00E50C}">
      <dgm:prSet/>
      <dgm:spPr/>
      <dgm:t>
        <a:bodyPr/>
        <a:lstStyle/>
        <a:p>
          <a:endParaRPr lang="es-ES" sz="1800" b="1"/>
        </a:p>
      </dgm:t>
    </dgm:pt>
    <dgm:pt modelId="{7AC91871-73D2-424E-91BD-60D39DCDE9B6}" type="parTrans" cxnId="{9F7FF345-11E6-4207-9957-1FB65B00E50C}">
      <dgm:prSet/>
      <dgm:spPr/>
      <dgm:t>
        <a:bodyPr/>
        <a:lstStyle/>
        <a:p>
          <a:endParaRPr lang="es-ES" sz="1800" b="1"/>
        </a:p>
      </dgm:t>
    </dgm:pt>
    <dgm:pt modelId="{68BED46B-34CB-4BA2-BB1A-75BF820259BD}" type="pres">
      <dgm:prSet presAssocID="{FE24A7D7-F7B5-4DF2-984F-52528A6EA5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B338A73-C7BD-4560-944F-A28FF398D8DF}" type="pres">
      <dgm:prSet presAssocID="{F1F8719B-D1DE-4949-9D6D-A14D08540A13}" presName="horFlow" presStyleCnt="0"/>
      <dgm:spPr/>
    </dgm:pt>
    <dgm:pt modelId="{5304A75B-166B-4383-93A2-5603615B59AF}" type="pres">
      <dgm:prSet presAssocID="{F1F8719B-D1DE-4949-9D6D-A14D08540A13}" presName="bigChev" presStyleLbl="node1" presStyleIdx="0" presStyleCnt="1"/>
      <dgm:spPr>
        <a:prstGeom prst="homePlate">
          <a:avLst/>
        </a:prstGeom>
      </dgm:spPr>
    </dgm:pt>
    <dgm:pt modelId="{91C1321B-839B-4AC8-AFBB-6C479B01CFE2}" type="pres">
      <dgm:prSet presAssocID="{66445892-14FE-4B40-B1FD-3EC58E06C93A}" presName="parTrans" presStyleCnt="0"/>
      <dgm:spPr/>
    </dgm:pt>
    <dgm:pt modelId="{9872A7E1-2ACD-428E-876F-85B4280D4085}" type="pres">
      <dgm:prSet presAssocID="{618EEDE2-492F-438A-9BCF-7C4E25B5C3AF}" presName="node" presStyleLbl="alignAccFollowNode1" presStyleIdx="0" presStyleCnt="3" custScaleX="169954">
        <dgm:presLayoutVars>
          <dgm:bulletEnabled val="1"/>
        </dgm:presLayoutVars>
      </dgm:prSet>
      <dgm:spPr/>
    </dgm:pt>
    <dgm:pt modelId="{26D4D3F2-6005-4248-8309-DC711E49BBC1}" type="pres">
      <dgm:prSet presAssocID="{B39D7DF4-1233-4066-BEBC-E490C18C0E31}" presName="sibTrans" presStyleCnt="0"/>
      <dgm:spPr/>
    </dgm:pt>
    <dgm:pt modelId="{CA50A35C-8487-4768-8977-0F85CCB656D2}" type="pres">
      <dgm:prSet presAssocID="{33487C34-F6AE-468D-8BA5-1A724BA87670}" presName="node" presStyleLbl="alignAccFollowNode1" presStyleIdx="1" presStyleCnt="3" custScaleX="181631">
        <dgm:presLayoutVars>
          <dgm:bulletEnabled val="1"/>
        </dgm:presLayoutVars>
      </dgm:prSet>
      <dgm:spPr/>
    </dgm:pt>
    <dgm:pt modelId="{3DA9B9A6-0511-451F-AB96-5BE25FD6A945}" type="pres">
      <dgm:prSet presAssocID="{029BF80B-5173-4431-87EA-B36DAE950969}" presName="sibTrans" presStyleCnt="0"/>
      <dgm:spPr/>
    </dgm:pt>
    <dgm:pt modelId="{BC782680-C33D-41F0-BE58-66A9AD1D8936}" type="pres">
      <dgm:prSet presAssocID="{D3DDD2C7-260F-4695-BC9E-9255807F2858}" presName="node" presStyleLbl="alignAccFollowNode1" presStyleIdx="2" presStyleCnt="3" custScaleX="275192">
        <dgm:presLayoutVars>
          <dgm:bulletEnabled val="1"/>
        </dgm:presLayoutVars>
      </dgm:prSet>
      <dgm:spPr/>
    </dgm:pt>
  </dgm:ptLst>
  <dgm:cxnLst>
    <dgm:cxn modelId="{8996F013-2502-47D8-B984-19C435A1E4F8}" srcId="{FE24A7D7-F7B5-4DF2-984F-52528A6EA5EE}" destId="{F1F8719B-D1DE-4949-9D6D-A14D08540A13}" srcOrd="0" destOrd="0" parTransId="{E2DAEEA4-2C3F-4B0D-A00F-76275FAF1CC3}" sibTransId="{BBBFB066-B986-4619-95F6-4DC3B431665D}"/>
    <dgm:cxn modelId="{7F89162A-DAE1-42AD-B959-258ACF58113F}" type="presOf" srcId="{F1F8719B-D1DE-4949-9D6D-A14D08540A13}" destId="{5304A75B-166B-4383-93A2-5603615B59AF}" srcOrd="0" destOrd="0" presId="urn:microsoft.com/office/officeart/2005/8/layout/lProcess3"/>
    <dgm:cxn modelId="{9F7FF345-11E6-4207-9957-1FB65B00E50C}" srcId="{F1F8719B-D1DE-4949-9D6D-A14D08540A13}" destId="{33487C34-F6AE-468D-8BA5-1A724BA87670}" srcOrd="1" destOrd="0" parTransId="{7AC91871-73D2-424E-91BD-60D39DCDE9B6}" sibTransId="{029BF80B-5173-4431-87EA-B36DAE950969}"/>
    <dgm:cxn modelId="{85997B67-5AEE-4EA8-BAB8-277868E4ED2D}" type="presOf" srcId="{618EEDE2-492F-438A-9BCF-7C4E25B5C3AF}" destId="{9872A7E1-2ACD-428E-876F-85B4280D4085}" srcOrd="0" destOrd="0" presId="urn:microsoft.com/office/officeart/2005/8/layout/lProcess3"/>
    <dgm:cxn modelId="{0A062A71-B66A-4401-B651-BBD1D4B0A437}" srcId="{F1F8719B-D1DE-4949-9D6D-A14D08540A13}" destId="{D3DDD2C7-260F-4695-BC9E-9255807F2858}" srcOrd="2" destOrd="0" parTransId="{B1CA7F73-B963-49B7-BAE9-A05479C5004A}" sibTransId="{359133C3-FFAA-4004-9A6C-A895B53563DE}"/>
    <dgm:cxn modelId="{A36D7B54-204D-459E-9F40-38EF3907CA12}" type="presOf" srcId="{33487C34-F6AE-468D-8BA5-1A724BA87670}" destId="{CA50A35C-8487-4768-8977-0F85CCB656D2}" srcOrd="0" destOrd="0" presId="urn:microsoft.com/office/officeart/2005/8/layout/lProcess3"/>
    <dgm:cxn modelId="{8916C195-A812-45D8-B005-EF367C9EA78D}" type="presOf" srcId="{D3DDD2C7-260F-4695-BC9E-9255807F2858}" destId="{BC782680-C33D-41F0-BE58-66A9AD1D8936}" srcOrd="0" destOrd="0" presId="urn:microsoft.com/office/officeart/2005/8/layout/lProcess3"/>
    <dgm:cxn modelId="{18DFBCE5-739D-4F77-8437-9E75E55F4AFD}" srcId="{F1F8719B-D1DE-4949-9D6D-A14D08540A13}" destId="{618EEDE2-492F-438A-9BCF-7C4E25B5C3AF}" srcOrd="0" destOrd="0" parTransId="{66445892-14FE-4B40-B1FD-3EC58E06C93A}" sibTransId="{B39D7DF4-1233-4066-BEBC-E490C18C0E31}"/>
    <dgm:cxn modelId="{DB2BF8ED-506E-41C1-A3CF-6E31530BFD9C}" type="presOf" srcId="{FE24A7D7-F7B5-4DF2-984F-52528A6EA5EE}" destId="{68BED46B-34CB-4BA2-BB1A-75BF820259BD}" srcOrd="0" destOrd="0" presId="urn:microsoft.com/office/officeart/2005/8/layout/lProcess3"/>
    <dgm:cxn modelId="{62F5F255-1C3C-4534-9671-9B4C6C20BC70}" type="presParOf" srcId="{68BED46B-34CB-4BA2-BB1A-75BF820259BD}" destId="{7B338A73-C7BD-4560-944F-A28FF398D8DF}" srcOrd="0" destOrd="0" presId="urn:microsoft.com/office/officeart/2005/8/layout/lProcess3"/>
    <dgm:cxn modelId="{4F2F533C-624E-44D1-93F4-9875662E20FC}" type="presParOf" srcId="{7B338A73-C7BD-4560-944F-A28FF398D8DF}" destId="{5304A75B-166B-4383-93A2-5603615B59AF}" srcOrd="0" destOrd="0" presId="urn:microsoft.com/office/officeart/2005/8/layout/lProcess3"/>
    <dgm:cxn modelId="{9CC3356F-8FD5-4C6A-BFE1-C7EA1890497A}" type="presParOf" srcId="{7B338A73-C7BD-4560-944F-A28FF398D8DF}" destId="{91C1321B-839B-4AC8-AFBB-6C479B01CFE2}" srcOrd="1" destOrd="0" presId="urn:microsoft.com/office/officeart/2005/8/layout/lProcess3"/>
    <dgm:cxn modelId="{C094EA86-C5E6-4E06-8917-0648C1E340E2}" type="presParOf" srcId="{7B338A73-C7BD-4560-944F-A28FF398D8DF}" destId="{9872A7E1-2ACD-428E-876F-85B4280D4085}" srcOrd="2" destOrd="0" presId="urn:microsoft.com/office/officeart/2005/8/layout/lProcess3"/>
    <dgm:cxn modelId="{F34DD66F-ACE2-4A1E-9138-30112BC7CE4A}" type="presParOf" srcId="{7B338A73-C7BD-4560-944F-A28FF398D8DF}" destId="{26D4D3F2-6005-4248-8309-DC711E49BBC1}" srcOrd="3" destOrd="0" presId="urn:microsoft.com/office/officeart/2005/8/layout/lProcess3"/>
    <dgm:cxn modelId="{0ED10F10-B655-4562-9F90-2CDC871754C7}" type="presParOf" srcId="{7B338A73-C7BD-4560-944F-A28FF398D8DF}" destId="{CA50A35C-8487-4768-8977-0F85CCB656D2}" srcOrd="4" destOrd="0" presId="urn:microsoft.com/office/officeart/2005/8/layout/lProcess3"/>
    <dgm:cxn modelId="{96CA0D7D-2DB0-4231-B19F-5A44AD0A2B39}" type="presParOf" srcId="{7B338A73-C7BD-4560-944F-A28FF398D8DF}" destId="{3DA9B9A6-0511-451F-AB96-5BE25FD6A945}" srcOrd="5" destOrd="0" presId="urn:microsoft.com/office/officeart/2005/8/layout/lProcess3"/>
    <dgm:cxn modelId="{6E1D2B5E-251C-4EFE-A2E8-7BD9C816A75E}" type="presParOf" srcId="{7B338A73-C7BD-4560-944F-A28FF398D8DF}" destId="{BC782680-C33D-41F0-BE58-66A9AD1D893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E8FD6-7017-4B30-BE5F-127C3409E74C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8323906-3168-432D-8374-89CBB8AF7583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ဘာတွေချန်ထားရမလဲ။</a:t>
          </a:r>
          <a:endParaRPr lang="es-ES" sz="1800" b="1" dirty="0">
            <a:solidFill>
              <a:schemeClr val="tx1"/>
            </a:solidFill>
            <a:effectLst/>
          </a:endParaRPr>
        </a:p>
      </dgm:t>
    </dgm:pt>
    <dgm:pt modelId="{53C266BF-A760-44AC-B855-FB5962407A89}" type="parTrans" cxnId="{940EB88D-298E-43CA-B9EE-8085CD682621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AF741893-B74A-48DE-887D-81853FCD6EF9}" type="sibTrans" cxnId="{940EB88D-298E-43CA-B9EE-8085CD682621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0652EF77-A418-450A-B0EF-20B231CCAE16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စိတ်တိုခြင်း</a:t>
          </a:r>
          <a:endParaRPr lang="es-ES" sz="1800" b="1" dirty="0">
            <a:effectLst/>
          </a:endParaRPr>
        </a:p>
      </dgm:t>
    </dgm:pt>
    <dgm:pt modelId="{0E0C01EF-A9FE-4BE4-B2B2-A28255BADBED}" type="parTrans" cxnId="{FED747E3-C31F-43EF-8960-BC2C9C72ECF8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6CF575F4-C969-4E44-8481-5EC3EA633577}" type="sibTrans" cxnId="{FED747E3-C31F-43EF-8960-BC2C9C72ECF8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D9727C5C-6C37-4C6D-9083-F4488D83396B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စိတ်ဆိုးခြင်း</a:t>
          </a:r>
          <a:endParaRPr lang="es-ES" sz="1800" b="1" dirty="0">
            <a:effectLst/>
          </a:endParaRPr>
        </a:p>
      </dgm:t>
    </dgm:pt>
    <dgm:pt modelId="{8CD0A1B7-F501-432F-B8C0-33AD45BD45F3}" type="parTrans" cxnId="{6ECA9CAA-8364-43F3-85F5-5EEE95D819C4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E849F97A-3B7C-4772-8E8A-D5F638F7180D}" type="sibTrans" cxnId="{6ECA9CAA-8364-43F3-85F5-5EEE95D819C4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0BFC1D35-BE6F-46A9-A5CB-E0008382268E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ဘာလုပ်မလဲ</a:t>
          </a:r>
          <a:endParaRPr lang="es-ES" sz="1800" b="1" dirty="0">
            <a:solidFill>
              <a:schemeClr val="tx1"/>
            </a:solidFill>
            <a:effectLst/>
          </a:endParaRPr>
        </a:p>
      </dgm:t>
    </dgm:pt>
    <dgm:pt modelId="{F2BE3974-9AB1-4BEE-8EAB-FE7ABFBA7D5D}" type="parTrans" cxnId="{FB788F4E-8217-4172-8366-0033DF6AFB6A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9682C4D3-F1C7-43CC-BAB3-3DA73C87C3E2}" type="sibTrans" cxnId="{FB788F4E-8217-4172-8366-0033DF6AFB6A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DE2A51E7-D025-471E-B600-D4AF98B66C9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ကျေးဇူးပြုခြင်း</a:t>
          </a:r>
          <a:endParaRPr lang="es-ES" sz="1800" b="1" dirty="0">
            <a:effectLst/>
          </a:endParaRPr>
        </a:p>
      </dgm:t>
    </dgm:pt>
    <dgm:pt modelId="{0390B9AD-4747-4E34-ACA6-CA99EBD07416}" type="parTrans" cxnId="{B5A829A2-C868-4121-AD4B-BED146AAB13D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CA02F523-A098-4CE3-9D2F-9D4B14E28F68}" type="sibTrans" cxnId="{B5A829A2-C868-4121-AD4B-BED146AAB13D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CE9AF218-A56E-43EB-8B99-AFA37C02712B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သနားကြင်နာပါ။</a:t>
          </a:r>
          <a:endParaRPr lang="es-ES" sz="1800" b="1" dirty="0">
            <a:effectLst/>
          </a:endParaRPr>
        </a:p>
      </dgm:t>
    </dgm:pt>
    <dgm:pt modelId="{A6063A73-51A8-4F25-AEF7-C42459CFC064}" type="parTrans" cxnId="{BDCF692E-E3F6-41F2-85B3-1E6B0160FBB5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C9A37E31-64A1-4B91-8488-0AD035ED6410}" type="sibTrans" cxnId="{BDCF692E-E3F6-41F2-85B3-1E6B0160FBB5}">
      <dgm:prSet/>
      <dgm:spPr/>
      <dgm:t>
        <a:bodyPr/>
        <a:lstStyle/>
        <a:p>
          <a:endParaRPr lang="es-ES" sz="1800" b="1">
            <a:effectLst/>
          </a:endParaRPr>
        </a:p>
      </dgm:t>
    </dgm:pt>
    <dgm:pt modelId="{7D31A63F-41DA-4628-8FA2-4F09F390EB50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ဘာကြောင့်လဲ</a:t>
          </a:r>
          <a:endParaRPr lang="es-E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29663-F18C-42D4-9D9D-567A85F7EAFF}" type="parTrans" cxnId="{81A5AB0A-DF4B-4AB5-B831-A20FE124848D}">
      <dgm:prSet/>
      <dgm:spPr/>
      <dgm:t>
        <a:bodyPr/>
        <a:lstStyle/>
        <a:p>
          <a:endParaRPr lang="es-ES">
            <a:effectLst/>
          </a:endParaRPr>
        </a:p>
      </dgm:t>
    </dgm:pt>
    <dgm:pt modelId="{8DC5B777-4AE8-4136-9C86-92EF838E75A0}" type="sibTrans" cxnId="{81A5AB0A-DF4B-4AB5-B831-A20FE124848D}">
      <dgm:prSet/>
      <dgm:spPr/>
      <dgm:t>
        <a:bodyPr/>
        <a:lstStyle/>
        <a:p>
          <a:endParaRPr lang="es-ES">
            <a:effectLst/>
          </a:endParaRPr>
        </a:p>
      </dgm:t>
    </dgm:pt>
    <dgm:pt modelId="{6506DAE9-921F-4916-AE63-F5AC73FDAD2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800" b="1" dirty="0">
              <a:solidFill>
                <a:schemeClr val="tx1"/>
              </a:solidFill>
            </a:rPr>
            <a:t>အဘယ်ကြောင့်ဆိုသော် </a:t>
          </a:r>
          <a:r>
            <a:rPr lang="my-MM" sz="1800" b="1" dirty="0"/>
            <a:t>ဘုရားသခင်သည်ကျွန်ုပ်တို့အားခရစ်တော်၌ခွင့်လွှတ်တော်မူ၏။</a:t>
          </a:r>
          <a:endParaRPr lang="es-ES" sz="1800" b="1" dirty="0">
            <a:effectLst/>
          </a:endParaRPr>
        </a:p>
      </dgm:t>
    </dgm:pt>
    <dgm:pt modelId="{4A045E8F-749B-42FF-950F-AB2F3D22F1D8}" type="parTrans" cxnId="{8774CB33-9D1C-4FBB-B87F-E9A737586A59}">
      <dgm:prSet/>
      <dgm:spPr/>
      <dgm:t>
        <a:bodyPr/>
        <a:lstStyle/>
        <a:p>
          <a:endParaRPr lang="es-ES">
            <a:effectLst/>
          </a:endParaRPr>
        </a:p>
      </dgm:t>
    </dgm:pt>
    <dgm:pt modelId="{E6CE5602-8169-4F5A-B40C-E970E34567D7}" type="sibTrans" cxnId="{8774CB33-9D1C-4FBB-B87F-E9A737586A59}">
      <dgm:prSet/>
      <dgm:spPr/>
      <dgm:t>
        <a:bodyPr/>
        <a:lstStyle/>
        <a:p>
          <a:endParaRPr lang="es-ES">
            <a:effectLst/>
          </a:endParaRPr>
        </a:p>
      </dgm:t>
    </dgm:pt>
    <dgm:pt modelId="{81A31B7F-2A19-4E8E-8371-E6EB910EE5B1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အမျက်ထွက်ခြင်း</a:t>
          </a:r>
          <a:endParaRPr lang="es-ES" sz="1800" b="1" dirty="0">
            <a:effectLst/>
          </a:endParaRPr>
        </a:p>
      </dgm:t>
    </dgm:pt>
    <dgm:pt modelId="{970D2949-F3E2-4429-9299-3C702CD69371}" type="parTrans" cxnId="{C9C88E64-6CEA-4246-A234-3DC1BACD2866}">
      <dgm:prSet/>
      <dgm:spPr/>
      <dgm:t>
        <a:bodyPr/>
        <a:lstStyle/>
        <a:p>
          <a:endParaRPr lang="es-ES">
            <a:effectLst/>
          </a:endParaRPr>
        </a:p>
      </dgm:t>
    </dgm:pt>
    <dgm:pt modelId="{35D0F5DD-239A-414C-83AF-F707EF5E3073}" type="sibTrans" cxnId="{C9C88E64-6CEA-4246-A234-3DC1BACD2866}">
      <dgm:prSet/>
      <dgm:spPr/>
      <dgm:t>
        <a:bodyPr/>
        <a:lstStyle/>
        <a:p>
          <a:endParaRPr lang="es-ES">
            <a:effectLst/>
          </a:endParaRPr>
        </a:p>
      </dgm:t>
    </dgm:pt>
    <dgm:pt modelId="{4E7F297C-6B45-414B-AE42-5A41CC480D2A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အော်ဟစ်ငေါက်ငေါ်ခြင်း</a:t>
          </a:r>
          <a:endParaRPr lang="es-ES" sz="1600" b="1" dirty="0">
            <a:effectLst/>
          </a:endParaRPr>
        </a:p>
      </dgm:t>
    </dgm:pt>
    <dgm:pt modelId="{CD9E43F8-87CC-4886-AADB-3EDD1C05BF9D}" type="parTrans" cxnId="{01D1E119-DB2D-4975-AED1-B872D9851B52}">
      <dgm:prSet/>
      <dgm:spPr/>
      <dgm:t>
        <a:bodyPr/>
        <a:lstStyle/>
        <a:p>
          <a:endParaRPr lang="es-ES">
            <a:effectLst/>
          </a:endParaRPr>
        </a:p>
      </dgm:t>
    </dgm:pt>
    <dgm:pt modelId="{DD147111-E7AD-4BC6-81A3-4E19A0EF0DF4}" type="sibTrans" cxnId="{01D1E119-DB2D-4975-AED1-B872D9851B52}">
      <dgm:prSet/>
      <dgm:spPr/>
      <dgm:t>
        <a:bodyPr/>
        <a:lstStyle/>
        <a:p>
          <a:endParaRPr lang="es-ES">
            <a:effectLst/>
          </a:endParaRPr>
        </a:p>
      </dgm:t>
    </dgm:pt>
    <dgm:pt modelId="{EEA638D7-A6A4-489D-8AFF-DB409D9D926B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400" b="1" dirty="0"/>
            <a:t>အသရေပျက်အောင်ပြောခြင်း</a:t>
          </a:r>
          <a:endParaRPr lang="es-ES" sz="1400" b="1" dirty="0">
            <a:effectLst/>
          </a:endParaRPr>
        </a:p>
      </dgm:t>
    </dgm:pt>
    <dgm:pt modelId="{2F22BA01-3143-4F50-84C1-32F8FF437643}" type="parTrans" cxnId="{11DB6140-7A9A-42D8-A70D-0EC8A2BCABF2}">
      <dgm:prSet/>
      <dgm:spPr/>
      <dgm:t>
        <a:bodyPr/>
        <a:lstStyle/>
        <a:p>
          <a:endParaRPr lang="es-ES">
            <a:effectLst/>
          </a:endParaRPr>
        </a:p>
      </dgm:t>
    </dgm:pt>
    <dgm:pt modelId="{D6788892-F4E4-4126-BC8E-3AFF0EF48B0E}" type="sibTrans" cxnId="{11DB6140-7A9A-42D8-A70D-0EC8A2BCABF2}">
      <dgm:prSet/>
      <dgm:spPr/>
      <dgm:t>
        <a:bodyPr/>
        <a:lstStyle/>
        <a:p>
          <a:endParaRPr lang="es-ES">
            <a:effectLst/>
          </a:endParaRPr>
        </a:p>
      </dgm:t>
    </dgm:pt>
    <dgm:pt modelId="{AF7FC147-E6F2-46F3-96ED-74F99740E67D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မနာလိုခြင်း</a:t>
          </a:r>
          <a:endParaRPr lang="es-ES" sz="1800" b="1" dirty="0">
            <a:effectLst/>
          </a:endParaRPr>
        </a:p>
      </dgm:t>
    </dgm:pt>
    <dgm:pt modelId="{8933290F-9757-484D-A49C-D9F9DD85F1D5}" type="parTrans" cxnId="{9DBB6069-B788-4296-B7AF-DED0244AE7C0}">
      <dgm:prSet/>
      <dgm:spPr/>
      <dgm:t>
        <a:bodyPr/>
        <a:lstStyle/>
        <a:p>
          <a:endParaRPr lang="es-ES">
            <a:effectLst/>
          </a:endParaRPr>
        </a:p>
      </dgm:t>
    </dgm:pt>
    <dgm:pt modelId="{C2B047EA-F06B-472D-82AB-13B0AD9FD720}" type="sibTrans" cxnId="{9DBB6069-B788-4296-B7AF-DED0244AE7C0}">
      <dgm:prSet/>
      <dgm:spPr/>
      <dgm:t>
        <a:bodyPr/>
        <a:lstStyle/>
        <a:p>
          <a:endParaRPr lang="es-ES">
            <a:effectLst/>
          </a:endParaRPr>
        </a:p>
      </dgm:t>
    </dgm:pt>
    <dgm:pt modelId="{D9E97033-DF0B-4576-B23A-C72B2F4A5013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ခွင့်လွှတ်ပါ။</a:t>
          </a:r>
          <a:endParaRPr lang="es-ES" sz="1800" b="1" dirty="0">
            <a:effectLst/>
          </a:endParaRPr>
        </a:p>
      </dgm:t>
    </dgm:pt>
    <dgm:pt modelId="{36709AA3-6BD3-4CB3-844C-5DAB455F70B7}" type="parTrans" cxnId="{A4F71DC9-DD1A-4310-90D2-07D02D63A3E0}">
      <dgm:prSet/>
      <dgm:spPr/>
      <dgm:t>
        <a:bodyPr/>
        <a:lstStyle/>
        <a:p>
          <a:endParaRPr lang="es-ES">
            <a:effectLst/>
          </a:endParaRPr>
        </a:p>
      </dgm:t>
    </dgm:pt>
    <dgm:pt modelId="{F99AAF74-6E06-4CF3-9ABD-DF9070F31F10}" type="sibTrans" cxnId="{A4F71DC9-DD1A-4310-90D2-07D02D63A3E0}">
      <dgm:prSet/>
      <dgm:spPr/>
      <dgm:t>
        <a:bodyPr/>
        <a:lstStyle/>
        <a:p>
          <a:endParaRPr lang="es-ES">
            <a:effectLst/>
          </a:endParaRPr>
        </a:p>
      </dgm:t>
    </dgm:pt>
    <dgm:pt modelId="{EAA6DD26-44A7-4A5D-8581-0B0F91F8681E}" type="pres">
      <dgm:prSet presAssocID="{C3EE8FD6-7017-4B30-BE5F-127C3409E74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ABDBEF-C62A-4121-B73F-89919D42EFAE}" type="pres">
      <dgm:prSet presAssocID="{78323906-3168-432D-8374-89CBB8AF7583}" presName="root" presStyleCnt="0"/>
      <dgm:spPr/>
    </dgm:pt>
    <dgm:pt modelId="{C1013A74-BBF0-4C44-80C8-A9DEDA3B8379}" type="pres">
      <dgm:prSet presAssocID="{78323906-3168-432D-8374-89CBB8AF7583}" presName="rootComposite" presStyleCnt="0"/>
      <dgm:spPr/>
    </dgm:pt>
    <dgm:pt modelId="{459E2AF4-23F1-42EB-BE66-99799C037881}" type="pres">
      <dgm:prSet presAssocID="{78323906-3168-432D-8374-89CBB8AF7583}" presName="rootText" presStyleLbl="node1" presStyleIdx="0" presStyleCnt="3" custScaleX="343892" custScaleY="142027" custLinFactNeighborX="-26275"/>
      <dgm:spPr/>
    </dgm:pt>
    <dgm:pt modelId="{ECFA3EE1-2BFC-4FB1-8081-4C1FE424C5BF}" type="pres">
      <dgm:prSet presAssocID="{78323906-3168-432D-8374-89CBB8AF7583}" presName="rootConnector" presStyleLbl="node1" presStyleIdx="0" presStyleCnt="3"/>
      <dgm:spPr/>
    </dgm:pt>
    <dgm:pt modelId="{A08B98AD-3C4B-4CCF-B3A2-4BBBBB24B2E3}" type="pres">
      <dgm:prSet presAssocID="{78323906-3168-432D-8374-89CBB8AF7583}" presName="childShape" presStyleCnt="0"/>
      <dgm:spPr/>
    </dgm:pt>
    <dgm:pt modelId="{817CF0E8-E1C1-4242-961B-BECDE9992D44}" type="pres">
      <dgm:prSet presAssocID="{0E0C01EF-A9FE-4BE4-B2B2-A28255BADBED}" presName="Name13" presStyleLbl="parChTrans1D2" presStyleIdx="0" presStyleCnt="10"/>
      <dgm:spPr/>
    </dgm:pt>
    <dgm:pt modelId="{C69E14FF-7D41-492C-8445-85A11B7DAD02}" type="pres">
      <dgm:prSet presAssocID="{0652EF77-A418-450A-B0EF-20B231CCAE16}" presName="childText" presStyleLbl="bgAcc1" presStyleIdx="0" presStyleCnt="10" custScaleX="340437" custLinFactNeighborX="-32850">
        <dgm:presLayoutVars>
          <dgm:bulletEnabled val="1"/>
        </dgm:presLayoutVars>
      </dgm:prSet>
      <dgm:spPr/>
    </dgm:pt>
    <dgm:pt modelId="{251261C3-83C9-4CC5-9756-FC6347DEBB24}" type="pres">
      <dgm:prSet presAssocID="{8CD0A1B7-F501-432F-B8C0-33AD45BD45F3}" presName="Name13" presStyleLbl="parChTrans1D2" presStyleIdx="1" presStyleCnt="10"/>
      <dgm:spPr/>
    </dgm:pt>
    <dgm:pt modelId="{068B2DF7-DBA0-4E6F-9FDB-F81F2C05BD35}" type="pres">
      <dgm:prSet presAssocID="{D9727C5C-6C37-4C6D-9083-F4488D83396B}" presName="childText" presStyleLbl="bgAcc1" presStyleIdx="1" presStyleCnt="10" custScaleX="340437" custLinFactNeighborX="-32850">
        <dgm:presLayoutVars>
          <dgm:bulletEnabled val="1"/>
        </dgm:presLayoutVars>
      </dgm:prSet>
      <dgm:spPr/>
    </dgm:pt>
    <dgm:pt modelId="{0DCC765E-5297-44A6-80AC-A7E4796D2696}" type="pres">
      <dgm:prSet presAssocID="{970D2949-F3E2-4429-9299-3C702CD69371}" presName="Name13" presStyleLbl="parChTrans1D2" presStyleIdx="2" presStyleCnt="10"/>
      <dgm:spPr/>
    </dgm:pt>
    <dgm:pt modelId="{B2CD6EB9-5A86-414D-819A-BF8E67B2BBD4}" type="pres">
      <dgm:prSet presAssocID="{81A31B7F-2A19-4E8E-8371-E6EB910EE5B1}" presName="childText" presStyleLbl="bgAcc1" presStyleIdx="2" presStyleCnt="10" custScaleX="340437" custLinFactNeighborX="-32850">
        <dgm:presLayoutVars>
          <dgm:bulletEnabled val="1"/>
        </dgm:presLayoutVars>
      </dgm:prSet>
      <dgm:spPr/>
    </dgm:pt>
    <dgm:pt modelId="{E9F198EC-F569-4C5C-960C-C8B052FF515E}" type="pres">
      <dgm:prSet presAssocID="{CD9E43F8-87CC-4886-AADB-3EDD1C05BF9D}" presName="Name13" presStyleLbl="parChTrans1D2" presStyleIdx="3" presStyleCnt="10"/>
      <dgm:spPr/>
    </dgm:pt>
    <dgm:pt modelId="{574D28DF-61A5-440E-A88C-A688FE2B7FE3}" type="pres">
      <dgm:prSet presAssocID="{4E7F297C-6B45-414B-AE42-5A41CC480D2A}" presName="childText" presStyleLbl="bgAcc1" presStyleIdx="3" presStyleCnt="10" custScaleX="340437" custLinFactNeighborX="-32850">
        <dgm:presLayoutVars>
          <dgm:bulletEnabled val="1"/>
        </dgm:presLayoutVars>
      </dgm:prSet>
      <dgm:spPr/>
    </dgm:pt>
    <dgm:pt modelId="{7EC084ED-8242-4D59-8464-9E86E80491CD}" type="pres">
      <dgm:prSet presAssocID="{2F22BA01-3143-4F50-84C1-32F8FF437643}" presName="Name13" presStyleLbl="parChTrans1D2" presStyleIdx="4" presStyleCnt="10"/>
      <dgm:spPr/>
    </dgm:pt>
    <dgm:pt modelId="{C7D2A61C-7B82-483E-B132-B840F7FB4E6E}" type="pres">
      <dgm:prSet presAssocID="{EEA638D7-A6A4-489D-8AFF-DB409D9D926B}" presName="childText" presStyleLbl="bgAcc1" presStyleIdx="4" presStyleCnt="10" custScaleX="340437" custLinFactNeighborX="-32850">
        <dgm:presLayoutVars>
          <dgm:bulletEnabled val="1"/>
        </dgm:presLayoutVars>
      </dgm:prSet>
      <dgm:spPr/>
    </dgm:pt>
    <dgm:pt modelId="{11021E40-6819-4DFF-B726-D52E868E6C48}" type="pres">
      <dgm:prSet presAssocID="{8933290F-9757-484D-A49C-D9F9DD85F1D5}" presName="Name13" presStyleLbl="parChTrans1D2" presStyleIdx="5" presStyleCnt="10"/>
      <dgm:spPr/>
    </dgm:pt>
    <dgm:pt modelId="{88210835-84AA-4167-8ABE-349428664E2D}" type="pres">
      <dgm:prSet presAssocID="{AF7FC147-E6F2-46F3-96ED-74F99740E67D}" presName="childText" presStyleLbl="bgAcc1" presStyleIdx="5" presStyleCnt="10" custScaleX="340437" custLinFactNeighborX="-32850">
        <dgm:presLayoutVars>
          <dgm:bulletEnabled val="1"/>
        </dgm:presLayoutVars>
      </dgm:prSet>
      <dgm:spPr/>
    </dgm:pt>
    <dgm:pt modelId="{A0A61DB8-8DA6-4989-A246-348F94403F39}" type="pres">
      <dgm:prSet presAssocID="{0BFC1D35-BE6F-46A9-A5CB-E0008382268E}" presName="root" presStyleCnt="0"/>
      <dgm:spPr/>
    </dgm:pt>
    <dgm:pt modelId="{4A0F5871-A9C5-448F-9C02-9F13297D450F}" type="pres">
      <dgm:prSet presAssocID="{0BFC1D35-BE6F-46A9-A5CB-E0008382268E}" presName="rootComposite" presStyleCnt="0"/>
      <dgm:spPr/>
    </dgm:pt>
    <dgm:pt modelId="{085D41D8-F830-42D9-951E-E46982B47E33}" type="pres">
      <dgm:prSet presAssocID="{0BFC1D35-BE6F-46A9-A5CB-E0008382268E}" presName="rootText" presStyleLbl="node1" presStyleIdx="1" presStyleCnt="3" custScaleX="211234"/>
      <dgm:spPr/>
    </dgm:pt>
    <dgm:pt modelId="{DBB35F96-4FC2-44D6-9605-046D410E4CB0}" type="pres">
      <dgm:prSet presAssocID="{0BFC1D35-BE6F-46A9-A5CB-E0008382268E}" presName="rootConnector" presStyleLbl="node1" presStyleIdx="1" presStyleCnt="3"/>
      <dgm:spPr/>
    </dgm:pt>
    <dgm:pt modelId="{6075C0EC-E9CD-4917-8652-C3DCAA90EA0E}" type="pres">
      <dgm:prSet presAssocID="{0BFC1D35-BE6F-46A9-A5CB-E0008382268E}" presName="childShape" presStyleCnt="0"/>
      <dgm:spPr/>
    </dgm:pt>
    <dgm:pt modelId="{B81B2F44-0589-4490-BFEC-347C78DEB81A}" type="pres">
      <dgm:prSet presAssocID="{0390B9AD-4747-4E34-ACA6-CA99EBD07416}" presName="Name13" presStyleLbl="parChTrans1D2" presStyleIdx="6" presStyleCnt="10"/>
      <dgm:spPr/>
    </dgm:pt>
    <dgm:pt modelId="{EC775856-8B20-4418-9F40-CD1433989E06}" type="pres">
      <dgm:prSet presAssocID="{DE2A51E7-D025-471E-B600-D4AF98B66C99}" presName="childText" presStyleLbl="bgAcc1" presStyleIdx="6" presStyleCnt="10" custScaleX="338714">
        <dgm:presLayoutVars>
          <dgm:bulletEnabled val="1"/>
        </dgm:presLayoutVars>
      </dgm:prSet>
      <dgm:spPr/>
    </dgm:pt>
    <dgm:pt modelId="{B9D16A08-DD62-4A59-8FF7-8FE2E72047B0}" type="pres">
      <dgm:prSet presAssocID="{A6063A73-51A8-4F25-AEF7-C42459CFC064}" presName="Name13" presStyleLbl="parChTrans1D2" presStyleIdx="7" presStyleCnt="10"/>
      <dgm:spPr/>
    </dgm:pt>
    <dgm:pt modelId="{A84623C9-E105-4A86-A414-87FDEEFC46AA}" type="pres">
      <dgm:prSet presAssocID="{CE9AF218-A56E-43EB-8B99-AFA37C02712B}" presName="childText" presStyleLbl="bgAcc1" presStyleIdx="7" presStyleCnt="10" custScaleX="340437" custScaleY="170822">
        <dgm:presLayoutVars>
          <dgm:bulletEnabled val="1"/>
        </dgm:presLayoutVars>
      </dgm:prSet>
      <dgm:spPr/>
    </dgm:pt>
    <dgm:pt modelId="{94BFD9AC-FC18-4369-AAE4-2357602345EC}" type="pres">
      <dgm:prSet presAssocID="{36709AA3-6BD3-4CB3-844C-5DAB455F70B7}" presName="Name13" presStyleLbl="parChTrans1D2" presStyleIdx="8" presStyleCnt="10"/>
      <dgm:spPr/>
    </dgm:pt>
    <dgm:pt modelId="{886F8C87-AC21-453B-8F23-E7641B025748}" type="pres">
      <dgm:prSet presAssocID="{D9E97033-DF0B-4576-B23A-C72B2F4A5013}" presName="childText" presStyleLbl="bgAcc1" presStyleIdx="8" presStyleCnt="10" custScaleX="340437">
        <dgm:presLayoutVars>
          <dgm:bulletEnabled val="1"/>
        </dgm:presLayoutVars>
      </dgm:prSet>
      <dgm:spPr/>
    </dgm:pt>
    <dgm:pt modelId="{78F96427-333A-418D-A8EB-C4A70F0A08DF}" type="pres">
      <dgm:prSet presAssocID="{7D31A63F-41DA-4628-8FA2-4F09F390EB50}" presName="root" presStyleCnt="0"/>
      <dgm:spPr/>
    </dgm:pt>
    <dgm:pt modelId="{DDD761B0-1A4D-47D5-94D0-8945166764C0}" type="pres">
      <dgm:prSet presAssocID="{7D31A63F-41DA-4628-8FA2-4F09F390EB50}" presName="rootComposite" presStyleCnt="0"/>
      <dgm:spPr/>
    </dgm:pt>
    <dgm:pt modelId="{6CBFF22E-731A-4C06-9D19-931981A9ADAB}" type="pres">
      <dgm:prSet presAssocID="{7D31A63F-41DA-4628-8FA2-4F09F390EB50}" presName="rootText" presStyleLbl="node1" presStyleIdx="2" presStyleCnt="3" custScaleX="404386" custScaleY="56499" custLinFactNeighborX="16880" custLinFactNeighborY="49278"/>
      <dgm:spPr/>
    </dgm:pt>
    <dgm:pt modelId="{96F03B98-9FD5-42C4-B48D-DB81A27C486D}" type="pres">
      <dgm:prSet presAssocID="{7D31A63F-41DA-4628-8FA2-4F09F390EB50}" presName="rootConnector" presStyleLbl="node1" presStyleIdx="2" presStyleCnt="3"/>
      <dgm:spPr/>
    </dgm:pt>
    <dgm:pt modelId="{17BF823C-C8DC-4FD6-8C93-E6A839D2B9A4}" type="pres">
      <dgm:prSet presAssocID="{7D31A63F-41DA-4628-8FA2-4F09F390EB50}" presName="childShape" presStyleCnt="0"/>
      <dgm:spPr/>
    </dgm:pt>
    <dgm:pt modelId="{71A95F40-E3E9-48A3-AA2E-0B6FC0F62E5C}" type="pres">
      <dgm:prSet presAssocID="{4A045E8F-749B-42FF-950F-AB2F3D22F1D8}" presName="Name13" presStyleLbl="parChTrans1D2" presStyleIdx="9" presStyleCnt="10"/>
      <dgm:spPr/>
    </dgm:pt>
    <dgm:pt modelId="{8C96B515-D41D-43D0-8E44-C18C35C11AE2}" type="pres">
      <dgm:prSet presAssocID="{6506DAE9-921F-4916-AE63-F5AC73FDAD2C}" presName="childText" presStyleLbl="bgAcc1" presStyleIdx="9" presStyleCnt="10" custScaleX="410316" custScaleY="334949" custLinFactY="2857" custLinFactNeighborX="138" custLinFactNeighborY="100000">
        <dgm:presLayoutVars>
          <dgm:bulletEnabled val="1"/>
        </dgm:presLayoutVars>
      </dgm:prSet>
      <dgm:spPr/>
    </dgm:pt>
  </dgm:ptLst>
  <dgm:cxnLst>
    <dgm:cxn modelId="{81A5AB0A-DF4B-4AB5-B831-A20FE124848D}" srcId="{C3EE8FD6-7017-4B30-BE5F-127C3409E74C}" destId="{7D31A63F-41DA-4628-8FA2-4F09F390EB50}" srcOrd="2" destOrd="0" parTransId="{C6F29663-F18C-42D4-9D9D-567A85F7EAFF}" sibTransId="{8DC5B777-4AE8-4136-9C86-92EF838E75A0}"/>
    <dgm:cxn modelId="{01D1E119-DB2D-4975-AED1-B872D9851B52}" srcId="{78323906-3168-432D-8374-89CBB8AF7583}" destId="{4E7F297C-6B45-414B-AE42-5A41CC480D2A}" srcOrd="3" destOrd="0" parTransId="{CD9E43F8-87CC-4886-AADB-3EDD1C05BF9D}" sibTransId="{DD147111-E7AD-4BC6-81A3-4E19A0EF0DF4}"/>
    <dgm:cxn modelId="{C284DD24-9B4D-467E-8A2B-3A0127CDD0AC}" type="presOf" srcId="{0652EF77-A418-450A-B0EF-20B231CCAE16}" destId="{C69E14FF-7D41-492C-8445-85A11B7DAD02}" srcOrd="0" destOrd="0" presId="urn:microsoft.com/office/officeart/2005/8/layout/hierarchy3"/>
    <dgm:cxn modelId="{D20CE129-C08F-4329-9843-0BAD061C06B5}" type="presOf" srcId="{4E7F297C-6B45-414B-AE42-5A41CC480D2A}" destId="{574D28DF-61A5-440E-A88C-A688FE2B7FE3}" srcOrd="0" destOrd="0" presId="urn:microsoft.com/office/officeart/2005/8/layout/hierarchy3"/>
    <dgm:cxn modelId="{BDCF692E-E3F6-41F2-85B3-1E6B0160FBB5}" srcId="{0BFC1D35-BE6F-46A9-A5CB-E0008382268E}" destId="{CE9AF218-A56E-43EB-8B99-AFA37C02712B}" srcOrd="1" destOrd="0" parTransId="{A6063A73-51A8-4F25-AEF7-C42459CFC064}" sibTransId="{C9A37E31-64A1-4B91-8488-0AD035ED6410}"/>
    <dgm:cxn modelId="{CD054530-14A5-471E-9D6F-8541805F5526}" type="presOf" srcId="{6506DAE9-921F-4916-AE63-F5AC73FDAD2C}" destId="{8C96B515-D41D-43D0-8E44-C18C35C11AE2}" srcOrd="0" destOrd="0" presId="urn:microsoft.com/office/officeart/2005/8/layout/hierarchy3"/>
    <dgm:cxn modelId="{8774CB33-9D1C-4FBB-B87F-E9A737586A59}" srcId="{7D31A63F-41DA-4628-8FA2-4F09F390EB50}" destId="{6506DAE9-921F-4916-AE63-F5AC73FDAD2C}" srcOrd="0" destOrd="0" parTransId="{4A045E8F-749B-42FF-950F-AB2F3D22F1D8}" sibTransId="{E6CE5602-8169-4F5A-B40C-E970E34567D7}"/>
    <dgm:cxn modelId="{89CAD539-4583-4671-9451-424DFD10AAA2}" type="presOf" srcId="{D9E97033-DF0B-4576-B23A-C72B2F4A5013}" destId="{886F8C87-AC21-453B-8F23-E7641B025748}" srcOrd="0" destOrd="0" presId="urn:microsoft.com/office/officeart/2005/8/layout/hierarchy3"/>
    <dgm:cxn modelId="{11DB6140-7A9A-42D8-A70D-0EC8A2BCABF2}" srcId="{78323906-3168-432D-8374-89CBB8AF7583}" destId="{EEA638D7-A6A4-489D-8AFF-DB409D9D926B}" srcOrd="4" destOrd="0" parTransId="{2F22BA01-3143-4F50-84C1-32F8FF437643}" sibTransId="{D6788892-F4E4-4126-BC8E-3AFF0EF48B0E}"/>
    <dgm:cxn modelId="{8A04245D-C86B-48FE-8CAF-47F1E3926C7F}" type="presOf" srcId="{8933290F-9757-484D-A49C-D9F9DD85F1D5}" destId="{11021E40-6819-4DFF-B726-D52E868E6C48}" srcOrd="0" destOrd="0" presId="urn:microsoft.com/office/officeart/2005/8/layout/hierarchy3"/>
    <dgm:cxn modelId="{0DD9B05E-ABA9-4CD6-86C6-B971D105A6A1}" type="presOf" srcId="{4A045E8F-749B-42FF-950F-AB2F3D22F1D8}" destId="{71A95F40-E3E9-48A3-AA2E-0B6FC0F62E5C}" srcOrd="0" destOrd="0" presId="urn:microsoft.com/office/officeart/2005/8/layout/hierarchy3"/>
    <dgm:cxn modelId="{93801A41-1723-4183-B79B-0C8455FD8BB9}" type="presOf" srcId="{8CD0A1B7-F501-432F-B8C0-33AD45BD45F3}" destId="{251261C3-83C9-4CC5-9756-FC6347DEBB24}" srcOrd="0" destOrd="0" presId="urn:microsoft.com/office/officeart/2005/8/layout/hierarchy3"/>
    <dgm:cxn modelId="{C9C88E64-6CEA-4246-A234-3DC1BACD2866}" srcId="{78323906-3168-432D-8374-89CBB8AF7583}" destId="{81A31B7F-2A19-4E8E-8371-E6EB910EE5B1}" srcOrd="2" destOrd="0" parTransId="{970D2949-F3E2-4429-9299-3C702CD69371}" sibTransId="{35D0F5DD-239A-414C-83AF-F707EF5E3073}"/>
    <dgm:cxn modelId="{42F9B046-BC87-4406-B0DE-1AFE44F5016F}" type="presOf" srcId="{0BFC1D35-BE6F-46A9-A5CB-E0008382268E}" destId="{DBB35F96-4FC2-44D6-9605-046D410E4CB0}" srcOrd="1" destOrd="0" presId="urn:microsoft.com/office/officeart/2005/8/layout/hierarchy3"/>
    <dgm:cxn modelId="{9DBB6069-B788-4296-B7AF-DED0244AE7C0}" srcId="{78323906-3168-432D-8374-89CBB8AF7583}" destId="{AF7FC147-E6F2-46F3-96ED-74F99740E67D}" srcOrd="5" destOrd="0" parTransId="{8933290F-9757-484D-A49C-D9F9DD85F1D5}" sibTransId="{C2B047EA-F06B-472D-82AB-13B0AD9FD720}"/>
    <dgm:cxn modelId="{C7177F6A-D757-4124-B05C-A9F850C2F941}" type="presOf" srcId="{D9727C5C-6C37-4C6D-9083-F4488D83396B}" destId="{068B2DF7-DBA0-4E6F-9FDB-F81F2C05BD35}" srcOrd="0" destOrd="0" presId="urn:microsoft.com/office/officeart/2005/8/layout/hierarchy3"/>
    <dgm:cxn modelId="{FB788F4E-8217-4172-8366-0033DF6AFB6A}" srcId="{C3EE8FD6-7017-4B30-BE5F-127C3409E74C}" destId="{0BFC1D35-BE6F-46A9-A5CB-E0008382268E}" srcOrd="1" destOrd="0" parTransId="{F2BE3974-9AB1-4BEE-8EAB-FE7ABFBA7D5D}" sibTransId="{9682C4D3-F1C7-43CC-BAB3-3DA73C87C3E2}"/>
    <dgm:cxn modelId="{1EB0E84E-9461-4055-92F6-1291CB6B6916}" type="presOf" srcId="{7D31A63F-41DA-4628-8FA2-4F09F390EB50}" destId="{6CBFF22E-731A-4C06-9D19-931981A9ADAB}" srcOrd="0" destOrd="0" presId="urn:microsoft.com/office/officeart/2005/8/layout/hierarchy3"/>
    <dgm:cxn modelId="{CC734973-DDA6-4FC0-B1EF-B00CD41838AD}" type="presOf" srcId="{36709AA3-6BD3-4CB3-844C-5DAB455F70B7}" destId="{94BFD9AC-FC18-4369-AAE4-2357602345EC}" srcOrd="0" destOrd="0" presId="urn:microsoft.com/office/officeart/2005/8/layout/hierarchy3"/>
    <dgm:cxn modelId="{D1489954-5E66-4994-B303-E2CDAB7347EB}" type="presOf" srcId="{CE9AF218-A56E-43EB-8B99-AFA37C02712B}" destId="{A84623C9-E105-4A86-A414-87FDEEFC46AA}" srcOrd="0" destOrd="0" presId="urn:microsoft.com/office/officeart/2005/8/layout/hierarchy3"/>
    <dgm:cxn modelId="{587CFE54-4EF6-49F2-A2D0-49FE84B2FC30}" type="presOf" srcId="{DE2A51E7-D025-471E-B600-D4AF98B66C99}" destId="{EC775856-8B20-4418-9F40-CD1433989E06}" srcOrd="0" destOrd="0" presId="urn:microsoft.com/office/officeart/2005/8/layout/hierarchy3"/>
    <dgm:cxn modelId="{4CDE8380-D77C-4AD0-A694-4B81E8F76E9B}" type="presOf" srcId="{0E0C01EF-A9FE-4BE4-B2B2-A28255BADBED}" destId="{817CF0E8-E1C1-4242-961B-BECDE9992D44}" srcOrd="0" destOrd="0" presId="urn:microsoft.com/office/officeart/2005/8/layout/hierarchy3"/>
    <dgm:cxn modelId="{419EE188-0FD2-4E03-A6F8-8094C28C01F9}" type="presOf" srcId="{A6063A73-51A8-4F25-AEF7-C42459CFC064}" destId="{B9D16A08-DD62-4A59-8FF7-8FE2E72047B0}" srcOrd="0" destOrd="0" presId="urn:microsoft.com/office/officeart/2005/8/layout/hierarchy3"/>
    <dgm:cxn modelId="{940EB88D-298E-43CA-B9EE-8085CD682621}" srcId="{C3EE8FD6-7017-4B30-BE5F-127C3409E74C}" destId="{78323906-3168-432D-8374-89CBB8AF7583}" srcOrd="0" destOrd="0" parTransId="{53C266BF-A760-44AC-B855-FB5962407A89}" sibTransId="{AF741893-B74A-48DE-887D-81853FCD6EF9}"/>
    <dgm:cxn modelId="{18B86990-270F-4A54-91CB-A18BC51F631E}" type="presOf" srcId="{CD9E43F8-87CC-4886-AADB-3EDD1C05BF9D}" destId="{E9F198EC-F569-4C5C-960C-C8B052FF515E}" srcOrd="0" destOrd="0" presId="urn:microsoft.com/office/officeart/2005/8/layout/hierarchy3"/>
    <dgm:cxn modelId="{A77D709B-AF2C-4BE9-81CC-4609A63A470B}" type="presOf" srcId="{2F22BA01-3143-4F50-84C1-32F8FF437643}" destId="{7EC084ED-8242-4D59-8464-9E86E80491CD}" srcOrd="0" destOrd="0" presId="urn:microsoft.com/office/officeart/2005/8/layout/hierarchy3"/>
    <dgm:cxn modelId="{B5A829A2-C868-4121-AD4B-BED146AAB13D}" srcId="{0BFC1D35-BE6F-46A9-A5CB-E0008382268E}" destId="{DE2A51E7-D025-471E-B600-D4AF98B66C99}" srcOrd="0" destOrd="0" parTransId="{0390B9AD-4747-4E34-ACA6-CA99EBD07416}" sibTransId="{CA02F523-A098-4CE3-9D2F-9D4B14E28F68}"/>
    <dgm:cxn modelId="{6ECA9CAA-8364-43F3-85F5-5EEE95D819C4}" srcId="{78323906-3168-432D-8374-89CBB8AF7583}" destId="{D9727C5C-6C37-4C6D-9083-F4488D83396B}" srcOrd="1" destOrd="0" parTransId="{8CD0A1B7-F501-432F-B8C0-33AD45BD45F3}" sibTransId="{E849F97A-3B7C-4772-8E8A-D5F638F7180D}"/>
    <dgm:cxn modelId="{5ED725C3-F5B4-4F11-8A36-9D8BD4462921}" type="presOf" srcId="{0390B9AD-4747-4E34-ACA6-CA99EBD07416}" destId="{B81B2F44-0589-4490-BFEC-347C78DEB81A}" srcOrd="0" destOrd="0" presId="urn:microsoft.com/office/officeart/2005/8/layout/hierarchy3"/>
    <dgm:cxn modelId="{A4F71DC9-DD1A-4310-90D2-07D02D63A3E0}" srcId="{0BFC1D35-BE6F-46A9-A5CB-E0008382268E}" destId="{D9E97033-DF0B-4576-B23A-C72B2F4A5013}" srcOrd="2" destOrd="0" parTransId="{36709AA3-6BD3-4CB3-844C-5DAB455F70B7}" sibTransId="{F99AAF74-6E06-4CF3-9ABD-DF9070F31F10}"/>
    <dgm:cxn modelId="{572A83E2-0EB1-4804-8A18-66DF1ACB7BD1}" type="presOf" srcId="{EEA638D7-A6A4-489D-8AFF-DB409D9D926B}" destId="{C7D2A61C-7B82-483E-B132-B840F7FB4E6E}" srcOrd="0" destOrd="0" presId="urn:microsoft.com/office/officeart/2005/8/layout/hierarchy3"/>
    <dgm:cxn modelId="{0BB0C5E2-8995-4E21-88C1-F38B88D53A1C}" type="presOf" srcId="{C3EE8FD6-7017-4B30-BE5F-127C3409E74C}" destId="{EAA6DD26-44A7-4A5D-8581-0B0F91F8681E}" srcOrd="0" destOrd="0" presId="urn:microsoft.com/office/officeart/2005/8/layout/hierarchy3"/>
    <dgm:cxn modelId="{FED747E3-C31F-43EF-8960-BC2C9C72ECF8}" srcId="{78323906-3168-432D-8374-89CBB8AF7583}" destId="{0652EF77-A418-450A-B0EF-20B231CCAE16}" srcOrd="0" destOrd="0" parTransId="{0E0C01EF-A9FE-4BE4-B2B2-A28255BADBED}" sibTransId="{6CF575F4-C969-4E44-8481-5EC3EA633577}"/>
    <dgm:cxn modelId="{3866C1E5-3AB6-4D38-A58A-DCF7A5509228}" type="presOf" srcId="{970D2949-F3E2-4429-9299-3C702CD69371}" destId="{0DCC765E-5297-44A6-80AC-A7E4796D2696}" srcOrd="0" destOrd="0" presId="urn:microsoft.com/office/officeart/2005/8/layout/hierarchy3"/>
    <dgm:cxn modelId="{1D7817EC-ED82-4292-9F9F-969C98025D8B}" type="presOf" srcId="{0BFC1D35-BE6F-46A9-A5CB-E0008382268E}" destId="{085D41D8-F830-42D9-951E-E46982B47E33}" srcOrd="0" destOrd="0" presId="urn:microsoft.com/office/officeart/2005/8/layout/hierarchy3"/>
    <dgm:cxn modelId="{32A60FF6-82FF-4614-B67E-3D28E7B59BFF}" type="presOf" srcId="{78323906-3168-432D-8374-89CBB8AF7583}" destId="{ECFA3EE1-2BFC-4FB1-8081-4C1FE424C5BF}" srcOrd="1" destOrd="0" presId="urn:microsoft.com/office/officeart/2005/8/layout/hierarchy3"/>
    <dgm:cxn modelId="{615792FB-A3A3-4892-BE6A-3605DF61E059}" type="presOf" srcId="{AF7FC147-E6F2-46F3-96ED-74F99740E67D}" destId="{88210835-84AA-4167-8ABE-349428664E2D}" srcOrd="0" destOrd="0" presId="urn:microsoft.com/office/officeart/2005/8/layout/hierarchy3"/>
    <dgm:cxn modelId="{264164FC-5802-4B51-9392-ED0D4C745408}" type="presOf" srcId="{78323906-3168-432D-8374-89CBB8AF7583}" destId="{459E2AF4-23F1-42EB-BE66-99799C037881}" srcOrd="0" destOrd="0" presId="urn:microsoft.com/office/officeart/2005/8/layout/hierarchy3"/>
    <dgm:cxn modelId="{62EB9BFE-932A-496D-AFB6-FA4E2FE050FD}" type="presOf" srcId="{81A31B7F-2A19-4E8E-8371-E6EB910EE5B1}" destId="{B2CD6EB9-5A86-414D-819A-BF8E67B2BBD4}" srcOrd="0" destOrd="0" presId="urn:microsoft.com/office/officeart/2005/8/layout/hierarchy3"/>
    <dgm:cxn modelId="{3AB9F3FE-F5EE-40C7-A028-1F18FCB66F7E}" type="presOf" srcId="{7D31A63F-41DA-4628-8FA2-4F09F390EB50}" destId="{96F03B98-9FD5-42C4-B48D-DB81A27C486D}" srcOrd="1" destOrd="0" presId="urn:microsoft.com/office/officeart/2005/8/layout/hierarchy3"/>
    <dgm:cxn modelId="{042D8262-7A1A-48F4-ACE4-40116CED3264}" type="presParOf" srcId="{EAA6DD26-44A7-4A5D-8581-0B0F91F8681E}" destId="{46ABDBEF-C62A-4121-B73F-89919D42EFAE}" srcOrd="0" destOrd="0" presId="urn:microsoft.com/office/officeart/2005/8/layout/hierarchy3"/>
    <dgm:cxn modelId="{454075DF-5755-49E0-8579-3B6786E3CA0A}" type="presParOf" srcId="{46ABDBEF-C62A-4121-B73F-89919D42EFAE}" destId="{C1013A74-BBF0-4C44-80C8-A9DEDA3B8379}" srcOrd="0" destOrd="0" presId="urn:microsoft.com/office/officeart/2005/8/layout/hierarchy3"/>
    <dgm:cxn modelId="{5D2B81E6-C5B1-48BC-A3CC-8F9563EEB437}" type="presParOf" srcId="{C1013A74-BBF0-4C44-80C8-A9DEDA3B8379}" destId="{459E2AF4-23F1-42EB-BE66-99799C037881}" srcOrd="0" destOrd="0" presId="urn:microsoft.com/office/officeart/2005/8/layout/hierarchy3"/>
    <dgm:cxn modelId="{F951918E-F353-4F05-811C-0C0CE8EF0403}" type="presParOf" srcId="{C1013A74-BBF0-4C44-80C8-A9DEDA3B8379}" destId="{ECFA3EE1-2BFC-4FB1-8081-4C1FE424C5BF}" srcOrd="1" destOrd="0" presId="urn:microsoft.com/office/officeart/2005/8/layout/hierarchy3"/>
    <dgm:cxn modelId="{C7481D44-A3E2-40D6-83DE-28150DE2A7E6}" type="presParOf" srcId="{46ABDBEF-C62A-4121-B73F-89919D42EFAE}" destId="{A08B98AD-3C4B-4CCF-B3A2-4BBBBB24B2E3}" srcOrd="1" destOrd="0" presId="urn:microsoft.com/office/officeart/2005/8/layout/hierarchy3"/>
    <dgm:cxn modelId="{6942E0DA-91EE-4D82-B973-D553B0C00159}" type="presParOf" srcId="{A08B98AD-3C4B-4CCF-B3A2-4BBBBB24B2E3}" destId="{817CF0E8-E1C1-4242-961B-BECDE9992D44}" srcOrd="0" destOrd="0" presId="urn:microsoft.com/office/officeart/2005/8/layout/hierarchy3"/>
    <dgm:cxn modelId="{C55E7441-2C10-4B7E-A8F1-814B56A25AEE}" type="presParOf" srcId="{A08B98AD-3C4B-4CCF-B3A2-4BBBBB24B2E3}" destId="{C69E14FF-7D41-492C-8445-85A11B7DAD02}" srcOrd="1" destOrd="0" presId="urn:microsoft.com/office/officeart/2005/8/layout/hierarchy3"/>
    <dgm:cxn modelId="{868D697D-521F-4C3A-AC5C-A73448A7DC97}" type="presParOf" srcId="{A08B98AD-3C4B-4CCF-B3A2-4BBBBB24B2E3}" destId="{251261C3-83C9-4CC5-9756-FC6347DEBB24}" srcOrd="2" destOrd="0" presId="urn:microsoft.com/office/officeart/2005/8/layout/hierarchy3"/>
    <dgm:cxn modelId="{B48202D9-B798-4158-9772-BA6F4892F6D4}" type="presParOf" srcId="{A08B98AD-3C4B-4CCF-B3A2-4BBBBB24B2E3}" destId="{068B2DF7-DBA0-4E6F-9FDB-F81F2C05BD35}" srcOrd="3" destOrd="0" presId="urn:microsoft.com/office/officeart/2005/8/layout/hierarchy3"/>
    <dgm:cxn modelId="{78AEE40C-3DDF-40AE-9BD9-FE73011745F0}" type="presParOf" srcId="{A08B98AD-3C4B-4CCF-B3A2-4BBBBB24B2E3}" destId="{0DCC765E-5297-44A6-80AC-A7E4796D2696}" srcOrd="4" destOrd="0" presId="urn:microsoft.com/office/officeart/2005/8/layout/hierarchy3"/>
    <dgm:cxn modelId="{3D3411DA-F983-4564-9416-C9CCEE153D6F}" type="presParOf" srcId="{A08B98AD-3C4B-4CCF-B3A2-4BBBBB24B2E3}" destId="{B2CD6EB9-5A86-414D-819A-BF8E67B2BBD4}" srcOrd="5" destOrd="0" presId="urn:microsoft.com/office/officeart/2005/8/layout/hierarchy3"/>
    <dgm:cxn modelId="{F204D76C-61EB-4EF3-9CCB-6E0DF6FFE16D}" type="presParOf" srcId="{A08B98AD-3C4B-4CCF-B3A2-4BBBBB24B2E3}" destId="{E9F198EC-F569-4C5C-960C-C8B052FF515E}" srcOrd="6" destOrd="0" presId="urn:microsoft.com/office/officeart/2005/8/layout/hierarchy3"/>
    <dgm:cxn modelId="{42452B75-E461-4258-A2F1-58C6E375D5DD}" type="presParOf" srcId="{A08B98AD-3C4B-4CCF-B3A2-4BBBBB24B2E3}" destId="{574D28DF-61A5-440E-A88C-A688FE2B7FE3}" srcOrd="7" destOrd="0" presId="urn:microsoft.com/office/officeart/2005/8/layout/hierarchy3"/>
    <dgm:cxn modelId="{F99BFBDE-958E-4DE0-8D38-ADA1F3312783}" type="presParOf" srcId="{A08B98AD-3C4B-4CCF-B3A2-4BBBBB24B2E3}" destId="{7EC084ED-8242-4D59-8464-9E86E80491CD}" srcOrd="8" destOrd="0" presId="urn:microsoft.com/office/officeart/2005/8/layout/hierarchy3"/>
    <dgm:cxn modelId="{2492436C-369F-4108-967F-E6DD4D3BBF80}" type="presParOf" srcId="{A08B98AD-3C4B-4CCF-B3A2-4BBBBB24B2E3}" destId="{C7D2A61C-7B82-483E-B132-B840F7FB4E6E}" srcOrd="9" destOrd="0" presId="urn:microsoft.com/office/officeart/2005/8/layout/hierarchy3"/>
    <dgm:cxn modelId="{1C64A850-5A16-4768-91C8-CF35CD6D0519}" type="presParOf" srcId="{A08B98AD-3C4B-4CCF-B3A2-4BBBBB24B2E3}" destId="{11021E40-6819-4DFF-B726-D52E868E6C48}" srcOrd="10" destOrd="0" presId="urn:microsoft.com/office/officeart/2005/8/layout/hierarchy3"/>
    <dgm:cxn modelId="{8F466807-A14F-494E-B1E0-978CFFC937F0}" type="presParOf" srcId="{A08B98AD-3C4B-4CCF-B3A2-4BBBBB24B2E3}" destId="{88210835-84AA-4167-8ABE-349428664E2D}" srcOrd="11" destOrd="0" presId="urn:microsoft.com/office/officeart/2005/8/layout/hierarchy3"/>
    <dgm:cxn modelId="{17A7036B-1B07-4CFB-B885-BE300ACC3DDA}" type="presParOf" srcId="{EAA6DD26-44A7-4A5D-8581-0B0F91F8681E}" destId="{A0A61DB8-8DA6-4989-A246-348F94403F39}" srcOrd="1" destOrd="0" presId="urn:microsoft.com/office/officeart/2005/8/layout/hierarchy3"/>
    <dgm:cxn modelId="{25140060-1DD9-411C-957C-AF482BBF8418}" type="presParOf" srcId="{A0A61DB8-8DA6-4989-A246-348F94403F39}" destId="{4A0F5871-A9C5-448F-9C02-9F13297D450F}" srcOrd="0" destOrd="0" presId="urn:microsoft.com/office/officeart/2005/8/layout/hierarchy3"/>
    <dgm:cxn modelId="{8C2F98BC-812B-41AB-9F7A-84340E6C34F1}" type="presParOf" srcId="{4A0F5871-A9C5-448F-9C02-9F13297D450F}" destId="{085D41D8-F830-42D9-951E-E46982B47E33}" srcOrd="0" destOrd="0" presId="urn:microsoft.com/office/officeart/2005/8/layout/hierarchy3"/>
    <dgm:cxn modelId="{BBDEE3AC-E754-4C00-827F-8E6788CC5482}" type="presParOf" srcId="{4A0F5871-A9C5-448F-9C02-9F13297D450F}" destId="{DBB35F96-4FC2-44D6-9605-046D410E4CB0}" srcOrd="1" destOrd="0" presId="urn:microsoft.com/office/officeart/2005/8/layout/hierarchy3"/>
    <dgm:cxn modelId="{0536CBC0-6548-4DB7-AC67-6B576E3A7836}" type="presParOf" srcId="{A0A61DB8-8DA6-4989-A246-348F94403F39}" destId="{6075C0EC-E9CD-4917-8652-C3DCAA90EA0E}" srcOrd="1" destOrd="0" presId="urn:microsoft.com/office/officeart/2005/8/layout/hierarchy3"/>
    <dgm:cxn modelId="{DFF1F4E9-E396-42A8-9D4A-FA1DF3DF7163}" type="presParOf" srcId="{6075C0EC-E9CD-4917-8652-C3DCAA90EA0E}" destId="{B81B2F44-0589-4490-BFEC-347C78DEB81A}" srcOrd="0" destOrd="0" presId="urn:microsoft.com/office/officeart/2005/8/layout/hierarchy3"/>
    <dgm:cxn modelId="{FE13D006-9FC5-4EDA-A857-794E3C41F550}" type="presParOf" srcId="{6075C0EC-E9CD-4917-8652-C3DCAA90EA0E}" destId="{EC775856-8B20-4418-9F40-CD1433989E06}" srcOrd="1" destOrd="0" presId="urn:microsoft.com/office/officeart/2005/8/layout/hierarchy3"/>
    <dgm:cxn modelId="{7EC11F17-33A8-467B-B940-7B46E315EA09}" type="presParOf" srcId="{6075C0EC-E9CD-4917-8652-C3DCAA90EA0E}" destId="{B9D16A08-DD62-4A59-8FF7-8FE2E72047B0}" srcOrd="2" destOrd="0" presId="urn:microsoft.com/office/officeart/2005/8/layout/hierarchy3"/>
    <dgm:cxn modelId="{2AD5D198-71A0-4EC9-9C05-33E75D25F2AA}" type="presParOf" srcId="{6075C0EC-E9CD-4917-8652-C3DCAA90EA0E}" destId="{A84623C9-E105-4A86-A414-87FDEEFC46AA}" srcOrd="3" destOrd="0" presId="urn:microsoft.com/office/officeart/2005/8/layout/hierarchy3"/>
    <dgm:cxn modelId="{CF383D21-AFDC-4DB0-9AA8-298FE87D24AE}" type="presParOf" srcId="{6075C0EC-E9CD-4917-8652-C3DCAA90EA0E}" destId="{94BFD9AC-FC18-4369-AAE4-2357602345EC}" srcOrd="4" destOrd="0" presId="urn:microsoft.com/office/officeart/2005/8/layout/hierarchy3"/>
    <dgm:cxn modelId="{F270E48C-FD31-4F2B-85ED-C6E146AF9F38}" type="presParOf" srcId="{6075C0EC-E9CD-4917-8652-C3DCAA90EA0E}" destId="{886F8C87-AC21-453B-8F23-E7641B025748}" srcOrd="5" destOrd="0" presId="urn:microsoft.com/office/officeart/2005/8/layout/hierarchy3"/>
    <dgm:cxn modelId="{2FE4F909-55E5-45AA-B095-F4F086976F1C}" type="presParOf" srcId="{EAA6DD26-44A7-4A5D-8581-0B0F91F8681E}" destId="{78F96427-333A-418D-A8EB-C4A70F0A08DF}" srcOrd="2" destOrd="0" presId="urn:microsoft.com/office/officeart/2005/8/layout/hierarchy3"/>
    <dgm:cxn modelId="{D45ADA3C-D592-43D7-9982-EF3970543D9B}" type="presParOf" srcId="{78F96427-333A-418D-A8EB-C4A70F0A08DF}" destId="{DDD761B0-1A4D-47D5-94D0-8945166764C0}" srcOrd="0" destOrd="0" presId="urn:microsoft.com/office/officeart/2005/8/layout/hierarchy3"/>
    <dgm:cxn modelId="{2AAEEB53-FBE5-46F5-9378-B4A1930B6FBC}" type="presParOf" srcId="{DDD761B0-1A4D-47D5-94D0-8945166764C0}" destId="{6CBFF22E-731A-4C06-9D19-931981A9ADAB}" srcOrd="0" destOrd="0" presId="urn:microsoft.com/office/officeart/2005/8/layout/hierarchy3"/>
    <dgm:cxn modelId="{2FE1305F-FF98-4B33-A918-3A1C31CF6A34}" type="presParOf" srcId="{DDD761B0-1A4D-47D5-94D0-8945166764C0}" destId="{96F03B98-9FD5-42C4-B48D-DB81A27C486D}" srcOrd="1" destOrd="0" presId="urn:microsoft.com/office/officeart/2005/8/layout/hierarchy3"/>
    <dgm:cxn modelId="{4895E857-AABB-4C0E-BBF6-866C5BF16E8C}" type="presParOf" srcId="{78F96427-333A-418D-A8EB-C4A70F0A08DF}" destId="{17BF823C-C8DC-4FD6-8C93-E6A839D2B9A4}" srcOrd="1" destOrd="0" presId="urn:microsoft.com/office/officeart/2005/8/layout/hierarchy3"/>
    <dgm:cxn modelId="{363B0BB7-4FD2-4B3D-AADB-8C0759C76A2F}" type="presParOf" srcId="{17BF823C-C8DC-4FD6-8C93-E6A839D2B9A4}" destId="{71A95F40-E3E9-48A3-AA2E-0B6FC0F62E5C}" srcOrd="0" destOrd="0" presId="urn:microsoft.com/office/officeart/2005/8/layout/hierarchy3"/>
    <dgm:cxn modelId="{060BB2C1-0102-4304-B297-853FF0A73FCA}" type="presParOf" srcId="{17BF823C-C8DC-4FD6-8C93-E6A839D2B9A4}" destId="{8C96B515-D41D-43D0-8E44-C18C35C11A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AAF4E-6952-4CE4-BDC4-90645104BBED}">
      <dsp:nvSpPr>
        <dsp:cNvPr id="0" name=""/>
        <dsp:cNvSpPr/>
      </dsp:nvSpPr>
      <dsp:spPr>
        <a:xfrm>
          <a:off x="0" y="0"/>
          <a:ext cx="5743784" cy="43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အချည်းနှီးသောတွေးခေါ်မှု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2826" y="12826"/>
        <a:ext cx="5718132" cy="412261"/>
      </dsp:txXfrm>
    </dsp:sp>
    <dsp:sp modelId="{2C5BA000-95CA-488A-B369-8E543E7861E9}">
      <dsp:nvSpPr>
        <dsp:cNvPr id="0" name=""/>
        <dsp:cNvSpPr/>
      </dsp:nvSpPr>
      <dsp:spPr>
        <a:xfrm rot="5400000">
          <a:off x="2789783" y="448861"/>
          <a:ext cx="164217" cy="197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/>
        </a:p>
      </dsp:txBody>
      <dsp:txXfrm rot="-5400000">
        <a:off x="2812774" y="465283"/>
        <a:ext cx="118237" cy="114952"/>
      </dsp:txXfrm>
    </dsp:sp>
    <dsp:sp modelId="{97E8FC94-2279-4435-9CC1-9F141CBDC602}">
      <dsp:nvSpPr>
        <dsp:cNvPr id="0" name=""/>
        <dsp:cNvSpPr/>
      </dsp:nvSpPr>
      <dsp:spPr>
        <a:xfrm>
          <a:off x="0" y="656870"/>
          <a:ext cx="5743784" cy="43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04378"/>
                <a:satOff val="-7227"/>
                <a:lumOff val="-9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04378"/>
                <a:satOff val="-7227"/>
                <a:lumOff val="-9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04378"/>
                <a:satOff val="-7227"/>
                <a:lumOff val="-9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အမှောင်တိဖုံးသောသူတို့၏နားလည်မှု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2826" y="669696"/>
        <a:ext cx="5718132" cy="412261"/>
      </dsp:txXfrm>
    </dsp:sp>
    <dsp:sp modelId="{3603B0BD-1923-48AC-AB74-D3135BF9E1F2}">
      <dsp:nvSpPr>
        <dsp:cNvPr id="0" name=""/>
        <dsp:cNvSpPr/>
      </dsp:nvSpPr>
      <dsp:spPr>
        <a:xfrm rot="5400000">
          <a:off x="2789783" y="1105732"/>
          <a:ext cx="164217" cy="197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5254"/>
            <a:satOff val="-8672"/>
            <a:lumOff val="-113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/>
        </a:p>
      </dsp:txBody>
      <dsp:txXfrm rot="-5400000">
        <a:off x="2812774" y="1122154"/>
        <a:ext cx="118237" cy="114952"/>
      </dsp:txXfrm>
    </dsp:sp>
    <dsp:sp modelId="{01C99FB7-1CA7-41C5-900A-A90F8E320740}">
      <dsp:nvSpPr>
        <dsp:cNvPr id="0" name=""/>
        <dsp:cNvSpPr/>
      </dsp:nvSpPr>
      <dsp:spPr>
        <a:xfrm>
          <a:off x="0" y="1313741"/>
          <a:ext cx="5743784" cy="43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208756"/>
                <a:satOff val="-14454"/>
                <a:lumOff val="-1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08756"/>
                <a:satOff val="-14454"/>
                <a:lumOff val="-1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08756"/>
                <a:satOff val="-14454"/>
                <a:lumOff val="-1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ခိုင်မာသောစိတ်ထားများ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2826" y="1326567"/>
        <a:ext cx="5718132" cy="412261"/>
      </dsp:txXfrm>
    </dsp:sp>
    <dsp:sp modelId="{1F16F583-FD2F-4814-81A0-90BC905F5331}">
      <dsp:nvSpPr>
        <dsp:cNvPr id="0" name=""/>
        <dsp:cNvSpPr/>
      </dsp:nvSpPr>
      <dsp:spPr>
        <a:xfrm rot="5400000">
          <a:off x="2789783" y="1762603"/>
          <a:ext cx="164217" cy="197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250508"/>
            <a:satOff val="-17344"/>
            <a:lumOff val="-227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/>
        </a:p>
      </dsp:txBody>
      <dsp:txXfrm rot="-5400000">
        <a:off x="2812774" y="1779025"/>
        <a:ext cx="118237" cy="114952"/>
      </dsp:txXfrm>
    </dsp:sp>
    <dsp:sp modelId="{6A5B2D24-0DEE-49A3-880D-6F205F92C0E5}">
      <dsp:nvSpPr>
        <dsp:cNvPr id="0" name=""/>
        <dsp:cNvSpPr/>
      </dsp:nvSpPr>
      <dsp:spPr>
        <a:xfrm>
          <a:off x="0" y="1970612"/>
          <a:ext cx="5743784" cy="43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ဘုရားသခင်ရဲ့အသက်တာမှလစ်လျူရှုခြင်း၊ခွဲထွက်ခြင်း။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2826" y="1983438"/>
        <a:ext cx="5718132" cy="412261"/>
      </dsp:txXfrm>
    </dsp:sp>
    <dsp:sp modelId="{5523947A-1CFA-4328-9444-1A6470505006}">
      <dsp:nvSpPr>
        <dsp:cNvPr id="0" name=""/>
        <dsp:cNvSpPr/>
      </dsp:nvSpPr>
      <dsp:spPr>
        <a:xfrm rot="5400000">
          <a:off x="2789783" y="2419474"/>
          <a:ext cx="164217" cy="197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75762"/>
            <a:satOff val="-26017"/>
            <a:lumOff val="-341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/>
        </a:p>
      </dsp:txBody>
      <dsp:txXfrm rot="-5400000">
        <a:off x="2812774" y="2435896"/>
        <a:ext cx="118237" cy="114952"/>
      </dsp:txXfrm>
    </dsp:sp>
    <dsp:sp modelId="{F56A721C-E61C-47B7-8B15-678D9A40EA1C}">
      <dsp:nvSpPr>
        <dsp:cNvPr id="0" name=""/>
        <dsp:cNvSpPr/>
      </dsp:nvSpPr>
      <dsp:spPr>
        <a:xfrm>
          <a:off x="0" y="2627483"/>
          <a:ext cx="5743784" cy="43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417513"/>
                <a:satOff val="-28907"/>
                <a:lumOff val="-37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417513"/>
                <a:satOff val="-28907"/>
                <a:lumOff val="-37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417513"/>
                <a:satOff val="-28907"/>
                <a:lumOff val="-37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အာရုံခံစားမှုအားလုံးဆုံးရှုံးသွားရ</a:t>
          </a:r>
          <a:r>
            <a:rPr lang="my-MM" sz="1800" b="1" kern="1200" dirty="0">
              <a:solidFill>
                <a:schemeClr val="bg1"/>
              </a:solidFill>
            </a:rPr>
            <a:t>ခြင်း</a:t>
          </a: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26" y="2640309"/>
        <a:ext cx="5718132" cy="412261"/>
      </dsp:txXfrm>
    </dsp:sp>
    <dsp:sp modelId="{36A36E8D-342F-430C-8A8F-A38416E23B42}">
      <dsp:nvSpPr>
        <dsp:cNvPr id="0" name=""/>
        <dsp:cNvSpPr/>
      </dsp:nvSpPr>
      <dsp:spPr>
        <a:xfrm rot="5400000">
          <a:off x="2789783" y="3076345"/>
          <a:ext cx="164217" cy="197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501015"/>
            <a:satOff val="-34689"/>
            <a:lumOff val="-455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/>
        </a:p>
      </dsp:txBody>
      <dsp:txXfrm rot="-5400000">
        <a:off x="2812774" y="3092767"/>
        <a:ext cx="118237" cy="114952"/>
      </dsp:txXfrm>
    </dsp:sp>
    <dsp:sp modelId="{671F9C3C-848E-4F40-81C4-2FC4F3DD4CBC}">
      <dsp:nvSpPr>
        <dsp:cNvPr id="0" name=""/>
        <dsp:cNvSpPr/>
      </dsp:nvSpPr>
      <dsp:spPr>
        <a:xfrm>
          <a:off x="0" y="3284354"/>
          <a:ext cx="5743784" cy="43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021890"/>
                <a:satOff val="-36134"/>
                <a:lumOff val="-4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021890"/>
                <a:satOff val="-36134"/>
                <a:lumOff val="-4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021890"/>
                <a:satOff val="-36134"/>
                <a:lumOff val="-4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ကာမဂုဏ်ခံစားမှုသို့သူတို့ကိုယ်သူတို့ အပ်နှံ</a:t>
          </a:r>
          <a:r>
            <a:rPr lang="my-MM" sz="1800" b="1" kern="1200" dirty="0">
              <a:solidFill>
                <a:schemeClr val="bg1"/>
              </a:solidFill>
            </a:rPr>
            <a:t>ခြင်း</a:t>
          </a: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26" y="3297180"/>
        <a:ext cx="5718132" cy="412261"/>
      </dsp:txXfrm>
    </dsp:sp>
    <dsp:sp modelId="{2158F942-1A11-4DC7-B8FE-D12343A2A7B1}">
      <dsp:nvSpPr>
        <dsp:cNvPr id="0" name=""/>
        <dsp:cNvSpPr/>
      </dsp:nvSpPr>
      <dsp:spPr>
        <a:xfrm rot="5400000">
          <a:off x="2789783" y="3733216"/>
          <a:ext cx="164217" cy="197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/>
        </a:p>
      </dsp:txBody>
      <dsp:txXfrm rot="-5400000">
        <a:off x="2812774" y="3749638"/>
        <a:ext cx="118237" cy="114952"/>
      </dsp:txXfrm>
    </dsp:sp>
    <dsp:sp modelId="{DE9A1917-2DC5-4815-9EFB-17BA50494E66}">
      <dsp:nvSpPr>
        <dsp:cNvPr id="0" name=""/>
        <dsp:cNvSpPr/>
      </dsp:nvSpPr>
      <dsp:spPr>
        <a:xfrm>
          <a:off x="0" y="3941225"/>
          <a:ext cx="5743784" cy="437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မစင်ကြယ်မှုအမျိုးမျိုးကို စွဲလမ်းခြင်း။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26" y="3954051"/>
        <a:ext cx="5718132" cy="412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85927-EBEA-4F4C-8664-2598D8CB28C3}">
      <dsp:nvSpPr>
        <dsp:cNvPr id="0" name=""/>
        <dsp:cNvSpPr/>
      </dsp:nvSpPr>
      <dsp:spPr>
        <a:xfrm>
          <a:off x="3584" y="10868"/>
          <a:ext cx="3494616" cy="10944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အဝတ်ဟောင်းကို ပယ်ရှားပါ။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4" y="10868"/>
        <a:ext cx="3494616" cy="1094400"/>
      </dsp:txXfrm>
    </dsp:sp>
    <dsp:sp modelId="{392410F8-5680-408A-9B61-8DD63066361E}">
      <dsp:nvSpPr>
        <dsp:cNvPr id="0" name=""/>
        <dsp:cNvSpPr/>
      </dsp:nvSpPr>
      <dsp:spPr>
        <a:xfrm>
          <a:off x="3584" y="1105268"/>
          <a:ext cx="3494616" cy="18254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ကျွန်ုပ်တို့သည် ခရစ်တော်ကို လက်မခံမီ ကျွန်ုပ်တို့၏ အပြစ်ရှိသော အသက်တာ၏ အုပ်စိုးမှုအောက်တွင် နေထိုင်ခြင်းကို ရပ်တန့်လိုက်သည်။</a:t>
          </a:r>
          <a:endParaRPr lang="es-ES" sz="1800" b="1" kern="1200" dirty="0"/>
        </a:p>
      </dsp:txBody>
      <dsp:txXfrm>
        <a:off x="3584" y="1105268"/>
        <a:ext cx="3494616" cy="1825424"/>
      </dsp:txXfrm>
    </dsp:sp>
    <dsp:sp modelId="{37463832-1D39-4B7B-8A33-D0AB81543AAA}">
      <dsp:nvSpPr>
        <dsp:cNvPr id="0" name=""/>
        <dsp:cNvSpPr/>
      </dsp:nvSpPr>
      <dsp:spPr>
        <a:xfrm>
          <a:off x="3987447" y="10868"/>
          <a:ext cx="3494616" cy="109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သင့်စိတ်ကို အသစ်ပြန်စပါ။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7447" y="10868"/>
        <a:ext cx="3494616" cy="1094400"/>
      </dsp:txXfrm>
    </dsp:sp>
    <dsp:sp modelId="{E7809A06-36B8-44E1-B759-394C03B676E0}">
      <dsp:nvSpPr>
        <dsp:cNvPr id="0" name=""/>
        <dsp:cNvSpPr/>
      </dsp:nvSpPr>
      <dsp:spPr>
        <a:xfrm>
          <a:off x="3987447" y="1105268"/>
          <a:ext cx="3494616" cy="18254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သခင်ယေရှု၏သွန်သင်ချက်များနှင့်ကိုယ်တော်၏စံနမူနာများသည်ကျွန်ုပ်တို့၏စိတ်ကိုပုံဖော်ပေးကာကျွန်ုပ်တို့၏သခင်အဖြစ် ကိုယ်တော်အပေါ်သစ္စာစောင့်သိကြသည်။</a:t>
          </a:r>
          <a:endParaRPr lang="es-ES" sz="1600" b="1" kern="1200" dirty="0"/>
        </a:p>
      </dsp:txBody>
      <dsp:txXfrm>
        <a:off x="3987447" y="1105268"/>
        <a:ext cx="3494616" cy="1825424"/>
      </dsp:txXfrm>
    </dsp:sp>
    <dsp:sp modelId="{3CDA422E-2CDB-484F-BDF4-58D03301C30E}">
      <dsp:nvSpPr>
        <dsp:cNvPr id="0" name=""/>
        <dsp:cNvSpPr/>
      </dsp:nvSpPr>
      <dsp:spPr>
        <a:xfrm>
          <a:off x="7971310" y="10868"/>
          <a:ext cx="3494616" cy="109440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အဝတ်သစ်ကိုဝတ်ဆင်ပါ။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71310" y="10868"/>
        <a:ext cx="3494616" cy="1094400"/>
      </dsp:txXfrm>
    </dsp:sp>
    <dsp:sp modelId="{7CA441DE-A22C-43E0-8965-5FB8ACA31F8D}">
      <dsp:nvSpPr>
        <dsp:cNvPr id="0" name=""/>
        <dsp:cNvSpPr/>
      </dsp:nvSpPr>
      <dsp:spPr>
        <a:xfrm>
          <a:off x="7971310" y="1105268"/>
          <a:ext cx="3494616" cy="182542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ဘုရားသခင်၏အကူအညီဖြင့် ကျွန်ုပ်တို့သည် ဖြောင့်မတ်ခြင်းနှင့် သန့်ရှင်းသောအသက်တာတွင် နေထိုင်ကြသည်။</a:t>
          </a:r>
          <a:endParaRPr lang="es-ES" sz="1800" b="1" kern="1200" dirty="0"/>
        </a:p>
      </dsp:txBody>
      <dsp:txXfrm>
        <a:off x="7971310" y="1105268"/>
        <a:ext cx="3494616" cy="1825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4A75B-166B-4383-93A2-5603615B59AF}">
      <dsp:nvSpPr>
        <dsp:cNvPr id="0" name=""/>
        <dsp:cNvSpPr/>
      </dsp:nvSpPr>
      <dsp:spPr>
        <a:xfrm>
          <a:off x="3292" y="125965"/>
          <a:ext cx="2037110" cy="81484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25</a:t>
          </a:r>
        </a:p>
      </dsp:txBody>
      <dsp:txXfrm>
        <a:off x="3292" y="125965"/>
        <a:ext cx="1833399" cy="814844"/>
      </dsp:txXfrm>
    </dsp:sp>
    <dsp:sp modelId="{9872A7E1-2ACD-428E-876F-85B4280D4085}">
      <dsp:nvSpPr>
        <dsp:cNvPr id="0" name=""/>
        <dsp:cNvSpPr/>
      </dsp:nvSpPr>
      <dsp:spPr>
        <a:xfrm>
          <a:off x="1775578" y="195227"/>
          <a:ext cx="2873585" cy="6763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မှားယွင်းသောအသက်တာပုံစံကို ပယ်ရှားပါ။</a:t>
          </a:r>
          <a:endParaRPr lang="es-ES" sz="1800" b="1" kern="1200" dirty="0"/>
        </a:p>
      </dsp:txBody>
      <dsp:txXfrm>
        <a:off x="2113738" y="195227"/>
        <a:ext cx="2197265" cy="676320"/>
      </dsp:txXfrm>
    </dsp:sp>
    <dsp:sp modelId="{CA50A35C-8487-4768-8977-0F85CCB656D2}">
      <dsp:nvSpPr>
        <dsp:cNvPr id="0" name=""/>
        <dsp:cNvSpPr/>
      </dsp:nvSpPr>
      <dsp:spPr>
        <a:xfrm>
          <a:off x="4412451" y="195227"/>
          <a:ext cx="3071020" cy="676320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အမှန်အတိုင်းပြောပါ။</a:t>
          </a:r>
          <a:endParaRPr lang="es-ES" sz="1800" b="1" kern="1200" dirty="0"/>
        </a:p>
      </dsp:txBody>
      <dsp:txXfrm>
        <a:off x="4750611" y="195227"/>
        <a:ext cx="2394700" cy="676320"/>
      </dsp:txXfrm>
    </dsp:sp>
    <dsp:sp modelId="{BC782680-C33D-41F0-BE58-66A9AD1D8936}">
      <dsp:nvSpPr>
        <dsp:cNvPr id="0" name=""/>
        <dsp:cNvSpPr/>
      </dsp:nvSpPr>
      <dsp:spPr>
        <a:xfrm>
          <a:off x="7246760" y="195227"/>
          <a:ext cx="4652951" cy="67632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ကျွန်ုပ်တို့သည် တစ်ဦးနှင့်တစ်ဦး အဖွဲ့ဝင်များဖြစ်သည်။</a:t>
          </a:r>
          <a:endParaRPr lang="es-ES" sz="1800" b="1" kern="1200" dirty="0"/>
        </a:p>
      </dsp:txBody>
      <dsp:txXfrm>
        <a:off x="7584920" y="195227"/>
        <a:ext cx="3976631" cy="676320"/>
      </dsp:txXfrm>
    </dsp:sp>
    <dsp:sp modelId="{E1A18361-2182-4512-AD27-956FB31AD4E6}">
      <dsp:nvSpPr>
        <dsp:cNvPr id="0" name=""/>
        <dsp:cNvSpPr/>
      </dsp:nvSpPr>
      <dsp:spPr>
        <a:xfrm>
          <a:off x="3292" y="1054888"/>
          <a:ext cx="2037110" cy="814844"/>
        </a:xfrm>
        <a:prstGeom prst="homePlate">
          <a:avLst/>
        </a:prstGeom>
        <a:solidFill>
          <a:schemeClr val="accent3">
            <a:hueOff val="-2426662"/>
            <a:satOff val="4796"/>
            <a:lumOff val="45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26-27 </a:t>
          </a:r>
          <a:r>
            <a:rPr lang="es-ES" sz="18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(*)</a:t>
          </a:r>
        </a:p>
      </dsp:txBody>
      <dsp:txXfrm>
        <a:off x="3292" y="1054888"/>
        <a:ext cx="1833399" cy="814844"/>
      </dsp:txXfrm>
    </dsp:sp>
    <dsp:sp modelId="{FBAE18DF-8C1A-4299-AA36-104323AA18FA}">
      <dsp:nvSpPr>
        <dsp:cNvPr id="0" name=""/>
        <dsp:cNvSpPr/>
      </dsp:nvSpPr>
      <dsp:spPr>
        <a:xfrm>
          <a:off x="1775578" y="1124149"/>
          <a:ext cx="2873585" cy="6763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အမျက်ဒေါသ၌ ဒုစရိုက်ကိုမပြုနှင့်</a:t>
          </a:r>
          <a:endParaRPr lang="es-ES" sz="1800" b="1" kern="1200" baseline="30000" dirty="0"/>
        </a:p>
      </dsp:txBody>
      <dsp:txXfrm>
        <a:off x="2113738" y="1124149"/>
        <a:ext cx="2197265" cy="676320"/>
      </dsp:txXfrm>
    </dsp:sp>
    <dsp:sp modelId="{DB0A8D56-33B8-4C29-989B-D2D7C51725FB}">
      <dsp:nvSpPr>
        <dsp:cNvPr id="0" name=""/>
        <dsp:cNvSpPr/>
      </dsp:nvSpPr>
      <dsp:spPr>
        <a:xfrm>
          <a:off x="4412451" y="1124149"/>
          <a:ext cx="3071020" cy="676320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စိတ်ဆိုးပါ။</a:t>
          </a:r>
          <a:r>
            <a:rPr lang="en-US" sz="1800" b="1" kern="1200" dirty="0"/>
            <a:t>(</a:t>
          </a:r>
          <a:r>
            <a:rPr lang="my-MM" sz="1800" b="1" kern="1200" dirty="0"/>
            <a:t>မတရားမှုမှာ</a:t>
          </a:r>
          <a:r>
            <a:rPr lang="en-US" sz="1800" b="1" kern="1200" dirty="0"/>
            <a:t>)</a:t>
          </a:r>
          <a:endParaRPr lang="es-ES" sz="1800" b="1" kern="1200" dirty="0"/>
        </a:p>
      </dsp:txBody>
      <dsp:txXfrm>
        <a:off x="4750611" y="1124149"/>
        <a:ext cx="2394700" cy="676320"/>
      </dsp:txXfrm>
    </dsp:sp>
    <dsp:sp modelId="{BC6A68AA-E8E0-4561-B781-9E7F5028628A}">
      <dsp:nvSpPr>
        <dsp:cNvPr id="0" name=""/>
        <dsp:cNvSpPr/>
      </dsp:nvSpPr>
      <dsp:spPr>
        <a:xfrm>
          <a:off x="7250052" y="1082468"/>
          <a:ext cx="4652951" cy="67632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my-MM" sz="1800" b="1" kern="1200" dirty="0"/>
            <a:t>စိတ်ဆိုးနေရင်မာရ်နတ်အား ခြေကုပ်ရာ၊ ပေးခြင်းဖြစ်သည်။
</a:t>
          </a:r>
          <a:endParaRPr lang="es-ES" sz="1800" b="1" kern="1200" dirty="0"/>
        </a:p>
      </dsp:txBody>
      <dsp:txXfrm>
        <a:off x="7588212" y="1082468"/>
        <a:ext cx="3976631" cy="676320"/>
      </dsp:txXfrm>
    </dsp:sp>
    <dsp:sp modelId="{37644DF3-CAFC-4A88-BA70-B79B08F46F23}">
      <dsp:nvSpPr>
        <dsp:cNvPr id="0" name=""/>
        <dsp:cNvSpPr/>
      </dsp:nvSpPr>
      <dsp:spPr>
        <a:xfrm>
          <a:off x="3292" y="1983810"/>
          <a:ext cx="2037110" cy="814844"/>
        </a:xfrm>
        <a:prstGeom prst="homePlate">
          <a:avLst/>
        </a:prstGeom>
        <a:solidFill>
          <a:schemeClr val="accent3">
            <a:hueOff val="-4853325"/>
            <a:satOff val="9593"/>
            <a:lumOff val="91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28</a:t>
          </a:r>
        </a:p>
      </dsp:txBody>
      <dsp:txXfrm>
        <a:off x="3292" y="1983810"/>
        <a:ext cx="1833399" cy="814844"/>
      </dsp:txXfrm>
    </dsp:sp>
    <dsp:sp modelId="{F45A456F-220C-4F5B-A784-DA0A3819A7EE}">
      <dsp:nvSpPr>
        <dsp:cNvPr id="0" name=""/>
        <dsp:cNvSpPr/>
      </dsp:nvSpPr>
      <dsp:spPr>
        <a:xfrm>
          <a:off x="1775578" y="2053072"/>
          <a:ext cx="2873585" cy="6763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မခိုးတော့ဘူး။</a:t>
          </a:r>
          <a:endParaRPr lang="es-ES" sz="1800" b="1" kern="1200" dirty="0"/>
        </a:p>
      </dsp:txBody>
      <dsp:txXfrm>
        <a:off x="2113738" y="2053072"/>
        <a:ext cx="2197265" cy="676320"/>
      </dsp:txXfrm>
    </dsp:sp>
    <dsp:sp modelId="{E88E979A-84B4-4224-AFDF-DDE861D4DB35}">
      <dsp:nvSpPr>
        <dsp:cNvPr id="0" name=""/>
        <dsp:cNvSpPr/>
      </dsp:nvSpPr>
      <dsp:spPr>
        <a:xfrm>
          <a:off x="4415993" y="2071556"/>
          <a:ext cx="3071020" cy="676320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ရိုးသားတဲ့အလုပ်ကိုလုပ်ပါ</a:t>
          </a:r>
          <a:endParaRPr lang="es-ES" sz="1800" b="1" kern="1200" dirty="0"/>
        </a:p>
      </dsp:txBody>
      <dsp:txXfrm>
        <a:off x="4754153" y="2071556"/>
        <a:ext cx="2394700" cy="676320"/>
      </dsp:txXfrm>
    </dsp:sp>
    <dsp:sp modelId="{EF33B80D-2279-4390-A513-29468EE9EC48}">
      <dsp:nvSpPr>
        <dsp:cNvPr id="0" name=""/>
        <dsp:cNvSpPr/>
      </dsp:nvSpPr>
      <dsp:spPr>
        <a:xfrm>
          <a:off x="7246760" y="2053072"/>
          <a:ext cx="4652951" cy="67632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လိုအပ်သူများနှင့် မျှဝေပါ။</a:t>
          </a:r>
          <a:endParaRPr lang="es-ES" sz="1800" b="1" kern="1200" dirty="0"/>
        </a:p>
      </dsp:txBody>
      <dsp:txXfrm>
        <a:off x="7584920" y="2053072"/>
        <a:ext cx="3976631" cy="676320"/>
      </dsp:txXfrm>
    </dsp:sp>
    <dsp:sp modelId="{E4D6E045-7496-449C-A6DE-680E1AAD1EC2}">
      <dsp:nvSpPr>
        <dsp:cNvPr id="0" name=""/>
        <dsp:cNvSpPr/>
      </dsp:nvSpPr>
      <dsp:spPr>
        <a:xfrm>
          <a:off x="3292" y="2912733"/>
          <a:ext cx="2037110" cy="814844"/>
        </a:xfrm>
        <a:prstGeom prst="homePlate">
          <a:avLst/>
        </a:prstGeom>
        <a:solidFill>
          <a:srgbClr val="DAA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29</a:t>
          </a:r>
        </a:p>
      </dsp:txBody>
      <dsp:txXfrm>
        <a:off x="3292" y="2912733"/>
        <a:ext cx="1833399" cy="814844"/>
      </dsp:txXfrm>
    </dsp:sp>
    <dsp:sp modelId="{1D2004CA-AA32-48A4-9B26-72DD4A0C757A}">
      <dsp:nvSpPr>
        <dsp:cNvPr id="0" name=""/>
        <dsp:cNvSpPr/>
      </dsp:nvSpPr>
      <dsp:spPr>
        <a:xfrm>
          <a:off x="1775578" y="2981994"/>
          <a:ext cx="2873585" cy="6763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အကုသိုလ်တရားတွေကို ရှောင်ပါ။</a:t>
          </a:r>
          <a:endParaRPr lang="es-ES" sz="1600" b="1" kern="1200" dirty="0"/>
        </a:p>
      </dsp:txBody>
      <dsp:txXfrm>
        <a:off x="2113738" y="2981994"/>
        <a:ext cx="2197265" cy="676320"/>
      </dsp:txXfrm>
    </dsp:sp>
    <dsp:sp modelId="{0C350BC6-CFE0-4743-B851-1AB904B550A4}">
      <dsp:nvSpPr>
        <dsp:cNvPr id="0" name=""/>
        <dsp:cNvSpPr/>
      </dsp:nvSpPr>
      <dsp:spPr>
        <a:xfrm>
          <a:off x="4415993" y="2981115"/>
          <a:ext cx="3071020" cy="676320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သူများတွေကို မြှင့်တင်ဖို့ စကားတွေပြောပါ။</a:t>
          </a:r>
          <a:endParaRPr lang="es-ES" sz="1800" b="1" kern="1200" dirty="0"/>
        </a:p>
      </dsp:txBody>
      <dsp:txXfrm>
        <a:off x="4754153" y="2981115"/>
        <a:ext cx="2394700" cy="676320"/>
      </dsp:txXfrm>
    </dsp:sp>
    <dsp:sp modelId="{A8F66146-8354-4F72-9330-0E5F59406F0F}">
      <dsp:nvSpPr>
        <dsp:cNvPr id="0" name=""/>
        <dsp:cNvSpPr/>
      </dsp:nvSpPr>
      <dsp:spPr>
        <a:xfrm>
          <a:off x="7246760" y="2981994"/>
          <a:ext cx="4652951" cy="67632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ဒါမှ နားထောင်တဲ့သူတွေ အကျိုးရှိမယ်။</a:t>
          </a:r>
          <a:endParaRPr lang="es-ES" sz="1800" b="1" kern="1200" dirty="0"/>
        </a:p>
      </dsp:txBody>
      <dsp:txXfrm>
        <a:off x="7584920" y="2981994"/>
        <a:ext cx="3976631" cy="676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4A75B-166B-4383-93A2-5603615B59AF}">
      <dsp:nvSpPr>
        <dsp:cNvPr id="0" name=""/>
        <dsp:cNvSpPr/>
      </dsp:nvSpPr>
      <dsp:spPr>
        <a:xfrm>
          <a:off x="3292" y="8597"/>
          <a:ext cx="2037110" cy="814844"/>
        </a:xfrm>
        <a:prstGeom prst="homePlat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3292" y="8597"/>
        <a:ext cx="1833399" cy="814844"/>
      </dsp:txXfrm>
    </dsp:sp>
    <dsp:sp modelId="{9872A7E1-2ACD-428E-876F-85B4280D4085}">
      <dsp:nvSpPr>
        <dsp:cNvPr id="0" name=""/>
        <dsp:cNvSpPr/>
      </dsp:nvSpPr>
      <dsp:spPr>
        <a:xfrm>
          <a:off x="1775578" y="77859"/>
          <a:ext cx="2873585" cy="67632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[A] </a:t>
          </a: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ချန်ထားခဲ့ရမည့်အရာ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738" y="77859"/>
        <a:ext cx="2197265" cy="676320"/>
      </dsp:txXfrm>
    </dsp:sp>
    <dsp:sp modelId="{CA50A35C-8487-4768-8977-0F85CCB656D2}">
      <dsp:nvSpPr>
        <dsp:cNvPr id="0" name=""/>
        <dsp:cNvSpPr/>
      </dsp:nvSpPr>
      <dsp:spPr>
        <a:xfrm>
          <a:off x="4412451" y="77859"/>
          <a:ext cx="3071020" cy="676320"/>
        </a:xfrm>
        <a:prstGeom prst="chevron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[B] </a:t>
          </a: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ဘာလုပ်ရမလဲ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0611" y="77859"/>
        <a:ext cx="2394700" cy="676320"/>
      </dsp:txXfrm>
    </dsp:sp>
    <dsp:sp modelId="{BC782680-C33D-41F0-BE58-66A9AD1D8936}">
      <dsp:nvSpPr>
        <dsp:cNvPr id="0" name=""/>
        <dsp:cNvSpPr/>
      </dsp:nvSpPr>
      <dsp:spPr>
        <a:xfrm>
          <a:off x="7246760" y="77859"/>
          <a:ext cx="4652951" cy="676320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[C] </a:t>
          </a: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ပြောင်းလဲရခြင်းအကြောင်းရင်း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84920" y="77859"/>
        <a:ext cx="3976631" cy="676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E2AF4-23F1-42EB-BE66-99799C037881}">
      <dsp:nvSpPr>
        <dsp:cNvPr id="0" name=""/>
        <dsp:cNvSpPr/>
      </dsp:nvSpPr>
      <dsp:spPr>
        <a:xfrm>
          <a:off x="0" y="102532"/>
          <a:ext cx="2752426" cy="568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ဘာတွေချန်ထားရမလဲ။</a:t>
          </a:r>
          <a:endParaRPr lang="es-ES" sz="1800" b="1" kern="1200" dirty="0">
            <a:solidFill>
              <a:schemeClr val="tx1"/>
            </a:solidFill>
            <a:effectLst/>
          </a:endParaRPr>
        </a:p>
      </dsp:txBody>
      <dsp:txXfrm>
        <a:off x="16647" y="119179"/>
        <a:ext cx="2719132" cy="535080"/>
      </dsp:txXfrm>
    </dsp:sp>
    <dsp:sp modelId="{817CF0E8-E1C1-4242-961B-BECDE9992D44}">
      <dsp:nvSpPr>
        <dsp:cNvPr id="0" name=""/>
        <dsp:cNvSpPr/>
      </dsp:nvSpPr>
      <dsp:spPr>
        <a:xfrm>
          <a:off x="229522" y="670907"/>
          <a:ext cx="91440" cy="300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140"/>
              </a:lnTo>
              <a:lnTo>
                <a:pt x="111507" y="3001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E14FF-7D41-492C-8445-85A11B7DAD02}">
      <dsp:nvSpPr>
        <dsp:cNvPr id="0" name=""/>
        <dsp:cNvSpPr/>
      </dsp:nvSpPr>
      <dsp:spPr>
        <a:xfrm>
          <a:off x="341030" y="770954"/>
          <a:ext cx="2179819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စိတ်တိုခြင်း</a:t>
          </a:r>
          <a:endParaRPr lang="es-ES" sz="1800" b="1" kern="1200" dirty="0">
            <a:effectLst/>
          </a:endParaRPr>
        </a:p>
      </dsp:txBody>
      <dsp:txXfrm>
        <a:off x="352751" y="782675"/>
        <a:ext cx="2156377" cy="376745"/>
      </dsp:txXfrm>
    </dsp:sp>
    <dsp:sp modelId="{251261C3-83C9-4CC5-9756-FC6347DEBB24}">
      <dsp:nvSpPr>
        <dsp:cNvPr id="0" name=""/>
        <dsp:cNvSpPr/>
      </dsp:nvSpPr>
      <dsp:spPr>
        <a:xfrm>
          <a:off x="229522" y="670907"/>
          <a:ext cx="91440" cy="8003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0375"/>
              </a:lnTo>
              <a:lnTo>
                <a:pt x="111507" y="80037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B2DF7-DBA0-4E6F-9FDB-F81F2C05BD35}">
      <dsp:nvSpPr>
        <dsp:cNvPr id="0" name=""/>
        <dsp:cNvSpPr/>
      </dsp:nvSpPr>
      <dsp:spPr>
        <a:xfrm>
          <a:off x="341030" y="1271188"/>
          <a:ext cx="2179819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736252"/>
              <a:satOff val="-4818"/>
              <a:lumOff val="-63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စိတ်ဆိုးခြင်း</a:t>
          </a:r>
          <a:endParaRPr lang="es-ES" sz="1800" b="1" kern="1200" dirty="0">
            <a:effectLst/>
          </a:endParaRPr>
        </a:p>
      </dsp:txBody>
      <dsp:txXfrm>
        <a:off x="352751" y="1282909"/>
        <a:ext cx="2156377" cy="376745"/>
      </dsp:txXfrm>
    </dsp:sp>
    <dsp:sp modelId="{0DCC765E-5297-44A6-80AC-A7E4796D2696}">
      <dsp:nvSpPr>
        <dsp:cNvPr id="0" name=""/>
        <dsp:cNvSpPr/>
      </dsp:nvSpPr>
      <dsp:spPr>
        <a:xfrm>
          <a:off x="229522" y="670907"/>
          <a:ext cx="91440" cy="1300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0610"/>
              </a:lnTo>
              <a:lnTo>
                <a:pt x="111507" y="130061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D6EB9-5A86-414D-819A-BF8E67B2BBD4}">
      <dsp:nvSpPr>
        <dsp:cNvPr id="0" name=""/>
        <dsp:cNvSpPr/>
      </dsp:nvSpPr>
      <dsp:spPr>
        <a:xfrm>
          <a:off x="341030" y="1771423"/>
          <a:ext cx="2179819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472504"/>
              <a:satOff val="-9636"/>
              <a:lumOff val="-126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အမျက်ထွက်ခြင်း</a:t>
          </a:r>
          <a:endParaRPr lang="es-ES" sz="1800" b="1" kern="1200" dirty="0">
            <a:effectLst/>
          </a:endParaRPr>
        </a:p>
      </dsp:txBody>
      <dsp:txXfrm>
        <a:off x="352751" y="1783144"/>
        <a:ext cx="2156377" cy="376745"/>
      </dsp:txXfrm>
    </dsp:sp>
    <dsp:sp modelId="{E9F198EC-F569-4C5C-960C-C8B052FF515E}">
      <dsp:nvSpPr>
        <dsp:cNvPr id="0" name=""/>
        <dsp:cNvSpPr/>
      </dsp:nvSpPr>
      <dsp:spPr>
        <a:xfrm>
          <a:off x="229522" y="670907"/>
          <a:ext cx="91440" cy="1800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0844"/>
              </a:lnTo>
              <a:lnTo>
                <a:pt x="111507" y="18008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D28DF-61A5-440E-A88C-A688FE2B7FE3}">
      <dsp:nvSpPr>
        <dsp:cNvPr id="0" name=""/>
        <dsp:cNvSpPr/>
      </dsp:nvSpPr>
      <dsp:spPr>
        <a:xfrm>
          <a:off x="341030" y="2271658"/>
          <a:ext cx="2179819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5208756"/>
              <a:satOff val="-14454"/>
              <a:lumOff val="-189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အော်ဟစ်ငေါက်ငေါ်ခြင်း</a:t>
          </a:r>
          <a:endParaRPr lang="es-ES" sz="1600" b="1" kern="1200" dirty="0">
            <a:effectLst/>
          </a:endParaRPr>
        </a:p>
      </dsp:txBody>
      <dsp:txXfrm>
        <a:off x="352751" y="2283379"/>
        <a:ext cx="2156377" cy="376745"/>
      </dsp:txXfrm>
    </dsp:sp>
    <dsp:sp modelId="{7EC084ED-8242-4D59-8464-9E86E80491CD}">
      <dsp:nvSpPr>
        <dsp:cNvPr id="0" name=""/>
        <dsp:cNvSpPr/>
      </dsp:nvSpPr>
      <dsp:spPr>
        <a:xfrm>
          <a:off x="229522" y="670907"/>
          <a:ext cx="91440" cy="2301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1079"/>
              </a:lnTo>
              <a:lnTo>
                <a:pt x="111507" y="23010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2A61C-7B82-483E-B132-B840F7FB4E6E}">
      <dsp:nvSpPr>
        <dsp:cNvPr id="0" name=""/>
        <dsp:cNvSpPr/>
      </dsp:nvSpPr>
      <dsp:spPr>
        <a:xfrm>
          <a:off x="341030" y="2771892"/>
          <a:ext cx="2179819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6945008"/>
              <a:satOff val="-19272"/>
              <a:lumOff val="-252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အသရေပျက်အောင်ပြောခြင်း</a:t>
          </a:r>
          <a:endParaRPr lang="es-ES" sz="1400" b="1" kern="1200" dirty="0">
            <a:effectLst/>
          </a:endParaRPr>
        </a:p>
      </dsp:txBody>
      <dsp:txXfrm>
        <a:off x="352751" y="2783613"/>
        <a:ext cx="2156377" cy="376745"/>
      </dsp:txXfrm>
    </dsp:sp>
    <dsp:sp modelId="{11021E40-6819-4DFF-B726-D52E868E6C48}">
      <dsp:nvSpPr>
        <dsp:cNvPr id="0" name=""/>
        <dsp:cNvSpPr/>
      </dsp:nvSpPr>
      <dsp:spPr>
        <a:xfrm>
          <a:off x="229522" y="670907"/>
          <a:ext cx="91440" cy="2801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1313"/>
              </a:lnTo>
              <a:lnTo>
                <a:pt x="111507" y="28013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0835-84AA-4167-8ABE-349428664E2D}">
      <dsp:nvSpPr>
        <dsp:cNvPr id="0" name=""/>
        <dsp:cNvSpPr/>
      </dsp:nvSpPr>
      <dsp:spPr>
        <a:xfrm>
          <a:off x="341030" y="3272127"/>
          <a:ext cx="2179819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8681261"/>
              <a:satOff val="-24089"/>
              <a:lumOff val="-315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မနာလိုခြင်း</a:t>
          </a:r>
          <a:endParaRPr lang="es-ES" sz="1800" b="1" kern="1200" dirty="0">
            <a:effectLst/>
          </a:endParaRPr>
        </a:p>
      </dsp:txBody>
      <dsp:txXfrm>
        <a:off x="352751" y="3283848"/>
        <a:ext cx="2156377" cy="376745"/>
      </dsp:txXfrm>
    </dsp:sp>
    <dsp:sp modelId="{085D41D8-F830-42D9-951E-E46982B47E33}">
      <dsp:nvSpPr>
        <dsp:cNvPr id="0" name=""/>
        <dsp:cNvSpPr/>
      </dsp:nvSpPr>
      <dsp:spPr>
        <a:xfrm>
          <a:off x="2953404" y="102532"/>
          <a:ext cx="1690664" cy="400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ဘာလုပ်မလဲ</a:t>
          </a:r>
          <a:endParaRPr lang="es-ES" sz="1800" b="1" kern="1200" dirty="0">
            <a:solidFill>
              <a:schemeClr val="tx1"/>
            </a:solidFill>
            <a:effectLst/>
          </a:endParaRPr>
        </a:p>
      </dsp:txBody>
      <dsp:txXfrm>
        <a:off x="2965125" y="114253"/>
        <a:ext cx="1667222" cy="376745"/>
      </dsp:txXfrm>
    </dsp:sp>
    <dsp:sp modelId="{B81B2F44-0589-4490-BFEC-347C78DEB81A}">
      <dsp:nvSpPr>
        <dsp:cNvPr id="0" name=""/>
        <dsp:cNvSpPr/>
      </dsp:nvSpPr>
      <dsp:spPr>
        <a:xfrm>
          <a:off x="3122471" y="502720"/>
          <a:ext cx="169066" cy="30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40"/>
              </a:lnTo>
              <a:lnTo>
                <a:pt x="169066" y="3001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75856-8B20-4418-9F40-CD1433989E06}">
      <dsp:nvSpPr>
        <dsp:cNvPr id="0" name=""/>
        <dsp:cNvSpPr/>
      </dsp:nvSpPr>
      <dsp:spPr>
        <a:xfrm>
          <a:off x="3291537" y="602767"/>
          <a:ext cx="2168786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0417513"/>
              <a:satOff val="-28907"/>
              <a:lumOff val="-379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ကျေးဇူးပြုခြင်း</a:t>
          </a:r>
          <a:endParaRPr lang="es-ES" sz="1800" b="1" kern="1200" dirty="0">
            <a:effectLst/>
          </a:endParaRPr>
        </a:p>
      </dsp:txBody>
      <dsp:txXfrm>
        <a:off x="3303258" y="614488"/>
        <a:ext cx="2145344" cy="376745"/>
      </dsp:txXfrm>
    </dsp:sp>
    <dsp:sp modelId="{B9D16A08-DD62-4A59-8FF7-8FE2E72047B0}">
      <dsp:nvSpPr>
        <dsp:cNvPr id="0" name=""/>
        <dsp:cNvSpPr/>
      </dsp:nvSpPr>
      <dsp:spPr>
        <a:xfrm>
          <a:off x="3122471" y="502720"/>
          <a:ext cx="169066" cy="942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085"/>
              </a:lnTo>
              <a:lnTo>
                <a:pt x="169066" y="9420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623C9-E105-4A86-A414-87FDEEFC46AA}">
      <dsp:nvSpPr>
        <dsp:cNvPr id="0" name=""/>
        <dsp:cNvSpPr/>
      </dsp:nvSpPr>
      <dsp:spPr>
        <a:xfrm>
          <a:off x="3291537" y="1103002"/>
          <a:ext cx="2179819" cy="683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2153765"/>
              <a:satOff val="-33725"/>
              <a:lumOff val="-442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သနားကြင်နာပါ။</a:t>
          </a:r>
          <a:endParaRPr lang="es-ES" sz="1800" b="1" kern="1200" dirty="0">
            <a:effectLst/>
          </a:endParaRPr>
        </a:p>
      </dsp:txBody>
      <dsp:txXfrm>
        <a:off x="3311559" y="1123024"/>
        <a:ext cx="2139775" cy="643564"/>
      </dsp:txXfrm>
    </dsp:sp>
    <dsp:sp modelId="{94BFD9AC-FC18-4369-AAE4-2357602345EC}">
      <dsp:nvSpPr>
        <dsp:cNvPr id="0" name=""/>
        <dsp:cNvSpPr/>
      </dsp:nvSpPr>
      <dsp:spPr>
        <a:xfrm>
          <a:off x="3122471" y="502720"/>
          <a:ext cx="169066" cy="1584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30"/>
              </a:lnTo>
              <a:lnTo>
                <a:pt x="169066" y="15840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F8C87-AC21-453B-8F23-E7641B025748}">
      <dsp:nvSpPr>
        <dsp:cNvPr id="0" name=""/>
        <dsp:cNvSpPr/>
      </dsp:nvSpPr>
      <dsp:spPr>
        <a:xfrm>
          <a:off x="3291537" y="1886657"/>
          <a:ext cx="2179819" cy="40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3890016"/>
              <a:satOff val="-38543"/>
              <a:lumOff val="-505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ခွင့်လွှတ်ပါ။</a:t>
          </a:r>
          <a:endParaRPr lang="es-ES" sz="1800" b="1" kern="1200" dirty="0">
            <a:effectLst/>
          </a:endParaRPr>
        </a:p>
      </dsp:txBody>
      <dsp:txXfrm>
        <a:off x="3303258" y="1898378"/>
        <a:ext cx="2156377" cy="376745"/>
      </dsp:txXfrm>
    </dsp:sp>
    <dsp:sp modelId="{6CBFF22E-731A-4C06-9D19-931981A9ADAB}">
      <dsp:nvSpPr>
        <dsp:cNvPr id="0" name=""/>
        <dsp:cNvSpPr/>
      </dsp:nvSpPr>
      <dsp:spPr>
        <a:xfrm>
          <a:off x="5062982" y="299737"/>
          <a:ext cx="3236606" cy="226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ဘာကြောင့်လဲ</a:t>
          </a:r>
          <a:endParaRPr lang="es-E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9604" y="306359"/>
        <a:ext cx="3223362" cy="212858"/>
      </dsp:txXfrm>
    </dsp:sp>
    <dsp:sp modelId="{71A95F40-E3E9-48A3-AA2E-0B6FC0F62E5C}">
      <dsp:nvSpPr>
        <dsp:cNvPr id="0" name=""/>
        <dsp:cNvSpPr/>
      </dsp:nvSpPr>
      <dsp:spPr>
        <a:xfrm>
          <a:off x="5386643" y="525839"/>
          <a:ext cx="285690" cy="98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675"/>
              </a:lnTo>
              <a:lnTo>
                <a:pt x="285690" y="98467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6B515-D41D-43D0-8E44-C18C35C11AE2}">
      <dsp:nvSpPr>
        <dsp:cNvPr id="0" name=""/>
        <dsp:cNvSpPr/>
      </dsp:nvSpPr>
      <dsp:spPr>
        <a:xfrm>
          <a:off x="5672334" y="840302"/>
          <a:ext cx="2627254" cy="134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5626268"/>
              <a:satOff val="-43361"/>
              <a:lumOff val="-568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အဘယ်ကြောင့်ဆိုသော် </a:t>
          </a:r>
          <a:r>
            <a:rPr lang="my-MM" sz="1800" b="1" kern="1200" dirty="0"/>
            <a:t>ဘုရားသခင်သည်ကျွန်ုပ်တို့အားခရစ်တော်၌ခွင့်လွှတ်တော်မူ၏။</a:t>
          </a:r>
          <a:endParaRPr lang="es-ES" sz="1800" b="1" kern="1200" dirty="0">
            <a:effectLst/>
          </a:endParaRPr>
        </a:p>
      </dsp:txBody>
      <dsp:txXfrm>
        <a:off x="5711594" y="879562"/>
        <a:ext cx="2548734" cy="126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2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8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8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0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7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6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6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0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3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4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2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6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1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9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04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9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2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53C3-5886-4602-9C67-C4595E076DC9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46D9-DF94-4829-9342-477CDD0F79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0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4.jp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4" y="554153"/>
            <a:ext cx="5742189" cy="5742188"/>
          </a:xfrm>
          <a:prstGeom prst="ellipse">
            <a:avLst/>
          </a:prstGeom>
          <a:gradFill flip="none" rotWithShape="1">
            <a:gsLst>
              <a:gs pos="0">
                <a:srgbClr val="4472C4"/>
              </a:gs>
              <a:gs pos="100000">
                <a:srgbClr val="ED7D3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 descr="Imagen que contiene hombre, agua, vestido, joven&#10;&#10;Descripción generada automáticamente">
            <a:extLst>
              <a:ext uri="{FF2B5EF4-FFF2-40B4-BE49-F238E27FC236}">
                <a16:creationId xmlns:a16="http://schemas.microsoft.com/office/drawing/2014/main" id="{6DFC222B-CA07-ECA7-A3EC-D07B1E415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defTabSz="609585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4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defTabSz="609585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8" y="5775081"/>
            <a:ext cx="112427" cy="112427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defTabSz="609585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E618ED7-D1CC-FA96-D6F7-2259D4092BD2}"/>
              </a:ext>
            </a:extLst>
          </p:cNvPr>
          <p:cNvSpPr txBox="1"/>
          <p:nvPr/>
        </p:nvSpPr>
        <p:spPr>
          <a:xfrm>
            <a:off x="6158235" y="377923"/>
            <a:ext cx="5143437" cy="550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5867" b="1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alibri" panose="020F0502020204030204"/>
              </a:rPr>
              <a:t>ခရစ်တော်၏အသက်တာပုံစံနှင့် ဝိညာဉ်တော်ဘုရားသွတ်သွင်းသောအပြောအဆို</a:t>
            </a:r>
            <a:endParaRPr lang="es-ES" sz="5867" b="1" dirty="0">
              <a:ln w="1016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0264CC-81E5-FFF9-5A8A-4BB73CAD4880}"/>
              </a:ext>
            </a:extLst>
          </p:cNvPr>
          <p:cNvSpPr txBox="1"/>
          <p:nvPr/>
        </p:nvSpPr>
        <p:spPr>
          <a:xfrm rot="5400000">
            <a:off x="9651858" y="3912939"/>
            <a:ext cx="443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s-ES" sz="2800" b="1" dirty="0" err="1">
                <a:solidFill>
                  <a:srgbClr val="635DD3">
                    <a:lumMod val="20000"/>
                    <a:lumOff val="80000"/>
                  </a:srgbClr>
                </a:solidFill>
                <a:latin typeface="Calibri" panose="020F0502020204030204"/>
              </a:rPr>
              <a:t>Lesson</a:t>
            </a:r>
            <a:r>
              <a:rPr lang="es-ES" sz="2800" b="1" dirty="0">
                <a:solidFill>
                  <a:srgbClr val="635DD3">
                    <a:lumMod val="20000"/>
                    <a:lumOff val="80000"/>
                  </a:srgbClr>
                </a:solidFill>
                <a:latin typeface="Calibri" panose="020F0502020204030204"/>
              </a:rPr>
              <a:t> 8 </a:t>
            </a:r>
            <a:r>
              <a:rPr lang="es-ES" sz="2800" b="1" dirty="0" err="1">
                <a:solidFill>
                  <a:srgbClr val="635DD3">
                    <a:lumMod val="20000"/>
                    <a:lumOff val="80000"/>
                  </a:srgbClr>
                </a:solidFill>
                <a:latin typeface="Calibri" panose="020F0502020204030204"/>
              </a:rPr>
              <a:t>for</a:t>
            </a:r>
            <a:r>
              <a:rPr lang="es-ES" sz="2800" b="1" dirty="0">
                <a:solidFill>
                  <a:srgbClr val="635DD3">
                    <a:lumMod val="20000"/>
                    <a:lumOff val="80000"/>
                  </a:srgbClr>
                </a:solidFill>
                <a:latin typeface="Calibri" panose="020F0502020204030204"/>
              </a:rPr>
              <a:t> August 19, 2023</a:t>
            </a:r>
          </a:p>
        </p:txBody>
      </p:sp>
    </p:spTree>
    <p:extLst>
      <p:ext uri="{BB962C8B-B14F-4D97-AF65-F5344CB8AC3E}">
        <p14:creationId xmlns:p14="http://schemas.microsoft.com/office/powerpoint/2010/main" val="28525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BE7D1-787F-75A2-C657-9434954EE0E7}"/>
              </a:ext>
            </a:extLst>
          </p:cNvPr>
          <p:cNvSpPr txBox="1"/>
          <p:nvPr/>
        </p:nvSpPr>
        <p:spPr>
          <a:xfrm>
            <a:off x="0" y="18073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သန့်ရှင်းသောဝိညာဉ်တော်၏အမှု။    ဧဖက် ၄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၃၀</a:t>
            </a:r>
            <a:endParaRPr lang="es-ES" sz="3600" b="1" dirty="0">
              <a:ln w="1016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CBE079-04EA-E94B-0A61-9359F2129175}"/>
              </a:ext>
            </a:extLst>
          </p:cNvPr>
          <p:cNvSpPr txBox="1"/>
          <p:nvPr/>
        </p:nvSpPr>
        <p:spPr>
          <a:xfrm>
            <a:off x="2525484" y="929772"/>
            <a:ext cx="9600000" cy="726298"/>
          </a:xfrm>
          <a:prstGeom prst="roundRect">
            <a:avLst/>
          </a:prstGeom>
          <a:solidFill>
            <a:schemeClr val="bg2"/>
          </a:solidFill>
          <a:effectLst>
            <a:innerShdw blurRad="63500">
              <a:prstClr val="black"/>
            </a:innerShdw>
          </a:effectLst>
        </p:spPr>
        <p:txBody>
          <a:bodyPr wrap="square" tIns="0" bIns="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ရွေးနှုတ်ခြင်းနေ့ရက်တိုင်အောင် သင်တို့ကိုတံဆိပ်ခတ်တော်မူသော ဘုရားသခင်၏သန့်ရှင်းသောဝိညာဉ်တော်ကို စိတ်မနာစေကြနှင့်။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Ephesians</a:t>
            </a:r>
            <a:r>
              <a:rPr lang="es-ES" sz="1600" b="1" dirty="0">
                <a:latin typeface="Comic Sans MS" panose="030F0702030302020204" pitchFamily="66" charset="0"/>
              </a:rPr>
              <a:t> 4:30)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B0634-32AA-91BF-1FF8-3E4037D82315}"/>
              </a:ext>
            </a:extLst>
          </p:cNvPr>
          <p:cNvSpPr txBox="1"/>
          <p:nvPr/>
        </p:nvSpPr>
        <p:spPr>
          <a:xfrm>
            <a:off x="2602895" y="1833660"/>
            <a:ext cx="5434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ယုံကြည်သူများ၏မှားယွင်းသောအပြုအမူများနှင့်ပတ်သက်၍၎င်းတို့အားစွန့်လွှတ်ရန်အထူးအရေးကြီးသောအကြောင်းပြချက်တစ်ခုပေးသည်ကျွန်ုပ်တို့တံဆိပ်ခတ်ခြင်းခံရသောသန့်ရှင်းသောဝိညာဉ်တော်ကိုဝမ်းနည်းစေပါ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F0938F-0247-2A95-B0E4-019D53C7E091}"/>
              </a:ext>
            </a:extLst>
          </p:cNvPr>
          <p:cNvSpPr txBox="1"/>
          <p:nvPr/>
        </p:nvSpPr>
        <p:spPr>
          <a:xfrm>
            <a:off x="193525" y="5286589"/>
            <a:ext cx="7833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သန့်ရှင်းသော၀ိညာဉ်တော်၏ ဤသဘောထားသည်ကျွန်ုပ်တို့အား ဘုရားသခင်ထံမှ ထုတ်လွှတ်သောစွမ်းအားတစ်ခုမျှသာမဟုတ်ဘဲ လူတစ်ဦးဖြစ်ကြောင်းပြသသည်။ခံစားချက်များရှိသည်၊ခမည်းတော်နှင့်သားတော်ကဲ့သို့ ဖြစ်သည်၊သို့သော်သီးခြားဖြစ်သည်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300201-A6CD-757E-E772-EF894FF244E7}"/>
              </a:ext>
            </a:extLst>
          </p:cNvPr>
          <p:cNvSpPr txBox="1"/>
          <p:nvPr/>
        </p:nvSpPr>
        <p:spPr>
          <a:xfrm>
            <a:off x="207158" y="3776392"/>
            <a:ext cx="78201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ကျွန်ုပ်တို့၏ပြောင်းလဲခြင်းတွင် သန့်ရှင်းသောဝိညာဉ်တော်နှင့် တံဆိပ်ခတ်ခြင်းခံရသည်ဧဖက်၁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၃၊ရွေးနှုတ်သောနေ့၄း၃၀တိုင်အောင်ကျွန်ုပ်တို့နှင့်အတူရှိနေတော်မူ၏။ငါတို့အမှားလုပ်မိတဲ့အခါငါတို့ကိုစွန့်တော်မမူဘူးဒါပေမယ့်သူစိတ်မကောင်းဖြစ်ရတယ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bolsa, pequeño, papel, sostener&#10;&#10;Descripción generada automáticamente">
            <a:extLst>
              <a:ext uri="{FF2B5EF4-FFF2-40B4-BE49-F238E27FC236}">
                <a16:creationId xmlns:a16="http://schemas.microsoft.com/office/drawing/2014/main" id="{8A1183A0-91BE-8FCB-551D-C06405F495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59" y="4591513"/>
            <a:ext cx="2486780" cy="20723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7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ájaro volando en el cielo&#10;&#10;Descripción generada automáticamente">
            <a:extLst>
              <a:ext uri="{FF2B5EF4-FFF2-40B4-BE49-F238E27FC236}">
                <a16:creationId xmlns:a16="http://schemas.microsoft.com/office/drawing/2014/main" id="{D7D04498-014D-6AF9-1F2A-AB44118E7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60" y="1776902"/>
            <a:ext cx="3947883" cy="2664821"/>
          </a:xfrm>
          <a:prstGeom prst="roundRect">
            <a:avLst>
              <a:gd name="adj" fmla="val 9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F88F7D-5AB3-D8A9-9206-9941EFBF60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21" y="915864"/>
            <a:ext cx="2409369" cy="2849832"/>
          </a:xfrm>
          <a:prstGeom prst="ellipse">
            <a:avLst/>
          </a:prstGeom>
          <a:ln w="63500" cap="rnd">
            <a:solidFill>
              <a:srgbClr val="288AB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580D0E-F0C5-51A9-5B37-596986D406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30178" y="4591511"/>
            <a:ext cx="1368297" cy="20723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7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7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9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interior, hombre, sostener&#10;&#10;Descripción generada automáticamente">
            <a:extLst>
              <a:ext uri="{FF2B5EF4-FFF2-40B4-BE49-F238E27FC236}">
                <a16:creationId xmlns:a16="http://schemas.microsoft.com/office/drawing/2014/main" id="{2B2CBD65-7F36-AF49-2BDB-0890D99532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6" y="1045841"/>
            <a:ext cx="2885028" cy="1797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Un par de personas de pie sobre pasto&#10;&#10;Descripción generada automáticamente">
            <a:extLst>
              <a:ext uri="{FF2B5EF4-FFF2-40B4-BE49-F238E27FC236}">
                <a16:creationId xmlns:a16="http://schemas.microsoft.com/office/drawing/2014/main" id="{84758E0E-0BA2-3C89-2666-9FD31E0DE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741" y="162082"/>
            <a:ext cx="3404963" cy="48308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3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3300000">
              <a:rot lat="231841" lon="1500933" rev="21506385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6F09C8-4439-9AAF-55CC-9320AB0CB442}"/>
              </a:ext>
            </a:extLst>
          </p:cNvPr>
          <p:cNvSpPr txBox="1"/>
          <p:nvPr/>
        </p:nvSpPr>
        <p:spPr>
          <a:xfrm>
            <a:off x="105336" y="129823"/>
            <a:ext cx="8757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ဘာတွေချန်ထားခဲ့ရမလဲ၊ဘာလုပ်ရမလဲ။ 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 defTabSz="609585"/>
            <a:r>
              <a:rPr lang="en-US" sz="3600" b="1" dirty="0">
                <a:solidFill>
                  <a:prstClr val="black"/>
                </a:solidFill>
              </a:rPr>
              <a:t>		</a:t>
            </a:r>
            <a:r>
              <a:rPr lang="my-MM" sz="2800" b="1" dirty="0">
                <a:solidFill>
                  <a:prstClr val="black"/>
                </a:solidFill>
              </a:rPr>
              <a:t>ဧဖက် ၄</a:t>
            </a:r>
            <a:r>
              <a:rPr lang="en-US" sz="2800" b="1" dirty="0">
                <a:solidFill>
                  <a:prstClr val="black"/>
                </a:solidFill>
              </a:rPr>
              <a:t>:</a:t>
            </a:r>
            <a:r>
              <a:rPr lang="my-MM" sz="2800" b="1" dirty="0">
                <a:solidFill>
                  <a:prstClr val="black"/>
                </a:solidFill>
              </a:rPr>
              <a:t>၃၁</a:t>
            </a:r>
            <a:r>
              <a:rPr lang="en-US" sz="2800" b="1" dirty="0">
                <a:solidFill>
                  <a:prstClr val="black"/>
                </a:solidFill>
              </a:rPr>
              <a:t>-</a:t>
            </a:r>
            <a:r>
              <a:rPr lang="my-MM" sz="2800" b="1" dirty="0">
                <a:solidFill>
                  <a:prstClr val="black"/>
                </a:solidFill>
              </a:rPr>
              <a:t>၃၂</a:t>
            </a:r>
            <a:endParaRPr lang="es-ES" sz="2800" b="1" dirty="0">
              <a:ln w="9525">
                <a:solidFill>
                  <a:srgbClr val="FFCC00">
                    <a:lumMod val="75000"/>
                  </a:srgbClr>
                </a:solidFill>
                <a:prstDash val="solid"/>
              </a:ln>
              <a:solidFill>
                <a:srgbClr val="FFFF66">
                  <a:lumMod val="40000"/>
                  <a:lumOff val="60000"/>
                </a:srgbClr>
              </a:solidFill>
              <a:effectLst>
                <a:outerShdw dist="38100" dir="2700000" algn="tl" rotWithShape="0">
                  <a:srgbClr val="F4EE00"/>
                </a:outerShdw>
              </a:effectLst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217CCC-6B49-A8A1-532C-9082C946EABE}"/>
              </a:ext>
            </a:extLst>
          </p:cNvPr>
          <p:cNvSpPr txBox="1"/>
          <p:nvPr/>
        </p:nvSpPr>
        <p:spPr>
          <a:xfrm>
            <a:off x="2807357" y="1629890"/>
            <a:ext cx="582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တူညီသောယခင်ပုံစံကိုအသုံးပြုခြင်းဖြင့်၊ကျွန်ုပ်တို့တွင်စွန့်လွှတ်ရန်သဘောထားခြောက်ချက်၊၎င်းတို့ကိုအစားထိုးရန်သဘောထားသုံးခုနှင့်အပြောင်းအလဲပြုလုပ်ရသည့်အကြောင်းရင်းတစ်ခု ၄း၃၁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၃၂ </a:t>
            </a:r>
            <a:r>
              <a:rPr lang="en-US" sz="2000" b="1" dirty="0">
                <a:solidFill>
                  <a:prstClr val="black"/>
                </a:solidFill>
              </a:rPr>
              <a:t>NIV)</a:t>
            </a:r>
            <a:r>
              <a:rPr lang="my-MM" sz="2000" b="1" dirty="0">
                <a:solidFill>
                  <a:prstClr val="black"/>
                </a:solidFill>
              </a:rPr>
              <a:t>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6513918-6B41-4447-2A2C-E04714B02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036872"/>
              </p:ext>
            </p:extLst>
          </p:nvPr>
        </p:nvGraphicFramePr>
        <p:xfrm>
          <a:off x="334151" y="2953330"/>
          <a:ext cx="8299589" cy="377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72B0229-200D-98BD-E4B5-038E5464D4EF}"/>
              </a:ext>
            </a:extLst>
          </p:cNvPr>
          <p:cNvSpPr txBox="1"/>
          <p:nvPr/>
        </p:nvSpPr>
        <p:spPr>
          <a:xfrm>
            <a:off x="3192497" y="5275195"/>
            <a:ext cx="8891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ခရစ်တော်၏မိသားစုကြားတွင်ကျွန်ုပ်တို့၏ပြောဆိုမှုများနှင့်လုပ်ဆောင်မှုများ—ထိုအပြင် ၎င်းအပြင်အားလုံး၏အမြင့်ဆုံးစံနှုန်းဖြစ်သည့်ခရစ်တော်၌ ဘုရားသခင်သည်ကျွန်ုပ်တို့အားပေးဆောင်ထားသောခွင့်လွှတ်ခြင်းအပေါ်အခြေခံ၍ကြင်နာမှု၊ ကြင်နာမှုနှင့်ခွင့်လွှတ်မှုတို့ဖြင့်လုပ်ဆောင်ရမည် 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59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E2AF4-23F1-42EB-BE66-99799C037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59E2AF4-23F1-42EB-BE66-99799C037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59E2AF4-23F1-42EB-BE66-99799C037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459E2AF4-23F1-42EB-BE66-99799C037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CF0E8-E1C1-4242-961B-BECDE9992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817CF0E8-E1C1-4242-961B-BECDE9992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17CF0E8-E1C1-4242-961B-BECDE9992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17CF0E8-E1C1-4242-961B-BECDE9992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9E14FF-7D41-492C-8445-85A11B7D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C69E14FF-7D41-492C-8445-85A11B7DA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69E14FF-7D41-492C-8445-85A11B7D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69E14FF-7D41-492C-8445-85A11B7D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261C3-83C9-4CC5-9756-FC6347DE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251261C3-83C9-4CC5-9756-FC6347DEB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251261C3-83C9-4CC5-9756-FC6347DE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251261C3-83C9-4CC5-9756-FC6347DE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8B2DF7-DBA0-4E6F-9FDB-F81F2C05B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068B2DF7-DBA0-4E6F-9FDB-F81F2C05B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068B2DF7-DBA0-4E6F-9FDB-F81F2C05B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068B2DF7-DBA0-4E6F-9FDB-F81F2C05B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C765E-5297-44A6-80AC-A7E4796D2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0DCC765E-5297-44A6-80AC-A7E4796D2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DCC765E-5297-44A6-80AC-A7E4796D2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DCC765E-5297-44A6-80AC-A7E4796D2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CD6EB9-5A86-414D-819A-BF8E67B2B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B2CD6EB9-5A86-414D-819A-BF8E67B2B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2CD6EB9-5A86-414D-819A-BF8E67B2B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B2CD6EB9-5A86-414D-819A-BF8E67B2B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F198EC-F569-4C5C-960C-C8B052FF5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E9F198EC-F569-4C5C-960C-C8B052FF5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E9F198EC-F569-4C5C-960C-C8B052FF5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E9F198EC-F569-4C5C-960C-C8B052FF5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D28DF-61A5-440E-A88C-A688FE2B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574D28DF-61A5-440E-A88C-A688FE2B7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574D28DF-61A5-440E-A88C-A688FE2B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574D28DF-61A5-440E-A88C-A688FE2B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084ED-8242-4D59-8464-9E86E8049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7EC084ED-8242-4D59-8464-9E86E8049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7EC084ED-8242-4D59-8464-9E86E8049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7EC084ED-8242-4D59-8464-9E86E8049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2A61C-7B82-483E-B132-B840F7FB4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C7D2A61C-7B82-483E-B132-B840F7FB4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C7D2A61C-7B82-483E-B132-B840F7FB4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C7D2A61C-7B82-483E-B132-B840F7FB4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21E40-6819-4DFF-B726-D52E868E6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11021E40-6819-4DFF-B726-D52E868E6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11021E40-6819-4DFF-B726-D52E868E6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11021E40-6819-4DFF-B726-D52E868E6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210835-84AA-4167-8ABE-34942866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88210835-84AA-4167-8ABE-349428664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88210835-84AA-4167-8ABE-34942866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88210835-84AA-4167-8ABE-34942866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5D41D8-F830-42D9-951E-E46982B47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085D41D8-F830-42D9-951E-E46982B47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085D41D8-F830-42D9-951E-E46982B47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085D41D8-F830-42D9-951E-E46982B47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1B2F44-0589-4490-BFEC-347C78DE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B81B2F44-0589-4490-BFEC-347C78DEB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B81B2F44-0589-4490-BFEC-347C78DE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B81B2F44-0589-4490-BFEC-347C78DE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775856-8B20-4418-9F40-CD143398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EC775856-8B20-4418-9F40-CD1433989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EC775856-8B20-4418-9F40-CD143398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EC775856-8B20-4418-9F40-CD143398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D16A08-DD62-4A59-8FF7-8FE2E720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graphicEl>
                                              <a:dgm id="{B9D16A08-DD62-4A59-8FF7-8FE2E7204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B9D16A08-DD62-4A59-8FF7-8FE2E720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B9D16A08-DD62-4A59-8FF7-8FE2E720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623C9-E105-4A86-A414-87FDEEFC4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graphicEl>
                                              <a:dgm id="{A84623C9-E105-4A86-A414-87FDEEFC4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graphicEl>
                                              <a:dgm id="{A84623C9-E105-4A86-A414-87FDEEFC4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graphicEl>
                                              <a:dgm id="{A84623C9-E105-4A86-A414-87FDEEFC4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FD9AC-FC18-4369-AAE4-23576023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graphicEl>
                                              <a:dgm id="{94BFD9AC-FC18-4369-AAE4-235760234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graphicEl>
                                              <a:dgm id="{94BFD9AC-FC18-4369-AAE4-23576023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94BFD9AC-FC18-4369-AAE4-23576023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6F8C87-AC21-453B-8F23-E7641B025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graphicEl>
                                              <a:dgm id="{886F8C87-AC21-453B-8F23-E7641B025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graphicEl>
                                              <a:dgm id="{886F8C87-AC21-453B-8F23-E7641B025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graphicEl>
                                              <a:dgm id="{886F8C87-AC21-453B-8F23-E7641B025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FF22E-731A-4C06-9D19-931981A9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6CBFF22E-731A-4C06-9D19-931981A9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6CBFF22E-731A-4C06-9D19-931981A9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graphicEl>
                                              <a:dgm id="{6CBFF22E-731A-4C06-9D19-931981A9A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A95F40-E3E9-48A3-AA2E-0B6FC0F6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">
                                            <p:graphicEl>
                                              <a:dgm id="{71A95F40-E3E9-48A3-AA2E-0B6FC0F6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71A95F40-E3E9-48A3-AA2E-0B6FC0F6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graphicEl>
                                              <a:dgm id="{71A95F40-E3E9-48A3-AA2E-0B6FC0F6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6B515-D41D-43D0-8E44-C18C35C11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">
                                            <p:graphicEl>
                                              <a:dgm id="{8C96B515-D41D-43D0-8E44-C18C35C11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8C96B515-D41D-43D0-8E44-C18C35C11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graphicEl>
                                              <a:dgm id="{8C96B515-D41D-43D0-8E44-C18C35C11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Graphic spid="4" grpId="0" uiExpand="1">
        <p:bldSub>
          <a:bldDgm bld="one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A07602-B856-9402-C6F1-CA9DBA23A3D8}"/>
              </a:ext>
            </a:extLst>
          </p:cNvPr>
          <p:cNvSpPr txBox="1"/>
          <p:nvPr/>
        </p:nvSpPr>
        <p:spPr>
          <a:xfrm>
            <a:off x="12901" y="2413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my-MM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52828"/>
                </a:solidFill>
                <a:effectLst>
                  <a:outerShdw blurRad="12700" dist="38100" dir="2700000" algn="tl" rotWithShape="0">
                    <a:srgbClr val="A52828"/>
                  </a:outerShdw>
                </a:effectLst>
              </a:rPr>
              <a:t>ကျွန်ုပ်တို့၏ကတိစကား</a:t>
            </a:r>
            <a:endParaRPr lang="es-E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A52828"/>
              </a:solidFill>
              <a:effectLst>
                <a:outerShdw blurRad="12700" dist="38100" dir="2700000" algn="tl" rotWithShape="0">
                  <a:srgbClr val="A52828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1B5E2-7322-FA27-36DF-28CB04426765}"/>
              </a:ext>
            </a:extLst>
          </p:cNvPr>
          <p:cNvSpPr txBox="1"/>
          <p:nvPr/>
        </p:nvSpPr>
        <p:spPr>
          <a:xfrm>
            <a:off x="180621" y="1025921"/>
            <a:ext cx="1185656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685783" indent="-685783" defTabSz="609585">
              <a:spcBef>
                <a:spcPts val="800"/>
              </a:spcBef>
              <a:buFont typeface="+mj-lt"/>
              <a:buAutoNum type="romanUcPeriod"/>
            </a:pPr>
            <a:r>
              <a:rPr lang="en-US" sz="2400" b="1" dirty="0">
                <a:solidFill>
                  <a:srgbClr val="60420C"/>
                </a:solidFill>
              </a:rPr>
              <a:t>Seventh-day Adventist Church</a:t>
            </a:r>
            <a:r>
              <a:rPr lang="my-MM" sz="2400" b="1" dirty="0">
                <a:solidFill>
                  <a:srgbClr val="60420C"/>
                </a:solidFill>
              </a:rPr>
              <a:t>မိသားစုအတွင်း၌ကျွန်ုပ်၏သြဇာလွှမ်းမိုးမှုကိုအပြုသဘော</a:t>
            </a:r>
            <a:r>
              <a:rPr lang="en-US" sz="2400" b="1" dirty="0">
                <a:solidFill>
                  <a:srgbClr val="60420C"/>
                </a:solidFill>
              </a:rPr>
              <a:t> </a:t>
            </a:r>
            <a:r>
              <a:rPr lang="my-MM" sz="2400" b="1" dirty="0">
                <a:solidFill>
                  <a:srgbClr val="60420C"/>
                </a:solidFill>
              </a:rPr>
              <a:t>ဆောင်သော၊ မြှင့်တင်ပေးခြင်း၊ ယုံကြည်ခြင်းတည်ဆောက်ခြင်းနှင့်စိတ်ဓာတ်မြှင့်တင်ခြင်းတို့ကို ဖြစ်စေလိုပါသည်။</a:t>
            </a:r>
            <a:endParaRPr lang="es-ES" sz="2400" b="1" dirty="0">
              <a:solidFill>
                <a:srgbClr val="60420C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484F73-9B6F-D81A-6F43-B66C7EB1059C}"/>
              </a:ext>
            </a:extLst>
          </p:cNvPr>
          <p:cNvSpPr txBox="1"/>
          <p:nvPr/>
        </p:nvSpPr>
        <p:spPr>
          <a:xfrm>
            <a:off x="180622" y="5411467"/>
            <a:ext cx="8505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3" indent="-685783" defTabSz="609585">
              <a:spcBef>
                <a:spcPts val="800"/>
              </a:spcBef>
              <a:buFont typeface="+mj-lt"/>
              <a:buAutoNum type="romanUcPeriod" startAt="4"/>
            </a:pPr>
            <a:r>
              <a:rPr lang="my-MM" sz="2400" b="1" dirty="0">
                <a:solidFill>
                  <a:srgbClr val="60420C"/>
                </a:solidFill>
              </a:rPr>
              <a:t>ခရစ်တော်ပြန်ကြွလာခြင်းကို စောင့်မျှော်နေသကဲ့သို့ ကျွန်ုပ်သည် အသင်းဖော်များအတွက်ထူထောင်ရန်နှင့်အတည်ပြုရန်အခွင့်အရေးတိုင်းကို ရှာဖွေကာ ပျော်ရွှင်စွာနေထိုင်ပါမည်။</a:t>
            </a:r>
            <a:endParaRPr lang="es-ES" sz="2400" b="1" dirty="0">
              <a:solidFill>
                <a:srgbClr val="60420C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44539B-5FA0-80D5-372E-BB9082336735}"/>
              </a:ext>
            </a:extLst>
          </p:cNvPr>
          <p:cNvSpPr txBox="1"/>
          <p:nvPr/>
        </p:nvSpPr>
        <p:spPr>
          <a:xfrm>
            <a:off x="129016" y="2077402"/>
            <a:ext cx="118823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3" indent="-685783" defTabSz="609585">
              <a:spcBef>
                <a:spcPts val="800"/>
              </a:spcBef>
              <a:buFont typeface="+mj-lt"/>
              <a:buAutoNum type="romanUcPeriod" startAt="2"/>
            </a:pPr>
            <a:r>
              <a:rPr lang="my-MM" sz="2400" b="1">
                <a:solidFill>
                  <a:srgbClr val="60420C"/>
                </a:solidFill>
              </a:rPr>
              <a:t>စည်းလုံးညီညွတ်မှုနှင့် ချစ်ခြင်းမေတ္တာအတွက် ခရစ်တော်၏တောင်းဆိုချက်များကို ပြန်လည်အမှတ်ရခြင်းဖြင့် ကျွန်ုပ်သည် မှားယွင်းသည်ဟု ယုံကြည်သူများ၏ ကျရှုံးမှုများကို ထောက်ပြခြင်းထက်ကောင်းသည်ဟုယုံကြည်သည့်အရာများကို လုပ်ဆောင်သူများနှင့် ပြောနေသူများကိုသက်သေပြရန် ခွန်အားကို ပိုမိုသုံးစွဲပါမည်။</a:t>
            </a:r>
            <a:endParaRPr lang="es-ES" sz="2400" b="1" dirty="0">
              <a:solidFill>
                <a:srgbClr val="60420C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45181B-CB62-746D-CCC7-2B1F6223EB88}"/>
              </a:ext>
            </a:extLst>
          </p:cNvPr>
          <p:cNvSpPr txBox="1"/>
          <p:nvPr/>
        </p:nvSpPr>
        <p:spPr>
          <a:xfrm>
            <a:off x="129016" y="3744434"/>
            <a:ext cx="8505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3" indent="-685783" defTabSz="609585">
              <a:spcBef>
                <a:spcPts val="800"/>
              </a:spcBef>
              <a:buFont typeface="+mj-lt"/>
              <a:buAutoNum type="romanUcPeriod" startAt="3"/>
            </a:pPr>
            <a:r>
              <a:rPr lang="my-MM" sz="2400" b="1" dirty="0">
                <a:solidFill>
                  <a:srgbClr val="60420C"/>
                </a:solidFill>
              </a:rPr>
              <a:t>တစ်စုံတစ်ဦးနှင့် သဘောထားကွဲလွဲသည့်အခါ ယုံကြည်သူချင်းကို လေးစားကြောင်း ရှင်းလင်းတင်ပြပါမည်။ ခရစ်တော်အပေါ် သူ၏သမာဓိနှင့် ကတိကဝတ်ကို ငါခံယူမည်။ စူးစူးဝါးဝါး မဟုတ်ဘဲ သဘောထားကွဲလွဲမှုတွေကို ညင်သာစွာ တင်ပြပါမယ်။</a:t>
            </a:r>
            <a:endParaRPr lang="es-ES" sz="2400" b="1" dirty="0">
              <a:solidFill>
                <a:srgbClr val="60420C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04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796EA-7EC3-2FAB-0446-6FAA6E0E8D82}"/>
              </a:ext>
            </a:extLst>
          </p:cNvPr>
          <p:cNvSpPr txBox="1"/>
          <p:nvPr/>
        </p:nvSpPr>
        <p:spPr>
          <a:xfrm>
            <a:off x="1447800" y="578271"/>
            <a:ext cx="9481457" cy="575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ခရစ်တော်၏တန်ခိုးတော်အားဖြင့်၊ယောက်ျားမိန်းမတို့သည် အပြစ်ရှိသောအလေ့အကျင့်၏ သံကြိုးများကို ချိုးဖျက်ခဲ့ကြသည်။သူတို့သည်တစ်ကိုယ်ကောင်းဆန်မှုကို စွန့်လွှတ်လိုက်ကြသည်။ညစ်ညူးသောသူတို့သည်ရိုသေခြင်း၊ယစ်မူးသောသတိရှိသောသူ၊စာတန်၏ပုံသဏ္ဍာန်ကိုဆောင်ထားသောဝိညာဉ်များသည်ဘုရားသခင်၏ပုံသဏ္ဍာန်အဖြစ်သို့ပြောင်းလဲသွားကြသည်။ဤပြောင်းလဲမှုသည်အံ့ဩဖွယ်ရာ အံ့ဖွယ်အမှုများပင် ဖြစ်သည်။ နှုတ်ကပတ်တော်မှ ဖြစ်ပေါ်လာသောပြောင်းလဲမှုတစ်ခု၊၎င်းသည်နှုတ်ကပတ်တော်၏အနက်ရှိုင်းဆုံးလျှို့ဝှက်ဆန်းကြယ်မှုတစ်ခုဖြစ်သည်။ ကျွန်ုပ်တို့နားမလည်နိုင်ပါ။ငါတို့သာယုံကြည်ခြင့်သာနားလည် နိုင်တယ်။</a:t>
            </a:r>
            <a:endParaRPr lang="es-ES" sz="30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DC5597-17C7-3D21-DDA3-00366D75DFE2}"/>
              </a:ext>
            </a:extLst>
          </p:cNvPr>
          <p:cNvSpPr txBox="1"/>
          <p:nvPr/>
        </p:nvSpPr>
        <p:spPr>
          <a:xfrm>
            <a:off x="3249217" y="5934611"/>
            <a:ext cx="743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(The Acts of the Apostles, Ch. 45, p. 476)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50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B2FC52-01BC-99E8-DF9C-0802AD89C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077" y="-17"/>
            <a:ext cx="4827923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1B4635-6242-B15C-55FA-ED5B3B3075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360" y="19"/>
            <a:ext cx="4966291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936671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B406C7-F78F-40FC-C81F-582DCD7DA553}"/>
              </a:ext>
            </a:extLst>
          </p:cNvPr>
          <p:cNvSpPr txBox="1"/>
          <p:nvPr/>
        </p:nvSpPr>
        <p:spPr>
          <a:xfrm>
            <a:off x="-9144" y="990599"/>
            <a:ext cx="3936671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my-MM" sz="2400" b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ပုပ်ပျက်သောလူဟောင်းကို ချွတ်ပယ်၍၊စိတ်နှလုံးသဘောသစ်ကိုရပြီးလျှင်၊မှန်သော ဖြောင့်မတ်ခြင်း၊သန့်ရှင်းခြင်းပါရမီအားဖြင့်ဘုရားသခင်နှင့်အတူအမျှ ဖန်ဆင်းသောလူသစ်ကို ယူတင်ဝတ်ဆောင်မည်အ ကြောင်း‌၊ခရစ်တော်၏စကားကိုကြားနာရသည်ဖြစ်၍၊ယေရှု၌သမ္မာတရားရှိသည်နှင့်အညီ၊ ထိုသခင်ထံ၌နည်းခံကြပြီ သတည်း။ (ဧဖက်၊ ၄း၂၂-၂၄)။</a:t>
            </a:r>
            <a:endParaRPr lang="es-ES" sz="2400" b="1" dirty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ED10EB-5779-4E45-BC3A-8A04D9A3CE2C}"/>
              </a:ext>
            </a:extLst>
          </p:cNvPr>
          <p:cNvSpPr txBox="1"/>
          <p:nvPr/>
        </p:nvSpPr>
        <p:spPr>
          <a:xfrm>
            <a:off x="4177616" y="3401907"/>
            <a:ext cx="8091117" cy="32521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9F2665"/>
                </a:solidFill>
              </a:rPr>
              <a:t>ခရစ်တော်မရှိသောဘဝ</a:t>
            </a: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အပြစ်မှအပြစ်သို့။ ဧဖက် ၄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၁၇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၁၉</a:t>
            </a:r>
          </a:p>
          <a:p>
            <a:pPr defTabSz="609585"/>
            <a:r>
              <a:rPr lang="my-MM" sz="2400" b="1" dirty="0">
                <a:solidFill>
                  <a:srgbClr val="008FC5"/>
                </a:solidFill>
              </a:rPr>
              <a:t>ခရစ်တော်၌အသက်တာ</a:t>
            </a:r>
            <a:endParaRPr lang="en-US" sz="2400" b="1" dirty="0">
              <a:solidFill>
                <a:srgbClr val="008FC5"/>
              </a:solidFill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ဝတ်လုံသစ်။ ဧဖက် ၄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၂၀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၂၄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8E65"/>
                </a:solidFill>
              </a:rPr>
              <a:t>အသွင်ပြောင်းလဲခြင်း</a:t>
            </a:r>
          </a:p>
          <a:p>
            <a:pPr defTabSz="609585">
              <a:spcBef>
                <a:spcPts val="800"/>
              </a:spcBef>
            </a:pP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နေထိုင်မှုပုံစံအသစ်။ ဧဖက် ၄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၂၅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၂၉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သန့်ရှင်းသောဝိညာဉ်တော်၏အမှု။ ဧဖက် ၄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၃၀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ဘာတွေချန်ထားခဲ့ရမလဲ၊ဘာလုပ်ရမလဲ။ ဧဖက် ၄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၃၁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၃၂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6E230A-C199-D53D-D49D-3931E6CAAA02}"/>
              </a:ext>
            </a:extLst>
          </p:cNvPr>
          <p:cNvSpPr txBox="1"/>
          <p:nvPr/>
        </p:nvSpPr>
        <p:spPr>
          <a:xfrm>
            <a:off x="-3" y="133559"/>
            <a:ext cx="720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န့်ရှင်းသောဝိညာဉ်တော်သည်အပြစ်တရားလွှမ်းမိုးထားသောအဓိပ္ပါယ်မဲ့အသက်တာကိုစွန့်ပယ်ရန်လူတို့ကိုစဉ်ဆက်မပြတ်တောင်းဆိုနေ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BEE0059-9DCB-D10A-CA1B-4C8296E5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446" y="289651"/>
            <a:ext cx="4955453" cy="273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Mujer co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9B6DF749-4A2A-910C-0FE2-006907224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"/>
          <a:stretch/>
        </p:blipFill>
        <p:spPr>
          <a:xfrm>
            <a:off x="144917" y="3448306"/>
            <a:ext cx="3501408" cy="2732953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BC549692-C07F-E537-F92D-954DEE60FC5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0303" y="6204926"/>
            <a:ext cx="257908" cy="492004"/>
          </a:xfrm>
          <a:prstGeom prst="rect">
            <a:avLst/>
          </a:prstGeom>
        </p:spPr>
      </p:pic>
      <p:pic>
        <p:nvPicPr>
          <p:cNvPr id="17" name="Imagen 16" descr="Imagen que contiene verde, tabla, oscuro, naranja&#10;&#10;Descripción generada automáticamente">
            <a:extLst>
              <a:ext uri="{FF2B5EF4-FFF2-40B4-BE49-F238E27FC236}">
                <a16:creationId xmlns:a16="http://schemas.microsoft.com/office/drawing/2014/main" id="{2C80FCB6-8CF1-37D5-EC20-58C7644A13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9982" y="5827622"/>
            <a:ext cx="257908" cy="492004"/>
          </a:xfrm>
          <a:prstGeom prst="rect">
            <a:avLst/>
          </a:prstGeom>
        </p:spPr>
      </p:pic>
      <p:pic>
        <p:nvPicPr>
          <p:cNvPr id="18" name="Imagen 17" descr="Imagen que contiene verde, tabla, oscuro, luz&#10;&#10;Descripción generada automáticamente">
            <a:extLst>
              <a:ext uri="{FF2B5EF4-FFF2-40B4-BE49-F238E27FC236}">
                <a16:creationId xmlns:a16="http://schemas.microsoft.com/office/drawing/2014/main" id="{27AC7C25-D38A-4FCA-6004-0F093FF6A4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9982" y="5443681"/>
            <a:ext cx="257908" cy="492004"/>
          </a:xfrm>
          <a:prstGeom prst="rect">
            <a:avLst/>
          </a:prstGeom>
        </p:spPr>
      </p:pic>
      <p:pic>
        <p:nvPicPr>
          <p:cNvPr id="20" name="Imagen 19" descr="Imagen que contiene tabla, azul, monitor, computer&#10;&#10;Descripción generada automáticamente">
            <a:extLst>
              <a:ext uri="{FF2B5EF4-FFF2-40B4-BE49-F238E27FC236}">
                <a16:creationId xmlns:a16="http://schemas.microsoft.com/office/drawing/2014/main" id="{5E894FAD-DB96-FA83-A673-9422F22E81B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9982" y="4448177"/>
            <a:ext cx="257908" cy="492004"/>
          </a:xfrm>
          <a:prstGeom prst="rect">
            <a:avLst/>
          </a:prstGeom>
        </p:spPr>
      </p:pic>
      <p:pic>
        <p:nvPicPr>
          <p:cNvPr id="23" name="Imagen 22" descr="Imagen que contiene tabla, oscuro, cerca, naranja&#10;&#10;Descripción generada automáticamente">
            <a:extLst>
              <a:ext uri="{FF2B5EF4-FFF2-40B4-BE49-F238E27FC236}">
                <a16:creationId xmlns:a16="http://schemas.microsoft.com/office/drawing/2014/main" id="{837DCF1B-B984-8205-2B86-3AA6F1D6805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9993" y="3765766"/>
            <a:ext cx="257908" cy="492004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55E5D29-E834-433B-6D6A-23D303314A2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953" y="5004567"/>
            <a:ext cx="415663" cy="416751"/>
          </a:xfrm>
          <a:prstGeom prst="rect">
            <a:avLst/>
          </a:prstGeom>
        </p:spPr>
      </p:pic>
      <p:pic>
        <p:nvPicPr>
          <p:cNvPr id="25" name="Imagen 24" descr="Forma, Círculo&#10;&#10;Descripción generada automáticamente">
            <a:extLst>
              <a:ext uri="{FF2B5EF4-FFF2-40B4-BE49-F238E27FC236}">
                <a16:creationId xmlns:a16="http://schemas.microsoft.com/office/drawing/2014/main" id="{F8C63C92-2790-D33D-5C40-8501C88F5E2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381" y="4148474"/>
            <a:ext cx="415663" cy="416751"/>
          </a:xfrm>
          <a:prstGeom prst="rect">
            <a:avLst/>
          </a:prstGeom>
        </p:spPr>
      </p:pic>
      <p:pic>
        <p:nvPicPr>
          <p:cNvPr id="31" name="Imagen 30" descr="Forma, Círculo&#10;&#10;Descripción generada automáticamente">
            <a:extLst>
              <a:ext uri="{FF2B5EF4-FFF2-40B4-BE49-F238E27FC236}">
                <a16:creationId xmlns:a16="http://schemas.microsoft.com/office/drawing/2014/main" id="{1F502B83-FE6F-C57F-40DE-BC51F5578C4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169" y="3447937"/>
            <a:ext cx="415663" cy="4167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E0366B-7806-5393-2EDC-7590A53AC4C8}"/>
              </a:ext>
            </a:extLst>
          </p:cNvPr>
          <p:cNvSpPr txBox="1"/>
          <p:nvPr/>
        </p:nvSpPr>
        <p:spPr>
          <a:xfrm>
            <a:off x="216101" y="1849939"/>
            <a:ext cx="6728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ဝိညာဉ်တော်အားဖြင့်အသစ်ပြုပြင်ထားသောသူသည် မည်သို့ အသက်ရှင်သင့်သနည်း။ ပေါလုသည် ဧဖက် ၄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၁၇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၃၂တွင်ကျွန်ုပ်တို့အားရှင်းပြခဲ့သည်။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2001C3-D010-8470-2B96-826A3CA2CFB4}"/>
              </a:ext>
            </a:extLst>
          </p:cNvPr>
          <p:cNvSpPr txBox="1"/>
          <p:nvPr/>
        </p:nvSpPr>
        <p:spPr>
          <a:xfrm>
            <a:off x="0" y="975693"/>
            <a:ext cx="6868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လူတစ်ဦးသည်ခေါ်ဆိုမှုကိုတုံ့ပြန်သောအခါ၊အပြောင်းအလဲတစ်ခု   စတင်သည်၊ခရစ်တော်၌အသက်တာသစ်တစ်ခုစတင်သည်။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38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2BB5FF-294D-C61A-572B-67C15E6AA42E}"/>
              </a:ext>
            </a:extLst>
          </p:cNvPr>
          <p:cNvSpPr txBox="1"/>
          <p:nvPr/>
        </p:nvSpPr>
        <p:spPr>
          <a:xfrm>
            <a:off x="0" y="281344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7200" b="1" dirty="0">
                <a:solidFill>
                  <a:srgbClr val="9F2665"/>
                </a:solidFill>
              </a:rPr>
              <a:t>ခရစ်တော်မရှိသောဘဝ</a:t>
            </a:r>
          </a:p>
        </p:txBody>
      </p:sp>
    </p:spTree>
    <p:extLst>
      <p:ext uri="{BB962C8B-B14F-4D97-AF65-F5344CB8AC3E}">
        <p14:creationId xmlns:p14="http://schemas.microsoft.com/office/powerpoint/2010/main" val="14856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036BE-C6F2-FCA7-CCD2-BE57CF5F5C78}"/>
              </a:ext>
            </a:extLst>
          </p:cNvPr>
          <p:cNvSpPr txBox="1"/>
          <p:nvPr/>
        </p:nvSpPr>
        <p:spPr>
          <a:xfrm>
            <a:off x="0" y="24613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1934"/>
                  </a:outerShdw>
                </a:effectLst>
              </a:rPr>
              <a:t>အပြစ်မှအပြစ်သို့။ </a:t>
            </a:r>
            <a:r>
              <a:rPr lang="my-MM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1934"/>
                  </a:outerShdw>
                </a:effectLst>
              </a:rPr>
              <a:t>ဧဖက် ၄း၁၇</a:t>
            </a:r>
            <a:r>
              <a:rPr lang="en-US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1934"/>
                  </a:outerShdw>
                </a:effectLst>
              </a:rPr>
              <a:t>-</a:t>
            </a:r>
            <a:r>
              <a:rPr lang="my-MM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1934"/>
                  </a:outerShdw>
                </a:effectLst>
              </a:rPr>
              <a:t>၁၉</a:t>
            </a:r>
            <a:endParaRPr lang="es-ES" sz="3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D91934"/>
                </a:outerShdw>
              </a:effectLst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28BA15-CAE3-D6E0-D0C6-ECF5FCCF8C53}"/>
              </a:ext>
            </a:extLst>
          </p:cNvPr>
          <p:cNvSpPr txBox="1"/>
          <p:nvPr/>
        </p:nvSpPr>
        <p:spPr>
          <a:xfrm>
            <a:off x="252872" y="1065261"/>
            <a:ext cx="572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အယူမှားသူများမည်သို့နေထိုင်ကြသနည်း ၄း၁၇၁၉</a:t>
            </a:r>
            <a:r>
              <a:rPr lang="en-US" sz="2400" b="1" dirty="0">
                <a:solidFill>
                  <a:prstClr val="black"/>
                </a:solidFill>
              </a:rPr>
              <a:t>NIV)</a:t>
            </a:r>
            <a:r>
              <a:rPr lang="my-MM" sz="2400" b="1" dirty="0">
                <a:solidFill>
                  <a:prstClr val="black"/>
                </a:solidFill>
              </a:rPr>
              <a:t>၊ထိုထက်ပို၍၊ဘုရားသခင်ကိုမသိသူ သို့မဟုတ် လက်မခံသူတိုင်း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5A3FAE-00DA-D50A-EDA6-252386545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169116"/>
              </p:ext>
            </p:extLst>
          </p:nvPr>
        </p:nvGraphicFramePr>
        <p:xfrm>
          <a:off x="252871" y="2276600"/>
          <a:ext cx="5969564" cy="438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4A4471F-7512-33A3-0886-DFD577717E98}"/>
              </a:ext>
            </a:extLst>
          </p:cNvPr>
          <p:cNvSpPr txBox="1"/>
          <p:nvPr/>
        </p:nvSpPr>
        <p:spPr>
          <a:xfrm>
            <a:off x="6096000" y="4749376"/>
            <a:ext cx="5969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လူတို့သည်ဘုရားသခင်နောက်သို့မလိုက်သောအခါ၊သူတို့နှင့်လူ့အဖွဲ့အစည်းသည်အပြစ်၏အောက်လမ်းထဲသို့ကျသွားသည်။ပေါလု၏ဖော်ပြချက်နှင့် သင့်ပတ်ဝန်းကျင်ရှိလူ့အဖွဲ့အစည်းကြားအဘယ်ဆင်တူမှုများကိုသင်မြင်သနည်း။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 descr="Un grupo de personas sentadas en el suelo&#10;&#10;Descripción generada automáticamente con confianza baja">
            <a:extLst>
              <a:ext uri="{FF2B5EF4-FFF2-40B4-BE49-F238E27FC236}">
                <a16:creationId xmlns:a16="http://schemas.microsoft.com/office/drawing/2014/main" id="{8F69C4ED-7BE7-EEBD-267F-38A787340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464" y="1287266"/>
            <a:ext cx="5709664" cy="3239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10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AAF4E-6952-4CE4-BDC4-90645104B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31AAF4E-6952-4CE4-BDC4-90645104B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BA000-95CA-488A-B369-8E543E786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2C5BA000-95CA-488A-B369-8E543E786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8FC94-2279-4435-9CC1-9F141CBDC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97E8FC94-2279-4435-9CC1-9F141CBDC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3B0BD-1923-48AC-AB74-D3135BF9E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3603B0BD-1923-48AC-AB74-D3135BF9E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C99FB7-1CA7-41C5-900A-A90F8E320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01C99FB7-1CA7-41C5-900A-A90F8E320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6F583-FD2F-4814-81A0-90BC905F5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1F16F583-FD2F-4814-81A0-90BC905F5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B2D24-0DEE-49A3-880D-6F205F92C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A5B2D24-0DEE-49A3-880D-6F205F92C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23947A-1CFA-4328-9444-1A6470505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5523947A-1CFA-4328-9444-1A6470505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A721C-E61C-47B7-8B15-678D9A40E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F56A721C-E61C-47B7-8B15-678D9A40E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A36E8D-342F-430C-8A8F-A38416E2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36A36E8D-342F-430C-8A8F-A38416E2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F9C3C-848E-4F40-81C4-2FC4F3DD4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671F9C3C-848E-4F40-81C4-2FC4F3DD4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8F942-1A11-4DC7-B8FE-D12343A2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2158F942-1A11-4DC7-B8FE-D12343A2A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A1917-2DC5-4815-9EFB-17BA50494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DE9A1917-2DC5-4815-9EFB-17BA50494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Graphic spid="4" grpId="0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35B9BC-DE38-FA1E-3CD5-5AE8F4B9DE0F}"/>
              </a:ext>
            </a:extLst>
          </p:cNvPr>
          <p:cNvSpPr txBox="1"/>
          <p:nvPr/>
        </p:nvSpPr>
        <p:spPr>
          <a:xfrm>
            <a:off x="2" y="2916039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7200" b="1" dirty="0">
                <a:solidFill>
                  <a:srgbClr val="008FC5"/>
                </a:solidFill>
              </a:rPr>
              <a:t>ခရစ်တော်၌အသက်တာ</a:t>
            </a:r>
            <a:endParaRPr lang="en-US" sz="7200" b="1" dirty="0">
              <a:solidFill>
                <a:srgbClr val="008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63CF27-32D5-58B4-9088-89AF7730D5D6}"/>
              </a:ext>
            </a:extLst>
          </p:cNvPr>
          <p:cNvSpPr txBox="1"/>
          <p:nvPr/>
        </p:nvSpPr>
        <p:spPr>
          <a:xfrm>
            <a:off x="-102798" y="-244140"/>
            <a:ext cx="66668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endParaRPr lang="my-MM" sz="3600" b="1" dirty="0">
              <a:solidFill>
                <a:prstClr val="black"/>
              </a:solidFill>
            </a:endParaRP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ဝတ်လုံသစ်။ </a:t>
            </a:r>
          </a:p>
          <a:p>
            <a:pPr algn="ctr" defTabSz="609585"/>
            <a:r>
              <a:rPr lang="my-MM" sz="2800" b="1" dirty="0">
                <a:solidFill>
                  <a:prstClr val="black"/>
                </a:solidFill>
              </a:rPr>
              <a:t>ဧဖက် ၄</a:t>
            </a:r>
            <a:r>
              <a:rPr lang="en-US" sz="2800" b="1" dirty="0">
                <a:solidFill>
                  <a:prstClr val="black"/>
                </a:solidFill>
              </a:rPr>
              <a:t>:</a:t>
            </a:r>
            <a:r>
              <a:rPr lang="my-MM" sz="2800" b="1" dirty="0">
                <a:solidFill>
                  <a:prstClr val="black"/>
                </a:solidFill>
              </a:rPr>
              <a:t>၂၀</a:t>
            </a:r>
            <a:r>
              <a:rPr lang="en-US" sz="2800" b="1" dirty="0">
                <a:solidFill>
                  <a:prstClr val="black"/>
                </a:solidFill>
              </a:rPr>
              <a:t>-</a:t>
            </a:r>
            <a:r>
              <a:rPr lang="my-MM" sz="2800" b="1" dirty="0">
                <a:solidFill>
                  <a:prstClr val="black"/>
                </a:solidFill>
              </a:rPr>
              <a:t>၂၄</a:t>
            </a:r>
            <a:endParaRPr lang="es-ES" sz="2800" b="1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2FC753">
                    <a:lumMod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3ADE43-C4EC-13C0-1FE8-6B2B5656C176}"/>
              </a:ext>
            </a:extLst>
          </p:cNvPr>
          <p:cNvSpPr txBox="1"/>
          <p:nvPr/>
        </p:nvSpPr>
        <p:spPr>
          <a:xfrm>
            <a:off x="6734628" y="100608"/>
            <a:ext cx="5457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ခရစ်တော်မရှိသောအသက်တာကို ပြသပြီးနောက်၊ ကျွန်ုပ်တို့တွင် မတူညီသောအတွေ့အကြုံရှိကြောင်း ပေါလုကကျွန်ုပ်တို့အားသတိပေးခဲ့သည်။ခရစ်တော် သည်ကျွန်ုပ်တို့အားသွန်သင်ပေးသည်၊သူ့ထံမှကျွန်ုပ်တို့သင်ယူခဲ့ပြီး၊ သူ၏အမှန်တရားသည် ကျွန်ုပ်တို့ကို ပြောင်းလဲစေခဲ့သည် ၄း၂၀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၂၁။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26719B4-EFEC-57DE-9C39-4BE70306C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677733"/>
              </p:ext>
            </p:extLst>
          </p:nvPr>
        </p:nvGraphicFramePr>
        <p:xfrm>
          <a:off x="433493" y="3735010"/>
          <a:ext cx="11469511" cy="294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A1AC9AC-C8BC-C3CF-ECEF-ED2D88B310CD}"/>
              </a:ext>
            </a:extLst>
          </p:cNvPr>
          <p:cNvSpPr txBox="1"/>
          <p:nvPr/>
        </p:nvSpPr>
        <p:spPr>
          <a:xfrm>
            <a:off x="6736598" y="2070379"/>
            <a:ext cx="5377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ဒါကဘဝရဲ့ပြောင်းလဲမှုကိုဆိုလိုတာပါ။ညစ်ပတ်သောအဝတ်ကိုချွတ်၍ကိုယ်ကိုသန့်ရှင်းစေပြီး အဝတ်သစ်ကိုဝတ်သောသူနှင့်တူသည် ၄း၂၂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၂၄။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Imagen que contiene persona, hombre, café, sostener&#10;&#10;Descripción generada automáticamente">
            <a:extLst>
              <a:ext uri="{FF2B5EF4-FFF2-40B4-BE49-F238E27FC236}">
                <a16:creationId xmlns:a16="http://schemas.microsoft.com/office/drawing/2014/main" id="{08F200DF-CC83-178D-1C9E-E4841DA2EDA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14" y="1472882"/>
            <a:ext cx="2917324" cy="2176324"/>
          </a:xfrm>
          <a:prstGeom prst="snip2DiagRect">
            <a:avLst>
              <a:gd name="adj1" fmla="val 16451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borros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3D0ACE0-DAEF-9A6B-0D1F-F6A4837626A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332" y="1472881"/>
            <a:ext cx="2901765" cy="2176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80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85927-EBEA-4F4C-8664-2598D8CB2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DDE85927-EBEA-4F4C-8664-2598D8CB2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410F8-5680-408A-9B61-8DD63066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92410F8-5680-408A-9B61-8DD63066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63832-1D39-4B7B-8A33-D0AB81543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7463832-1D39-4B7B-8A33-D0AB81543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09A06-36B8-44E1-B759-394C03B67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E7809A06-36B8-44E1-B759-394C03B67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DA422E-2CDB-484F-BDF4-58D03301C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3CDA422E-2CDB-484F-BDF4-58D03301C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441DE-A22C-43E0-8965-5FB8ACA31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CA441DE-A22C-43E0-8965-5FB8ACA31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Graphic spid="4" grpId="0" uiExpand="1">
        <p:bldSub>
          <a:bldDgm bld="one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CD7D928-A2E3-543B-CC78-BD7EEAD806B1}"/>
              </a:ext>
            </a:extLst>
          </p:cNvPr>
          <p:cNvSpPr txBox="1"/>
          <p:nvPr/>
        </p:nvSpPr>
        <p:spPr>
          <a:xfrm>
            <a:off x="0" y="2916039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spcBef>
                <a:spcPts val="800"/>
              </a:spcBef>
            </a:pPr>
            <a:r>
              <a:rPr lang="my-MM" sz="7200" b="1" dirty="0">
                <a:solidFill>
                  <a:srgbClr val="008E65"/>
                </a:solidFill>
              </a:rPr>
              <a:t>အသွင်ပြောင်းလဲခြင်း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40408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8AC74C-FE27-74A1-00C9-8B39EC203CE3}"/>
              </a:ext>
            </a:extLst>
          </p:cNvPr>
          <p:cNvSpPr txBox="1"/>
          <p:nvPr/>
        </p:nvSpPr>
        <p:spPr>
          <a:xfrm>
            <a:off x="1509089" y="90447"/>
            <a:ext cx="8834708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3600" b="1" dirty="0">
                <a:solidFill>
                  <a:prstClr val="black"/>
                </a:solidFill>
              </a:rPr>
              <a:t>နေထိုင်မှုပုံစံအသစ်</a:t>
            </a:r>
            <a:r>
              <a:rPr lang="my-MM" sz="2800" b="1" dirty="0">
                <a:solidFill>
                  <a:prstClr val="black"/>
                </a:solidFill>
              </a:rPr>
              <a:t>။ </a:t>
            </a:r>
          </a:p>
          <a:p>
            <a:pPr algn="ctr" defTabSz="609585">
              <a:spcBef>
                <a:spcPts val="800"/>
              </a:spcBef>
            </a:pPr>
            <a:r>
              <a:rPr lang="my-MM" sz="2800" b="1" dirty="0">
                <a:solidFill>
                  <a:prstClr val="black"/>
                </a:solidFill>
              </a:rPr>
              <a:t>ဧဖက် ၄</a:t>
            </a:r>
            <a:r>
              <a:rPr lang="en-US" sz="2800" b="1" dirty="0">
                <a:solidFill>
                  <a:prstClr val="black"/>
                </a:solidFill>
              </a:rPr>
              <a:t>:</a:t>
            </a:r>
            <a:r>
              <a:rPr lang="my-MM" sz="2800" b="1" dirty="0">
                <a:solidFill>
                  <a:prstClr val="black"/>
                </a:solidFill>
              </a:rPr>
              <a:t>၂၅</a:t>
            </a:r>
            <a:r>
              <a:rPr lang="en-US" sz="2800" b="1" dirty="0">
                <a:solidFill>
                  <a:prstClr val="black"/>
                </a:solidFill>
              </a:rPr>
              <a:t>-</a:t>
            </a:r>
            <a:r>
              <a:rPr lang="my-MM" sz="2800" b="1" dirty="0">
                <a:solidFill>
                  <a:prstClr val="black"/>
                </a:solidFill>
              </a:rPr>
              <a:t>၂၉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494248-D428-8D03-DA68-05591939B0DC}"/>
              </a:ext>
            </a:extLst>
          </p:cNvPr>
          <p:cNvSpPr txBox="1"/>
          <p:nvPr/>
        </p:nvSpPr>
        <p:spPr>
          <a:xfrm>
            <a:off x="1698888" y="1267101"/>
            <a:ext cx="855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ပေါလုသည်ခရစ်တော်ကိုကိုးစားသောသူများမည်သို့အသက်ရှင်ရမည်ကို သိချင်သောပုံစံကိုအသုံးပြု၍ လမ်းညွှန်ချက်များစွာကို ပေးခဲ့သည်။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9E8DDEA-9A42-BC28-7C5E-5516420E5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914643"/>
              </p:ext>
            </p:extLst>
          </p:nvPr>
        </p:nvGraphicFramePr>
        <p:xfrm>
          <a:off x="117405" y="2838510"/>
          <a:ext cx="11903004" cy="385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6F97480-A1FB-92C3-AB56-84E51FB9FED4}"/>
              </a:ext>
            </a:extLst>
          </p:cNvPr>
          <p:cNvSpPr txBox="1"/>
          <p:nvPr/>
        </p:nvSpPr>
        <p:spPr>
          <a:xfrm>
            <a:off x="1698888" y="6495946"/>
            <a:ext cx="104931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n-US" sz="1867" b="1" dirty="0">
                <a:solidFill>
                  <a:prstClr val="black"/>
                </a:solidFill>
                <a:latin typeface="Calibri" panose="020F0502020204030204"/>
              </a:rPr>
              <a:t>(*) In verses 26-27, </a:t>
            </a:r>
            <a:r>
              <a:rPr lang="my-MM" sz="1867" b="1" dirty="0">
                <a:solidFill>
                  <a:prstClr val="black"/>
                </a:solidFill>
              </a:rPr>
              <a:t>ပေါလု </a:t>
            </a:r>
            <a:r>
              <a:rPr lang="en-US" sz="1867" b="1" dirty="0">
                <a:solidFill>
                  <a:prstClr val="black"/>
                </a:solidFill>
              </a:rPr>
              <a:t>A </a:t>
            </a:r>
            <a:r>
              <a:rPr lang="my-MM" sz="1867" b="1" dirty="0">
                <a:solidFill>
                  <a:prstClr val="black"/>
                </a:solidFill>
              </a:rPr>
              <a:t>မှ စိတ်ဆိုးပါ</a:t>
            </a:r>
            <a:r>
              <a:rPr lang="en-US" sz="1867" b="1" dirty="0">
                <a:solidFill>
                  <a:prstClr val="black"/>
                </a:solidFill>
              </a:rPr>
              <a:t> </a:t>
            </a:r>
            <a:r>
              <a:rPr lang="my-MM" sz="1867" b="1" dirty="0">
                <a:solidFill>
                  <a:prstClr val="black"/>
                </a:solidFill>
              </a:rPr>
              <a:t>နှင့် </a:t>
            </a:r>
            <a:r>
              <a:rPr lang="en-US" sz="1867" b="1" dirty="0">
                <a:solidFill>
                  <a:prstClr val="black"/>
                </a:solidFill>
              </a:rPr>
              <a:t>B] “</a:t>
            </a:r>
            <a:r>
              <a:rPr lang="my-MM" sz="1867" b="1" dirty="0">
                <a:solidFill>
                  <a:prstClr val="black"/>
                </a:solidFill>
              </a:rPr>
              <a:t>ပြစ်မှားခြင်းမပြုကြနှင့်ဟုပြောင်းလဲ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B5DA12E-6FC5-178D-7A89-DA630785C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854744"/>
              </p:ext>
            </p:extLst>
          </p:nvPr>
        </p:nvGraphicFramePr>
        <p:xfrm>
          <a:off x="117405" y="2099847"/>
          <a:ext cx="11903004" cy="83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Imagen 9" descr="Un hombre con un vestido de color rosa&#10;&#10;Descripción generada automáticamente con confianza baja">
            <a:extLst>
              <a:ext uri="{FF2B5EF4-FFF2-40B4-BE49-F238E27FC236}">
                <a16:creationId xmlns:a16="http://schemas.microsoft.com/office/drawing/2014/main" id="{8E7372DF-416B-6F04-DBE7-0257E40AF0C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781" y="90448"/>
            <a:ext cx="1305264" cy="189473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traje, parado&#10;&#10;Descripción generada automáticamente">
            <a:extLst>
              <a:ext uri="{FF2B5EF4-FFF2-40B4-BE49-F238E27FC236}">
                <a16:creationId xmlns:a16="http://schemas.microsoft.com/office/drawing/2014/main" id="{B7939093-45D1-01D2-AB89-24AB996CC10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841" y="90447"/>
            <a:ext cx="1696755" cy="193187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9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04A75B-166B-4383-93A2-5603615B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304A75B-166B-4383-93A2-5603615B5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72A7E1-2ACD-428E-876F-85B4280D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872A7E1-2ACD-428E-876F-85B4280D4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50A35C-8487-4768-8977-0F85CCB65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CA50A35C-8487-4768-8977-0F85CCB65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782680-C33D-41F0-BE58-66A9AD1D8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BC782680-C33D-41F0-BE58-66A9AD1D8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A18361-2182-4512-AD27-956FB31A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E1A18361-2182-4512-AD27-956FB31AD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AE18DF-8C1A-4299-AA36-104323AA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FBAE18DF-8C1A-4299-AA36-104323AA1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A8D56-33B8-4C29-989B-D2D7C5172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DB0A8D56-33B8-4C29-989B-D2D7C5172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6A68AA-E8E0-4561-B781-9E7F5028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BC6A68AA-E8E0-4561-B781-9E7F50286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644DF3-CAFC-4A88-BA70-B79B08F46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37644DF3-CAFC-4A88-BA70-B79B08F46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A456F-220C-4F5B-A784-DA0A3819A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F45A456F-220C-4F5B-A784-DA0A3819A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E979A-84B4-4224-AFDF-DDE861D4D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E88E979A-84B4-4224-AFDF-DDE861D4D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33B80D-2279-4390-A513-29468EE9E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EF33B80D-2279-4390-A513-29468EE9E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6E045-7496-449C-A6DE-680E1AAD1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E4D6E045-7496-449C-A6DE-680E1AAD1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2004CA-AA32-48A4-9B26-72DD4A0C7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dgm id="{1D2004CA-AA32-48A4-9B26-72DD4A0C7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350BC6-CFE0-4743-B851-1AB904B55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0C350BC6-CFE0-4743-B851-1AB904B55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F66146-8354-4F72-9330-0E5F59406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A8F66146-8354-4F72-9330-0E5F59406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Graphic spid="5" grpId="0" uiExpand="1">
        <p:bldSub>
          <a:bldDgm bld="one"/>
        </p:bldSub>
      </p:bldGraphic>
      <p:bldP spid="6" grpId="0"/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4089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2023-07-22T02:14:11Z</dcterms:created>
  <dcterms:modified xsi:type="dcterms:W3CDTF">2023-08-07T14:01:12Z</dcterms:modified>
</cp:coreProperties>
</file>