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7" r:id="rId3"/>
    <p:sldId id="284" r:id="rId4"/>
    <p:sldId id="257" r:id="rId5"/>
    <p:sldId id="258" r:id="rId6"/>
    <p:sldId id="288" r:id="rId7"/>
    <p:sldId id="28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BD148-89F6-4D42-8912-DA5B7ED8FD0A}" type="doc">
      <dgm:prSet loTypeId="urn:microsoft.com/office/officeart/2005/8/layout/hierarchy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F9BA787-E45C-41DF-BC1B-89B6FA90855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ခရစ်တော်နှင့်
သူ့၏အသင်းတော်ဘုရားကျောင်း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BD61C-8EB6-442C-BF1B-942569937362}" type="parTrans" cxnId="{C92E9080-CEAD-4FE8-873F-0C651B2AD753}">
      <dgm:prSet/>
      <dgm:spPr/>
      <dgm:t>
        <a:bodyPr/>
        <a:lstStyle/>
        <a:p>
          <a:endParaRPr lang="es-ES" sz="1800" b="1"/>
        </a:p>
      </dgm:t>
    </dgm:pt>
    <dgm:pt modelId="{491086B8-92F7-4C15-9CF8-510EADFA3DBB}" type="sibTrans" cxnId="{C92E9080-CEAD-4FE8-873F-0C651B2AD753}">
      <dgm:prSet/>
      <dgm:spPr/>
      <dgm:t>
        <a:bodyPr/>
        <a:lstStyle/>
        <a:p>
          <a:endParaRPr lang="es-ES" sz="1800" b="1"/>
        </a:p>
      </dgm:t>
    </dgm:pt>
    <dgm:pt modelId="{57B6C7FE-93FA-4923-8957-FE1879E82D42}">
      <dgm:prSet phldrT="[Texto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my-MM" sz="1800" b="1" dirty="0"/>
            <a:t>လင်မယား ဧဖက် ၅း၂၅</a:t>
          </a:r>
          <a:r>
            <a:rPr lang="en-US" sz="1800" b="1" dirty="0"/>
            <a:t>-</a:t>
          </a:r>
          <a:r>
            <a:rPr lang="my-MM" sz="1800" b="1" dirty="0"/>
            <a:t>၂၇၊</a:t>
          </a:r>
          <a:endParaRPr lang="es-ES" sz="1800" b="1" dirty="0"/>
        </a:p>
      </dgm:t>
    </dgm:pt>
    <dgm:pt modelId="{C77BA4EB-FAD8-43F6-AE9E-D507C6AE1B96}" type="parTrans" cxnId="{9FA5B8C3-E22D-459D-B066-773D0D773C3C}">
      <dgm:prSet/>
      <dgm:spPr>
        <a:ln w="28575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49249F1B-2E9A-4B40-A702-DF098DBDAD77}" type="sibTrans" cxnId="{9FA5B8C3-E22D-459D-B066-773D0D773C3C}">
      <dgm:prSet/>
      <dgm:spPr/>
      <dgm:t>
        <a:bodyPr/>
        <a:lstStyle/>
        <a:p>
          <a:endParaRPr lang="es-ES" sz="1800" b="1"/>
        </a:p>
      </dgm:t>
    </dgm:pt>
    <dgm:pt modelId="{05B54466-1821-460A-8415-04144A74A16B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lnSpc>
              <a:spcPct val="50000"/>
            </a:lnSpc>
            <a:spcAft>
              <a:spcPts val="600"/>
            </a:spcAft>
          </a:pPr>
          <a:r>
            <a:rPr lang="my-MM" sz="1800" b="1" dirty="0"/>
            <a:t>တသားတည်းတကိုယ်တည်း
ဧဖက် ၅</a:t>
          </a:r>
          <a:r>
            <a:rPr lang="en-US" sz="1800" b="1" dirty="0"/>
            <a:t>:</a:t>
          </a:r>
          <a:r>
            <a:rPr lang="my-MM" sz="1800" b="1" dirty="0"/>
            <a:t>၃၁</a:t>
          </a:r>
          <a:r>
            <a:rPr lang="en-US" sz="1800" b="1" dirty="0"/>
            <a:t>-</a:t>
          </a:r>
          <a:r>
            <a:rPr lang="my-MM" sz="1800" b="1" dirty="0"/>
            <a:t>၃၃</a:t>
          </a:r>
          <a:endParaRPr lang="es-ES" sz="1800" b="1" dirty="0"/>
        </a:p>
      </dgm:t>
    </dgm:pt>
    <dgm:pt modelId="{1BB6CA79-F318-4110-8CB5-5C473CACBA23}" type="parTrans" cxnId="{B5792A1C-A71C-4F31-91AB-22968DA68ECF}">
      <dgm:prSet/>
      <dgm:spPr>
        <a:ln w="28575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F82C8317-2A29-4BF5-B218-3DA2A0DCB3FD}" type="sibTrans" cxnId="{B5792A1C-A71C-4F31-91AB-22968DA68ECF}">
      <dgm:prSet/>
      <dgm:spPr/>
      <dgm:t>
        <a:bodyPr/>
        <a:lstStyle/>
        <a:p>
          <a:endParaRPr lang="es-ES" sz="1800" b="1"/>
        </a:p>
      </dgm:t>
    </dgm:pt>
    <dgm:pt modelId="{12A5848F-A703-4221-9775-5710E54F608C}" type="pres">
      <dgm:prSet presAssocID="{DF3BD148-89F6-4D42-8912-DA5B7ED8FD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1DE18C-D3D7-4B7F-8AA0-5E1D125679EC}" type="pres">
      <dgm:prSet presAssocID="{EF9BA787-E45C-41DF-BC1B-89B6FA908551}" presName="root" presStyleCnt="0"/>
      <dgm:spPr/>
    </dgm:pt>
    <dgm:pt modelId="{DDACB813-EEB3-4FF8-90FF-66DB43FEA8AA}" type="pres">
      <dgm:prSet presAssocID="{EF9BA787-E45C-41DF-BC1B-89B6FA908551}" presName="rootComposite" presStyleCnt="0"/>
      <dgm:spPr/>
    </dgm:pt>
    <dgm:pt modelId="{DCAC2EA4-6CC3-449B-BCF3-7B3EF0B28367}" type="pres">
      <dgm:prSet presAssocID="{EF9BA787-E45C-41DF-BC1B-89B6FA908551}" presName="rootText" presStyleLbl="node1" presStyleIdx="0" presStyleCnt="1" custScaleX="195048"/>
      <dgm:spPr/>
    </dgm:pt>
    <dgm:pt modelId="{1D8BF516-8357-4D76-8130-B80FC2F0DA09}" type="pres">
      <dgm:prSet presAssocID="{EF9BA787-E45C-41DF-BC1B-89B6FA908551}" presName="rootConnector" presStyleLbl="node1" presStyleIdx="0" presStyleCnt="1"/>
      <dgm:spPr/>
    </dgm:pt>
    <dgm:pt modelId="{AE7D5CAF-8849-4766-AA0C-56A43F84B728}" type="pres">
      <dgm:prSet presAssocID="{EF9BA787-E45C-41DF-BC1B-89B6FA908551}" presName="childShape" presStyleCnt="0"/>
      <dgm:spPr/>
    </dgm:pt>
    <dgm:pt modelId="{999D5F2F-2D79-4B10-AE4C-3FC3D079A8D8}" type="pres">
      <dgm:prSet presAssocID="{C77BA4EB-FAD8-43F6-AE9E-D507C6AE1B96}" presName="Name13" presStyleLbl="parChTrans1D2" presStyleIdx="0" presStyleCnt="2"/>
      <dgm:spPr/>
    </dgm:pt>
    <dgm:pt modelId="{368AC6C3-4191-402F-973F-4F323212DFD3}" type="pres">
      <dgm:prSet presAssocID="{57B6C7FE-93FA-4923-8957-FE1879E82D42}" presName="childText" presStyleLbl="bgAcc1" presStyleIdx="0" presStyleCnt="2" custScaleX="210916">
        <dgm:presLayoutVars>
          <dgm:bulletEnabled val="1"/>
        </dgm:presLayoutVars>
      </dgm:prSet>
      <dgm:spPr/>
    </dgm:pt>
    <dgm:pt modelId="{16D1F080-05D0-4B82-966C-D701F835E2C5}" type="pres">
      <dgm:prSet presAssocID="{1BB6CA79-F318-4110-8CB5-5C473CACBA23}" presName="Name13" presStyleLbl="parChTrans1D2" presStyleIdx="1" presStyleCnt="2"/>
      <dgm:spPr/>
    </dgm:pt>
    <dgm:pt modelId="{BE8B8717-E083-4FA4-855A-C801843D31CD}" type="pres">
      <dgm:prSet presAssocID="{05B54466-1821-460A-8415-04144A74A16B}" presName="childText" presStyleLbl="bgAcc1" presStyleIdx="1" presStyleCnt="2" custScaleX="210916">
        <dgm:presLayoutVars>
          <dgm:bulletEnabled val="1"/>
        </dgm:presLayoutVars>
      </dgm:prSet>
      <dgm:spPr/>
    </dgm:pt>
  </dgm:ptLst>
  <dgm:cxnLst>
    <dgm:cxn modelId="{D4AADF02-CC10-421E-9139-96012ADFDC2D}" type="presOf" srcId="{DF3BD148-89F6-4D42-8912-DA5B7ED8FD0A}" destId="{12A5848F-A703-4221-9775-5710E54F608C}" srcOrd="0" destOrd="0" presId="urn:microsoft.com/office/officeart/2005/8/layout/hierarchy3"/>
    <dgm:cxn modelId="{B5792A1C-A71C-4F31-91AB-22968DA68ECF}" srcId="{EF9BA787-E45C-41DF-BC1B-89B6FA908551}" destId="{05B54466-1821-460A-8415-04144A74A16B}" srcOrd="1" destOrd="0" parTransId="{1BB6CA79-F318-4110-8CB5-5C473CACBA23}" sibTransId="{F82C8317-2A29-4BF5-B218-3DA2A0DCB3FD}"/>
    <dgm:cxn modelId="{87CB272A-1309-492C-9363-3D58A39DBBE2}" type="presOf" srcId="{1BB6CA79-F318-4110-8CB5-5C473CACBA23}" destId="{16D1F080-05D0-4B82-966C-D701F835E2C5}" srcOrd="0" destOrd="0" presId="urn:microsoft.com/office/officeart/2005/8/layout/hierarchy3"/>
    <dgm:cxn modelId="{47CEC260-1118-4077-A0C1-A3D00FBB9D14}" type="presOf" srcId="{05B54466-1821-460A-8415-04144A74A16B}" destId="{BE8B8717-E083-4FA4-855A-C801843D31CD}" srcOrd="0" destOrd="0" presId="urn:microsoft.com/office/officeart/2005/8/layout/hierarchy3"/>
    <dgm:cxn modelId="{C92E9080-CEAD-4FE8-873F-0C651B2AD753}" srcId="{DF3BD148-89F6-4D42-8912-DA5B7ED8FD0A}" destId="{EF9BA787-E45C-41DF-BC1B-89B6FA908551}" srcOrd="0" destOrd="0" parTransId="{73ABD61C-8EB6-442C-BF1B-942569937362}" sibTransId="{491086B8-92F7-4C15-9CF8-510EADFA3DBB}"/>
    <dgm:cxn modelId="{67DD0BAD-4FE2-4FD5-832C-9BC9F4377FD2}" type="presOf" srcId="{EF9BA787-E45C-41DF-BC1B-89B6FA908551}" destId="{DCAC2EA4-6CC3-449B-BCF3-7B3EF0B28367}" srcOrd="0" destOrd="0" presId="urn:microsoft.com/office/officeart/2005/8/layout/hierarchy3"/>
    <dgm:cxn modelId="{C75A21BF-BDA6-4D56-A9E8-9F112F827797}" type="presOf" srcId="{C77BA4EB-FAD8-43F6-AE9E-D507C6AE1B96}" destId="{999D5F2F-2D79-4B10-AE4C-3FC3D079A8D8}" srcOrd="0" destOrd="0" presId="urn:microsoft.com/office/officeart/2005/8/layout/hierarchy3"/>
    <dgm:cxn modelId="{9FA5B8C3-E22D-459D-B066-773D0D773C3C}" srcId="{EF9BA787-E45C-41DF-BC1B-89B6FA908551}" destId="{57B6C7FE-93FA-4923-8957-FE1879E82D42}" srcOrd="0" destOrd="0" parTransId="{C77BA4EB-FAD8-43F6-AE9E-D507C6AE1B96}" sibTransId="{49249F1B-2E9A-4B40-A702-DF098DBDAD77}"/>
    <dgm:cxn modelId="{6B6B1DD0-31CF-4C2F-8203-88F29D50B4D1}" type="presOf" srcId="{EF9BA787-E45C-41DF-BC1B-89B6FA908551}" destId="{1D8BF516-8357-4D76-8130-B80FC2F0DA09}" srcOrd="1" destOrd="0" presId="urn:microsoft.com/office/officeart/2005/8/layout/hierarchy3"/>
    <dgm:cxn modelId="{E948C8E5-2DB6-44D0-821B-95E78AE3DC78}" type="presOf" srcId="{57B6C7FE-93FA-4923-8957-FE1879E82D42}" destId="{368AC6C3-4191-402F-973F-4F323212DFD3}" srcOrd="0" destOrd="0" presId="urn:microsoft.com/office/officeart/2005/8/layout/hierarchy3"/>
    <dgm:cxn modelId="{4297D968-5AEF-4044-B1A5-CAA2867A7806}" type="presParOf" srcId="{12A5848F-A703-4221-9775-5710E54F608C}" destId="{E01DE18C-D3D7-4B7F-8AA0-5E1D125679EC}" srcOrd="0" destOrd="0" presId="urn:microsoft.com/office/officeart/2005/8/layout/hierarchy3"/>
    <dgm:cxn modelId="{5F3B5C35-FDE7-4989-992A-488AB58F355D}" type="presParOf" srcId="{E01DE18C-D3D7-4B7F-8AA0-5E1D125679EC}" destId="{DDACB813-EEB3-4FF8-90FF-66DB43FEA8AA}" srcOrd="0" destOrd="0" presId="urn:microsoft.com/office/officeart/2005/8/layout/hierarchy3"/>
    <dgm:cxn modelId="{4E49B13F-813F-4E18-8CC3-435D0C87652F}" type="presParOf" srcId="{DDACB813-EEB3-4FF8-90FF-66DB43FEA8AA}" destId="{DCAC2EA4-6CC3-449B-BCF3-7B3EF0B28367}" srcOrd="0" destOrd="0" presId="urn:microsoft.com/office/officeart/2005/8/layout/hierarchy3"/>
    <dgm:cxn modelId="{12C228D3-763E-492A-91B4-A07EE1E540AF}" type="presParOf" srcId="{DDACB813-EEB3-4FF8-90FF-66DB43FEA8AA}" destId="{1D8BF516-8357-4D76-8130-B80FC2F0DA09}" srcOrd="1" destOrd="0" presId="urn:microsoft.com/office/officeart/2005/8/layout/hierarchy3"/>
    <dgm:cxn modelId="{560C27E0-029D-496C-B5C6-F5F828FF8371}" type="presParOf" srcId="{E01DE18C-D3D7-4B7F-8AA0-5E1D125679EC}" destId="{AE7D5CAF-8849-4766-AA0C-56A43F84B728}" srcOrd="1" destOrd="0" presId="urn:microsoft.com/office/officeart/2005/8/layout/hierarchy3"/>
    <dgm:cxn modelId="{8A57249C-F351-414D-BC54-CB15D93DFCC6}" type="presParOf" srcId="{AE7D5CAF-8849-4766-AA0C-56A43F84B728}" destId="{999D5F2F-2D79-4B10-AE4C-3FC3D079A8D8}" srcOrd="0" destOrd="0" presId="urn:microsoft.com/office/officeart/2005/8/layout/hierarchy3"/>
    <dgm:cxn modelId="{B1CFCA36-5264-46C4-8582-10B3CC25B7DD}" type="presParOf" srcId="{AE7D5CAF-8849-4766-AA0C-56A43F84B728}" destId="{368AC6C3-4191-402F-973F-4F323212DFD3}" srcOrd="1" destOrd="0" presId="urn:microsoft.com/office/officeart/2005/8/layout/hierarchy3"/>
    <dgm:cxn modelId="{F1DB5963-15FD-406F-A48B-333E6F30C10B}" type="presParOf" srcId="{AE7D5CAF-8849-4766-AA0C-56A43F84B728}" destId="{16D1F080-05D0-4B82-966C-D701F835E2C5}" srcOrd="2" destOrd="0" presId="urn:microsoft.com/office/officeart/2005/8/layout/hierarchy3"/>
    <dgm:cxn modelId="{0BF95DB1-0084-4AA1-8C2E-186E1AE2F367}" type="presParOf" srcId="{AE7D5CAF-8849-4766-AA0C-56A43F84B728}" destId="{BE8B8717-E083-4FA4-855A-C801843D31C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BD148-89F6-4D42-8912-DA5B7ED8FD0A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CBB0C0A-0BD1-4240-B4F7-D7A5E9A6403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ADVICE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F5DAE-C542-45D7-AF0A-5C5F22733E51}" type="parTrans" cxnId="{CB38638C-47C0-4F00-9F11-95856FC0EBDA}">
      <dgm:prSet/>
      <dgm:spPr/>
      <dgm:t>
        <a:bodyPr/>
        <a:lstStyle/>
        <a:p>
          <a:endParaRPr lang="es-ES" sz="1800" b="1"/>
        </a:p>
      </dgm:t>
    </dgm:pt>
    <dgm:pt modelId="{CB5F199E-BB17-4AB9-B01D-D98383A9A7CC}" type="sibTrans" cxnId="{CB38638C-47C0-4F00-9F11-95856FC0EBDA}">
      <dgm:prSet/>
      <dgm:spPr/>
      <dgm:t>
        <a:bodyPr/>
        <a:lstStyle/>
        <a:p>
          <a:endParaRPr lang="es-ES" sz="1800" b="1"/>
        </a:p>
      </dgm:t>
    </dgm:pt>
    <dgm:pt modelId="{9AAFDD33-562A-4781-AF3C-2EB985947D16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b="1"/>
            <a:t>For wives </a:t>
          </a:r>
          <a:br>
            <a:rPr lang="en-US" sz="1800" b="1"/>
          </a:br>
          <a:r>
            <a:rPr lang="en-US" sz="1800" b="1"/>
            <a:t>(Ephesians 5:21-24)</a:t>
          </a:r>
          <a:endParaRPr lang="es-ES" sz="1800" b="1" dirty="0"/>
        </a:p>
      </dgm:t>
    </dgm:pt>
    <dgm:pt modelId="{92F3ACC5-88F0-49F1-92C2-4B10D3A458E3}" type="parTrans" cxnId="{4FAFD63E-6EDC-4756-9DBB-C09FC2651DD6}">
      <dgm:prSet/>
      <dgm:spPr>
        <a:ln w="28575">
          <a:solidFill>
            <a:srgbClr val="E54F10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2FD223A0-8D22-45F9-BECE-5C9430B0717F}" type="sibTrans" cxnId="{4FAFD63E-6EDC-4756-9DBB-C09FC2651DD6}">
      <dgm:prSet/>
      <dgm:spPr/>
      <dgm:t>
        <a:bodyPr/>
        <a:lstStyle/>
        <a:p>
          <a:endParaRPr lang="es-ES" sz="1800" b="1"/>
        </a:p>
      </dgm:t>
    </dgm:pt>
    <dgm:pt modelId="{517B9DB1-8782-4BF7-901D-E2F06618564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800" b="1"/>
            <a:t>For husbands (Ephesians 5:28-30)</a:t>
          </a:r>
          <a:endParaRPr lang="es-ES" sz="1800" b="1" dirty="0"/>
        </a:p>
      </dgm:t>
    </dgm:pt>
    <dgm:pt modelId="{AD9B86D9-82DE-4902-8CEC-BF5B285DAEDE}" type="parTrans" cxnId="{FDDB8E11-8B46-4F1E-BB56-6F0219B4CA18}">
      <dgm:prSet/>
      <dgm:spPr>
        <a:ln w="28575">
          <a:solidFill>
            <a:srgbClr val="E54F10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6931347E-6DA2-4902-AF96-2FEF27D3DA6F}" type="sibTrans" cxnId="{FDDB8E11-8B46-4F1E-BB56-6F0219B4CA18}">
      <dgm:prSet/>
      <dgm:spPr/>
      <dgm:t>
        <a:bodyPr/>
        <a:lstStyle/>
        <a:p>
          <a:endParaRPr lang="es-ES" sz="1800" b="1"/>
        </a:p>
      </dgm:t>
    </dgm:pt>
    <dgm:pt modelId="{12A5848F-A703-4221-9775-5710E54F608C}" type="pres">
      <dgm:prSet presAssocID="{DF3BD148-89F6-4D42-8912-DA5B7ED8FD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E5AD41-3933-46E8-A543-5BACA45CB46C}" type="pres">
      <dgm:prSet presAssocID="{8CBB0C0A-0BD1-4240-B4F7-D7A5E9A64039}" presName="root" presStyleCnt="0"/>
      <dgm:spPr/>
    </dgm:pt>
    <dgm:pt modelId="{94B1D5B6-3FA8-43F2-805F-6A99BDFBBFF1}" type="pres">
      <dgm:prSet presAssocID="{8CBB0C0A-0BD1-4240-B4F7-D7A5E9A64039}" presName="rootComposite" presStyleCnt="0"/>
      <dgm:spPr/>
    </dgm:pt>
    <dgm:pt modelId="{F168029D-5448-4FA5-8A71-3A5936B5C49D}" type="pres">
      <dgm:prSet presAssocID="{8CBB0C0A-0BD1-4240-B4F7-D7A5E9A64039}" presName="rootText" presStyleLbl="node1" presStyleIdx="0" presStyleCnt="1" custScaleX="163938"/>
      <dgm:spPr/>
    </dgm:pt>
    <dgm:pt modelId="{07611EC6-5311-4312-923A-21314A3C12C4}" type="pres">
      <dgm:prSet presAssocID="{8CBB0C0A-0BD1-4240-B4F7-D7A5E9A64039}" presName="rootConnector" presStyleLbl="node1" presStyleIdx="0" presStyleCnt="1"/>
      <dgm:spPr/>
    </dgm:pt>
    <dgm:pt modelId="{78EBFC09-88EF-4F65-BF77-522037C9B14D}" type="pres">
      <dgm:prSet presAssocID="{8CBB0C0A-0BD1-4240-B4F7-D7A5E9A64039}" presName="childShape" presStyleCnt="0"/>
      <dgm:spPr/>
    </dgm:pt>
    <dgm:pt modelId="{81777A4B-D614-4C41-AABE-8F6434EACE07}" type="pres">
      <dgm:prSet presAssocID="{92F3ACC5-88F0-49F1-92C2-4B10D3A458E3}" presName="Name13" presStyleLbl="parChTrans1D2" presStyleIdx="0" presStyleCnt="2"/>
      <dgm:spPr/>
    </dgm:pt>
    <dgm:pt modelId="{F872FE2D-6D6F-4980-BA73-33F4E750DA8B}" type="pres">
      <dgm:prSet presAssocID="{9AAFDD33-562A-4781-AF3C-2EB985947D16}" presName="childText" presStyleLbl="bgAcc1" presStyleIdx="0" presStyleCnt="2" custScaleX="210916">
        <dgm:presLayoutVars>
          <dgm:bulletEnabled val="1"/>
        </dgm:presLayoutVars>
      </dgm:prSet>
      <dgm:spPr/>
    </dgm:pt>
    <dgm:pt modelId="{CBAA198F-1323-47BB-BAF7-6B09C82A04D3}" type="pres">
      <dgm:prSet presAssocID="{AD9B86D9-82DE-4902-8CEC-BF5B285DAEDE}" presName="Name13" presStyleLbl="parChTrans1D2" presStyleIdx="1" presStyleCnt="2"/>
      <dgm:spPr/>
    </dgm:pt>
    <dgm:pt modelId="{942CAC03-0C63-4970-A8F1-8A88E31ABA65}" type="pres">
      <dgm:prSet presAssocID="{517B9DB1-8782-4BF7-901D-E2F066185641}" presName="childText" presStyleLbl="bgAcc1" presStyleIdx="1" presStyleCnt="2" custScaleX="210916">
        <dgm:presLayoutVars>
          <dgm:bulletEnabled val="1"/>
        </dgm:presLayoutVars>
      </dgm:prSet>
      <dgm:spPr/>
    </dgm:pt>
  </dgm:ptLst>
  <dgm:cxnLst>
    <dgm:cxn modelId="{D4AADF02-CC10-421E-9139-96012ADFDC2D}" type="presOf" srcId="{DF3BD148-89F6-4D42-8912-DA5B7ED8FD0A}" destId="{12A5848F-A703-4221-9775-5710E54F608C}" srcOrd="0" destOrd="0" presId="urn:microsoft.com/office/officeart/2005/8/layout/hierarchy3"/>
    <dgm:cxn modelId="{FDDB8E11-8B46-4F1E-BB56-6F0219B4CA18}" srcId="{8CBB0C0A-0BD1-4240-B4F7-D7A5E9A64039}" destId="{517B9DB1-8782-4BF7-901D-E2F066185641}" srcOrd="1" destOrd="0" parTransId="{AD9B86D9-82DE-4902-8CEC-BF5B285DAEDE}" sibTransId="{6931347E-6DA2-4902-AF96-2FEF27D3DA6F}"/>
    <dgm:cxn modelId="{C0DCBA15-3B62-41E8-8513-209F01B4E68C}" type="presOf" srcId="{AD9B86D9-82DE-4902-8CEC-BF5B285DAEDE}" destId="{CBAA198F-1323-47BB-BAF7-6B09C82A04D3}" srcOrd="0" destOrd="0" presId="urn:microsoft.com/office/officeart/2005/8/layout/hierarchy3"/>
    <dgm:cxn modelId="{B9A2A130-3C71-4266-BF78-81E664560CF0}" type="presOf" srcId="{517B9DB1-8782-4BF7-901D-E2F066185641}" destId="{942CAC03-0C63-4970-A8F1-8A88E31ABA65}" srcOrd="0" destOrd="0" presId="urn:microsoft.com/office/officeart/2005/8/layout/hierarchy3"/>
    <dgm:cxn modelId="{4FAFD63E-6EDC-4756-9DBB-C09FC2651DD6}" srcId="{8CBB0C0A-0BD1-4240-B4F7-D7A5E9A64039}" destId="{9AAFDD33-562A-4781-AF3C-2EB985947D16}" srcOrd="0" destOrd="0" parTransId="{92F3ACC5-88F0-49F1-92C2-4B10D3A458E3}" sibTransId="{2FD223A0-8D22-45F9-BECE-5C9430B0717F}"/>
    <dgm:cxn modelId="{C27DA078-18D7-4D48-8160-2EF1C6C63392}" type="presOf" srcId="{9AAFDD33-562A-4781-AF3C-2EB985947D16}" destId="{F872FE2D-6D6F-4980-BA73-33F4E750DA8B}" srcOrd="0" destOrd="0" presId="urn:microsoft.com/office/officeart/2005/8/layout/hierarchy3"/>
    <dgm:cxn modelId="{CB38638C-47C0-4F00-9F11-95856FC0EBDA}" srcId="{DF3BD148-89F6-4D42-8912-DA5B7ED8FD0A}" destId="{8CBB0C0A-0BD1-4240-B4F7-D7A5E9A64039}" srcOrd="0" destOrd="0" parTransId="{54EF5DAE-C542-45D7-AF0A-5C5F22733E51}" sibTransId="{CB5F199E-BB17-4AB9-B01D-D98383A9A7CC}"/>
    <dgm:cxn modelId="{149CE1E2-6CAF-497A-8FF8-B9D450B54844}" type="presOf" srcId="{92F3ACC5-88F0-49F1-92C2-4B10D3A458E3}" destId="{81777A4B-D614-4C41-AABE-8F6434EACE07}" srcOrd="0" destOrd="0" presId="urn:microsoft.com/office/officeart/2005/8/layout/hierarchy3"/>
    <dgm:cxn modelId="{F3B7F3E9-E86A-442F-8E0D-CFB9CD461426}" type="presOf" srcId="{8CBB0C0A-0BD1-4240-B4F7-D7A5E9A64039}" destId="{07611EC6-5311-4312-923A-21314A3C12C4}" srcOrd="1" destOrd="0" presId="urn:microsoft.com/office/officeart/2005/8/layout/hierarchy3"/>
    <dgm:cxn modelId="{135306F3-BC39-47E9-B098-54503A9F75AF}" type="presOf" srcId="{8CBB0C0A-0BD1-4240-B4F7-D7A5E9A64039}" destId="{F168029D-5448-4FA5-8A71-3A5936B5C49D}" srcOrd="0" destOrd="0" presId="urn:microsoft.com/office/officeart/2005/8/layout/hierarchy3"/>
    <dgm:cxn modelId="{8E7A52C2-597A-48E5-B237-ED851D51EF31}" type="presParOf" srcId="{12A5848F-A703-4221-9775-5710E54F608C}" destId="{3AE5AD41-3933-46E8-A543-5BACA45CB46C}" srcOrd="0" destOrd="0" presId="urn:microsoft.com/office/officeart/2005/8/layout/hierarchy3"/>
    <dgm:cxn modelId="{368D8B4E-3429-4F2A-8C18-AEB08F056313}" type="presParOf" srcId="{3AE5AD41-3933-46E8-A543-5BACA45CB46C}" destId="{94B1D5B6-3FA8-43F2-805F-6A99BDFBBFF1}" srcOrd="0" destOrd="0" presId="urn:microsoft.com/office/officeart/2005/8/layout/hierarchy3"/>
    <dgm:cxn modelId="{F4819091-C227-4FC4-8950-B89FF5BFAA46}" type="presParOf" srcId="{94B1D5B6-3FA8-43F2-805F-6A99BDFBBFF1}" destId="{F168029D-5448-4FA5-8A71-3A5936B5C49D}" srcOrd="0" destOrd="0" presId="urn:microsoft.com/office/officeart/2005/8/layout/hierarchy3"/>
    <dgm:cxn modelId="{4C54C98B-7ADA-4707-AC4D-8693192F9E48}" type="presParOf" srcId="{94B1D5B6-3FA8-43F2-805F-6A99BDFBBFF1}" destId="{07611EC6-5311-4312-923A-21314A3C12C4}" srcOrd="1" destOrd="0" presId="urn:microsoft.com/office/officeart/2005/8/layout/hierarchy3"/>
    <dgm:cxn modelId="{8CAF21A2-7BEB-41E7-BD5F-5C5C8AF9DC2C}" type="presParOf" srcId="{3AE5AD41-3933-46E8-A543-5BACA45CB46C}" destId="{78EBFC09-88EF-4F65-BF77-522037C9B14D}" srcOrd="1" destOrd="0" presId="urn:microsoft.com/office/officeart/2005/8/layout/hierarchy3"/>
    <dgm:cxn modelId="{0F51075F-75C6-430E-99CE-8F774380FA2F}" type="presParOf" srcId="{78EBFC09-88EF-4F65-BF77-522037C9B14D}" destId="{81777A4B-D614-4C41-AABE-8F6434EACE07}" srcOrd="0" destOrd="0" presId="urn:microsoft.com/office/officeart/2005/8/layout/hierarchy3"/>
    <dgm:cxn modelId="{9CDEF2B8-6FDD-4128-9DB3-4CCB6D3D1D71}" type="presParOf" srcId="{78EBFC09-88EF-4F65-BF77-522037C9B14D}" destId="{F872FE2D-6D6F-4980-BA73-33F4E750DA8B}" srcOrd="1" destOrd="0" presId="urn:microsoft.com/office/officeart/2005/8/layout/hierarchy3"/>
    <dgm:cxn modelId="{0EBCF1AE-90D1-4E73-80DC-6700BA16F220}" type="presParOf" srcId="{78EBFC09-88EF-4F65-BF77-522037C9B14D}" destId="{CBAA198F-1323-47BB-BAF7-6B09C82A04D3}" srcOrd="2" destOrd="0" presId="urn:microsoft.com/office/officeart/2005/8/layout/hierarchy3"/>
    <dgm:cxn modelId="{7D043C6E-B94C-4055-9210-37FEE88DF0A5}" type="presParOf" srcId="{78EBFC09-88EF-4F65-BF77-522037C9B14D}" destId="{942CAC03-0C63-4970-A8F1-8A88E31ABA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BD148-89F6-4D42-8912-DA5B7ED8FD0A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CBB0C0A-0BD1-4240-B4F7-D7A5E9A6403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အကြံဉာဏ်ပေးချက်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F5DAE-C542-45D7-AF0A-5C5F22733E51}" type="parTrans" cxnId="{CB38638C-47C0-4F00-9F11-95856FC0EBDA}">
      <dgm:prSet/>
      <dgm:spPr/>
      <dgm:t>
        <a:bodyPr/>
        <a:lstStyle/>
        <a:p>
          <a:endParaRPr lang="es-ES" sz="1800" b="1"/>
        </a:p>
      </dgm:t>
    </dgm:pt>
    <dgm:pt modelId="{CB5F199E-BB17-4AB9-B01D-D98383A9A7CC}" type="sibTrans" cxnId="{CB38638C-47C0-4F00-9F11-95856FC0EBDA}">
      <dgm:prSet/>
      <dgm:spPr/>
      <dgm:t>
        <a:bodyPr/>
        <a:lstStyle/>
        <a:p>
          <a:endParaRPr lang="es-ES" sz="1800" b="1"/>
        </a:p>
      </dgm:t>
    </dgm:pt>
    <dgm:pt modelId="{9AAFDD33-562A-4781-AF3C-2EB985947D16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dirty="0"/>
            <a:t>ဇနီးမယားများအတွက်
ဧဖက် ၅</a:t>
          </a:r>
          <a:r>
            <a:rPr lang="en-US" sz="1800" b="1" dirty="0"/>
            <a:t>:</a:t>
          </a:r>
          <a:r>
            <a:rPr lang="my-MM" sz="1800" b="1" dirty="0"/>
            <a:t>၂၁</a:t>
          </a:r>
          <a:r>
            <a:rPr lang="en-US" sz="1800" b="1" dirty="0"/>
            <a:t>-</a:t>
          </a:r>
          <a:r>
            <a:rPr lang="my-MM" sz="1800" b="1" dirty="0"/>
            <a:t>၂၄</a:t>
          </a:r>
          <a:endParaRPr lang="es-ES" sz="1800" b="1" dirty="0"/>
        </a:p>
      </dgm:t>
    </dgm:pt>
    <dgm:pt modelId="{92F3ACC5-88F0-49F1-92C2-4B10D3A458E3}" type="parTrans" cxnId="{4FAFD63E-6EDC-4756-9DBB-C09FC2651DD6}">
      <dgm:prSet/>
      <dgm:spPr>
        <a:ln w="28575">
          <a:solidFill>
            <a:srgbClr val="E54F10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2FD223A0-8D22-45F9-BECE-5C9430B0717F}" type="sibTrans" cxnId="{4FAFD63E-6EDC-4756-9DBB-C09FC2651DD6}">
      <dgm:prSet/>
      <dgm:spPr/>
      <dgm:t>
        <a:bodyPr/>
        <a:lstStyle/>
        <a:p>
          <a:endParaRPr lang="es-ES" sz="1800" b="1"/>
        </a:p>
      </dgm:t>
    </dgm:pt>
    <dgm:pt modelId="{517B9DB1-8782-4BF7-901D-E2F06618564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dirty="0"/>
            <a:t>ခင်ပွန်းများအတွက် ဧဖက် ၅း၂၈</a:t>
          </a:r>
          <a:r>
            <a:rPr lang="en-US" sz="1800" b="1" dirty="0"/>
            <a:t>-</a:t>
          </a:r>
          <a:r>
            <a:rPr lang="my-MM" sz="1800" b="1" dirty="0"/>
            <a:t>၃၀၊</a:t>
          </a:r>
          <a:endParaRPr lang="es-ES" sz="1800" b="1" dirty="0"/>
        </a:p>
      </dgm:t>
    </dgm:pt>
    <dgm:pt modelId="{AD9B86D9-82DE-4902-8CEC-BF5B285DAEDE}" type="parTrans" cxnId="{FDDB8E11-8B46-4F1E-BB56-6F0219B4CA18}">
      <dgm:prSet/>
      <dgm:spPr>
        <a:ln w="28575">
          <a:solidFill>
            <a:srgbClr val="E54F10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es-ES" sz="1800" b="1"/>
        </a:p>
      </dgm:t>
    </dgm:pt>
    <dgm:pt modelId="{6931347E-6DA2-4902-AF96-2FEF27D3DA6F}" type="sibTrans" cxnId="{FDDB8E11-8B46-4F1E-BB56-6F0219B4CA18}">
      <dgm:prSet/>
      <dgm:spPr/>
      <dgm:t>
        <a:bodyPr/>
        <a:lstStyle/>
        <a:p>
          <a:endParaRPr lang="es-ES" sz="1800" b="1"/>
        </a:p>
      </dgm:t>
    </dgm:pt>
    <dgm:pt modelId="{12A5848F-A703-4221-9775-5710E54F608C}" type="pres">
      <dgm:prSet presAssocID="{DF3BD148-89F6-4D42-8912-DA5B7ED8FD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E5AD41-3933-46E8-A543-5BACA45CB46C}" type="pres">
      <dgm:prSet presAssocID="{8CBB0C0A-0BD1-4240-B4F7-D7A5E9A64039}" presName="root" presStyleCnt="0"/>
      <dgm:spPr/>
    </dgm:pt>
    <dgm:pt modelId="{94B1D5B6-3FA8-43F2-805F-6A99BDFBBFF1}" type="pres">
      <dgm:prSet presAssocID="{8CBB0C0A-0BD1-4240-B4F7-D7A5E9A64039}" presName="rootComposite" presStyleCnt="0"/>
      <dgm:spPr/>
    </dgm:pt>
    <dgm:pt modelId="{F168029D-5448-4FA5-8A71-3A5936B5C49D}" type="pres">
      <dgm:prSet presAssocID="{8CBB0C0A-0BD1-4240-B4F7-D7A5E9A64039}" presName="rootText" presStyleLbl="node1" presStyleIdx="0" presStyleCnt="1" custScaleX="163938"/>
      <dgm:spPr/>
    </dgm:pt>
    <dgm:pt modelId="{07611EC6-5311-4312-923A-21314A3C12C4}" type="pres">
      <dgm:prSet presAssocID="{8CBB0C0A-0BD1-4240-B4F7-D7A5E9A64039}" presName="rootConnector" presStyleLbl="node1" presStyleIdx="0" presStyleCnt="1"/>
      <dgm:spPr/>
    </dgm:pt>
    <dgm:pt modelId="{78EBFC09-88EF-4F65-BF77-522037C9B14D}" type="pres">
      <dgm:prSet presAssocID="{8CBB0C0A-0BD1-4240-B4F7-D7A5E9A64039}" presName="childShape" presStyleCnt="0"/>
      <dgm:spPr/>
    </dgm:pt>
    <dgm:pt modelId="{81777A4B-D614-4C41-AABE-8F6434EACE07}" type="pres">
      <dgm:prSet presAssocID="{92F3ACC5-88F0-49F1-92C2-4B10D3A458E3}" presName="Name13" presStyleLbl="parChTrans1D2" presStyleIdx="0" presStyleCnt="2"/>
      <dgm:spPr/>
    </dgm:pt>
    <dgm:pt modelId="{F872FE2D-6D6F-4980-BA73-33F4E750DA8B}" type="pres">
      <dgm:prSet presAssocID="{9AAFDD33-562A-4781-AF3C-2EB985947D16}" presName="childText" presStyleLbl="bgAcc1" presStyleIdx="0" presStyleCnt="2" custScaleX="210916">
        <dgm:presLayoutVars>
          <dgm:bulletEnabled val="1"/>
        </dgm:presLayoutVars>
      </dgm:prSet>
      <dgm:spPr/>
    </dgm:pt>
    <dgm:pt modelId="{CBAA198F-1323-47BB-BAF7-6B09C82A04D3}" type="pres">
      <dgm:prSet presAssocID="{AD9B86D9-82DE-4902-8CEC-BF5B285DAEDE}" presName="Name13" presStyleLbl="parChTrans1D2" presStyleIdx="1" presStyleCnt="2"/>
      <dgm:spPr/>
    </dgm:pt>
    <dgm:pt modelId="{942CAC03-0C63-4970-A8F1-8A88E31ABA65}" type="pres">
      <dgm:prSet presAssocID="{517B9DB1-8782-4BF7-901D-E2F066185641}" presName="childText" presStyleLbl="bgAcc1" presStyleIdx="1" presStyleCnt="2" custScaleX="210916">
        <dgm:presLayoutVars>
          <dgm:bulletEnabled val="1"/>
        </dgm:presLayoutVars>
      </dgm:prSet>
      <dgm:spPr/>
    </dgm:pt>
  </dgm:ptLst>
  <dgm:cxnLst>
    <dgm:cxn modelId="{D4AADF02-CC10-421E-9139-96012ADFDC2D}" type="presOf" srcId="{DF3BD148-89F6-4D42-8912-DA5B7ED8FD0A}" destId="{12A5848F-A703-4221-9775-5710E54F608C}" srcOrd="0" destOrd="0" presId="urn:microsoft.com/office/officeart/2005/8/layout/hierarchy3"/>
    <dgm:cxn modelId="{FDDB8E11-8B46-4F1E-BB56-6F0219B4CA18}" srcId="{8CBB0C0A-0BD1-4240-B4F7-D7A5E9A64039}" destId="{517B9DB1-8782-4BF7-901D-E2F066185641}" srcOrd="1" destOrd="0" parTransId="{AD9B86D9-82DE-4902-8CEC-BF5B285DAEDE}" sibTransId="{6931347E-6DA2-4902-AF96-2FEF27D3DA6F}"/>
    <dgm:cxn modelId="{C0DCBA15-3B62-41E8-8513-209F01B4E68C}" type="presOf" srcId="{AD9B86D9-82DE-4902-8CEC-BF5B285DAEDE}" destId="{CBAA198F-1323-47BB-BAF7-6B09C82A04D3}" srcOrd="0" destOrd="0" presId="urn:microsoft.com/office/officeart/2005/8/layout/hierarchy3"/>
    <dgm:cxn modelId="{B9A2A130-3C71-4266-BF78-81E664560CF0}" type="presOf" srcId="{517B9DB1-8782-4BF7-901D-E2F066185641}" destId="{942CAC03-0C63-4970-A8F1-8A88E31ABA65}" srcOrd="0" destOrd="0" presId="urn:microsoft.com/office/officeart/2005/8/layout/hierarchy3"/>
    <dgm:cxn modelId="{4FAFD63E-6EDC-4756-9DBB-C09FC2651DD6}" srcId="{8CBB0C0A-0BD1-4240-B4F7-D7A5E9A64039}" destId="{9AAFDD33-562A-4781-AF3C-2EB985947D16}" srcOrd="0" destOrd="0" parTransId="{92F3ACC5-88F0-49F1-92C2-4B10D3A458E3}" sibTransId="{2FD223A0-8D22-45F9-BECE-5C9430B0717F}"/>
    <dgm:cxn modelId="{C27DA078-18D7-4D48-8160-2EF1C6C63392}" type="presOf" srcId="{9AAFDD33-562A-4781-AF3C-2EB985947D16}" destId="{F872FE2D-6D6F-4980-BA73-33F4E750DA8B}" srcOrd="0" destOrd="0" presId="urn:microsoft.com/office/officeart/2005/8/layout/hierarchy3"/>
    <dgm:cxn modelId="{CB38638C-47C0-4F00-9F11-95856FC0EBDA}" srcId="{DF3BD148-89F6-4D42-8912-DA5B7ED8FD0A}" destId="{8CBB0C0A-0BD1-4240-B4F7-D7A5E9A64039}" srcOrd="0" destOrd="0" parTransId="{54EF5DAE-C542-45D7-AF0A-5C5F22733E51}" sibTransId="{CB5F199E-BB17-4AB9-B01D-D98383A9A7CC}"/>
    <dgm:cxn modelId="{149CE1E2-6CAF-497A-8FF8-B9D450B54844}" type="presOf" srcId="{92F3ACC5-88F0-49F1-92C2-4B10D3A458E3}" destId="{81777A4B-D614-4C41-AABE-8F6434EACE07}" srcOrd="0" destOrd="0" presId="urn:microsoft.com/office/officeart/2005/8/layout/hierarchy3"/>
    <dgm:cxn modelId="{F3B7F3E9-E86A-442F-8E0D-CFB9CD461426}" type="presOf" srcId="{8CBB0C0A-0BD1-4240-B4F7-D7A5E9A64039}" destId="{07611EC6-5311-4312-923A-21314A3C12C4}" srcOrd="1" destOrd="0" presId="urn:microsoft.com/office/officeart/2005/8/layout/hierarchy3"/>
    <dgm:cxn modelId="{135306F3-BC39-47E9-B098-54503A9F75AF}" type="presOf" srcId="{8CBB0C0A-0BD1-4240-B4F7-D7A5E9A64039}" destId="{F168029D-5448-4FA5-8A71-3A5936B5C49D}" srcOrd="0" destOrd="0" presId="urn:microsoft.com/office/officeart/2005/8/layout/hierarchy3"/>
    <dgm:cxn modelId="{8E7A52C2-597A-48E5-B237-ED851D51EF31}" type="presParOf" srcId="{12A5848F-A703-4221-9775-5710E54F608C}" destId="{3AE5AD41-3933-46E8-A543-5BACA45CB46C}" srcOrd="0" destOrd="0" presId="urn:microsoft.com/office/officeart/2005/8/layout/hierarchy3"/>
    <dgm:cxn modelId="{368D8B4E-3429-4F2A-8C18-AEB08F056313}" type="presParOf" srcId="{3AE5AD41-3933-46E8-A543-5BACA45CB46C}" destId="{94B1D5B6-3FA8-43F2-805F-6A99BDFBBFF1}" srcOrd="0" destOrd="0" presId="urn:microsoft.com/office/officeart/2005/8/layout/hierarchy3"/>
    <dgm:cxn modelId="{F4819091-C227-4FC4-8950-B89FF5BFAA46}" type="presParOf" srcId="{94B1D5B6-3FA8-43F2-805F-6A99BDFBBFF1}" destId="{F168029D-5448-4FA5-8A71-3A5936B5C49D}" srcOrd="0" destOrd="0" presId="urn:microsoft.com/office/officeart/2005/8/layout/hierarchy3"/>
    <dgm:cxn modelId="{4C54C98B-7ADA-4707-AC4D-8693192F9E48}" type="presParOf" srcId="{94B1D5B6-3FA8-43F2-805F-6A99BDFBBFF1}" destId="{07611EC6-5311-4312-923A-21314A3C12C4}" srcOrd="1" destOrd="0" presId="urn:microsoft.com/office/officeart/2005/8/layout/hierarchy3"/>
    <dgm:cxn modelId="{8CAF21A2-7BEB-41E7-BD5F-5C5C8AF9DC2C}" type="presParOf" srcId="{3AE5AD41-3933-46E8-A543-5BACA45CB46C}" destId="{78EBFC09-88EF-4F65-BF77-522037C9B14D}" srcOrd="1" destOrd="0" presId="urn:microsoft.com/office/officeart/2005/8/layout/hierarchy3"/>
    <dgm:cxn modelId="{0F51075F-75C6-430E-99CE-8F774380FA2F}" type="presParOf" srcId="{78EBFC09-88EF-4F65-BF77-522037C9B14D}" destId="{81777A4B-D614-4C41-AABE-8F6434EACE07}" srcOrd="0" destOrd="0" presId="urn:microsoft.com/office/officeart/2005/8/layout/hierarchy3"/>
    <dgm:cxn modelId="{9CDEF2B8-6FDD-4128-9DB3-4CCB6D3D1D71}" type="presParOf" srcId="{78EBFC09-88EF-4F65-BF77-522037C9B14D}" destId="{F872FE2D-6D6F-4980-BA73-33F4E750DA8B}" srcOrd="1" destOrd="0" presId="urn:microsoft.com/office/officeart/2005/8/layout/hierarchy3"/>
    <dgm:cxn modelId="{0EBCF1AE-90D1-4E73-80DC-6700BA16F220}" type="presParOf" srcId="{78EBFC09-88EF-4F65-BF77-522037C9B14D}" destId="{CBAA198F-1323-47BB-BAF7-6B09C82A04D3}" srcOrd="2" destOrd="0" presId="urn:microsoft.com/office/officeart/2005/8/layout/hierarchy3"/>
    <dgm:cxn modelId="{7D043C6E-B94C-4055-9210-37FEE88DF0A5}" type="presParOf" srcId="{78EBFC09-88EF-4F65-BF77-522037C9B14D}" destId="{942CAC03-0C63-4970-A8F1-8A88E31ABA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252294-69C4-4885-9D95-45464C151914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B055D6C-C059-426A-8493-5C86BC996E1F}">
      <dgm:prSet custT="1"/>
      <dgm:spPr>
        <a:solidFill>
          <a:schemeClr val="accent5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>
              <a:solidFill>
                <a:srgbClr val="5C1668"/>
              </a:solidFill>
            </a:rPr>
            <a:t>မယားအဖြစ် ဘုရားကျောင်းကို ချစ်သည်။</a:t>
          </a:r>
          <a:endParaRPr lang="es-ES" sz="1800" dirty="0">
            <a:solidFill>
              <a:srgbClr val="5C1668"/>
            </a:solidFill>
          </a:endParaRPr>
        </a:p>
      </dgm:t>
    </dgm:pt>
    <dgm:pt modelId="{D5FC5FED-DCAA-482E-B506-0ACC462134CD}" type="parTrans" cxnId="{B52CE929-C00F-49C7-9C65-E5837926019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4D0ED59-84DA-4CEC-AF9F-4C11FB583B1D}" type="sibTrans" cxnId="{B52CE929-C00F-49C7-9C65-E5837926019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D5F1B32-ABF8-42E7-A01A-3379D3F9123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>
            <a:buNone/>
          </a:pPr>
          <a:r>
            <a:rPr lang="my-MM" sz="1800" b="1" dirty="0">
              <a:solidFill>
                <a:schemeClr val="tx1"/>
              </a:solidFill>
            </a:rPr>
            <a:t>ယေရှုက ငါတို့ကို ချစ်တယ်။</a:t>
          </a:r>
          <a:endParaRPr lang="es-ES" sz="1800" dirty="0">
            <a:solidFill>
              <a:schemeClr val="tx1"/>
            </a:solidFill>
          </a:endParaRPr>
        </a:p>
      </dgm:t>
    </dgm:pt>
    <dgm:pt modelId="{16823474-155A-4701-A610-607F7DE021C0}" type="parTrans" cxnId="{2321A149-B89D-41CE-8626-51D63AB8B9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5CEEA68-5737-42EC-8253-32DDE00FD109}" type="sibTrans" cxnId="{2321A149-B89D-41CE-8626-51D63AB8B9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A2B1E60-AFC9-4A5A-8C42-4D74CD744264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my-MM" sz="1800" b="1" dirty="0">
            <a:solidFill>
              <a:srgbClr val="A11E1B"/>
            </a:solidFill>
          </a:endParaRPr>
        </a:p>
        <a:p>
          <a:r>
            <a:rPr lang="my-MM" sz="1800" b="1" dirty="0">
              <a:solidFill>
                <a:srgbClr val="A11E1B"/>
              </a:solidFill>
            </a:rPr>
            <a:t>သတို့သမီးတန်ဘိုးအားသူပေးသည်။
</a:t>
          </a:r>
          <a:endParaRPr lang="es-ES" sz="1800" dirty="0">
            <a:solidFill>
              <a:srgbClr val="A11E1B"/>
            </a:solidFill>
          </a:endParaRPr>
        </a:p>
      </dgm:t>
    </dgm:pt>
    <dgm:pt modelId="{8DCCA212-0C68-45B4-8CA0-A5A48CF54A0D}" type="parTrans" cxnId="{77D8FFF3-23D1-4B23-9AE5-662C9C4FE82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C085115-F5A6-4DF9-9487-24745540E1F9}" type="sibTrans" cxnId="{77D8FFF3-23D1-4B23-9AE5-662C9C4FE82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105B99B-EBB6-4980-807D-8D45BA9D4C3B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buNone/>
          </a:pPr>
          <a:r>
            <a:rPr lang="my-MM" sz="1800" b="1" dirty="0">
              <a:solidFill>
                <a:schemeClr val="tx1"/>
              </a:solidFill>
            </a:rPr>
            <a:t>သတို့သားသည် မယားအဖြစ်ယူရန် သတို့သမီး၏ဖခင်အား လက်ထပ်ပစ္စည်း သို့မဟုတ် ငွေပေး၍ မည်မျှတန်ဖိုးထားကြောင်း ပြသရမည် က၊ ၂၉</a:t>
          </a:r>
          <a:r>
            <a:rPr lang="en-US" sz="1800" b="1" dirty="0">
              <a:solidFill>
                <a:schemeClr val="tx1"/>
              </a:solidFill>
            </a:rPr>
            <a:t>-</a:t>
          </a:r>
          <a:r>
            <a:rPr lang="my-MM" sz="1800" b="1" dirty="0">
              <a:solidFill>
                <a:schemeClr val="tx1"/>
              </a:solidFill>
            </a:rPr>
            <a:t>၁၈</a:t>
          </a:r>
          <a:r>
            <a:rPr lang="en-US" sz="1800" b="1" dirty="0">
              <a:solidFill>
                <a:schemeClr val="tx1"/>
              </a:solidFill>
            </a:rPr>
            <a:t>,</a:t>
          </a:r>
          <a:r>
            <a:rPr lang="my-MM" sz="1800" b="1" dirty="0">
              <a:solidFill>
                <a:schemeClr val="tx1"/>
              </a:solidFill>
            </a:rPr>
            <a:t> ၃၄</a:t>
          </a:r>
          <a:r>
            <a:rPr lang="en-US" sz="1800" b="1" dirty="0">
              <a:solidFill>
                <a:schemeClr val="tx1"/>
              </a:solidFill>
            </a:rPr>
            <a:t>:</a:t>
          </a:r>
          <a:r>
            <a:rPr lang="my-MM" sz="1800" b="1" dirty="0">
              <a:solidFill>
                <a:schemeClr val="tx1"/>
              </a:solidFill>
            </a:rPr>
            <a:t>၁၁။</a:t>
          </a:r>
          <a:endParaRPr lang="es-ES" sz="1800" dirty="0">
            <a:solidFill>
              <a:schemeClr val="tx1"/>
            </a:solidFill>
          </a:endParaRPr>
        </a:p>
      </dgm:t>
    </dgm:pt>
    <dgm:pt modelId="{DB3180F1-6598-463E-8A22-83F39DFAEF26}" type="parTrans" cxnId="{03439A06-77C6-4D76-A142-D8C68E8DB0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D28B209-43A0-4747-B979-4F86DEFEA0B3}" type="sibTrans" cxnId="{03439A06-77C6-4D76-A142-D8C68E8DB0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471D1E0-51C1-4A3F-811F-AAD1DBBA7E78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>
              <a:solidFill>
                <a:srgbClr val="11655F"/>
              </a:solidFill>
            </a:rPr>
            <a:t>သတို့သမီးအားသန့်ရှင်းစေကြယ်စေခြင်း။</a:t>
          </a:r>
          <a:endParaRPr lang="es-ES" sz="1800" dirty="0">
            <a:solidFill>
              <a:srgbClr val="11655F"/>
            </a:solidFill>
          </a:endParaRPr>
        </a:p>
      </dgm:t>
    </dgm:pt>
    <dgm:pt modelId="{9E67E82B-9C89-485B-9B8B-2DB3BAA628BF}" type="parTrans" cxnId="{D794A96C-9D39-465E-8B1E-2DA92135285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6B6AEB7-3FB9-4D6D-AA05-397819857D1B}" type="sibTrans" cxnId="{D794A96C-9D39-465E-8B1E-2DA92135285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E44D7D3-4A5C-4925-9AA7-371275A29395}">
      <dgm:prSet custT="1"/>
      <dgm:spPr>
        <a:solidFill>
          <a:schemeClr val="accent5">
            <a:tint val="40000"/>
            <a:hueOff val="-6900596"/>
            <a:satOff val="-1834"/>
            <a:lumOff val="-58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buNone/>
          </a:pPr>
          <a:r>
            <a:rPr lang="my-MM" sz="1800" b="1" dirty="0">
              <a:solidFill>
                <a:schemeClr val="tx1"/>
              </a:solidFill>
            </a:rPr>
            <a:t>ခရစ်တော်ကိုယ်တိုင်သတို့သမီးအရံအဖြစ်တာဝန်ယူကာသတို့သမီးအားပြင်ဆင်သည်။</a:t>
          </a:r>
          <a:endParaRPr lang="es-ES" sz="1800" dirty="0">
            <a:solidFill>
              <a:schemeClr val="tx1"/>
            </a:solidFill>
          </a:endParaRPr>
        </a:p>
      </dgm:t>
    </dgm:pt>
    <dgm:pt modelId="{FB40D4E6-B114-4620-824A-C0A4DDD295B8}" type="parTrans" cxnId="{FD14E8BB-316A-4C42-9953-0275957A0A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90C98AF-FCDF-43FD-B2CC-F26C5FD787BA}" type="sibTrans" cxnId="{FD14E8BB-316A-4C42-9953-0275957A0A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7A76715-ACCD-4015-95D9-C03B66F03EDC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>
              <a:solidFill>
                <a:srgbClr val="13700E"/>
              </a:solidFill>
            </a:rPr>
            <a:t>ကတိစကားကိုပြောတတ်၏။</a:t>
          </a:r>
          <a:endParaRPr lang="es-ES" sz="1800" dirty="0">
            <a:solidFill>
              <a:srgbClr val="13700E"/>
            </a:solidFill>
          </a:endParaRPr>
        </a:p>
      </dgm:t>
    </dgm:pt>
    <dgm:pt modelId="{D866757F-D02F-487D-8F7D-2B505084DD89}" type="parTrans" cxnId="{3B42E650-57E1-4E4B-8FFE-8CAB85A6EA5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8BE024F-7F31-489D-929B-CD45F1CEA95B}" type="sibTrans" cxnId="{3B42E650-57E1-4E4B-8FFE-8CAB85A6EA5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640D391-7389-417C-BD8E-0DD9E23DA3F0}">
      <dgm:prSet custT="1"/>
      <dgm:spPr>
        <a:solidFill>
          <a:schemeClr val="accent5">
            <a:tint val="40000"/>
            <a:hueOff val="-10350894"/>
            <a:satOff val="-2751"/>
            <a:lumOff val="-871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800" b="1" dirty="0">
              <a:solidFill>
                <a:schemeClr val="tx1"/>
              </a:solidFill>
            </a:rPr>
            <a:t>ကတိတော်အားဖြင့်၊ခရစ်တော်သည်အသင်းတော်ကို ပြုစုစောင့်ရှောက်ပြီးချစ်မြတ်နိုးရန် ကတိပြုပါသည်။</a:t>
          </a:r>
          <a:endParaRPr lang="es-ES" sz="1800" dirty="0">
            <a:solidFill>
              <a:schemeClr val="tx1"/>
            </a:solidFill>
          </a:endParaRPr>
        </a:p>
      </dgm:t>
    </dgm:pt>
    <dgm:pt modelId="{4CA156F3-B362-46B0-B4E6-A96ED3C49AAD}" type="parTrans" cxnId="{B2D92102-DD39-4A68-A388-0A87B6601CD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F24ECD2-7CF2-4398-9041-243EDF7A0770}" type="sibTrans" cxnId="{B2D92102-DD39-4A68-A388-0A87B6601CD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52C6FF9-060C-46A0-A3D7-A58C88D1A04E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my-MM" sz="1800" b="1" dirty="0">
            <a:solidFill>
              <a:srgbClr val="6D6B0B"/>
            </a:solidFill>
          </a:endParaRPr>
        </a:p>
        <a:p>
          <a:r>
            <a:rPr lang="my-MM" sz="1800" b="1" dirty="0">
              <a:solidFill>
                <a:srgbClr val="6D6B0B"/>
              </a:solidFill>
            </a:rPr>
            <a:t>သတို့သမီးအားပြင်ဆင်ပြီး အလှဆင်တယ်။
</a:t>
          </a:r>
          <a:endParaRPr lang="es-ES" sz="1800" dirty="0">
            <a:solidFill>
              <a:srgbClr val="6D6B0B"/>
            </a:solidFill>
          </a:endParaRPr>
        </a:p>
      </dgm:t>
    </dgm:pt>
    <dgm:pt modelId="{927F34FB-C64F-4AAD-BE0F-30A1962DBEA7}" type="parTrans" cxnId="{27E4DEF6-C6E6-4252-A2AE-48070096C5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933606C-D894-4937-853A-B83F05DA09FA}" type="sibTrans" cxnId="{27E4DEF6-C6E6-4252-A2AE-48070096C5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41EC103-5918-42C6-B934-F027CB0FE1E2}">
      <dgm:prSet custT="1"/>
      <dgm:spPr>
        <a:solidFill>
          <a:schemeClr val="accent5">
            <a:tint val="40000"/>
            <a:hueOff val="-13801191"/>
            <a:satOff val="-3668"/>
            <a:lumOff val="-1161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buNone/>
          </a:pPr>
          <a:r>
            <a:rPr lang="my-MM" sz="1800" b="1" dirty="0">
              <a:solidFill>
                <a:schemeClr val="tx1"/>
              </a:solidFill>
            </a:rPr>
            <a:t>ခရစ်တော်ဖြင့် တန်ဆာဆင်ထားသော အသင်းတော်သည် သန့်ရှင်း၍ အပြစ်အနာအဆာ</a:t>
          </a:r>
          <a:r>
            <a:rPr lang="my-MM" sz="1800" b="1">
              <a:solidFill>
                <a:schemeClr val="tx1"/>
              </a:solidFill>
            </a:rPr>
            <a:t>ကင်းသည</a:t>
          </a:r>
          <a:r>
            <a:rPr lang="my-MM" sz="1800" b="1" dirty="0">
              <a:solidFill>
                <a:schemeClr val="tx1"/>
              </a:solidFill>
            </a:rPr>
            <a:t>်။</a:t>
          </a:r>
          <a:endParaRPr lang="es-ES" sz="1800" dirty="0">
            <a:solidFill>
              <a:schemeClr val="tx1"/>
            </a:solidFill>
          </a:endParaRPr>
        </a:p>
      </dgm:t>
    </dgm:pt>
    <dgm:pt modelId="{59760776-3C1F-4A8A-A0BA-7A47A9ED975B}" type="parTrans" cxnId="{60ACAA17-F21C-45EE-930B-F131AEAF42F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CAEC207-837F-4159-95A9-B9BB3DBCA5A4}" type="sibTrans" cxnId="{60ACAA17-F21C-45EE-930B-F131AEAF42F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C509EE4-51D0-4034-A8D1-FCC5E99DDED6}">
      <dgm:prSet custT="1"/>
      <dgm:spPr>
        <a:solidFill>
          <a:srgbClr val="F68E6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>
              <a:solidFill>
                <a:srgbClr val="892E09"/>
              </a:solidFill>
            </a:rPr>
            <a:t>သတို့သမီးကို လက်ဆောင်ပေးတယ်။</a:t>
          </a:r>
          <a:endParaRPr lang="es-ES" sz="1800" dirty="0">
            <a:solidFill>
              <a:srgbClr val="892E09"/>
            </a:solidFill>
          </a:endParaRPr>
        </a:p>
      </dgm:t>
    </dgm:pt>
    <dgm:pt modelId="{DD934B7B-FB22-4B79-AF5C-808E12426596}" type="parTrans" cxnId="{707A3639-EE73-4BBE-9D0A-701F248126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A065E33-0358-468F-8A4A-8D3A6EC6E21D}" type="sibTrans" cxnId="{707A3639-EE73-4BBE-9D0A-701F248126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F79F31E-4944-466C-9A30-CCEBEEA6C277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lnSpc>
              <a:spcPct val="60000"/>
            </a:lnSpc>
            <a:spcAft>
              <a:spcPts val="0"/>
            </a:spcAft>
            <a:buNone/>
          </a:pPr>
          <a:r>
            <a:rPr lang="my-MM" sz="1800" b="1" dirty="0">
              <a:solidFill>
                <a:schemeClr val="tx1"/>
              </a:solidFill>
            </a:rPr>
            <a:t>ဖခင်၏တာဝန်ကိုယူ၍ယေရှုသည်အသင်းတော်အားသူ့ကိုယ်သူတင်ပြပြီးသူမကိုလက်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my-MM" sz="1800" b="1" dirty="0">
              <a:solidFill>
                <a:schemeClr val="tx1"/>
              </a:solidFill>
            </a:rPr>
            <a:t>ထပ်သည်။</a:t>
          </a:r>
          <a:endParaRPr lang="es-ES" sz="1800" dirty="0">
            <a:solidFill>
              <a:schemeClr val="tx1"/>
            </a:solidFill>
          </a:endParaRPr>
        </a:p>
      </dgm:t>
    </dgm:pt>
    <dgm:pt modelId="{B0297764-7866-4CB6-85DE-072DC6AA9656}" type="parTrans" cxnId="{F0B6DC0B-7921-4821-9BED-2AAFF5219F6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131314E-66A4-41E3-90AC-FFD781413F8A}" type="sibTrans" cxnId="{F0B6DC0B-7921-4821-9BED-2AAFF5219F6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5F359CD-3EB1-4D60-BDCF-805629B87799}">
      <dgm:prSet custT="1"/>
      <dgm:spPr>
        <a:solidFill>
          <a:schemeClr val="accent5">
            <a:tint val="40000"/>
            <a:hueOff val="-10350894"/>
            <a:satOff val="-2751"/>
            <a:lumOff val="-871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endParaRPr lang="es-ES" sz="1800" dirty="0">
            <a:solidFill>
              <a:schemeClr val="tx1"/>
            </a:solidFill>
          </a:endParaRPr>
        </a:p>
      </dgm:t>
    </dgm:pt>
    <dgm:pt modelId="{F35B4245-B2E1-420C-ADA0-4B72C992C00A}" type="parTrans" cxnId="{D9444A17-B17E-492C-B041-1EB2CE721FDF}">
      <dgm:prSet/>
      <dgm:spPr/>
      <dgm:t>
        <a:bodyPr/>
        <a:lstStyle/>
        <a:p>
          <a:endParaRPr lang="en-US"/>
        </a:p>
      </dgm:t>
    </dgm:pt>
    <dgm:pt modelId="{0EC9504B-4223-45B3-B4D7-BDE55107534F}" type="sibTrans" cxnId="{D9444A17-B17E-492C-B041-1EB2CE721FDF}">
      <dgm:prSet/>
      <dgm:spPr/>
      <dgm:t>
        <a:bodyPr/>
        <a:lstStyle/>
        <a:p>
          <a:endParaRPr lang="en-US"/>
        </a:p>
      </dgm:t>
    </dgm:pt>
    <dgm:pt modelId="{E2AC3471-9232-4F61-B5F0-077AE8A267AB}">
      <dgm:prSet custT="1"/>
      <dgm:spPr>
        <a:solidFill>
          <a:schemeClr val="accent5">
            <a:tint val="40000"/>
            <a:hueOff val="-10350894"/>
            <a:satOff val="-2751"/>
            <a:lumOff val="-871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lnSpc>
              <a:spcPct val="50000"/>
            </a:lnSpc>
            <a:spcAft>
              <a:spcPts val="0"/>
            </a:spcAft>
            <a:buNone/>
          </a:pPr>
          <a:endParaRPr lang="es-ES" sz="1800" dirty="0">
            <a:solidFill>
              <a:schemeClr val="tx1"/>
            </a:solidFill>
          </a:endParaRPr>
        </a:p>
      </dgm:t>
    </dgm:pt>
    <dgm:pt modelId="{2366ED8F-40A9-4C17-83DE-6BB9AB8692E1}" type="parTrans" cxnId="{0C9C8234-378C-4EE1-8EB9-6A2158C73C7A}">
      <dgm:prSet/>
      <dgm:spPr/>
      <dgm:t>
        <a:bodyPr/>
        <a:lstStyle/>
        <a:p>
          <a:endParaRPr lang="en-US"/>
        </a:p>
      </dgm:t>
    </dgm:pt>
    <dgm:pt modelId="{55F2A7F4-963A-4041-8B78-DFF8E2752ACF}" type="sibTrans" cxnId="{0C9C8234-378C-4EE1-8EB9-6A2158C73C7A}">
      <dgm:prSet/>
      <dgm:spPr/>
      <dgm:t>
        <a:bodyPr/>
        <a:lstStyle/>
        <a:p>
          <a:endParaRPr lang="en-US"/>
        </a:p>
      </dgm:t>
    </dgm:pt>
    <dgm:pt modelId="{EF231753-D322-46DA-B010-F64E78E4787B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72000" rIns="72000"/>
        <a:lstStyle/>
        <a:p>
          <a:pPr marL="0" indent="0">
            <a:lnSpc>
              <a:spcPct val="60000"/>
            </a:lnSpc>
            <a:spcAft>
              <a:spcPts val="0"/>
            </a:spcAft>
            <a:buNone/>
          </a:pPr>
          <a:endParaRPr lang="es-ES" sz="1800" dirty="0">
            <a:solidFill>
              <a:schemeClr val="tx1"/>
            </a:solidFill>
          </a:endParaRPr>
        </a:p>
      </dgm:t>
    </dgm:pt>
    <dgm:pt modelId="{2F2D39B6-DF1A-4532-AEA9-EEF0E615C2D9}" type="parTrans" cxnId="{CEF98C23-B227-4912-B22F-59903254ECE6}">
      <dgm:prSet/>
      <dgm:spPr/>
    </dgm:pt>
    <dgm:pt modelId="{7F8334ED-CA0C-42A9-ACB8-7420FF45D50D}" type="sibTrans" cxnId="{CEF98C23-B227-4912-B22F-59903254ECE6}">
      <dgm:prSet/>
      <dgm:spPr/>
    </dgm:pt>
    <dgm:pt modelId="{B2502F83-1C12-4662-9B5F-862A69047023}" type="pres">
      <dgm:prSet presAssocID="{1D252294-69C4-4885-9D95-45464C151914}" presName="Name0" presStyleCnt="0">
        <dgm:presLayoutVars>
          <dgm:dir/>
          <dgm:animLvl val="lvl"/>
          <dgm:resizeHandles val="exact"/>
        </dgm:presLayoutVars>
      </dgm:prSet>
      <dgm:spPr/>
    </dgm:pt>
    <dgm:pt modelId="{A101CB32-04B4-4359-A146-EFC372C5D48B}" type="pres">
      <dgm:prSet presAssocID="{4B055D6C-C059-426A-8493-5C86BC996E1F}" presName="linNode" presStyleCnt="0"/>
      <dgm:spPr/>
    </dgm:pt>
    <dgm:pt modelId="{F949527A-5BAD-43D3-930E-1C7829F4329E}" type="pres">
      <dgm:prSet presAssocID="{4B055D6C-C059-426A-8493-5C86BC996E1F}" presName="parentText" presStyleLbl="node1" presStyleIdx="0" presStyleCnt="6" custScaleX="93434">
        <dgm:presLayoutVars>
          <dgm:chMax val="1"/>
          <dgm:bulletEnabled val="1"/>
        </dgm:presLayoutVars>
      </dgm:prSet>
      <dgm:spPr/>
    </dgm:pt>
    <dgm:pt modelId="{D12EFFD2-F9E0-4006-8F93-96CD3A2419E3}" type="pres">
      <dgm:prSet presAssocID="{4B055D6C-C059-426A-8493-5C86BC996E1F}" presName="descendantText" presStyleLbl="alignAccFollowNode1" presStyleIdx="0" presStyleCnt="6" custScaleX="102746" custScaleY="68178">
        <dgm:presLayoutVars>
          <dgm:bulletEnabled val="1"/>
        </dgm:presLayoutVars>
      </dgm:prSet>
      <dgm:spPr/>
    </dgm:pt>
    <dgm:pt modelId="{0C496DA4-533B-4C85-B993-C5F95CE22C70}" type="pres">
      <dgm:prSet presAssocID="{F4D0ED59-84DA-4CEC-AF9F-4C11FB583B1D}" presName="sp" presStyleCnt="0"/>
      <dgm:spPr/>
    </dgm:pt>
    <dgm:pt modelId="{3E09A586-2B3D-4A9E-8CEC-64330B5F383F}" type="pres">
      <dgm:prSet presAssocID="{6A2B1E60-AFC9-4A5A-8C42-4D74CD744264}" presName="linNode" presStyleCnt="0"/>
      <dgm:spPr/>
    </dgm:pt>
    <dgm:pt modelId="{709BFE8C-3B84-47F4-93F9-D81E88D2A217}" type="pres">
      <dgm:prSet presAssocID="{6A2B1E60-AFC9-4A5A-8C42-4D74CD744264}" presName="parentText" presStyleLbl="node1" presStyleIdx="1" presStyleCnt="6" custScaleX="93434" custScaleY="127594" custLinFactNeighborY="-1323">
        <dgm:presLayoutVars>
          <dgm:chMax val="1"/>
          <dgm:bulletEnabled val="1"/>
        </dgm:presLayoutVars>
      </dgm:prSet>
      <dgm:spPr/>
    </dgm:pt>
    <dgm:pt modelId="{E8CC80ED-02AA-4F67-B9F3-8EBE7EC96BED}" type="pres">
      <dgm:prSet presAssocID="{6A2B1E60-AFC9-4A5A-8C42-4D74CD744264}" presName="descendantText" presStyleLbl="alignAccFollowNode1" presStyleIdx="1" presStyleCnt="6" custScaleX="102746" custScaleY="168907" custLinFactNeighborY="-3308">
        <dgm:presLayoutVars>
          <dgm:bulletEnabled val="1"/>
        </dgm:presLayoutVars>
      </dgm:prSet>
      <dgm:spPr/>
    </dgm:pt>
    <dgm:pt modelId="{2028F7C2-68FC-4810-AB21-F90208981CAB}" type="pres">
      <dgm:prSet presAssocID="{3C085115-F5A6-4DF9-9487-24745540E1F9}" presName="sp" presStyleCnt="0"/>
      <dgm:spPr/>
    </dgm:pt>
    <dgm:pt modelId="{5319C84B-1479-48CA-ACDC-E8F79CFB2326}" type="pres">
      <dgm:prSet presAssocID="{2471D1E0-51C1-4A3F-811F-AAD1DBBA7E78}" presName="linNode" presStyleCnt="0"/>
      <dgm:spPr/>
    </dgm:pt>
    <dgm:pt modelId="{9A88A6C1-62B3-47AB-90F3-D117B41F0398}" type="pres">
      <dgm:prSet presAssocID="{2471D1E0-51C1-4A3F-811F-AAD1DBBA7E78}" presName="parentText" presStyleLbl="node1" presStyleIdx="2" presStyleCnt="6" custScaleX="93434">
        <dgm:presLayoutVars>
          <dgm:chMax val="1"/>
          <dgm:bulletEnabled val="1"/>
        </dgm:presLayoutVars>
      </dgm:prSet>
      <dgm:spPr/>
    </dgm:pt>
    <dgm:pt modelId="{52B9B3F2-E517-4D69-AE5C-6FD8F12B683B}" type="pres">
      <dgm:prSet presAssocID="{2471D1E0-51C1-4A3F-811F-AAD1DBBA7E78}" presName="descendantText" presStyleLbl="alignAccFollowNode1" presStyleIdx="2" presStyleCnt="6" custScaleX="105349" custScaleY="118649">
        <dgm:presLayoutVars>
          <dgm:bulletEnabled val="1"/>
        </dgm:presLayoutVars>
      </dgm:prSet>
      <dgm:spPr/>
    </dgm:pt>
    <dgm:pt modelId="{2FF70C79-0829-472A-886E-E33A3F38A845}" type="pres">
      <dgm:prSet presAssocID="{B6B6AEB7-3FB9-4D6D-AA05-397819857D1B}" presName="sp" presStyleCnt="0"/>
      <dgm:spPr/>
    </dgm:pt>
    <dgm:pt modelId="{66CF2B1F-CBA2-4A54-926F-E25F6732CB7F}" type="pres">
      <dgm:prSet presAssocID="{37A76715-ACCD-4015-95D9-C03B66F03EDC}" presName="linNode" presStyleCnt="0"/>
      <dgm:spPr/>
    </dgm:pt>
    <dgm:pt modelId="{48C89E7E-50FA-432B-B33B-9EA4F5F3F3FC}" type="pres">
      <dgm:prSet presAssocID="{37A76715-ACCD-4015-95D9-C03B66F03EDC}" presName="parentText" presStyleLbl="node1" presStyleIdx="3" presStyleCnt="6" custScaleX="93434">
        <dgm:presLayoutVars>
          <dgm:chMax val="1"/>
          <dgm:bulletEnabled val="1"/>
        </dgm:presLayoutVars>
      </dgm:prSet>
      <dgm:spPr/>
    </dgm:pt>
    <dgm:pt modelId="{321A821C-7122-4D95-B0D5-681E20A314A8}" type="pres">
      <dgm:prSet presAssocID="{37A76715-ACCD-4015-95D9-C03B66F03EDC}" presName="descendantText" presStyleLbl="alignAccFollowNode1" presStyleIdx="3" presStyleCnt="6" custScaleX="102746" custScaleY="118649">
        <dgm:presLayoutVars>
          <dgm:bulletEnabled val="1"/>
        </dgm:presLayoutVars>
      </dgm:prSet>
      <dgm:spPr/>
    </dgm:pt>
    <dgm:pt modelId="{1E218B6A-B0A1-4DE1-A7BC-99F498AFA56F}" type="pres">
      <dgm:prSet presAssocID="{78BE024F-7F31-489D-929B-CD45F1CEA95B}" presName="sp" presStyleCnt="0"/>
      <dgm:spPr/>
    </dgm:pt>
    <dgm:pt modelId="{4B2A90DE-59FA-4F2C-958B-BF14F4FE2D25}" type="pres">
      <dgm:prSet presAssocID="{D52C6FF9-060C-46A0-A3D7-A58C88D1A04E}" presName="linNode" presStyleCnt="0"/>
      <dgm:spPr/>
    </dgm:pt>
    <dgm:pt modelId="{29C8FF00-ACF1-4D96-B690-A918882E7706}" type="pres">
      <dgm:prSet presAssocID="{D52C6FF9-060C-46A0-A3D7-A58C88D1A04E}" presName="parentText" presStyleLbl="node1" presStyleIdx="4" presStyleCnt="6" custScaleX="93434">
        <dgm:presLayoutVars>
          <dgm:chMax val="1"/>
          <dgm:bulletEnabled val="1"/>
        </dgm:presLayoutVars>
      </dgm:prSet>
      <dgm:spPr/>
    </dgm:pt>
    <dgm:pt modelId="{C18E6BA5-1E14-4104-BCB0-22D35EA39D1D}" type="pres">
      <dgm:prSet presAssocID="{D52C6FF9-060C-46A0-A3D7-A58C88D1A04E}" presName="descendantText" presStyleLbl="alignAccFollowNode1" presStyleIdx="4" presStyleCnt="6" custScaleX="102746" custScaleY="118649">
        <dgm:presLayoutVars>
          <dgm:bulletEnabled val="1"/>
        </dgm:presLayoutVars>
      </dgm:prSet>
      <dgm:spPr/>
    </dgm:pt>
    <dgm:pt modelId="{44ADE307-BCB8-471B-BD87-865F4503CC73}" type="pres">
      <dgm:prSet presAssocID="{8933606C-D894-4937-853A-B83F05DA09FA}" presName="sp" presStyleCnt="0"/>
      <dgm:spPr/>
    </dgm:pt>
    <dgm:pt modelId="{A8C0E244-1F08-4713-91D2-821132D51492}" type="pres">
      <dgm:prSet presAssocID="{7C509EE4-51D0-4034-A8D1-FCC5E99DDED6}" presName="linNode" presStyleCnt="0"/>
      <dgm:spPr/>
    </dgm:pt>
    <dgm:pt modelId="{F4B5219B-12F8-4F06-86DB-39B7F28B3A05}" type="pres">
      <dgm:prSet presAssocID="{7C509EE4-51D0-4034-A8D1-FCC5E99DDED6}" presName="parentText" presStyleLbl="node1" presStyleIdx="5" presStyleCnt="6" custScaleX="93434">
        <dgm:presLayoutVars>
          <dgm:chMax val="1"/>
          <dgm:bulletEnabled val="1"/>
        </dgm:presLayoutVars>
      </dgm:prSet>
      <dgm:spPr/>
    </dgm:pt>
    <dgm:pt modelId="{18848042-2C47-42A7-8DAE-68F4F3CE6AD6}" type="pres">
      <dgm:prSet presAssocID="{7C509EE4-51D0-4034-A8D1-FCC5E99DDED6}" presName="descendantText" presStyleLbl="alignAccFollowNode1" presStyleIdx="5" presStyleCnt="6" custScaleX="102746" custScaleY="118649">
        <dgm:presLayoutVars>
          <dgm:bulletEnabled val="1"/>
        </dgm:presLayoutVars>
      </dgm:prSet>
      <dgm:spPr/>
    </dgm:pt>
  </dgm:ptLst>
  <dgm:cxnLst>
    <dgm:cxn modelId="{B2D92102-DD39-4A68-A388-0A87B6601CDD}" srcId="{37A76715-ACCD-4015-95D9-C03B66F03EDC}" destId="{4640D391-7389-417C-BD8E-0DD9E23DA3F0}" srcOrd="2" destOrd="0" parTransId="{4CA156F3-B362-46B0-B4E6-A96ED3C49AAD}" sibTransId="{1F24ECD2-7CF2-4398-9041-243EDF7A0770}"/>
    <dgm:cxn modelId="{7B035A02-416F-444C-B0C5-717FCE07F192}" type="presOf" srcId="{4B055D6C-C059-426A-8493-5C86BC996E1F}" destId="{F949527A-5BAD-43D3-930E-1C7829F4329E}" srcOrd="0" destOrd="0" presId="urn:microsoft.com/office/officeart/2005/8/layout/vList5"/>
    <dgm:cxn modelId="{03439A06-77C6-4D76-A142-D8C68E8DB00B}" srcId="{6A2B1E60-AFC9-4A5A-8C42-4D74CD744264}" destId="{6105B99B-EBB6-4980-807D-8D45BA9D4C3B}" srcOrd="0" destOrd="0" parTransId="{DB3180F1-6598-463E-8A22-83F39DFAEF26}" sibTransId="{CD28B209-43A0-4747-B979-4F86DEFEA0B3}"/>
    <dgm:cxn modelId="{F0B6DC0B-7921-4821-9BED-2AAFF5219F63}" srcId="{7C509EE4-51D0-4034-A8D1-FCC5E99DDED6}" destId="{0F79F31E-4944-466C-9A30-CCEBEEA6C277}" srcOrd="1" destOrd="0" parTransId="{B0297764-7866-4CB6-85DE-072DC6AA9656}" sibTransId="{E131314E-66A4-41E3-90AC-FFD781413F8A}"/>
    <dgm:cxn modelId="{557B1C14-05F3-446A-A555-E932DBC1439C}" type="presOf" srcId="{E2AC3471-9232-4F61-B5F0-077AE8A267AB}" destId="{321A821C-7122-4D95-B0D5-681E20A314A8}" srcOrd="0" destOrd="0" presId="urn:microsoft.com/office/officeart/2005/8/layout/vList5"/>
    <dgm:cxn modelId="{D9444A17-B17E-492C-B041-1EB2CE721FDF}" srcId="{37A76715-ACCD-4015-95D9-C03B66F03EDC}" destId="{B5F359CD-3EB1-4D60-BDCF-805629B87799}" srcOrd="1" destOrd="0" parTransId="{F35B4245-B2E1-420C-ADA0-4B72C992C00A}" sibTransId="{0EC9504B-4223-45B3-B4D7-BDE55107534F}"/>
    <dgm:cxn modelId="{60ACAA17-F21C-45EE-930B-F131AEAF42F3}" srcId="{D52C6FF9-060C-46A0-A3D7-A58C88D1A04E}" destId="{E41EC103-5918-42C6-B934-F027CB0FE1E2}" srcOrd="0" destOrd="0" parTransId="{59760776-3C1F-4A8A-A0BA-7A47A9ED975B}" sibTransId="{4CAEC207-837F-4159-95A9-B9BB3DBCA5A4}"/>
    <dgm:cxn modelId="{CEF98C23-B227-4912-B22F-59903254ECE6}" srcId="{7C509EE4-51D0-4034-A8D1-FCC5E99DDED6}" destId="{EF231753-D322-46DA-B010-F64E78E4787B}" srcOrd="0" destOrd="0" parTransId="{2F2D39B6-DF1A-4532-AEA9-EEF0E615C2D9}" sibTransId="{7F8334ED-CA0C-42A9-ACB8-7420FF45D50D}"/>
    <dgm:cxn modelId="{18C50828-CA25-4450-9DF1-5F5F5C0EC58A}" type="presOf" srcId="{6A2B1E60-AFC9-4A5A-8C42-4D74CD744264}" destId="{709BFE8C-3B84-47F4-93F9-D81E88D2A217}" srcOrd="0" destOrd="0" presId="urn:microsoft.com/office/officeart/2005/8/layout/vList5"/>
    <dgm:cxn modelId="{B52CE929-C00F-49C7-9C65-E58379260193}" srcId="{1D252294-69C4-4885-9D95-45464C151914}" destId="{4B055D6C-C059-426A-8493-5C86BC996E1F}" srcOrd="0" destOrd="0" parTransId="{D5FC5FED-DCAA-482E-B506-0ACC462134CD}" sibTransId="{F4D0ED59-84DA-4CEC-AF9F-4C11FB583B1D}"/>
    <dgm:cxn modelId="{6B07E332-4A9F-4744-BFEE-B508CFED82A4}" type="presOf" srcId="{37A76715-ACCD-4015-95D9-C03B66F03EDC}" destId="{48C89E7E-50FA-432B-B33B-9EA4F5F3F3FC}" srcOrd="0" destOrd="0" presId="urn:microsoft.com/office/officeart/2005/8/layout/vList5"/>
    <dgm:cxn modelId="{0C9C8234-378C-4EE1-8EB9-6A2158C73C7A}" srcId="{37A76715-ACCD-4015-95D9-C03B66F03EDC}" destId="{E2AC3471-9232-4F61-B5F0-077AE8A267AB}" srcOrd="0" destOrd="0" parTransId="{2366ED8F-40A9-4C17-83DE-6BB9AB8692E1}" sibTransId="{55F2A7F4-963A-4041-8B78-DFF8E2752ACF}"/>
    <dgm:cxn modelId="{707A3639-EE73-4BBE-9D0A-701F24812619}" srcId="{1D252294-69C4-4885-9D95-45464C151914}" destId="{7C509EE4-51D0-4034-A8D1-FCC5E99DDED6}" srcOrd="5" destOrd="0" parTransId="{DD934B7B-FB22-4B79-AF5C-808E12426596}" sibTransId="{1A065E33-0358-468F-8A4A-8D3A6EC6E21D}"/>
    <dgm:cxn modelId="{E1387F39-1F79-4275-86CA-D536AADEDDE7}" type="presOf" srcId="{FE44D7D3-4A5C-4925-9AA7-371275A29395}" destId="{52B9B3F2-E517-4D69-AE5C-6FD8F12B683B}" srcOrd="0" destOrd="0" presId="urn:microsoft.com/office/officeart/2005/8/layout/vList5"/>
    <dgm:cxn modelId="{9096755E-FE04-49BA-A157-A089543637FB}" type="presOf" srcId="{E41EC103-5918-42C6-B934-F027CB0FE1E2}" destId="{C18E6BA5-1E14-4104-BCB0-22D35EA39D1D}" srcOrd="0" destOrd="0" presId="urn:microsoft.com/office/officeart/2005/8/layout/vList5"/>
    <dgm:cxn modelId="{75794A43-116F-4BA8-B76F-7D125CBEA2F6}" type="presOf" srcId="{2471D1E0-51C1-4A3F-811F-AAD1DBBA7E78}" destId="{9A88A6C1-62B3-47AB-90F3-D117B41F0398}" srcOrd="0" destOrd="0" presId="urn:microsoft.com/office/officeart/2005/8/layout/vList5"/>
    <dgm:cxn modelId="{2321A149-B89D-41CE-8626-51D63AB8B934}" srcId="{4B055D6C-C059-426A-8493-5C86BC996E1F}" destId="{2D5F1B32-ABF8-42E7-A01A-3379D3F9123B}" srcOrd="0" destOrd="0" parTransId="{16823474-155A-4701-A610-607F7DE021C0}" sibTransId="{A5CEEA68-5737-42EC-8253-32DDE00FD109}"/>
    <dgm:cxn modelId="{D794A96C-9D39-465E-8B1E-2DA921352857}" srcId="{1D252294-69C4-4885-9D95-45464C151914}" destId="{2471D1E0-51C1-4A3F-811F-AAD1DBBA7E78}" srcOrd="2" destOrd="0" parTransId="{9E67E82B-9C89-485B-9B8B-2DB3BAA628BF}" sibTransId="{B6B6AEB7-3FB9-4D6D-AA05-397819857D1B}"/>
    <dgm:cxn modelId="{89EB0F4E-16F7-46C4-8971-AB0E8FB46327}" type="presOf" srcId="{2D5F1B32-ABF8-42E7-A01A-3379D3F9123B}" destId="{D12EFFD2-F9E0-4006-8F93-96CD3A2419E3}" srcOrd="0" destOrd="0" presId="urn:microsoft.com/office/officeart/2005/8/layout/vList5"/>
    <dgm:cxn modelId="{3B42E650-57E1-4E4B-8FFE-8CAB85A6EA58}" srcId="{1D252294-69C4-4885-9D95-45464C151914}" destId="{37A76715-ACCD-4015-95D9-C03B66F03EDC}" srcOrd="3" destOrd="0" parTransId="{D866757F-D02F-487D-8F7D-2B505084DD89}" sibTransId="{78BE024F-7F31-489D-929B-CD45F1CEA95B}"/>
    <dgm:cxn modelId="{27010982-9BF4-4ED0-829C-2C71DFF2ED16}" type="presOf" srcId="{7C509EE4-51D0-4034-A8D1-FCC5E99DDED6}" destId="{F4B5219B-12F8-4F06-86DB-39B7F28B3A05}" srcOrd="0" destOrd="0" presId="urn:microsoft.com/office/officeart/2005/8/layout/vList5"/>
    <dgm:cxn modelId="{E31BF490-7EDF-41D0-9982-F80A55878506}" type="presOf" srcId="{6105B99B-EBB6-4980-807D-8D45BA9D4C3B}" destId="{E8CC80ED-02AA-4F67-B9F3-8EBE7EC96BED}" srcOrd="0" destOrd="0" presId="urn:microsoft.com/office/officeart/2005/8/layout/vList5"/>
    <dgm:cxn modelId="{B568219B-E09B-4AF4-BA34-391F76A52F37}" type="presOf" srcId="{0F79F31E-4944-466C-9A30-CCEBEEA6C277}" destId="{18848042-2C47-42A7-8DAE-68F4F3CE6AD6}" srcOrd="0" destOrd="1" presId="urn:microsoft.com/office/officeart/2005/8/layout/vList5"/>
    <dgm:cxn modelId="{8E2BB8A9-44AD-49CF-91E5-D6F251AF732E}" type="presOf" srcId="{1D252294-69C4-4885-9D95-45464C151914}" destId="{B2502F83-1C12-4662-9B5F-862A69047023}" srcOrd="0" destOrd="0" presId="urn:microsoft.com/office/officeart/2005/8/layout/vList5"/>
    <dgm:cxn modelId="{3D994ABA-26B0-426E-84AD-29A0C05B1B15}" type="presOf" srcId="{4640D391-7389-417C-BD8E-0DD9E23DA3F0}" destId="{321A821C-7122-4D95-B0D5-681E20A314A8}" srcOrd="0" destOrd="2" presId="urn:microsoft.com/office/officeart/2005/8/layout/vList5"/>
    <dgm:cxn modelId="{FD14E8BB-316A-4C42-9953-0275957A0A0B}" srcId="{2471D1E0-51C1-4A3F-811F-AAD1DBBA7E78}" destId="{FE44D7D3-4A5C-4925-9AA7-371275A29395}" srcOrd="0" destOrd="0" parTransId="{FB40D4E6-B114-4620-824A-C0A4DDD295B8}" sibTransId="{690C98AF-FCDF-43FD-B2CC-F26C5FD787BA}"/>
    <dgm:cxn modelId="{A68CAECD-5CC8-481A-AE98-2C00B6536270}" type="presOf" srcId="{D52C6FF9-060C-46A0-A3D7-A58C88D1A04E}" destId="{29C8FF00-ACF1-4D96-B690-A918882E7706}" srcOrd="0" destOrd="0" presId="urn:microsoft.com/office/officeart/2005/8/layout/vList5"/>
    <dgm:cxn modelId="{AA9FE0D8-DB1E-4DE2-B8D4-45119D8BFFDA}" type="presOf" srcId="{B5F359CD-3EB1-4D60-BDCF-805629B87799}" destId="{321A821C-7122-4D95-B0D5-681E20A314A8}" srcOrd="0" destOrd="1" presId="urn:microsoft.com/office/officeart/2005/8/layout/vList5"/>
    <dgm:cxn modelId="{FC3E36DD-837F-4D4C-85C7-6D49D8CA6988}" type="presOf" srcId="{EF231753-D322-46DA-B010-F64E78E4787B}" destId="{18848042-2C47-42A7-8DAE-68F4F3CE6AD6}" srcOrd="0" destOrd="0" presId="urn:microsoft.com/office/officeart/2005/8/layout/vList5"/>
    <dgm:cxn modelId="{77D8FFF3-23D1-4B23-9AE5-662C9C4FE82B}" srcId="{1D252294-69C4-4885-9D95-45464C151914}" destId="{6A2B1E60-AFC9-4A5A-8C42-4D74CD744264}" srcOrd="1" destOrd="0" parTransId="{8DCCA212-0C68-45B4-8CA0-A5A48CF54A0D}" sibTransId="{3C085115-F5A6-4DF9-9487-24745540E1F9}"/>
    <dgm:cxn modelId="{27E4DEF6-C6E6-4252-A2AE-48070096C5E1}" srcId="{1D252294-69C4-4885-9D95-45464C151914}" destId="{D52C6FF9-060C-46A0-A3D7-A58C88D1A04E}" srcOrd="4" destOrd="0" parTransId="{927F34FB-C64F-4AAD-BE0F-30A1962DBEA7}" sibTransId="{8933606C-D894-4937-853A-B83F05DA09FA}"/>
    <dgm:cxn modelId="{AE1A5ED9-525B-4314-85BC-A254F5B6A975}" type="presParOf" srcId="{B2502F83-1C12-4662-9B5F-862A69047023}" destId="{A101CB32-04B4-4359-A146-EFC372C5D48B}" srcOrd="0" destOrd="0" presId="urn:microsoft.com/office/officeart/2005/8/layout/vList5"/>
    <dgm:cxn modelId="{85D3F603-1201-472A-B715-A8CE42C573CE}" type="presParOf" srcId="{A101CB32-04B4-4359-A146-EFC372C5D48B}" destId="{F949527A-5BAD-43D3-930E-1C7829F4329E}" srcOrd="0" destOrd="0" presId="urn:microsoft.com/office/officeart/2005/8/layout/vList5"/>
    <dgm:cxn modelId="{98CFBF39-5011-4A47-A1F7-77791CBBEB9E}" type="presParOf" srcId="{A101CB32-04B4-4359-A146-EFC372C5D48B}" destId="{D12EFFD2-F9E0-4006-8F93-96CD3A2419E3}" srcOrd="1" destOrd="0" presId="urn:microsoft.com/office/officeart/2005/8/layout/vList5"/>
    <dgm:cxn modelId="{BB684819-7D3D-4C84-8BE1-5D69E442ED22}" type="presParOf" srcId="{B2502F83-1C12-4662-9B5F-862A69047023}" destId="{0C496DA4-533B-4C85-B993-C5F95CE22C70}" srcOrd="1" destOrd="0" presId="urn:microsoft.com/office/officeart/2005/8/layout/vList5"/>
    <dgm:cxn modelId="{CFE859A6-6BD2-428E-9C6E-4C8C4158AC92}" type="presParOf" srcId="{B2502F83-1C12-4662-9B5F-862A69047023}" destId="{3E09A586-2B3D-4A9E-8CEC-64330B5F383F}" srcOrd="2" destOrd="0" presId="urn:microsoft.com/office/officeart/2005/8/layout/vList5"/>
    <dgm:cxn modelId="{4B2BC14A-2797-4FA8-8507-C05D0C04BEAA}" type="presParOf" srcId="{3E09A586-2B3D-4A9E-8CEC-64330B5F383F}" destId="{709BFE8C-3B84-47F4-93F9-D81E88D2A217}" srcOrd="0" destOrd="0" presId="urn:microsoft.com/office/officeart/2005/8/layout/vList5"/>
    <dgm:cxn modelId="{15A4CC3B-0519-4E00-9BC5-65DDB3E821F5}" type="presParOf" srcId="{3E09A586-2B3D-4A9E-8CEC-64330B5F383F}" destId="{E8CC80ED-02AA-4F67-B9F3-8EBE7EC96BED}" srcOrd="1" destOrd="0" presId="urn:microsoft.com/office/officeart/2005/8/layout/vList5"/>
    <dgm:cxn modelId="{CD15B5E3-4110-4888-AE02-DD07931927B1}" type="presParOf" srcId="{B2502F83-1C12-4662-9B5F-862A69047023}" destId="{2028F7C2-68FC-4810-AB21-F90208981CAB}" srcOrd="3" destOrd="0" presId="urn:microsoft.com/office/officeart/2005/8/layout/vList5"/>
    <dgm:cxn modelId="{B6177240-C629-4DD7-85F1-F803AF5D9F0A}" type="presParOf" srcId="{B2502F83-1C12-4662-9B5F-862A69047023}" destId="{5319C84B-1479-48CA-ACDC-E8F79CFB2326}" srcOrd="4" destOrd="0" presId="urn:microsoft.com/office/officeart/2005/8/layout/vList5"/>
    <dgm:cxn modelId="{555B8EDA-CF0F-459D-9977-B24705048C18}" type="presParOf" srcId="{5319C84B-1479-48CA-ACDC-E8F79CFB2326}" destId="{9A88A6C1-62B3-47AB-90F3-D117B41F0398}" srcOrd="0" destOrd="0" presId="urn:microsoft.com/office/officeart/2005/8/layout/vList5"/>
    <dgm:cxn modelId="{707A2C8C-C11F-4655-9391-828923736555}" type="presParOf" srcId="{5319C84B-1479-48CA-ACDC-E8F79CFB2326}" destId="{52B9B3F2-E517-4D69-AE5C-6FD8F12B683B}" srcOrd="1" destOrd="0" presId="urn:microsoft.com/office/officeart/2005/8/layout/vList5"/>
    <dgm:cxn modelId="{FAF79956-B4ED-40CF-8C4B-5F47054ACA35}" type="presParOf" srcId="{B2502F83-1C12-4662-9B5F-862A69047023}" destId="{2FF70C79-0829-472A-886E-E33A3F38A845}" srcOrd="5" destOrd="0" presId="urn:microsoft.com/office/officeart/2005/8/layout/vList5"/>
    <dgm:cxn modelId="{08F4DF90-516F-4640-98EE-7F7D9D4E4079}" type="presParOf" srcId="{B2502F83-1C12-4662-9B5F-862A69047023}" destId="{66CF2B1F-CBA2-4A54-926F-E25F6732CB7F}" srcOrd="6" destOrd="0" presId="urn:microsoft.com/office/officeart/2005/8/layout/vList5"/>
    <dgm:cxn modelId="{844B5F1B-52EA-46A7-9CD5-6917CDA88B79}" type="presParOf" srcId="{66CF2B1F-CBA2-4A54-926F-E25F6732CB7F}" destId="{48C89E7E-50FA-432B-B33B-9EA4F5F3F3FC}" srcOrd="0" destOrd="0" presId="urn:microsoft.com/office/officeart/2005/8/layout/vList5"/>
    <dgm:cxn modelId="{B76E2A08-393F-4D30-9E11-06A84C911837}" type="presParOf" srcId="{66CF2B1F-CBA2-4A54-926F-E25F6732CB7F}" destId="{321A821C-7122-4D95-B0D5-681E20A314A8}" srcOrd="1" destOrd="0" presId="urn:microsoft.com/office/officeart/2005/8/layout/vList5"/>
    <dgm:cxn modelId="{2F24CCDC-E7F0-4B79-AA88-42884E7797B5}" type="presParOf" srcId="{B2502F83-1C12-4662-9B5F-862A69047023}" destId="{1E218B6A-B0A1-4DE1-A7BC-99F498AFA56F}" srcOrd="7" destOrd="0" presId="urn:microsoft.com/office/officeart/2005/8/layout/vList5"/>
    <dgm:cxn modelId="{91255EDE-3565-4C7F-90E9-AC3E558DDD1E}" type="presParOf" srcId="{B2502F83-1C12-4662-9B5F-862A69047023}" destId="{4B2A90DE-59FA-4F2C-958B-BF14F4FE2D25}" srcOrd="8" destOrd="0" presId="urn:microsoft.com/office/officeart/2005/8/layout/vList5"/>
    <dgm:cxn modelId="{A234CD93-5C42-490D-B6DB-F2EB8B6ABCBA}" type="presParOf" srcId="{4B2A90DE-59FA-4F2C-958B-BF14F4FE2D25}" destId="{29C8FF00-ACF1-4D96-B690-A918882E7706}" srcOrd="0" destOrd="0" presId="urn:microsoft.com/office/officeart/2005/8/layout/vList5"/>
    <dgm:cxn modelId="{AF377D64-6EAE-43D1-8D67-9973352E1D6D}" type="presParOf" srcId="{4B2A90DE-59FA-4F2C-958B-BF14F4FE2D25}" destId="{C18E6BA5-1E14-4104-BCB0-22D35EA39D1D}" srcOrd="1" destOrd="0" presId="urn:microsoft.com/office/officeart/2005/8/layout/vList5"/>
    <dgm:cxn modelId="{2B0EC468-1B35-466B-8AFB-98FF63381919}" type="presParOf" srcId="{B2502F83-1C12-4662-9B5F-862A69047023}" destId="{44ADE307-BCB8-471B-BD87-865F4503CC73}" srcOrd="9" destOrd="0" presId="urn:microsoft.com/office/officeart/2005/8/layout/vList5"/>
    <dgm:cxn modelId="{54F7D9D9-5AED-400B-9C06-D6E83063E84E}" type="presParOf" srcId="{B2502F83-1C12-4662-9B5F-862A69047023}" destId="{A8C0E244-1F08-4713-91D2-821132D51492}" srcOrd="10" destOrd="0" presId="urn:microsoft.com/office/officeart/2005/8/layout/vList5"/>
    <dgm:cxn modelId="{BA365337-777E-4C7C-9214-DA4DEA9290B0}" type="presParOf" srcId="{A8C0E244-1F08-4713-91D2-821132D51492}" destId="{F4B5219B-12F8-4F06-86DB-39B7F28B3A05}" srcOrd="0" destOrd="0" presId="urn:microsoft.com/office/officeart/2005/8/layout/vList5"/>
    <dgm:cxn modelId="{0A005909-B8E5-4962-B455-5149E7208234}" type="presParOf" srcId="{A8C0E244-1F08-4713-91D2-821132D51492}" destId="{18848042-2C47-42A7-8DAE-68F4F3CE6A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111B1-865E-4863-A4E8-063DC510BE20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28D516-5939-4097-93B7-A13D07406358}">
      <dgm:prSet custT="1"/>
      <dgm:spPr>
        <a:gradFill rotWithShape="0">
          <a:gsLst>
            <a:gs pos="0">
              <a:srgbClr val="FA9C7E"/>
            </a:gs>
            <a:gs pos="50000">
              <a:srgbClr val="FE9166"/>
            </a:gs>
            <a:gs pos="100000">
              <a:srgbClr val="F2703C"/>
            </a:gs>
          </a:gsLst>
        </a:gra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စေ့စပ်ကြောင်းလမ်းခြင်း </a:t>
          </a:r>
          <a:r>
            <a:rPr lang="en-US" sz="1600" b="1" dirty="0">
              <a:solidFill>
                <a:schemeClr val="tx1"/>
              </a:solidFill>
            </a:rPr>
            <a:t>v. 25)</a:t>
          </a:r>
          <a:endParaRPr lang="es-ES" sz="1600" dirty="0">
            <a:solidFill>
              <a:schemeClr val="tx1"/>
            </a:solidFill>
          </a:endParaRPr>
        </a:p>
      </dgm:t>
    </dgm:pt>
    <dgm:pt modelId="{BF0D060E-4C35-4325-9E54-65EE424296C3}" type="parTrans" cxnId="{D9E7A5CE-A1A1-4DBB-8EFB-84581347CA7D}">
      <dgm:prSet/>
      <dgm:spPr/>
      <dgm:t>
        <a:bodyPr/>
        <a:lstStyle/>
        <a:p>
          <a:endParaRPr lang="es-ES" sz="1600"/>
        </a:p>
      </dgm:t>
    </dgm:pt>
    <dgm:pt modelId="{A19949DB-83ED-4405-AE8B-21167A8A6B71}" type="sibTrans" cxnId="{D9E7A5CE-A1A1-4DBB-8EFB-84581347CA7D}">
      <dgm:prSet/>
      <dgm:spPr/>
      <dgm:t>
        <a:bodyPr/>
        <a:lstStyle/>
        <a:p>
          <a:endParaRPr lang="es-ES" sz="1600"/>
        </a:p>
      </dgm:t>
    </dgm:pt>
    <dgm:pt modelId="{D5975C58-CB5A-4F0C-B93D-74D128F9FAEA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my-MM" sz="1600" b="1" dirty="0"/>
            <a:t>သခင်ယေရှုသည်လက်ဝါးကပ်တိုင်ပေါ်တွင်အသေခံခြင်းဖြင့် သတို့သမီး၏ အဖိုးအခကိုပေးဆပ်ခဲ့သည်။ ဤနည်းအားဖြင့်၊ သူသည် အသင်းတော်သို့ သူ့ကိုယ်သူ တရားဝင် စေ့စပ်ခဲ့သည်။</a:t>
          </a:r>
          <a:endParaRPr lang="es-ES" sz="1600" dirty="0"/>
        </a:p>
      </dgm:t>
    </dgm:pt>
    <dgm:pt modelId="{5AD4442F-B921-4ACD-A393-F5BBBC697F06}" type="parTrans" cxnId="{EADA7E3C-C77C-43AA-B636-7F3732012F0B}">
      <dgm:prSet/>
      <dgm:spPr/>
      <dgm:t>
        <a:bodyPr/>
        <a:lstStyle/>
        <a:p>
          <a:endParaRPr lang="es-ES" sz="1600"/>
        </a:p>
      </dgm:t>
    </dgm:pt>
    <dgm:pt modelId="{A23F0C9C-80E0-4020-BD38-9FF9C83F3EFC}" type="sibTrans" cxnId="{EADA7E3C-C77C-43AA-B636-7F3732012F0B}">
      <dgm:prSet/>
      <dgm:spPr/>
      <dgm:t>
        <a:bodyPr/>
        <a:lstStyle/>
        <a:p>
          <a:endParaRPr lang="es-ES" sz="1600"/>
        </a:p>
      </dgm:t>
    </dgm:pt>
    <dgm:pt modelId="{5CB4E567-6AD6-451A-A93A-EBFACF3BC42E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မင်္ဂလာပွဲအတွက် ပြင်ဆင်ခြင်း ၂၆၊</a:t>
          </a:r>
          <a:endParaRPr lang="es-ES" sz="1600" dirty="0">
            <a:solidFill>
              <a:schemeClr val="tx1"/>
            </a:solidFill>
          </a:endParaRPr>
        </a:p>
      </dgm:t>
    </dgm:pt>
    <dgm:pt modelId="{77DFD685-5C73-4238-9CEC-B97CBE1134FC}" type="parTrans" cxnId="{4FB2877F-F946-4EB3-8749-6D6D5C4CC451}">
      <dgm:prSet/>
      <dgm:spPr/>
      <dgm:t>
        <a:bodyPr/>
        <a:lstStyle/>
        <a:p>
          <a:endParaRPr lang="es-ES" sz="1600"/>
        </a:p>
      </dgm:t>
    </dgm:pt>
    <dgm:pt modelId="{4B593808-D03C-4827-A687-8026FF2A5F60}" type="sibTrans" cxnId="{4FB2877F-F946-4EB3-8749-6D6D5C4CC451}">
      <dgm:prSet/>
      <dgm:spPr/>
      <dgm:t>
        <a:bodyPr/>
        <a:lstStyle/>
        <a:p>
          <a:endParaRPr lang="es-ES" sz="1600"/>
        </a:p>
      </dgm:t>
    </dgm:pt>
    <dgm:pt modelId="{061A787D-762E-4366-8A37-28EEBFF70BC3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my-MM" sz="1600" b="1" dirty="0"/>
            <a:t>လက်ရှိတွင်၊ သူသည် အဖွဲ့ဝင်တစ်ဦးစီကို သန့်ရှင်းစင်ကြယ်စေကာ၊ အပြစ်အစွန်းအထင်းတိုင်းကို သန့်စင်စေကာ၊ စရိုက်လက္ခဏာတိုင်းကို ချောမွေ့စေခြင်းဖြင့် အသင်းတော်ကို ပြင်ဆင်ပေးသည်။</a:t>
          </a:r>
          <a:endParaRPr lang="es-ES" sz="1600" dirty="0"/>
        </a:p>
      </dgm:t>
    </dgm:pt>
    <dgm:pt modelId="{7E1A79D5-93F2-4B5C-B3A4-15776C4C3A10}" type="parTrans" cxnId="{BF2AB64B-14DB-4D01-B2AA-8B96ABB36E52}">
      <dgm:prSet/>
      <dgm:spPr/>
      <dgm:t>
        <a:bodyPr/>
        <a:lstStyle/>
        <a:p>
          <a:endParaRPr lang="es-ES" sz="1600"/>
        </a:p>
      </dgm:t>
    </dgm:pt>
    <dgm:pt modelId="{C6EA5C82-03E7-4044-92E9-8A7D4CC9C88B}" type="sibTrans" cxnId="{BF2AB64B-14DB-4D01-B2AA-8B96ABB36E52}">
      <dgm:prSet/>
      <dgm:spPr/>
      <dgm:t>
        <a:bodyPr/>
        <a:lstStyle/>
        <a:p>
          <a:endParaRPr lang="es-ES" sz="1600"/>
        </a:p>
      </dgm:t>
    </dgm:pt>
    <dgm:pt modelId="{A2BC768D-D0A6-4F19-B2A1-70DDCBF2E653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မင်္ဂလာအခမ်းအနား၊ ၂၇</a:t>
          </a:r>
          <a:endParaRPr lang="es-ES" sz="1600" dirty="0">
            <a:solidFill>
              <a:schemeClr val="tx1"/>
            </a:solidFill>
          </a:endParaRPr>
        </a:p>
      </dgm:t>
    </dgm:pt>
    <dgm:pt modelId="{1A2C782C-2C8F-40D4-A8F6-E8D40F8B95BD}" type="parTrans" cxnId="{922A3E57-BF1D-4ABF-BE0A-EAF56C490B70}">
      <dgm:prSet/>
      <dgm:spPr/>
      <dgm:t>
        <a:bodyPr/>
        <a:lstStyle/>
        <a:p>
          <a:endParaRPr lang="es-ES" sz="1600"/>
        </a:p>
      </dgm:t>
    </dgm:pt>
    <dgm:pt modelId="{122FCDA0-FF4F-489C-BF0B-0AC7B3738E77}" type="sibTrans" cxnId="{922A3E57-BF1D-4ABF-BE0A-EAF56C490B70}">
      <dgm:prSet/>
      <dgm:spPr/>
      <dgm:t>
        <a:bodyPr/>
        <a:lstStyle/>
        <a:p>
          <a:endParaRPr lang="es-ES" sz="1600"/>
        </a:p>
      </dgm:t>
    </dgm:pt>
    <dgm:pt modelId="{EFFA7109-DCFA-40EB-988F-DDF558F09314}">
      <dgm:prSet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my-MM" sz="1600" b="1" dirty="0"/>
            <a:t>နောက်ဆုံးတွင်၊ သခင်ယေရှုသည် သူ၏ဇနီး ဘုန်းကြီးသောအသင်းတော် ကို ထာဝရပျော်ရွှင်စွာနေထိုင်ရန် ကြွလာမည်ဖြစ်သည်။</a:t>
          </a:r>
          <a:endParaRPr lang="es-ES" sz="1600" dirty="0"/>
        </a:p>
      </dgm:t>
    </dgm:pt>
    <dgm:pt modelId="{3F51EAA0-7261-4409-99FD-A46331355A38}" type="parTrans" cxnId="{CDFE7C67-DA91-4834-A070-0D0589F57E5F}">
      <dgm:prSet/>
      <dgm:spPr/>
      <dgm:t>
        <a:bodyPr/>
        <a:lstStyle/>
        <a:p>
          <a:endParaRPr lang="es-ES" sz="1600"/>
        </a:p>
      </dgm:t>
    </dgm:pt>
    <dgm:pt modelId="{59F915FA-36D6-4D7D-8BB6-C7CE4E27BFD7}" type="sibTrans" cxnId="{CDFE7C67-DA91-4834-A070-0D0589F57E5F}">
      <dgm:prSet/>
      <dgm:spPr/>
      <dgm:t>
        <a:bodyPr/>
        <a:lstStyle/>
        <a:p>
          <a:endParaRPr lang="es-ES" sz="1600"/>
        </a:p>
      </dgm:t>
    </dgm:pt>
    <dgm:pt modelId="{B6078453-6FA0-460A-B6A9-C8A8B125F50A}" type="pres">
      <dgm:prSet presAssocID="{2C7111B1-865E-4863-A4E8-063DC510BE20}" presName="linear" presStyleCnt="0">
        <dgm:presLayoutVars>
          <dgm:dir/>
          <dgm:animLvl val="lvl"/>
          <dgm:resizeHandles val="exact"/>
        </dgm:presLayoutVars>
      </dgm:prSet>
      <dgm:spPr/>
    </dgm:pt>
    <dgm:pt modelId="{A50A65AB-1A8C-4AB8-9BB9-98FC2A35138B}" type="pres">
      <dgm:prSet presAssocID="{F728D516-5939-4097-93B7-A13D07406358}" presName="parentLin" presStyleCnt="0"/>
      <dgm:spPr/>
    </dgm:pt>
    <dgm:pt modelId="{2F586062-31E7-4BB4-B743-1B27B12D982E}" type="pres">
      <dgm:prSet presAssocID="{F728D516-5939-4097-93B7-A13D07406358}" presName="parentLeftMargin" presStyleLbl="node1" presStyleIdx="0" presStyleCnt="3"/>
      <dgm:spPr/>
    </dgm:pt>
    <dgm:pt modelId="{204F16EA-B4AF-40E2-A769-9C178BAD02FE}" type="pres">
      <dgm:prSet presAssocID="{F728D516-5939-4097-93B7-A13D074063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5C14EC-ED97-4F26-88CE-8C8031851FE5}" type="pres">
      <dgm:prSet presAssocID="{F728D516-5939-4097-93B7-A13D07406358}" presName="negativeSpace" presStyleCnt="0"/>
      <dgm:spPr/>
    </dgm:pt>
    <dgm:pt modelId="{179B22C9-7B1E-4129-9EF2-E8616325EAFC}" type="pres">
      <dgm:prSet presAssocID="{F728D516-5939-4097-93B7-A13D07406358}" presName="childText" presStyleLbl="conFgAcc1" presStyleIdx="0" presStyleCnt="3">
        <dgm:presLayoutVars>
          <dgm:bulletEnabled val="1"/>
        </dgm:presLayoutVars>
      </dgm:prSet>
      <dgm:spPr/>
    </dgm:pt>
    <dgm:pt modelId="{CFA58EEE-79DA-4093-84C1-31E62C4CDC6B}" type="pres">
      <dgm:prSet presAssocID="{A19949DB-83ED-4405-AE8B-21167A8A6B71}" presName="spaceBetweenRectangles" presStyleCnt="0"/>
      <dgm:spPr/>
    </dgm:pt>
    <dgm:pt modelId="{3530E713-E829-4534-8D0A-3DBBF5079598}" type="pres">
      <dgm:prSet presAssocID="{5CB4E567-6AD6-451A-A93A-EBFACF3BC42E}" presName="parentLin" presStyleCnt="0"/>
      <dgm:spPr/>
    </dgm:pt>
    <dgm:pt modelId="{DF2C6C84-D00D-44D1-9321-FDC62B4C3EA9}" type="pres">
      <dgm:prSet presAssocID="{5CB4E567-6AD6-451A-A93A-EBFACF3BC42E}" presName="parentLeftMargin" presStyleLbl="node1" presStyleIdx="0" presStyleCnt="3"/>
      <dgm:spPr/>
    </dgm:pt>
    <dgm:pt modelId="{74A2E5AF-65F1-439C-8189-4A05CB27F6A9}" type="pres">
      <dgm:prSet presAssocID="{5CB4E567-6AD6-451A-A93A-EBFACF3BC42E}" presName="parentText" presStyleLbl="node1" presStyleIdx="1" presStyleCnt="3" custLinFactNeighborX="-10194" custLinFactNeighborY="-50177">
        <dgm:presLayoutVars>
          <dgm:chMax val="0"/>
          <dgm:bulletEnabled val="1"/>
        </dgm:presLayoutVars>
      </dgm:prSet>
      <dgm:spPr/>
    </dgm:pt>
    <dgm:pt modelId="{598C850B-8425-42A5-8E96-B06490E1F394}" type="pres">
      <dgm:prSet presAssocID="{5CB4E567-6AD6-451A-A93A-EBFACF3BC42E}" presName="negativeSpace" presStyleCnt="0"/>
      <dgm:spPr/>
    </dgm:pt>
    <dgm:pt modelId="{E3630FD3-5D1E-4EE9-81B2-8785FAAF1E25}" type="pres">
      <dgm:prSet presAssocID="{5CB4E567-6AD6-451A-A93A-EBFACF3BC42E}" presName="childText" presStyleLbl="conFgAcc1" presStyleIdx="1" presStyleCnt="3">
        <dgm:presLayoutVars>
          <dgm:bulletEnabled val="1"/>
        </dgm:presLayoutVars>
      </dgm:prSet>
      <dgm:spPr/>
    </dgm:pt>
    <dgm:pt modelId="{DE6CE24E-F0A8-44F5-B04B-01EAFC1D6ACB}" type="pres">
      <dgm:prSet presAssocID="{4B593808-D03C-4827-A687-8026FF2A5F60}" presName="spaceBetweenRectangles" presStyleCnt="0"/>
      <dgm:spPr/>
    </dgm:pt>
    <dgm:pt modelId="{FA5C5219-54E7-4DA9-AAE2-74F0BF0CD9C7}" type="pres">
      <dgm:prSet presAssocID="{A2BC768D-D0A6-4F19-B2A1-70DDCBF2E653}" presName="parentLin" presStyleCnt="0"/>
      <dgm:spPr/>
    </dgm:pt>
    <dgm:pt modelId="{00BD9F5D-BC73-4522-9523-3A8526DC5332}" type="pres">
      <dgm:prSet presAssocID="{A2BC768D-D0A6-4F19-B2A1-70DDCBF2E653}" presName="parentLeftMargin" presStyleLbl="node1" presStyleIdx="1" presStyleCnt="3"/>
      <dgm:spPr/>
    </dgm:pt>
    <dgm:pt modelId="{8BB3409A-2973-44C8-B6DC-90FEBF935A58}" type="pres">
      <dgm:prSet presAssocID="{A2BC768D-D0A6-4F19-B2A1-70DDCBF2E65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F0A13A-085A-4DC8-9B86-489AB8ACF623}" type="pres">
      <dgm:prSet presAssocID="{A2BC768D-D0A6-4F19-B2A1-70DDCBF2E653}" presName="negativeSpace" presStyleCnt="0"/>
      <dgm:spPr/>
    </dgm:pt>
    <dgm:pt modelId="{747812A1-CF3E-43DE-9D6F-44A72B1D93BD}" type="pres">
      <dgm:prSet presAssocID="{A2BC768D-D0A6-4F19-B2A1-70DDCBF2E6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14B703-048F-42B2-BA5A-34D52D4A0AFC}" type="presOf" srcId="{A2BC768D-D0A6-4F19-B2A1-70DDCBF2E653}" destId="{8BB3409A-2973-44C8-B6DC-90FEBF935A58}" srcOrd="1" destOrd="0" presId="urn:microsoft.com/office/officeart/2005/8/layout/list1"/>
    <dgm:cxn modelId="{1D221232-44CE-4F3F-94AC-074F9482922D}" type="presOf" srcId="{EFFA7109-DCFA-40EB-988F-DDF558F09314}" destId="{747812A1-CF3E-43DE-9D6F-44A72B1D93BD}" srcOrd="0" destOrd="0" presId="urn:microsoft.com/office/officeart/2005/8/layout/list1"/>
    <dgm:cxn modelId="{EADA7E3C-C77C-43AA-B636-7F3732012F0B}" srcId="{F728D516-5939-4097-93B7-A13D07406358}" destId="{D5975C58-CB5A-4F0C-B93D-74D128F9FAEA}" srcOrd="0" destOrd="0" parTransId="{5AD4442F-B921-4ACD-A393-F5BBBC697F06}" sibTransId="{A23F0C9C-80E0-4020-BD38-9FF9C83F3EFC}"/>
    <dgm:cxn modelId="{42D1735E-6C70-4149-9589-F74F0664128F}" type="presOf" srcId="{5CB4E567-6AD6-451A-A93A-EBFACF3BC42E}" destId="{74A2E5AF-65F1-439C-8189-4A05CB27F6A9}" srcOrd="1" destOrd="0" presId="urn:microsoft.com/office/officeart/2005/8/layout/list1"/>
    <dgm:cxn modelId="{CDFE7C67-DA91-4834-A070-0D0589F57E5F}" srcId="{A2BC768D-D0A6-4F19-B2A1-70DDCBF2E653}" destId="{EFFA7109-DCFA-40EB-988F-DDF558F09314}" srcOrd="0" destOrd="0" parTransId="{3F51EAA0-7261-4409-99FD-A46331355A38}" sibTransId="{59F915FA-36D6-4D7D-8BB6-C7CE4E27BFD7}"/>
    <dgm:cxn modelId="{BF2AB64B-14DB-4D01-B2AA-8B96ABB36E52}" srcId="{5CB4E567-6AD6-451A-A93A-EBFACF3BC42E}" destId="{061A787D-762E-4366-8A37-28EEBFF70BC3}" srcOrd="0" destOrd="0" parTransId="{7E1A79D5-93F2-4B5C-B3A4-15776C4C3A10}" sibTransId="{C6EA5C82-03E7-4044-92E9-8A7D4CC9C88B}"/>
    <dgm:cxn modelId="{B6D3B252-DA62-4B52-8333-EF5F5DD0C844}" type="presOf" srcId="{D5975C58-CB5A-4F0C-B93D-74D128F9FAEA}" destId="{179B22C9-7B1E-4129-9EF2-E8616325EAFC}" srcOrd="0" destOrd="0" presId="urn:microsoft.com/office/officeart/2005/8/layout/list1"/>
    <dgm:cxn modelId="{922A3E57-BF1D-4ABF-BE0A-EAF56C490B70}" srcId="{2C7111B1-865E-4863-A4E8-063DC510BE20}" destId="{A2BC768D-D0A6-4F19-B2A1-70DDCBF2E653}" srcOrd="2" destOrd="0" parTransId="{1A2C782C-2C8F-40D4-A8F6-E8D40F8B95BD}" sibTransId="{122FCDA0-FF4F-489C-BF0B-0AC7B3738E77}"/>
    <dgm:cxn modelId="{9D02DF77-A1AB-4890-BCBF-7EE9D4F06994}" type="presOf" srcId="{F728D516-5939-4097-93B7-A13D07406358}" destId="{204F16EA-B4AF-40E2-A769-9C178BAD02FE}" srcOrd="1" destOrd="0" presId="urn:microsoft.com/office/officeart/2005/8/layout/list1"/>
    <dgm:cxn modelId="{4FB2877F-F946-4EB3-8749-6D6D5C4CC451}" srcId="{2C7111B1-865E-4863-A4E8-063DC510BE20}" destId="{5CB4E567-6AD6-451A-A93A-EBFACF3BC42E}" srcOrd="1" destOrd="0" parTransId="{77DFD685-5C73-4238-9CEC-B97CBE1134FC}" sibTransId="{4B593808-D03C-4827-A687-8026FF2A5F60}"/>
    <dgm:cxn modelId="{0DF4F794-0623-41D7-AE98-B9DD44390C92}" type="presOf" srcId="{061A787D-762E-4366-8A37-28EEBFF70BC3}" destId="{E3630FD3-5D1E-4EE9-81B2-8785FAAF1E25}" srcOrd="0" destOrd="0" presId="urn:microsoft.com/office/officeart/2005/8/layout/list1"/>
    <dgm:cxn modelId="{BEF746A3-C9A3-41B5-8E16-3055CC842639}" type="presOf" srcId="{2C7111B1-865E-4863-A4E8-063DC510BE20}" destId="{B6078453-6FA0-460A-B6A9-C8A8B125F50A}" srcOrd="0" destOrd="0" presId="urn:microsoft.com/office/officeart/2005/8/layout/list1"/>
    <dgm:cxn modelId="{A14543AC-C321-406B-AEF7-03A9A358305C}" type="presOf" srcId="{5CB4E567-6AD6-451A-A93A-EBFACF3BC42E}" destId="{DF2C6C84-D00D-44D1-9321-FDC62B4C3EA9}" srcOrd="0" destOrd="0" presId="urn:microsoft.com/office/officeart/2005/8/layout/list1"/>
    <dgm:cxn modelId="{EAE1AFB7-D11E-4269-A4CC-3F3B6B36113F}" type="presOf" srcId="{A2BC768D-D0A6-4F19-B2A1-70DDCBF2E653}" destId="{00BD9F5D-BC73-4522-9523-3A8526DC5332}" srcOrd="0" destOrd="0" presId="urn:microsoft.com/office/officeart/2005/8/layout/list1"/>
    <dgm:cxn modelId="{419E0ACD-2283-49F1-BD1E-457640778DBB}" type="presOf" srcId="{F728D516-5939-4097-93B7-A13D07406358}" destId="{2F586062-31E7-4BB4-B743-1B27B12D982E}" srcOrd="0" destOrd="0" presId="urn:microsoft.com/office/officeart/2005/8/layout/list1"/>
    <dgm:cxn modelId="{D9E7A5CE-A1A1-4DBB-8EFB-84581347CA7D}" srcId="{2C7111B1-865E-4863-A4E8-063DC510BE20}" destId="{F728D516-5939-4097-93B7-A13D07406358}" srcOrd="0" destOrd="0" parTransId="{BF0D060E-4C35-4325-9E54-65EE424296C3}" sibTransId="{A19949DB-83ED-4405-AE8B-21167A8A6B71}"/>
    <dgm:cxn modelId="{C43DD397-F174-4012-9500-F27C6D8B7746}" type="presParOf" srcId="{B6078453-6FA0-460A-B6A9-C8A8B125F50A}" destId="{A50A65AB-1A8C-4AB8-9BB9-98FC2A35138B}" srcOrd="0" destOrd="0" presId="urn:microsoft.com/office/officeart/2005/8/layout/list1"/>
    <dgm:cxn modelId="{E255E3CA-AE6A-43DE-8470-6192E72F07DC}" type="presParOf" srcId="{A50A65AB-1A8C-4AB8-9BB9-98FC2A35138B}" destId="{2F586062-31E7-4BB4-B743-1B27B12D982E}" srcOrd="0" destOrd="0" presId="urn:microsoft.com/office/officeart/2005/8/layout/list1"/>
    <dgm:cxn modelId="{47B65DBF-EB81-40A8-867C-D6A6AC93F37F}" type="presParOf" srcId="{A50A65AB-1A8C-4AB8-9BB9-98FC2A35138B}" destId="{204F16EA-B4AF-40E2-A769-9C178BAD02FE}" srcOrd="1" destOrd="0" presId="urn:microsoft.com/office/officeart/2005/8/layout/list1"/>
    <dgm:cxn modelId="{2820F4A1-B9D6-412C-A98E-4D7A41B109E9}" type="presParOf" srcId="{B6078453-6FA0-460A-B6A9-C8A8B125F50A}" destId="{2E5C14EC-ED97-4F26-88CE-8C8031851FE5}" srcOrd="1" destOrd="0" presId="urn:microsoft.com/office/officeart/2005/8/layout/list1"/>
    <dgm:cxn modelId="{D46D72EC-3AEC-4D8A-8736-2AB0CEA71DC5}" type="presParOf" srcId="{B6078453-6FA0-460A-B6A9-C8A8B125F50A}" destId="{179B22C9-7B1E-4129-9EF2-E8616325EAFC}" srcOrd="2" destOrd="0" presId="urn:microsoft.com/office/officeart/2005/8/layout/list1"/>
    <dgm:cxn modelId="{84226E62-8DCA-4FA6-A314-001C01DF7B95}" type="presParOf" srcId="{B6078453-6FA0-460A-B6A9-C8A8B125F50A}" destId="{CFA58EEE-79DA-4093-84C1-31E62C4CDC6B}" srcOrd="3" destOrd="0" presId="urn:microsoft.com/office/officeart/2005/8/layout/list1"/>
    <dgm:cxn modelId="{6F0EFB45-A10D-4CE1-84D3-62AF0309BC72}" type="presParOf" srcId="{B6078453-6FA0-460A-B6A9-C8A8B125F50A}" destId="{3530E713-E829-4534-8D0A-3DBBF5079598}" srcOrd="4" destOrd="0" presId="urn:microsoft.com/office/officeart/2005/8/layout/list1"/>
    <dgm:cxn modelId="{10632D71-B237-4593-A911-D2E22BACAF96}" type="presParOf" srcId="{3530E713-E829-4534-8D0A-3DBBF5079598}" destId="{DF2C6C84-D00D-44D1-9321-FDC62B4C3EA9}" srcOrd="0" destOrd="0" presId="urn:microsoft.com/office/officeart/2005/8/layout/list1"/>
    <dgm:cxn modelId="{06512056-4DD5-4C30-A2ED-6280B0983721}" type="presParOf" srcId="{3530E713-E829-4534-8D0A-3DBBF5079598}" destId="{74A2E5AF-65F1-439C-8189-4A05CB27F6A9}" srcOrd="1" destOrd="0" presId="urn:microsoft.com/office/officeart/2005/8/layout/list1"/>
    <dgm:cxn modelId="{6466F190-1F45-42A2-ABA8-56B6DA063569}" type="presParOf" srcId="{B6078453-6FA0-460A-B6A9-C8A8B125F50A}" destId="{598C850B-8425-42A5-8E96-B06490E1F394}" srcOrd="5" destOrd="0" presId="urn:microsoft.com/office/officeart/2005/8/layout/list1"/>
    <dgm:cxn modelId="{16E80DB3-85BF-4844-832E-B0C348735949}" type="presParOf" srcId="{B6078453-6FA0-460A-B6A9-C8A8B125F50A}" destId="{E3630FD3-5D1E-4EE9-81B2-8785FAAF1E25}" srcOrd="6" destOrd="0" presId="urn:microsoft.com/office/officeart/2005/8/layout/list1"/>
    <dgm:cxn modelId="{9445A8A3-D482-4D8D-BA1D-E35674785E69}" type="presParOf" srcId="{B6078453-6FA0-460A-B6A9-C8A8B125F50A}" destId="{DE6CE24E-F0A8-44F5-B04B-01EAFC1D6ACB}" srcOrd="7" destOrd="0" presId="urn:microsoft.com/office/officeart/2005/8/layout/list1"/>
    <dgm:cxn modelId="{7B48B9BF-E115-4F46-9246-4DCF07D842A8}" type="presParOf" srcId="{B6078453-6FA0-460A-B6A9-C8A8B125F50A}" destId="{FA5C5219-54E7-4DA9-AAE2-74F0BF0CD9C7}" srcOrd="8" destOrd="0" presId="urn:microsoft.com/office/officeart/2005/8/layout/list1"/>
    <dgm:cxn modelId="{4B534EC9-13E7-4268-86CF-EFE7840E690E}" type="presParOf" srcId="{FA5C5219-54E7-4DA9-AAE2-74F0BF0CD9C7}" destId="{00BD9F5D-BC73-4522-9523-3A8526DC5332}" srcOrd="0" destOrd="0" presId="urn:microsoft.com/office/officeart/2005/8/layout/list1"/>
    <dgm:cxn modelId="{6F31AA4C-664C-4250-95F3-53708286A084}" type="presParOf" srcId="{FA5C5219-54E7-4DA9-AAE2-74F0BF0CD9C7}" destId="{8BB3409A-2973-44C8-B6DC-90FEBF935A58}" srcOrd="1" destOrd="0" presId="urn:microsoft.com/office/officeart/2005/8/layout/list1"/>
    <dgm:cxn modelId="{061C98AA-4F0D-43BF-97B8-2B8BEF3B3DC2}" type="presParOf" srcId="{B6078453-6FA0-460A-B6A9-C8A8B125F50A}" destId="{1FF0A13A-085A-4DC8-9B86-489AB8ACF623}" srcOrd="9" destOrd="0" presId="urn:microsoft.com/office/officeart/2005/8/layout/list1"/>
    <dgm:cxn modelId="{72A36524-82DB-44E4-8A2F-1B09A2066BF2}" type="presParOf" srcId="{B6078453-6FA0-460A-B6A9-C8A8B125F50A}" destId="{747812A1-CF3E-43DE-9D6F-44A72B1D93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C2EA4-6CC3-449B-BCF3-7B3EF0B28367}">
      <dsp:nvSpPr>
        <dsp:cNvPr id="0" name=""/>
        <dsp:cNvSpPr/>
      </dsp:nvSpPr>
      <dsp:spPr>
        <a:xfrm>
          <a:off x="364297" y="392"/>
          <a:ext cx="3508915" cy="89950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ခရစ်တော်နှင့်
သူ့၏အသင်းတော်ဘုရားကျောင်း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642" y="26737"/>
        <a:ext cx="3456225" cy="846810"/>
      </dsp:txXfrm>
    </dsp:sp>
    <dsp:sp modelId="{999D5F2F-2D79-4B10-AE4C-3FC3D079A8D8}">
      <dsp:nvSpPr>
        <dsp:cNvPr id="0" name=""/>
        <dsp:cNvSpPr/>
      </dsp:nvSpPr>
      <dsp:spPr>
        <a:xfrm>
          <a:off x="715189" y="899892"/>
          <a:ext cx="350891" cy="67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625"/>
              </a:lnTo>
              <a:lnTo>
                <a:pt x="350891" y="674625"/>
              </a:lnTo>
            </a:path>
          </a:pathLst>
        </a:custGeom>
        <a:noFill/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C6C3-4191-402F-973F-4F323212DFD3}">
      <dsp:nvSpPr>
        <dsp:cNvPr id="0" name=""/>
        <dsp:cNvSpPr/>
      </dsp:nvSpPr>
      <dsp:spPr>
        <a:xfrm>
          <a:off x="1066081" y="1124767"/>
          <a:ext cx="3035504" cy="899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လင်မယား ဧဖက် ၅း၂၅</a:t>
          </a:r>
          <a:r>
            <a:rPr lang="en-US" sz="1800" b="1" kern="1200" dirty="0"/>
            <a:t>-</a:t>
          </a:r>
          <a:r>
            <a:rPr lang="my-MM" sz="1800" b="1" kern="1200" dirty="0"/>
            <a:t>၂၇၊</a:t>
          </a:r>
          <a:endParaRPr lang="es-ES" sz="1800" b="1" kern="1200" dirty="0"/>
        </a:p>
      </dsp:txBody>
      <dsp:txXfrm>
        <a:off x="1092426" y="1151112"/>
        <a:ext cx="2982814" cy="846810"/>
      </dsp:txXfrm>
    </dsp:sp>
    <dsp:sp modelId="{16D1F080-05D0-4B82-966C-D701F835E2C5}">
      <dsp:nvSpPr>
        <dsp:cNvPr id="0" name=""/>
        <dsp:cNvSpPr/>
      </dsp:nvSpPr>
      <dsp:spPr>
        <a:xfrm>
          <a:off x="715189" y="899892"/>
          <a:ext cx="350891" cy="179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001"/>
              </a:lnTo>
              <a:lnTo>
                <a:pt x="350891" y="1799001"/>
              </a:lnTo>
            </a:path>
          </a:pathLst>
        </a:custGeom>
        <a:noFill/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B8717-E083-4FA4-855A-C801843D31CD}">
      <dsp:nvSpPr>
        <dsp:cNvPr id="0" name=""/>
        <dsp:cNvSpPr/>
      </dsp:nvSpPr>
      <dsp:spPr>
        <a:xfrm>
          <a:off x="1066081" y="2249143"/>
          <a:ext cx="3035504" cy="8995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my-MM" sz="1800" b="1" kern="1200" dirty="0"/>
            <a:t>တသားတည်းတကိုယ်တည်း
ဧဖက် ၅</a:t>
          </a:r>
          <a:r>
            <a:rPr lang="en-US" sz="1800" b="1" kern="1200" dirty="0"/>
            <a:t>:</a:t>
          </a:r>
          <a:r>
            <a:rPr lang="my-MM" sz="1800" b="1" kern="1200" dirty="0"/>
            <a:t>၃၁</a:t>
          </a:r>
          <a:r>
            <a:rPr lang="en-US" sz="1800" b="1" kern="1200" dirty="0"/>
            <a:t>-</a:t>
          </a:r>
          <a:r>
            <a:rPr lang="my-MM" sz="1800" b="1" kern="1200" dirty="0"/>
            <a:t>၃၃</a:t>
          </a:r>
          <a:endParaRPr lang="es-ES" sz="1800" b="1" kern="1200" dirty="0"/>
        </a:p>
      </dsp:txBody>
      <dsp:txXfrm>
        <a:off x="1092426" y="2275488"/>
        <a:ext cx="2982814" cy="846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8029D-5448-4FA5-8A71-3A5936B5C49D}">
      <dsp:nvSpPr>
        <dsp:cNvPr id="0" name=""/>
        <dsp:cNvSpPr/>
      </dsp:nvSpPr>
      <dsp:spPr>
        <a:xfrm>
          <a:off x="372246" y="1826"/>
          <a:ext cx="2946558" cy="89868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ADVICE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567" y="28147"/>
        <a:ext cx="2893916" cy="846038"/>
      </dsp:txXfrm>
    </dsp:sp>
    <dsp:sp modelId="{81777A4B-D614-4C41-AABE-8F6434EACE07}">
      <dsp:nvSpPr>
        <dsp:cNvPr id="0" name=""/>
        <dsp:cNvSpPr/>
      </dsp:nvSpPr>
      <dsp:spPr>
        <a:xfrm>
          <a:off x="666902" y="900507"/>
          <a:ext cx="294655" cy="67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010"/>
              </a:lnTo>
              <a:lnTo>
                <a:pt x="294655" y="674010"/>
              </a:lnTo>
            </a:path>
          </a:pathLst>
        </a:custGeom>
        <a:noFill/>
        <a:ln w="28575" cap="flat" cmpd="sng" algn="ctr">
          <a:solidFill>
            <a:srgbClr val="E54F1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FE2D-6D6F-4980-BA73-33F4E750DA8B}">
      <dsp:nvSpPr>
        <dsp:cNvPr id="0" name=""/>
        <dsp:cNvSpPr/>
      </dsp:nvSpPr>
      <dsp:spPr>
        <a:xfrm>
          <a:off x="961558" y="1125177"/>
          <a:ext cx="3032737" cy="8986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For wives </a:t>
          </a:r>
          <a:br>
            <a:rPr lang="en-US" sz="1800" b="1" kern="1200"/>
          </a:br>
          <a:r>
            <a:rPr lang="en-US" sz="1800" b="1" kern="1200"/>
            <a:t>(Ephesians 5:21-24)</a:t>
          </a:r>
          <a:endParaRPr lang="es-ES" sz="1800" b="1" kern="1200" dirty="0"/>
        </a:p>
      </dsp:txBody>
      <dsp:txXfrm>
        <a:off x="987879" y="1151498"/>
        <a:ext cx="2980095" cy="846038"/>
      </dsp:txXfrm>
    </dsp:sp>
    <dsp:sp modelId="{CBAA198F-1323-47BB-BAF7-6B09C82A04D3}">
      <dsp:nvSpPr>
        <dsp:cNvPr id="0" name=""/>
        <dsp:cNvSpPr/>
      </dsp:nvSpPr>
      <dsp:spPr>
        <a:xfrm>
          <a:off x="666902" y="900507"/>
          <a:ext cx="294655" cy="179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61"/>
              </a:lnTo>
              <a:lnTo>
                <a:pt x="294655" y="1797361"/>
              </a:lnTo>
            </a:path>
          </a:pathLst>
        </a:custGeom>
        <a:noFill/>
        <a:ln w="28575" cap="flat" cmpd="sng" algn="ctr">
          <a:solidFill>
            <a:srgbClr val="E54F1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CAC03-0C63-4970-A8F1-8A88E31ABA65}">
      <dsp:nvSpPr>
        <dsp:cNvPr id="0" name=""/>
        <dsp:cNvSpPr/>
      </dsp:nvSpPr>
      <dsp:spPr>
        <a:xfrm>
          <a:off x="961558" y="2248528"/>
          <a:ext cx="3032737" cy="89868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For husbands (Ephesians 5:28-30)</a:t>
          </a:r>
          <a:endParaRPr lang="es-ES" sz="1800" b="1" kern="1200" dirty="0"/>
        </a:p>
      </dsp:txBody>
      <dsp:txXfrm>
        <a:off x="987879" y="2274849"/>
        <a:ext cx="2980095" cy="846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8029D-5448-4FA5-8A71-3A5936B5C49D}">
      <dsp:nvSpPr>
        <dsp:cNvPr id="0" name=""/>
        <dsp:cNvSpPr/>
      </dsp:nvSpPr>
      <dsp:spPr>
        <a:xfrm>
          <a:off x="372246" y="1826"/>
          <a:ext cx="2946558" cy="89868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အကြံဉာဏ်ပေးချက်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567" y="28147"/>
        <a:ext cx="2893916" cy="846038"/>
      </dsp:txXfrm>
    </dsp:sp>
    <dsp:sp modelId="{81777A4B-D614-4C41-AABE-8F6434EACE07}">
      <dsp:nvSpPr>
        <dsp:cNvPr id="0" name=""/>
        <dsp:cNvSpPr/>
      </dsp:nvSpPr>
      <dsp:spPr>
        <a:xfrm>
          <a:off x="666902" y="900507"/>
          <a:ext cx="294655" cy="67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010"/>
              </a:lnTo>
              <a:lnTo>
                <a:pt x="294655" y="674010"/>
              </a:lnTo>
            </a:path>
          </a:pathLst>
        </a:custGeom>
        <a:noFill/>
        <a:ln w="28575" cap="flat" cmpd="sng" algn="ctr">
          <a:solidFill>
            <a:srgbClr val="E54F1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FE2D-6D6F-4980-BA73-33F4E750DA8B}">
      <dsp:nvSpPr>
        <dsp:cNvPr id="0" name=""/>
        <dsp:cNvSpPr/>
      </dsp:nvSpPr>
      <dsp:spPr>
        <a:xfrm>
          <a:off x="961558" y="1125177"/>
          <a:ext cx="3032737" cy="8986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ဇနီးမယားများအတွက်
ဧဖက် ၅</a:t>
          </a:r>
          <a:r>
            <a:rPr lang="en-US" sz="1800" b="1" kern="1200" dirty="0"/>
            <a:t>:</a:t>
          </a:r>
          <a:r>
            <a:rPr lang="my-MM" sz="1800" b="1" kern="1200" dirty="0"/>
            <a:t>၂၁</a:t>
          </a:r>
          <a:r>
            <a:rPr lang="en-US" sz="1800" b="1" kern="1200" dirty="0"/>
            <a:t>-</a:t>
          </a:r>
          <a:r>
            <a:rPr lang="my-MM" sz="1800" b="1" kern="1200" dirty="0"/>
            <a:t>၂၄</a:t>
          </a:r>
          <a:endParaRPr lang="es-ES" sz="1800" b="1" kern="1200" dirty="0"/>
        </a:p>
      </dsp:txBody>
      <dsp:txXfrm>
        <a:off x="987879" y="1151498"/>
        <a:ext cx="2980095" cy="846038"/>
      </dsp:txXfrm>
    </dsp:sp>
    <dsp:sp modelId="{CBAA198F-1323-47BB-BAF7-6B09C82A04D3}">
      <dsp:nvSpPr>
        <dsp:cNvPr id="0" name=""/>
        <dsp:cNvSpPr/>
      </dsp:nvSpPr>
      <dsp:spPr>
        <a:xfrm>
          <a:off x="666902" y="900507"/>
          <a:ext cx="294655" cy="179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61"/>
              </a:lnTo>
              <a:lnTo>
                <a:pt x="294655" y="1797361"/>
              </a:lnTo>
            </a:path>
          </a:pathLst>
        </a:custGeom>
        <a:noFill/>
        <a:ln w="28575" cap="flat" cmpd="sng" algn="ctr">
          <a:solidFill>
            <a:srgbClr val="E54F1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CAC03-0C63-4970-A8F1-8A88E31ABA65}">
      <dsp:nvSpPr>
        <dsp:cNvPr id="0" name=""/>
        <dsp:cNvSpPr/>
      </dsp:nvSpPr>
      <dsp:spPr>
        <a:xfrm>
          <a:off x="961558" y="2248528"/>
          <a:ext cx="3032737" cy="89868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ခင်ပွန်းများအတွက် ဧဖက် ၅း၂၈</a:t>
          </a:r>
          <a:r>
            <a:rPr lang="en-US" sz="1800" b="1" kern="1200" dirty="0"/>
            <a:t>-</a:t>
          </a:r>
          <a:r>
            <a:rPr lang="my-MM" sz="1800" b="1" kern="1200" dirty="0"/>
            <a:t>၃၀၊</a:t>
          </a:r>
          <a:endParaRPr lang="es-ES" sz="1800" b="1" kern="1200" dirty="0"/>
        </a:p>
      </dsp:txBody>
      <dsp:txXfrm>
        <a:off x="987879" y="2274849"/>
        <a:ext cx="2980095" cy="846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FFD2-F9E0-4006-8F93-96CD3A2419E3}">
      <dsp:nvSpPr>
        <dsp:cNvPr id="0" name=""/>
        <dsp:cNvSpPr/>
      </dsp:nvSpPr>
      <dsp:spPr>
        <a:xfrm rot="5400000">
          <a:off x="7736584" y="-3558699"/>
          <a:ext cx="392644" cy="7841028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ယေရှုက ငါတို့ကို ချစ်တယ်။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4012393" y="184659"/>
        <a:ext cx="7821861" cy="354310"/>
      </dsp:txXfrm>
    </dsp:sp>
    <dsp:sp modelId="{F949527A-5BAD-43D3-930E-1C7829F4329E}">
      <dsp:nvSpPr>
        <dsp:cNvPr id="0" name=""/>
        <dsp:cNvSpPr/>
      </dsp:nvSpPr>
      <dsp:spPr>
        <a:xfrm>
          <a:off x="1550" y="1870"/>
          <a:ext cx="4010842" cy="71988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5C1668"/>
              </a:solidFill>
            </a:rPr>
            <a:t>မယားအဖြစ် ဘုရားကျောင်းကို ချစ်သည်။</a:t>
          </a:r>
          <a:endParaRPr lang="es-ES" sz="1800" kern="1200" dirty="0">
            <a:solidFill>
              <a:srgbClr val="5C1668"/>
            </a:solidFill>
          </a:endParaRPr>
        </a:p>
      </dsp:txBody>
      <dsp:txXfrm>
        <a:off x="36692" y="37012"/>
        <a:ext cx="3940558" cy="649605"/>
      </dsp:txXfrm>
    </dsp:sp>
    <dsp:sp modelId="{E8CC80ED-02AA-4F67-B9F3-8EBE7EC96BED}">
      <dsp:nvSpPr>
        <dsp:cNvPr id="0" name=""/>
        <dsp:cNvSpPr/>
      </dsp:nvSpPr>
      <dsp:spPr>
        <a:xfrm rot="5400000">
          <a:off x="7438783" y="-2691605"/>
          <a:ext cx="972754" cy="7833371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3450298"/>
              <a:satOff val="-917"/>
              <a:lumOff val="-29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သတို့သားသည် မယားအဖြစ်ယူရန် သတို့သမီး၏ဖခင်အား လက်ထပ်ပစ္စည်း သို့မဟုတ် ငွေပေး၍ မည်မျှတန်ဖိုးထားကြောင်း ပြသရမည် က၊ ၂၉</a:t>
          </a:r>
          <a:r>
            <a:rPr lang="en-US" sz="1800" b="1" kern="1200" dirty="0">
              <a:solidFill>
                <a:schemeClr val="tx1"/>
              </a:solidFill>
            </a:rPr>
            <a:t>-</a:t>
          </a:r>
          <a:r>
            <a:rPr lang="my-MM" sz="1800" b="1" kern="1200" dirty="0">
              <a:solidFill>
                <a:schemeClr val="tx1"/>
              </a:solidFill>
            </a:rPr>
            <a:t>၁၈</a:t>
          </a:r>
          <a:r>
            <a:rPr lang="en-US" sz="1800" b="1" kern="1200" dirty="0">
              <a:solidFill>
                <a:schemeClr val="tx1"/>
              </a:solidFill>
            </a:rPr>
            <a:t>,</a:t>
          </a:r>
          <a:r>
            <a:rPr lang="my-MM" sz="1800" b="1" kern="1200" dirty="0">
              <a:solidFill>
                <a:schemeClr val="tx1"/>
              </a:solidFill>
            </a:rPr>
            <a:t> ၃၄</a:t>
          </a:r>
          <a:r>
            <a:rPr lang="en-US" sz="1800" b="1" kern="1200" dirty="0">
              <a:solidFill>
                <a:schemeClr val="tx1"/>
              </a:solidFill>
            </a:rPr>
            <a:t>:</a:t>
          </a:r>
          <a:r>
            <a:rPr lang="my-MM" sz="1800" b="1" kern="1200" dirty="0">
              <a:solidFill>
                <a:schemeClr val="tx1"/>
              </a:solidFill>
            </a:rPr>
            <a:t>၁၁။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4008475" y="786189"/>
        <a:ext cx="7785885" cy="877782"/>
      </dsp:txXfrm>
    </dsp:sp>
    <dsp:sp modelId="{709BFE8C-3B84-47F4-93F9-D81E88D2A217}">
      <dsp:nvSpPr>
        <dsp:cNvPr id="0" name=""/>
        <dsp:cNvSpPr/>
      </dsp:nvSpPr>
      <dsp:spPr>
        <a:xfrm>
          <a:off x="1550" y="775339"/>
          <a:ext cx="4006925" cy="91853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>
            <a:solidFill>
              <a:srgbClr val="A11E1B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A11E1B"/>
              </a:solidFill>
            </a:rPr>
            <a:t>သတို့သမီးတန်ဘိုးအားသူပေးသည်။
</a:t>
          </a:r>
          <a:endParaRPr lang="es-ES" sz="1800" kern="1200" dirty="0">
            <a:solidFill>
              <a:srgbClr val="A11E1B"/>
            </a:solidFill>
          </a:endParaRPr>
        </a:p>
      </dsp:txBody>
      <dsp:txXfrm>
        <a:off x="46389" y="820178"/>
        <a:ext cx="3917247" cy="828857"/>
      </dsp:txXfrm>
    </dsp:sp>
    <dsp:sp modelId="{52B9B3F2-E517-4D69-AE5C-6FD8F12B683B}">
      <dsp:nvSpPr>
        <dsp:cNvPr id="0" name=""/>
        <dsp:cNvSpPr/>
      </dsp:nvSpPr>
      <dsp:spPr>
        <a:xfrm rot="5400000">
          <a:off x="7604306" y="-1850208"/>
          <a:ext cx="683313" cy="7953311"/>
        </a:xfrm>
        <a:prstGeom prst="round2SameRect">
          <a:avLst/>
        </a:prstGeom>
        <a:solidFill>
          <a:schemeClr val="accent5">
            <a:tint val="40000"/>
            <a:hueOff val="-6900596"/>
            <a:satOff val="-1834"/>
            <a:lumOff val="-580"/>
          </a:schemeClr>
        </a:solidFill>
        <a:ln w="6350" cap="flat" cmpd="sng" algn="ctr">
          <a:solidFill>
            <a:schemeClr val="accent5">
              <a:tint val="40000"/>
              <a:alpha val="90000"/>
              <a:hueOff val="-6900596"/>
              <a:satOff val="-1834"/>
              <a:lumOff val="-58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ခရစ်တော်ကိုယ်တိုင်သတို့သမီးအရံအဖြစ်တာဝန်ယူကာသတို့သမီးအားပြင်ဆင်သည်။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3969308" y="1818147"/>
        <a:ext cx="7919954" cy="616599"/>
      </dsp:txXfrm>
    </dsp:sp>
    <dsp:sp modelId="{9A88A6C1-62B3-47AB-90F3-D117B41F0398}">
      <dsp:nvSpPr>
        <dsp:cNvPr id="0" name=""/>
        <dsp:cNvSpPr/>
      </dsp:nvSpPr>
      <dsp:spPr>
        <a:xfrm>
          <a:off x="1550" y="1766502"/>
          <a:ext cx="3967756" cy="719889"/>
        </a:xfrm>
        <a:prstGeom prst="roundRect">
          <a:avLst/>
        </a:prstGeom>
        <a:gradFill rotWithShape="0">
          <a:gsLst>
            <a:gs pos="0">
              <a:schemeClr val="accent5">
                <a:hueOff val="-6959280"/>
                <a:satOff val="2713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59280"/>
                <a:satOff val="2713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59280"/>
                <a:satOff val="2713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11655F"/>
              </a:solidFill>
            </a:rPr>
            <a:t>သတို့သမီးအားသန့်ရှင်းစေကြယ်စေခြင်း။</a:t>
          </a:r>
          <a:endParaRPr lang="es-ES" sz="1800" kern="1200" dirty="0">
            <a:solidFill>
              <a:srgbClr val="11655F"/>
            </a:solidFill>
          </a:endParaRPr>
        </a:p>
      </dsp:txBody>
      <dsp:txXfrm>
        <a:off x="36692" y="1801644"/>
        <a:ext cx="3897472" cy="649605"/>
      </dsp:txXfrm>
    </dsp:sp>
    <dsp:sp modelId="{321A821C-7122-4D95-B0D5-681E20A314A8}">
      <dsp:nvSpPr>
        <dsp:cNvPr id="0" name=""/>
        <dsp:cNvSpPr/>
      </dsp:nvSpPr>
      <dsp:spPr>
        <a:xfrm rot="5400000">
          <a:off x="7591249" y="-1038183"/>
          <a:ext cx="683313" cy="7841028"/>
        </a:xfrm>
        <a:prstGeom prst="round2SameRect">
          <a:avLst/>
        </a:prstGeom>
        <a:solidFill>
          <a:schemeClr val="accent5">
            <a:tint val="40000"/>
            <a:hueOff val="-10350894"/>
            <a:satOff val="-2751"/>
            <a:lumOff val="-871"/>
          </a:schemeClr>
        </a:solidFill>
        <a:ln w="6350" cap="flat" cmpd="sng" algn="ctr">
          <a:solidFill>
            <a:schemeClr val="accent5">
              <a:tint val="40000"/>
              <a:alpha val="90000"/>
              <a:hueOff val="-10350894"/>
              <a:satOff val="-2751"/>
              <a:lumOff val="-871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0" lvl="1" indent="0" algn="l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s-ES" sz="1800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s-ES" sz="1800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ကတိတော်အားဖြင့်၊ခရစ်တော်သည်အသင်းတော်ကို ပြုစုစောင့်ရှောက်ပြီးချစ်မြတ်နိုးရန် ကတိပြုပါသည်။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4012392" y="2574031"/>
        <a:ext cx="7807671" cy="616599"/>
      </dsp:txXfrm>
    </dsp:sp>
    <dsp:sp modelId="{48C89E7E-50FA-432B-B33B-9EA4F5F3F3FC}">
      <dsp:nvSpPr>
        <dsp:cNvPr id="0" name=""/>
        <dsp:cNvSpPr/>
      </dsp:nvSpPr>
      <dsp:spPr>
        <a:xfrm>
          <a:off x="1550" y="2522386"/>
          <a:ext cx="4010842" cy="719889"/>
        </a:xfrm>
        <a:prstGeom prst="roundRect">
          <a:avLst/>
        </a:prstGeom>
        <a:gradFill rotWithShape="0">
          <a:gsLst>
            <a:gs pos="0">
              <a:schemeClr val="accent5">
                <a:hueOff val="-10438921"/>
                <a:satOff val="4070"/>
                <a:lumOff val="-7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38921"/>
                <a:satOff val="4070"/>
                <a:lumOff val="-7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38921"/>
                <a:satOff val="4070"/>
                <a:lumOff val="-7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13700E"/>
              </a:solidFill>
            </a:rPr>
            <a:t>ကတိစကားကိုပြောတတ်၏။</a:t>
          </a:r>
          <a:endParaRPr lang="es-ES" sz="1800" kern="1200" dirty="0">
            <a:solidFill>
              <a:srgbClr val="13700E"/>
            </a:solidFill>
          </a:endParaRPr>
        </a:p>
      </dsp:txBody>
      <dsp:txXfrm>
        <a:off x="36692" y="2557528"/>
        <a:ext cx="3940558" cy="649605"/>
      </dsp:txXfrm>
    </dsp:sp>
    <dsp:sp modelId="{C18E6BA5-1E14-4104-BCB0-22D35EA39D1D}">
      <dsp:nvSpPr>
        <dsp:cNvPr id="0" name=""/>
        <dsp:cNvSpPr/>
      </dsp:nvSpPr>
      <dsp:spPr>
        <a:xfrm rot="5400000">
          <a:off x="7591249" y="-282299"/>
          <a:ext cx="683313" cy="7841028"/>
        </a:xfrm>
        <a:prstGeom prst="round2SameRect">
          <a:avLst/>
        </a:prstGeom>
        <a:solidFill>
          <a:schemeClr val="accent5">
            <a:tint val="40000"/>
            <a:hueOff val="-13801191"/>
            <a:satOff val="-3668"/>
            <a:lumOff val="-1161"/>
          </a:schemeClr>
        </a:solidFill>
        <a:ln w="6350" cap="flat" cmpd="sng" algn="ctr">
          <a:solidFill>
            <a:schemeClr val="accent5">
              <a:tint val="40000"/>
              <a:alpha val="90000"/>
              <a:hueOff val="-13801191"/>
              <a:satOff val="-3668"/>
              <a:lumOff val="-1161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ခရစ်တော်ဖြင့် တန်ဆာဆင်ထားသော အသင်းတော်သည် သန့်ရှင်း၍ အပြစ်အနာအဆာ</a:t>
          </a:r>
          <a:r>
            <a:rPr lang="my-MM" sz="1800" b="1" kern="1200">
              <a:solidFill>
                <a:schemeClr val="tx1"/>
              </a:solidFill>
            </a:rPr>
            <a:t>ကင်းသည</a:t>
          </a:r>
          <a:r>
            <a:rPr lang="my-MM" sz="1800" b="1" kern="1200" dirty="0">
              <a:solidFill>
                <a:schemeClr val="tx1"/>
              </a:solidFill>
            </a:rPr>
            <a:t>်။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4012392" y="3329915"/>
        <a:ext cx="7807671" cy="616599"/>
      </dsp:txXfrm>
    </dsp:sp>
    <dsp:sp modelId="{29C8FF00-ACF1-4D96-B690-A918882E7706}">
      <dsp:nvSpPr>
        <dsp:cNvPr id="0" name=""/>
        <dsp:cNvSpPr/>
      </dsp:nvSpPr>
      <dsp:spPr>
        <a:xfrm>
          <a:off x="1550" y="3278270"/>
          <a:ext cx="4010842" cy="719889"/>
        </a:xfrm>
        <a:prstGeom prst="roundRect">
          <a:avLst/>
        </a:prstGeom>
        <a:gradFill rotWithShape="0">
          <a:gsLst>
            <a:gs pos="0">
              <a:schemeClr val="accent5">
                <a:hueOff val="-13918560"/>
                <a:satOff val="5426"/>
                <a:lumOff val="-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18560"/>
                <a:satOff val="5426"/>
                <a:lumOff val="-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18560"/>
                <a:satOff val="5426"/>
                <a:lumOff val="-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>
            <a:solidFill>
              <a:srgbClr val="6D6B0B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6D6B0B"/>
              </a:solidFill>
            </a:rPr>
            <a:t>သတို့သမီးအားပြင်ဆင်ပြီး အလှဆင်တယ်။
</a:t>
          </a:r>
          <a:endParaRPr lang="es-ES" sz="1800" kern="1200" dirty="0">
            <a:solidFill>
              <a:srgbClr val="6D6B0B"/>
            </a:solidFill>
          </a:endParaRPr>
        </a:p>
      </dsp:txBody>
      <dsp:txXfrm>
        <a:off x="36692" y="3313412"/>
        <a:ext cx="3940558" cy="649605"/>
      </dsp:txXfrm>
    </dsp:sp>
    <dsp:sp modelId="{18848042-2C47-42A7-8DAE-68F4F3CE6AD6}">
      <dsp:nvSpPr>
        <dsp:cNvPr id="0" name=""/>
        <dsp:cNvSpPr/>
      </dsp:nvSpPr>
      <dsp:spPr>
        <a:xfrm rot="5400000">
          <a:off x="7591249" y="473584"/>
          <a:ext cx="683313" cy="7841028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17251489"/>
              <a:satOff val="-4585"/>
              <a:lumOff val="-1451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0" lvl="1" indent="0" algn="l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s-ES" sz="1800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ဖခင်၏တာဝန်ကိုယူ၍ယေရှုသည်အသင်းတော်အားသူ့ကိုယ်သူတင်ပြပြီးသူမကိုလက်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my-MM" sz="1800" b="1" kern="1200" dirty="0">
              <a:solidFill>
                <a:schemeClr val="tx1"/>
              </a:solidFill>
            </a:rPr>
            <a:t>ထပ်သည်။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4012392" y="4085799"/>
        <a:ext cx="7807671" cy="616599"/>
      </dsp:txXfrm>
    </dsp:sp>
    <dsp:sp modelId="{F4B5219B-12F8-4F06-86DB-39B7F28B3A05}">
      <dsp:nvSpPr>
        <dsp:cNvPr id="0" name=""/>
        <dsp:cNvSpPr/>
      </dsp:nvSpPr>
      <dsp:spPr>
        <a:xfrm>
          <a:off x="1550" y="4034153"/>
          <a:ext cx="4010842" cy="719889"/>
        </a:xfrm>
        <a:prstGeom prst="roundRect">
          <a:avLst/>
        </a:prstGeom>
        <a:solidFill>
          <a:srgbClr val="F68E64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rgbClr val="892E09"/>
              </a:solidFill>
            </a:rPr>
            <a:t>သတို့သမီးကို လက်ဆောင်ပေးတယ်။</a:t>
          </a:r>
          <a:endParaRPr lang="es-ES" sz="1800" kern="1200" dirty="0">
            <a:solidFill>
              <a:srgbClr val="892E09"/>
            </a:solidFill>
          </a:endParaRPr>
        </a:p>
      </dsp:txBody>
      <dsp:txXfrm>
        <a:off x="36692" y="4069295"/>
        <a:ext cx="3940558" cy="649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B22C9-7B1E-4129-9EF2-E8616325EAFC}">
      <dsp:nvSpPr>
        <dsp:cNvPr id="0" name=""/>
        <dsp:cNvSpPr/>
      </dsp:nvSpPr>
      <dsp:spPr>
        <a:xfrm>
          <a:off x="0" y="88189"/>
          <a:ext cx="8542795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3016" tIns="104140" rIns="6630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kern="1200" dirty="0"/>
            <a:t>သခင်ယေရှုသည်လက်ဝါးကပ်တိုင်ပေါ်တွင်အသေခံခြင်းဖြင့် သတို့သမီး၏ အဖိုးအခကိုပေးဆပ်ခဲ့သည်။ ဤနည်းအားဖြင့်၊ သူသည် အသင်းတော်သို့ သူ့ကိုယ်သူ တရားဝင် စေ့စပ်ခဲ့သည်။</a:t>
          </a:r>
          <a:endParaRPr lang="es-ES" sz="1600" kern="1200" dirty="0"/>
        </a:p>
      </dsp:txBody>
      <dsp:txXfrm>
        <a:off x="0" y="88189"/>
        <a:ext cx="8542795" cy="1291500"/>
      </dsp:txXfrm>
    </dsp:sp>
    <dsp:sp modelId="{204F16EA-B4AF-40E2-A769-9C178BAD02FE}">
      <dsp:nvSpPr>
        <dsp:cNvPr id="0" name=""/>
        <dsp:cNvSpPr/>
      </dsp:nvSpPr>
      <dsp:spPr>
        <a:xfrm>
          <a:off x="427139" y="14389"/>
          <a:ext cx="5979956" cy="147600"/>
        </a:xfrm>
        <a:prstGeom prst="roundRect">
          <a:avLst/>
        </a:prstGeom>
        <a:gradFill rotWithShape="0">
          <a:gsLst>
            <a:gs pos="0">
              <a:srgbClr val="FA9C7E"/>
            </a:gs>
            <a:gs pos="50000">
              <a:srgbClr val="FE9166"/>
            </a:gs>
            <a:gs pos="100000">
              <a:srgbClr val="F2703C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028" tIns="0" rIns="2260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စေ့စပ်ကြောင်းလမ်းခြင်း </a:t>
          </a:r>
          <a:r>
            <a:rPr lang="en-US" sz="1600" b="1" kern="1200" dirty="0">
              <a:solidFill>
                <a:schemeClr val="tx1"/>
              </a:solidFill>
            </a:rPr>
            <a:t>v. 25)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4344" y="21594"/>
        <a:ext cx="5965546" cy="133190"/>
      </dsp:txXfrm>
    </dsp:sp>
    <dsp:sp modelId="{E3630FD3-5D1E-4EE9-81B2-8785FAAF1E25}">
      <dsp:nvSpPr>
        <dsp:cNvPr id="0" name=""/>
        <dsp:cNvSpPr/>
      </dsp:nvSpPr>
      <dsp:spPr>
        <a:xfrm>
          <a:off x="0" y="1480489"/>
          <a:ext cx="8542795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3016" tIns="104140" rIns="6630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kern="1200" dirty="0"/>
            <a:t>လက်ရှိတွင်၊ သူသည် အဖွဲ့ဝင်တစ်ဦးစီကို သန့်ရှင်းစင်ကြယ်စေကာ၊ အပြစ်အစွန်းအထင်းတိုင်းကို သန့်စင်စေကာ၊ စရိုက်လက္ခဏာတိုင်းကို ချောမွေ့စေခြင်းဖြင့် အသင်းတော်ကို ပြင်ဆင်ပေးသည်။</a:t>
          </a:r>
          <a:endParaRPr lang="es-ES" sz="1600" kern="1200" dirty="0"/>
        </a:p>
      </dsp:txBody>
      <dsp:txXfrm>
        <a:off x="0" y="1480489"/>
        <a:ext cx="8542795" cy="1291500"/>
      </dsp:txXfrm>
    </dsp:sp>
    <dsp:sp modelId="{74A2E5AF-65F1-439C-8189-4A05CB27F6A9}">
      <dsp:nvSpPr>
        <dsp:cNvPr id="0" name=""/>
        <dsp:cNvSpPr/>
      </dsp:nvSpPr>
      <dsp:spPr>
        <a:xfrm>
          <a:off x="383597" y="1332628"/>
          <a:ext cx="5979956" cy="147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028" tIns="0" rIns="2260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မင်္ဂလာပွဲအတွက် ပြင်ဆင်ခြင်း ၂၆၊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90802" y="1339833"/>
        <a:ext cx="5965546" cy="133190"/>
      </dsp:txXfrm>
    </dsp:sp>
    <dsp:sp modelId="{747812A1-CF3E-43DE-9D6F-44A72B1D93BD}">
      <dsp:nvSpPr>
        <dsp:cNvPr id="0" name=""/>
        <dsp:cNvSpPr/>
      </dsp:nvSpPr>
      <dsp:spPr>
        <a:xfrm>
          <a:off x="0" y="2872789"/>
          <a:ext cx="8542795" cy="92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3016" tIns="104140" rIns="6630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kern="1200" dirty="0"/>
            <a:t>နောက်ဆုံးတွင်၊ သခင်ယေရှုသည် သူ၏ဇနီး ဘုန်းကြီးသောအသင်းတော် ကို ထာဝရပျော်ရွှင်စွာနေထိုင်ရန် ကြွလာမည်ဖြစ်သည်။</a:t>
          </a:r>
          <a:endParaRPr lang="es-ES" sz="1600" kern="1200" dirty="0"/>
        </a:p>
      </dsp:txBody>
      <dsp:txXfrm>
        <a:off x="0" y="2872789"/>
        <a:ext cx="8542795" cy="929250"/>
      </dsp:txXfrm>
    </dsp:sp>
    <dsp:sp modelId="{8BB3409A-2973-44C8-B6DC-90FEBF935A58}">
      <dsp:nvSpPr>
        <dsp:cNvPr id="0" name=""/>
        <dsp:cNvSpPr/>
      </dsp:nvSpPr>
      <dsp:spPr>
        <a:xfrm>
          <a:off x="427139" y="2798989"/>
          <a:ext cx="5979956" cy="147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028" tIns="0" rIns="2260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မင်္ဂလာအခမ်းအနား၊ ၂၇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4344" y="2806194"/>
        <a:ext cx="5965546" cy="13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2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7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7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1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5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8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2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1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5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7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8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2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2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5B21-1403-4DE1-9CEB-E77FB1C4B1F0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87C4-DAE6-4E24-9AFE-FBD826CB78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0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3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4.jp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35CD30-C8EF-AEB6-044E-0821DC9B31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" y="2"/>
            <a:ext cx="6186985" cy="6857999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20584" y="-8"/>
            <a:ext cx="874785" cy="6857456"/>
            <a:chOff x="6420527" y="-6"/>
            <a:chExt cx="874778" cy="685745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3429233" y="2991373"/>
              <a:ext cx="6857451" cy="874693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3429153" y="2991370"/>
              <a:ext cx="6857456" cy="874707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FEAE5DC-E9B0-B5C2-3D93-146024F19779}"/>
              </a:ext>
            </a:extLst>
          </p:cNvPr>
          <p:cNvSpPr txBox="1"/>
          <p:nvPr/>
        </p:nvSpPr>
        <p:spPr>
          <a:xfrm>
            <a:off x="7149980" y="-145647"/>
            <a:ext cx="4896700" cy="6220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ခင်ပွန်းသည်နှင့်</a:t>
            </a:r>
            <a:r>
              <a:rPr lang="en-US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</a:t>
            </a:r>
            <a:r>
              <a:rPr lang="my-MM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ဇနီးသည်များ</a:t>
            </a:r>
            <a:r>
              <a:rPr lang="en-US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</a:t>
            </a:r>
            <a:r>
              <a:rPr lang="my-MM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ကပ်တိုင်၌ အတူတကွရှိ</a:t>
            </a:r>
            <a:r>
              <a:rPr lang="en-US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</a:t>
            </a:r>
            <a:r>
              <a:rPr lang="my-MM" sz="5400" b="1" dirty="0">
                <a:ln w="12700" cmpd="sng">
                  <a:solidFill>
                    <a:srgbClr val="FBD805"/>
                  </a:solidFill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FC000"/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နေခြင်း</a:t>
            </a:r>
            <a:endParaRPr lang="es-ES" sz="5400" b="1" dirty="0">
              <a:ln w="12700" cmpd="sng">
                <a:solidFill>
                  <a:srgbClr val="FBD805"/>
                </a:solidFill>
                <a:prstDash val="solid"/>
              </a:ln>
              <a:gradFill>
                <a:gsLst>
                  <a:gs pos="0">
                    <a:srgbClr val="FBD805"/>
                  </a:gs>
                  <a:gs pos="4000">
                    <a:srgbClr val="FFC000"/>
                  </a:gs>
                  <a:gs pos="87000">
                    <a:srgbClr val="FBD805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42AEBB-1035-70E9-4000-ABE925357FEF}"/>
              </a:ext>
            </a:extLst>
          </p:cNvPr>
          <p:cNvSpPr txBox="1"/>
          <p:nvPr/>
        </p:nvSpPr>
        <p:spPr>
          <a:xfrm>
            <a:off x="6977743" y="6204143"/>
            <a:ext cx="521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800" b="1" dirty="0" err="1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Lesson</a:t>
            </a:r>
            <a:r>
              <a:rPr lang="es-ES" sz="280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10 </a:t>
            </a:r>
            <a:r>
              <a:rPr lang="es-ES" sz="2800" b="1" dirty="0" err="1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for</a:t>
            </a:r>
            <a:r>
              <a:rPr lang="es-ES" sz="280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</a:t>
            </a:r>
            <a:r>
              <a:rPr lang="es-ES" sz="2800" b="1" dirty="0" err="1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September</a:t>
            </a:r>
            <a:r>
              <a:rPr lang="es-ES" sz="280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2, 2023</a:t>
            </a:r>
          </a:p>
        </p:txBody>
      </p:sp>
    </p:spTree>
    <p:extLst>
      <p:ext uri="{BB962C8B-B14F-4D97-AF65-F5344CB8AC3E}">
        <p14:creationId xmlns:p14="http://schemas.microsoft.com/office/powerpoint/2010/main" val="11966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30533C-DFF5-EF7A-425A-977D1BDC467F}"/>
              </a:ext>
            </a:extLst>
          </p:cNvPr>
          <p:cNvSpPr txBox="1"/>
          <p:nvPr/>
        </p:nvSpPr>
        <p:spPr>
          <a:xfrm>
            <a:off x="8284029" y="91400"/>
            <a:ext cx="3805728" cy="6740307"/>
          </a:xfrm>
          <a:prstGeom prst="rect">
            <a:avLst/>
          </a:prstGeom>
          <a:solidFill>
            <a:srgbClr val="5F3359"/>
          </a:solidFill>
          <a:ln w="190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377"/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ချင်းယောက်ျားတို့၊ခရစ်တော်သည်အသင်းတော်ကိုချစ်တော်မူသကဲ့သို့၊သင်တို့လည်းကိုယ်ခင်ပွန်းကိုချစ်ကြလော့။ထိုအသင်းတော်သည်သန့်ရှင်းလျက်အပြစ်ကင်းလျက်ရှိသည်ဖြစ်၍၊အညစ်အကြေးတင်ခြင်း၊အရေတွန့်ခြင်းမှစသည်တို့နှင့်လွတ်လပ်သဖြင့်၊အသရေတင့်တယ်လျက်ရှိသောအသင်းတော်ကိုခရစ်တော်သည်မိမိအားဆက်သအံ့သောငှာ၊နှုတ်ကပတ်တော်ရေ၌ဆေးကြောခြင်းအားဖြင့်စင်ကြယ်သန့်ရှင်းစေမည်အကြောင်း၊ထိုအသင်းတော်အဖို့အလိုငှာကိုယ်ကိုကိုယ်စွန့်တော်မူ၏။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25-27)</a:t>
            </a:r>
          </a:p>
        </p:txBody>
      </p:sp>
    </p:spTree>
    <p:extLst>
      <p:ext uri="{BB962C8B-B14F-4D97-AF65-F5344CB8AC3E}">
        <p14:creationId xmlns:p14="http://schemas.microsoft.com/office/powerpoint/2010/main" val="6909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10647A7-0DE9-EE00-2981-6C63FFA19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9696"/>
              </p:ext>
            </p:extLst>
          </p:nvPr>
        </p:nvGraphicFramePr>
        <p:xfrm>
          <a:off x="7599681" y="3520441"/>
          <a:ext cx="4465884" cy="314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CEFB7A8-BE65-9537-1322-C46D967CA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845946"/>
              </p:ext>
            </p:extLst>
          </p:nvPr>
        </p:nvGraphicFramePr>
        <p:xfrm>
          <a:off x="3824675" y="3520439"/>
          <a:ext cx="4366543" cy="314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78284D4-43CF-B32B-BD7F-E3B925F8167B}"/>
              </a:ext>
            </a:extLst>
          </p:cNvPr>
          <p:cNvSpPr txBox="1"/>
          <p:nvPr/>
        </p:nvSpPr>
        <p:spPr>
          <a:xfrm>
            <a:off x="243842" y="167367"/>
            <a:ext cx="830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400" b="1" dirty="0"/>
              <a:t>ရှင်ပေါလုသည်ဧဖက်၅</a:t>
            </a:r>
            <a:r>
              <a:rPr lang="en-US" sz="2400" b="1" dirty="0"/>
              <a:t>:</a:t>
            </a:r>
            <a:r>
              <a:rPr lang="my-MM" sz="2400" b="1" dirty="0"/>
              <a:t>၂၁</a:t>
            </a:r>
            <a:r>
              <a:rPr lang="en-US" sz="2400" b="1" dirty="0"/>
              <a:t>-</a:t>
            </a:r>
            <a:r>
              <a:rPr lang="my-MM" sz="2400" b="1" dirty="0"/>
              <a:t>၃၃တွင်လက်ထပ်ခြင်းအတွက်အကြံ</a:t>
            </a:r>
            <a:r>
              <a:rPr lang="en-US" sz="2400" b="1" dirty="0"/>
              <a:t> </a:t>
            </a:r>
            <a:r>
              <a:rPr lang="my-MM" sz="2400" b="1" dirty="0"/>
              <a:t>ဉာဏ်ကိုခရစ်တော်နှင့်သူ၏အသင်းတော်ကြားရှိပေါင်းစည်းခြင်း ဆက်ဆံရေး၏ပုံသဏ္ဍာန်ဖြင့်ပုံဖေါ်ထားသည်။</a:t>
            </a:r>
            <a:endParaRPr lang="es-ES" sz="2400" b="1" dirty="0"/>
          </a:p>
        </p:txBody>
      </p:sp>
      <p:pic>
        <p:nvPicPr>
          <p:cNvPr id="3" name="Imagen 2" descr="Un par de personas sentadas en una banca&#10;&#10;Descripción generada automáticamente">
            <a:extLst>
              <a:ext uri="{FF2B5EF4-FFF2-40B4-BE49-F238E27FC236}">
                <a16:creationId xmlns:a16="http://schemas.microsoft.com/office/drawing/2014/main" id="{AC2493BB-9610-0BB7-2805-C52AC93C6FB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2" y="3611264"/>
            <a:ext cx="3732628" cy="2967385"/>
          </a:xfrm>
          <a:prstGeom prst="roundRect">
            <a:avLst>
              <a:gd name="adj" fmla="val 928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5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020475-5A90-0128-F0DD-8204884645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492" y="188524"/>
            <a:ext cx="3070667" cy="3065803"/>
          </a:xfrm>
          <a:prstGeom prst="roundRect">
            <a:avLst>
              <a:gd name="adj" fmla="val 928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6DE8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CD476E-C522-7E6D-09DD-D9B932C355B1}"/>
              </a:ext>
            </a:extLst>
          </p:cNvPr>
          <p:cNvSpPr txBox="1"/>
          <p:nvPr/>
        </p:nvSpPr>
        <p:spPr>
          <a:xfrm>
            <a:off x="243841" y="2609062"/>
            <a:ext cx="8308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အောင်မြင်သောအိမ်ထောင်ရေးအတွက်သူ၏အကြံပေးချက်ခင်ပွန်းတို့၊ သင်တို့၏ဇနီးမယားတို့ကို ကိုယ်နှင့်အမျှချစ်ကြလော့။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7F49E3-E940-10EE-A207-B76CF2D6F665}"/>
              </a:ext>
            </a:extLst>
          </p:cNvPr>
          <p:cNvSpPr txBox="1"/>
          <p:nvPr/>
        </p:nvSpPr>
        <p:spPr>
          <a:xfrm>
            <a:off x="243840" y="1398474"/>
            <a:ext cx="8308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အသင်းတော်အားပေါလုပေးသောအကြံဉာဏ်ကိုအောက်ပါအတိုင်း အကျဉ်းချုံးနိုင်သည်ခရစ်တော်နှင့်အတူတစ်သားတစ်ကိုယ်တည်းဖြစ်ရန် အချင်းချင်းလက်အောက်ခံကြလော့။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4">
            <a:extLst>
              <a:ext uri="{FF2B5EF4-FFF2-40B4-BE49-F238E27FC236}">
                <a16:creationId xmlns:a16="http://schemas.microsoft.com/office/drawing/2014/main" id="{D89E140A-B478-1B61-C952-5CCFA8C42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656307"/>
              </p:ext>
            </p:extLst>
          </p:nvPr>
        </p:nvGraphicFramePr>
        <p:xfrm>
          <a:off x="3824673" y="3520441"/>
          <a:ext cx="4366543" cy="314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9" name="Imagen 2" descr="Un par de personas sentadas en una banca&#10;&#10;Descripción generada automáticamente">
            <a:extLst>
              <a:ext uri="{FF2B5EF4-FFF2-40B4-BE49-F238E27FC236}">
                <a16:creationId xmlns:a16="http://schemas.microsoft.com/office/drawing/2014/main" id="{BD06D509-B1F2-CCD3-8F4B-99C6F20B678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3611266"/>
            <a:ext cx="3732628" cy="2967385"/>
          </a:xfrm>
          <a:prstGeom prst="roundRect">
            <a:avLst>
              <a:gd name="adj" fmla="val 928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6076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C2EA4-6CC3-449B-BCF3-7B3EF0B28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CAC2EA4-6CC3-449B-BCF3-7B3EF0B28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CAC2EA4-6CC3-449B-BCF3-7B3EF0B28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CAC2EA4-6CC3-449B-BCF3-7B3EF0B28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D5F2F-2D79-4B10-AE4C-3FC3D079A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999D5F2F-2D79-4B10-AE4C-3FC3D079A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99D5F2F-2D79-4B10-AE4C-3FC3D079A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999D5F2F-2D79-4B10-AE4C-3FC3D079A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AC6C3-4191-402F-973F-4F323212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368AC6C3-4191-402F-973F-4F323212D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368AC6C3-4191-402F-973F-4F323212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368AC6C3-4191-402F-973F-4F323212D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1F080-05D0-4B82-966C-D701F835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16D1F080-05D0-4B82-966C-D701F835E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16D1F080-05D0-4B82-966C-D701F835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16D1F080-05D0-4B82-966C-D701F835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8B8717-E083-4FA4-855A-C801843D3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BE8B8717-E083-4FA4-855A-C801843D3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BE8B8717-E083-4FA4-855A-C801843D3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BE8B8717-E083-4FA4-855A-C801843D3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F168029D-5448-4FA5-8A71-3A5936B5C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81777A4B-D614-4C41-AABE-8F6434EA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F872FE2D-6D6F-4980-BA73-33F4E750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CBAA198F-1323-47BB-BAF7-6B09C8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graphicEl>
                                              <a:dgm id="{942CAC03-0C63-4970-A8F1-8A88E31A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  <p:bldP spid="6" grpId="0"/>
      <p:bldP spid="7" grpId="0"/>
      <p:bldP spid="10" grpId="0"/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1E28CF-F6A3-99D4-4417-A83DB162F0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846" y="1596712"/>
            <a:ext cx="3720333" cy="22634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F97CFF-DFDD-ECB9-711B-DA860E387A95}"/>
              </a:ext>
            </a:extLst>
          </p:cNvPr>
          <p:cNvSpPr txBox="1"/>
          <p:nvPr/>
        </p:nvSpPr>
        <p:spPr>
          <a:xfrm>
            <a:off x="0" y="10157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my-MM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ဇနီးမယားများအတွက် အကြံဉာဏ်</a:t>
            </a:r>
            <a:endParaRPr lang="en-US" sz="3600" b="1" spc="67" dirty="0">
              <a:ln w="9525" cmpd="sng">
                <a:solidFill>
                  <a:srgbClr val="2DCADB"/>
                </a:solidFill>
                <a:prstDash val="solid"/>
              </a:ln>
              <a:solidFill>
                <a:srgbClr val="F1D848"/>
              </a:solidFill>
              <a:effectLst>
                <a:glow rad="38100">
                  <a:srgbClr val="2DCADB">
                    <a:alpha val="40000"/>
                  </a:srgbClr>
                </a:glow>
              </a:effectLst>
            </a:endParaRPr>
          </a:p>
          <a:p>
            <a:pPr algn="ctr" defTabSz="609585"/>
            <a:r>
              <a:rPr lang="my-MM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ဧဖက် ၅</a:t>
            </a:r>
            <a:r>
              <a:rPr lang="en-US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:</a:t>
            </a:r>
            <a:r>
              <a:rPr lang="my-MM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၂၁</a:t>
            </a:r>
            <a:r>
              <a:rPr lang="en-US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-</a:t>
            </a:r>
            <a:r>
              <a:rPr lang="my-MM" sz="3600" b="1" spc="67" dirty="0">
                <a:ln w="9525" cmpd="sng">
                  <a:solidFill>
                    <a:srgbClr val="2DCADB"/>
                  </a:solidFill>
                  <a:prstDash val="solid"/>
                </a:ln>
                <a:solidFill>
                  <a:srgbClr val="F1D848"/>
                </a:solidFill>
                <a:effectLst>
                  <a:glow rad="38100">
                    <a:srgbClr val="2DCADB">
                      <a:alpha val="40000"/>
                    </a:srgbClr>
                  </a:glow>
                </a:effectLst>
              </a:rPr>
              <a:t>၂၄</a:t>
            </a:r>
            <a:endParaRPr lang="es-ES" sz="3600" b="1" spc="67" dirty="0">
              <a:ln w="9525" cmpd="sng">
                <a:noFill/>
                <a:prstDash val="solid"/>
              </a:ln>
              <a:solidFill>
                <a:srgbClr val="F5E47B"/>
              </a:solidFill>
              <a:effectLst>
                <a:glow rad="114300">
                  <a:srgbClr val="2DCADB"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3B1A4C-A04E-6E14-D47D-419DE7B87334}"/>
              </a:ext>
            </a:extLst>
          </p:cNvPr>
          <p:cNvSpPr txBox="1"/>
          <p:nvPr/>
        </p:nvSpPr>
        <p:spPr>
          <a:xfrm>
            <a:off x="0" y="1301907"/>
            <a:ext cx="866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စည်းလုံးခြင်းသည်အသင်းတော်အတွက်မရှိမဖြစ်လိုအပ်သည်ဧ၊၂း၁၃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၄။ပေါလုသည်ဤစည်းလုံးညီညွတ်မှုကိုရရှိရန်ယေဘူယျအကြံဉာဏ်ကိုမိတ်ဆက်ပေးသည်အပြန်အလှန်တင်ပြခြင်း၅း၂၁။ထို့နောက်သူသည်ဤအကြံဉာဏ်ကိုသီးခြားကိစ္စရပ်တစ်ခုတွင်ကျင့်သုံးသည်အိမ်ထောင်ရေ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 descr="Un hombre con los brazos abiertos&#10;&#10;Descripción generada automáticamente con confianza media">
            <a:extLst>
              <a:ext uri="{FF2B5EF4-FFF2-40B4-BE49-F238E27FC236}">
                <a16:creationId xmlns:a16="http://schemas.microsoft.com/office/drawing/2014/main" id="{0C33B918-0F2C-A1D4-E970-62F7138634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035745"/>
            <a:ext cx="3367921" cy="22365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 descr="Imagen que contiene persona, hombre, viendo, mujer&#10;&#10;Descripción generada automáticamente">
            <a:extLst>
              <a:ext uri="{FF2B5EF4-FFF2-40B4-BE49-F238E27FC236}">
                <a16:creationId xmlns:a16="http://schemas.microsoft.com/office/drawing/2014/main" id="{0B2762E2-AE1D-4F74-07AA-532C49B23B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917" y="5041384"/>
            <a:ext cx="3158263" cy="1658088"/>
          </a:xfrm>
          <a:prstGeom prst="rect">
            <a:avLst/>
          </a:prstGeom>
          <a:ln w="57150" cap="sq" cmpd="thickThin">
            <a:solidFill>
              <a:srgbClr val="3A766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DE2DD-7212-9271-A1E5-73238FFEA76D}"/>
              </a:ext>
            </a:extLst>
          </p:cNvPr>
          <p:cNvSpPr txBox="1"/>
          <p:nvPr/>
        </p:nvSpPr>
        <p:spPr>
          <a:xfrm>
            <a:off x="-2" y="5251691"/>
            <a:ext cx="88389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ဇနီးသည်သည်မောက်မာခြင်း၊သာလွန်ခြင်းမရှိဘဲခင်ပွန်းအပေါ်နှိမ့်ချမှုနှင့် ရိုသေမှုဖြင့် ပြုမူသင့်သည်။ သူမသည် သူ့ကို ခရစ်တော်၌…” ဟူသော လက်အောက်ခံအဖြစ် မေတ္တာနှင့် ထောက်မထားသော သစ္စာရှိမှုဟု ယူဆသင့်သည် ၅း၂၄။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75E0A8-F919-2CB0-6853-2E5F6C9B3D3D}"/>
              </a:ext>
            </a:extLst>
          </p:cNvPr>
          <p:cNvSpPr txBox="1"/>
          <p:nvPr/>
        </p:nvSpPr>
        <p:spPr>
          <a:xfrm>
            <a:off x="3367920" y="2955934"/>
            <a:ext cx="505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မိန်းမသည်မိမိခင်ပွန်းကိုဝန်ခံသကဲ့သို့၊အသင်းတော်သည်ခရစ်တော်ကိုကယ်တင် ရှင်၊ကာကွယ်သူအနေဖြင့်လက်ခံရမည်။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14A0E0-7EE4-624C-2505-D9440AC16310}"/>
              </a:ext>
            </a:extLst>
          </p:cNvPr>
          <p:cNvSpPr txBox="1"/>
          <p:nvPr/>
        </p:nvSpPr>
        <p:spPr>
          <a:xfrm>
            <a:off x="3367921" y="4071927"/>
            <a:ext cx="8347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ဇနီးသည် ခင်ပွန်းသည်ထက် ယုတ်ညံ့သည်ဟူသော အယူအဆအတွက် သမ္မာကျမ်းစာတွင် အခြေအမြစ်မရှိသောကြောင့် သာတူသူအဖြစ် အုပ်စိုးမှုကိုခံရမည်။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71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agua, pequeño, pájaro, tabla&#10;&#10;Descripción generada automáticamente">
            <a:extLst>
              <a:ext uri="{FF2B5EF4-FFF2-40B4-BE49-F238E27FC236}">
                <a16:creationId xmlns:a16="http://schemas.microsoft.com/office/drawing/2014/main" id="{2F651BCB-6A06-85D1-3DE5-5C12D95B0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9579"/>
            <a:ext cx="12192000" cy="570842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74BF8A-BFFB-E26D-20FD-E074BE1ED991}"/>
              </a:ext>
            </a:extLst>
          </p:cNvPr>
          <p:cNvSpPr txBox="1"/>
          <p:nvPr/>
        </p:nvSpPr>
        <p:spPr>
          <a:xfrm>
            <a:off x="-1" y="90733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2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ခရစ်တော်နှင့်သူ၏ဘုရားကျောင်း </a:t>
            </a:r>
            <a:endParaRPr lang="en-US" sz="3200" b="1" dirty="0">
              <a:ln w="12700">
                <a:solidFill>
                  <a:srgbClr val="5CEE74">
                    <a:lumMod val="50000"/>
                  </a:srgbClr>
                </a:solidFill>
                <a:prstDash val="solid"/>
              </a:ln>
              <a:pattFill prst="narHorz">
                <a:fgClr>
                  <a:srgbClr val="5CEE74"/>
                </a:fgClr>
                <a:bgClr>
                  <a:srgbClr val="5CEE74">
                    <a:lumMod val="40000"/>
                    <a:lumOff val="60000"/>
                  </a:srgbClr>
                </a:bgClr>
              </a:pattFill>
              <a:effectLst>
                <a:glow rad="38100">
                  <a:prstClr val="black"/>
                </a:glow>
                <a:innerShdw blurRad="177800">
                  <a:srgbClr val="5CEE74">
                    <a:lumMod val="50000"/>
                  </a:srgbClr>
                </a:innerShdw>
              </a:effectLst>
            </a:endParaRPr>
          </a:p>
          <a:p>
            <a:pPr algn="ctr" defTabSz="609585"/>
            <a:r>
              <a:rPr lang="my-MM" sz="32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ခင်ပွန်းနှင့်ဇနီးဧဖက် ၅း၂၅</a:t>
            </a:r>
            <a:r>
              <a:rPr lang="en-US" sz="32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-</a:t>
            </a:r>
            <a:r>
              <a:rPr lang="my-MM" sz="32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၂၇</a:t>
            </a:r>
            <a:endParaRPr lang="es-ES" sz="3200" b="1" dirty="0">
              <a:ln w="12700">
                <a:solidFill>
                  <a:srgbClr val="5CEE74">
                    <a:lumMod val="50000"/>
                  </a:srgbClr>
                </a:solidFill>
                <a:prstDash val="solid"/>
              </a:ln>
              <a:pattFill prst="narHorz">
                <a:fgClr>
                  <a:srgbClr val="5CEE74"/>
                </a:fgClr>
                <a:bgClr>
                  <a:srgbClr val="5CEE74">
                    <a:lumMod val="40000"/>
                    <a:lumOff val="60000"/>
                  </a:srgbClr>
                </a:bgClr>
              </a:pattFill>
              <a:effectLst>
                <a:glow rad="38100">
                  <a:prstClr val="black"/>
                </a:glow>
                <a:innerShdw blurRad="177800">
                  <a:srgbClr val="5CEE74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65A6E1-0155-F161-DBF8-844E2AF908E4}"/>
              </a:ext>
            </a:extLst>
          </p:cNvPr>
          <p:cNvSpPr txBox="1"/>
          <p:nvPr/>
        </p:nvSpPr>
        <p:spPr>
          <a:xfrm>
            <a:off x="1" y="114957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2C4B6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ပေါလု၏ ဥပမာတွင် ခရစ်တော်သည် ခင်ပွန်း သတို့သား ဖြစ်ပြီး အသင်းတော်သည် သူ၏ဇနီး သတို့သမီးဖြစ်သည်။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2C4B6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DA53AA-8FAA-6CD1-AADB-31B07370F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865181"/>
              </p:ext>
            </p:extLst>
          </p:nvPr>
        </p:nvGraphicFramePr>
        <p:xfrm>
          <a:off x="153532" y="2011354"/>
          <a:ext cx="11924169" cy="47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0F44A07-B365-977D-A79B-B62FB611EDD3}"/>
              </a:ext>
            </a:extLst>
          </p:cNvPr>
          <p:cNvSpPr txBox="1"/>
          <p:nvPr/>
        </p:nvSpPr>
        <p:spPr>
          <a:xfrm>
            <a:off x="7060521" y="1872854"/>
            <a:ext cx="5170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2C4B6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ခရစ်တော်သည်သူ့ဇနီးအတွက်ဘာလုပ်ပေးသနည်း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2C4B6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9527A-5BAD-43D3-930E-1C7829F4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949527A-5BAD-43D3-930E-1C7829F4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949527A-5BAD-43D3-930E-1C7829F4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949527A-5BAD-43D3-930E-1C7829F43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EFFD2-F9E0-4006-8F93-96CD3A241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12EFFD2-F9E0-4006-8F93-96CD3A241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BFE8C-3B84-47F4-93F9-D81E88D2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09BFE8C-3B84-47F4-93F9-D81E88D2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09BFE8C-3B84-47F4-93F9-D81E88D2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09BFE8C-3B84-47F4-93F9-D81E88D2A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CC80ED-02AA-4F67-B9F3-8EBE7EC9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8CC80ED-02AA-4F67-B9F3-8EBE7EC9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88A6C1-62B3-47AB-90F3-D117B41F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A88A6C1-62B3-47AB-90F3-D117B41F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A88A6C1-62B3-47AB-90F3-D117B41F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9A88A6C1-62B3-47AB-90F3-D117B41F0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9B3F2-E517-4D69-AE5C-6FD8F12B6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2B9B3F2-E517-4D69-AE5C-6FD8F12B6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89E7E-50FA-432B-B33B-9EA4F5F3F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8C89E7E-50FA-432B-B33B-9EA4F5F3F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8C89E7E-50FA-432B-B33B-9EA4F5F3F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8C89E7E-50FA-432B-B33B-9EA4F5F3F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A821C-7122-4D95-B0D5-681E20A3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21A821C-7122-4D95-B0D5-681E20A3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C8FF00-ACF1-4D96-B690-A918882E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9C8FF00-ACF1-4D96-B690-A918882E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9C8FF00-ACF1-4D96-B690-A918882E7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9C8FF00-ACF1-4D96-B690-A918882E7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E6BA5-1E14-4104-BCB0-22D35EA3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18E6BA5-1E14-4104-BCB0-22D35EA39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5219B-12F8-4F06-86DB-39B7F28B3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4B5219B-12F8-4F06-86DB-39B7F28B3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4B5219B-12F8-4F06-86DB-39B7F28B3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4B5219B-12F8-4F06-86DB-39B7F28B3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48042-2C47-42A7-8DAE-68F4F3CE6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18848042-2C47-42A7-8DAE-68F4F3CE6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74BF8A-BFFB-E26D-20FD-E074BE1ED991}"/>
              </a:ext>
            </a:extLst>
          </p:cNvPr>
          <p:cNvSpPr txBox="1"/>
          <p:nvPr/>
        </p:nvSpPr>
        <p:spPr>
          <a:xfrm>
            <a:off x="0" y="7307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ခရစ်တော်နှင့်သူ၏ဘုရားကျောင်း </a:t>
            </a:r>
            <a:endParaRPr lang="en-US" sz="3600" b="1" dirty="0">
              <a:ln w="12700">
                <a:solidFill>
                  <a:srgbClr val="5CEE74">
                    <a:lumMod val="50000"/>
                  </a:srgbClr>
                </a:solidFill>
                <a:prstDash val="solid"/>
              </a:ln>
              <a:pattFill prst="narHorz">
                <a:fgClr>
                  <a:srgbClr val="5CEE74"/>
                </a:fgClr>
                <a:bgClr>
                  <a:srgbClr val="5CEE74">
                    <a:lumMod val="40000"/>
                    <a:lumOff val="60000"/>
                  </a:srgbClr>
                </a:bgClr>
              </a:pattFill>
              <a:effectLst>
                <a:glow rad="38100">
                  <a:prstClr val="black"/>
                </a:glow>
                <a:innerShdw blurRad="177800">
                  <a:srgbClr val="5CEE74">
                    <a:lumMod val="50000"/>
                  </a:srgbClr>
                </a:innerShdw>
              </a:effectLst>
            </a:endParaRPr>
          </a:p>
          <a:p>
            <a:pPr algn="ctr" defTabSz="609585"/>
            <a:r>
              <a:rPr lang="my-MM" sz="36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ခင်ပွန်းနှင့်ဇနီးဧဖက် ၅း၂၅</a:t>
            </a:r>
            <a:r>
              <a:rPr lang="en-US" sz="36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-</a:t>
            </a:r>
            <a:r>
              <a:rPr lang="my-MM" sz="3600" b="1" dirty="0">
                <a:ln w="12700">
                  <a:solidFill>
                    <a:srgbClr val="5CEE74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CEE74"/>
                  </a:fgClr>
                  <a:bgClr>
                    <a:srgbClr val="5CEE74">
                      <a:lumMod val="40000"/>
                      <a:lumOff val="60000"/>
                    </a:srgbClr>
                  </a:bgClr>
                </a:pattFill>
                <a:effectLst>
                  <a:glow rad="38100">
                    <a:prstClr val="black"/>
                  </a:glow>
                  <a:innerShdw blurRad="177800">
                    <a:srgbClr val="5CEE74">
                      <a:lumMod val="50000"/>
                    </a:srgbClr>
                  </a:innerShdw>
                </a:effectLst>
              </a:rPr>
              <a:t>၂၇</a:t>
            </a:r>
            <a:endParaRPr lang="es-ES" sz="3600" b="1" dirty="0">
              <a:ln w="12700">
                <a:solidFill>
                  <a:srgbClr val="5CEE74">
                    <a:lumMod val="50000"/>
                  </a:srgbClr>
                </a:solidFill>
                <a:prstDash val="solid"/>
              </a:ln>
              <a:pattFill prst="narHorz">
                <a:fgClr>
                  <a:srgbClr val="5CEE74"/>
                </a:fgClr>
                <a:bgClr>
                  <a:srgbClr val="5CEE74">
                    <a:lumMod val="40000"/>
                    <a:lumOff val="60000"/>
                  </a:srgbClr>
                </a:bgClr>
              </a:pattFill>
              <a:effectLst>
                <a:glow rad="38100">
                  <a:prstClr val="black"/>
                </a:glow>
                <a:innerShdw blurRad="177800">
                  <a:srgbClr val="5CEE74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65A6E1-0155-F161-DBF8-844E2AF908E4}"/>
              </a:ext>
            </a:extLst>
          </p:cNvPr>
          <p:cNvSpPr txBox="1"/>
          <p:nvPr/>
        </p:nvSpPr>
        <p:spPr>
          <a:xfrm>
            <a:off x="0" y="135330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88900">
                    <a:srgbClr val="4F1927"/>
                  </a:glow>
                </a:effectLst>
              </a:rPr>
              <a:t>ပေါလုသည် ယေရှုနှင့် သူ၏အသင်းတော်မင်္ဂလာပွဲကို ၎င်း၏အချိန်နှင့် တပြေးညီ ဖွံ့ဖြိုးတိုးတက်မှုတွင် တင်ပြသည်။</a:t>
            </a:r>
            <a:endParaRPr lang="es-ES" sz="2000" b="1" dirty="0">
              <a:solidFill>
                <a:prstClr val="white"/>
              </a:solidFill>
              <a:effectLst>
                <a:glow rad="88900">
                  <a:srgbClr val="4F1927"/>
                </a:glow>
              </a:effectLst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38779E8-439E-FBEB-E4FB-0F2E82AF9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744141"/>
              </p:ext>
            </p:extLst>
          </p:nvPr>
        </p:nvGraphicFramePr>
        <p:xfrm>
          <a:off x="153531" y="1833316"/>
          <a:ext cx="8542795" cy="38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7CE1F32-2F23-BE00-2B8A-E864BBE38D40}"/>
              </a:ext>
            </a:extLst>
          </p:cNvPr>
          <p:cNvSpPr txBox="1"/>
          <p:nvPr/>
        </p:nvSpPr>
        <p:spPr>
          <a:xfrm>
            <a:off x="295786" y="5680485"/>
            <a:ext cx="854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88900">
                    <a:srgbClr val="4F1927"/>
                  </a:glow>
                </a:effectLst>
              </a:rPr>
              <a:t>မင်္ဂလာပွဲအတွက်ပြင်ဆင်နေသလား။ထိုလှပသောအခမ်းအနားအတွက် ကျွန်ုပ်အားနေ့တိုင်းသခင်ယေရှုကိုပြင်ဆင်ခွင့်ပေးပါသလော။ခင်ပွန်းဖြစ်သူကို မျက်နှာချင်းဆိုင်တွေ့နိုင်တဲ့ အခိုက်အတန့်လေးကို တောင့်တမိပါသလား။</a:t>
            </a:r>
            <a:endParaRPr lang="es-ES" sz="2000" b="1" dirty="0">
              <a:solidFill>
                <a:prstClr val="white"/>
              </a:solidFill>
              <a:effectLst>
                <a:glow rad="88900">
                  <a:srgbClr val="4F1927"/>
                </a:glow>
              </a:effectLst>
              <a:latin typeface="Calibri" panose="020F0502020204030204"/>
            </a:endParaRPr>
          </a:p>
        </p:txBody>
      </p:sp>
      <p:pic>
        <p:nvPicPr>
          <p:cNvPr id="6" name="Imagen 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7755F98-D255-6F65-7BC9-B6F02F449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581" y="1833317"/>
            <a:ext cx="3218940" cy="486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4F16EA-B4AF-40E2-A769-9C178BAD0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04F16EA-B4AF-40E2-A769-9C178BAD0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9B22C9-7B1E-4129-9EF2-E8616325E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179B22C9-7B1E-4129-9EF2-E8616325E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A2E5AF-65F1-439C-8189-4A05CB27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74A2E5AF-65F1-439C-8189-4A05CB27F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630FD3-5D1E-4EE9-81B2-8785FAAF1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E3630FD3-5D1E-4EE9-81B2-8785FAAF1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B3409A-2973-44C8-B6DC-90FEBF93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BB3409A-2973-44C8-B6DC-90FEBF935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7812A1-CF3E-43DE-9D6F-44A72B1D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747812A1-CF3E-43DE-9D6F-44A72B1D9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D1B1B0-3D3D-B394-D1F9-F2760B2C53D0}"/>
              </a:ext>
            </a:extLst>
          </p:cNvPr>
          <p:cNvSpPr txBox="1"/>
          <p:nvPr/>
        </p:nvSpPr>
        <p:spPr>
          <a:xfrm>
            <a:off x="-1" y="16376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951A2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ခင်ပွန်းများအတွက် အကြံပြုချက်</a:t>
            </a:r>
          </a:p>
          <a:p>
            <a:pPr algn="ctr" defTabSz="609585"/>
            <a:r>
              <a:rPr lang="my-MM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951A2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ဧဖက် ၅း၂၈</a:t>
            </a: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951A2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-</a:t>
            </a:r>
            <a:r>
              <a:rPr lang="my-MM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951A2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၃၀</a:t>
            </a:r>
            <a:endParaRPr lang="es-E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951A24"/>
              </a:solidFill>
              <a:effectLst>
                <a:outerShdw dist="25400" dir="2700000" algn="bl" rotWithShape="0">
                  <a:srgbClr val="C00000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FCB43F-7C0A-7546-A7EB-0E27C0893798}"/>
              </a:ext>
            </a:extLst>
          </p:cNvPr>
          <p:cNvSpPr txBox="1"/>
          <p:nvPr/>
        </p:nvSpPr>
        <p:spPr>
          <a:xfrm>
            <a:off x="3086541" y="1588184"/>
            <a:ext cx="910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ဧဝပြောသောစကားများကို လွဲမှားစွာ အဓိပ္ပာယ်ပြန်ဆိုခြင်းကြောင့် များစွာသောဒုက္ခနှင့် ဝမ်းနည်းခြင်းတို့သည် “သင်တို့၏ခင်ပွန်း၌ အလိုဆန္ဒရှိ၍ သင့်ကိုအုပ်စိုးလိမ့်မည်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3:16 NIV)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Imagen 4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7FBDCFA8-1593-BF1D-1828-D21C86C3D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2"/>
          <a:stretch/>
        </p:blipFill>
        <p:spPr>
          <a:xfrm>
            <a:off x="154037" y="1588971"/>
            <a:ext cx="2837748" cy="2186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agua, hombre, parado, mujer&#10;&#10;Descripción generada automáticamente">
            <a:extLst>
              <a:ext uri="{FF2B5EF4-FFF2-40B4-BE49-F238E27FC236}">
                <a16:creationId xmlns:a16="http://schemas.microsoft.com/office/drawing/2014/main" id="{7E6987E1-9609-368D-E5E9-493466B8C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68" y="4224027"/>
            <a:ext cx="2506037" cy="2332371"/>
          </a:xfrm>
          <a:prstGeom prst="round2DiagRect">
            <a:avLst>
              <a:gd name="adj1" fmla="val 50000"/>
              <a:gd name="adj2" fmla="val 25092"/>
            </a:avLst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E3C004D-B9A7-B654-6503-8592E13F4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692" y="4169152"/>
            <a:ext cx="2929717" cy="2361669"/>
          </a:xfrm>
          <a:prstGeom prst="ellipse">
            <a:avLst/>
          </a:prstGeom>
          <a:ln w="63500" cap="rnd">
            <a:solidFill>
              <a:srgbClr val="F7A35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A5C52B4-8B0D-E849-855D-7449C0CAFDC3}"/>
              </a:ext>
            </a:extLst>
          </p:cNvPr>
          <p:cNvSpPr txBox="1"/>
          <p:nvPr/>
        </p:nvSpPr>
        <p:spPr>
          <a:xfrm>
            <a:off x="2826488" y="4658239"/>
            <a:ext cx="6343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ခင်ပွန်းသည်ကြမ်းကြမ်းတမ်းတမ်းဆက်ဆံဖူးပါက၊ဇနီးသည် သည်သူတို့ကိုယ်၏တစ်ပိုင်းတစ်စဖြစ်ကြောင်းကို သတိရပါ။ နှိပ်စက်ညှဉ်းပန်းခြင်းဖြင့် သူမကိုသာမက ကိုယ့်ကိုယ်ကိုယ် မချစ်ကြောင်း ပြသနေသည်၅း၂။ မလျော်ကန်သောအုပ်ချုပ်မှု နှင့်ဇနီးမယားတို့ကိုနှိပ်စက်ညှဉ်းပန်းသူများသည်မိမိတို့ကိုယ် ခန္ဓာ၊ ကိုယ်အသား၊အရိုးတို့ကိုညှဉ်းဆဲခြင်းသာဖြစ်သည်၅း၃၀။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B9CE4F-37D3-33E9-C022-832C1CEA0FBF}"/>
              </a:ext>
            </a:extLst>
          </p:cNvPr>
          <p:cNvSpPr txBox="1"/>
          <p:nvPr/>
        </p:nvSpPr>
        <p:spPr>
          <a:xfrm>
            <a:off x="2991785" y="2941498"/>
            <a:ext cx="9081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အချက်ကိုပေါလုသိရှိနားလည်စေရန်ခင်ပွန်းများသည်ဇနီးမယားများအပေါ်မည်သို့ပြုမူသင့်သည်ကိုနားလည်စေလိုသည်။ပထမဦးစွာ၊ခရစ်တော်သည်အသင်းတော်ကိုချစ်တော်မူသကဲ့သို့၊သူတို့ကိုချစ်ရန်၊သူတို့အတွက် သူတို့၏အသက်ကို ပေးလှူလိုစိတ်ရှိသည် ၅း၂၅၊ ၂၉။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71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82A150-53DC-266D-FA77-F217F641ED76}"/>
              </a:ext>
            </a:extLst>
          </p:cNvPr>
          <p:cNvSpPr txBox="1"/>
          <p:nvPr/>
        </p:nvSpPr>
        <p:spPr>
          <a:xfrm>
            <a:off x="-190429" y="5492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>
                <a:ln/>
                <a:solidFill>
                  <a:srgbClr val="FBD805"/>
                </a:solidFill>
              </a:rPr>
              <a:t>ခရစ်တော်နှင့်သူ၏ဘုရားကျောင်း</a:t>
            </a:r>
          </a:p>
          <a:p>
            <a:pPr algn="ctr" defTabSz="609585"/>
            <a:r>
              <a:rPr lang="my-MM" sz="3600" b="1" dirty="0">
                <a:ln/>
                <a:solidFill>
                  <a:srgbClr val="FBD805"/>
                </a:solidFill>
              </a:rPr>
              <a:t> တစ်သားတကိုယ်တည်းဧဖက် ၅း၃၁</a:t>
            </a:r>
            <a:r>
              <a:rPr lang="en-US" sz="3600" b="1" dirty="0">
                <a:ln/>
                <a:solidFill>
                  <a:srgbClr val="FBD805"/>
                </a:solidFill>
              </a:rPr>
              <a:t>-</a:t>
            </a:r>
            <a:r>
              <a:rPr lang="my-MM" sz="3600" b="1" dirty="0">
                <a:ln/>
                <a:solidFill>
                  <a:srgbClr val="FBD805"/>
                </a:solidFill>
              </a:rPr>
              <a:t>၃၃</a:t>
            </a:r>
            <a:endParaRPr lang="es-ES" sz="3600" b="1" dirty="0">
              <a:ln/>
              <a:solidFill>
                <a:srgbClr val="FBD805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55D5BA-17DD-FC1F-C15D-529941C46532}"/>
              </a:ext>
            </a:extLst>
          </p:cNvPr>
          <p:cNvSpPr txBox="1"/>
          <p:nvPr/>
        </p:nvSpPr>
        <p:spPr>
          <a:xfrm>
            <a:off x="125582" y="1378539"/>
            <a:ext cx="937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ပေါလုသည်ကမ္ဘာဦးကျမ်း၂း၂၄</a:t>
            </a:r>
            <a:r>
              <a:rPr lang="en-US" sz="2000" b="1" dirty="0">
                <a:solidFill>
                  <a:prstClr val="black"/>
                </a:solidFill>
              </a:rPr>
              <a:t>(5:31)</a:t>
            </a:r>
            <a:r>
              <a:rPr lang="my-MM" sz="2000" b="1" dirty="0">
                <a:solidFill>
                  <a:prstClr val="black"/>
                </a:solidFill>
              </a:rPr>
              <a:t>ကိုရည်ညွှန်းပြီးအိမ်ထောင်ဖက်များထံသူ၏အကြံဉာဏ်ကိုနိဂုံးချုပ်ထားသည်။တစ်သားတစ်ကိုယ်တည်းဟူသောအသုံးအနှုန်းက ဘာကိုဆိုလိုသနည်း။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3B5D66-6A5B-F040-6F99-1EAA0DDE9E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3" y="2332819"/>
            <a:ext cx="3464851" cy="4313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72AF240-FDDB-8047-C502-1E9B04E441EA}"/>
              </a:ext>
            </a:extLst>
          </p:cNvPr>
          <p:cNvSpPr txBox="1"/>
          <p:nvPr/>
        </p:nvSpPr>
        <p:spPr>
          <a:xfrm>
            <a:off x="3721423" y="2133092"/>
            <a:ext cx="57793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ိမ်ထောင်ရေးတွင်လိင်ပိုင်းဆိုင်ရာစည်းလုံးမှုသည်၎င်းတို့၏စိတ်ပိုင်းဆိုင်ရာနှင့်ဝိညာဉ်ရေးညီညွတ်မှုကိုထင်ဟပ်စေသည်။သူတို့နှစ်ယောက်မဟုတ်တော့ဘူး။သီးခြားလုပ်ဆောင်ခြင်းမပြုတော့ပါ။ စည်းစည်းလုံးလုံးနဲ့အနာဂတ်ကို ဖန်တီးဖို့ အတိတ်ကို ချန်ထားခဲ့ကြတယ်။ ၎င်းတို့သည် </a:t>
            </a:r>
            <a:r>
              <a:rPr lang="en-US" sz="2000" b="1" dirty="0">
                <a:solidFill>
                  <a:prstClr val="black"/>
                </a:solidFill>
              </a:rPr>
              <a:t>ONE </a:t>
            </a:r>
            <a:r>
              <a:rPr lang="my-MM" sz="2000" b="1" dirty="0">
                <a:solidFill>
                  <a:prstClr val="black"/>
                </a:solidFill>
              </a:rPr>
              <a:t>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5B3132-A827-629F-6DBF-BD5BAC08313C}"/>
              </a:ext>
            </a:extLst>
          </p:cNvPr>
          <p:cNvSpPr txBox="1"/>
          <p:nvPr/>
        </p:nvSpPr>
        <p:spPr>
          <a:xfrm>
            <a:off x="3721424" y="4032585"/>
            <a:ext cx="8470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ပေါလုသည်ခရစ်တော်နှင့် သူ၏အသင်းတော်အတွက် ဝိညာဉ်ရေးအရ အသုံးချသည့် လျှို့ဝှက်ဆန်းကြယ်သော လက်ဆောင်တစ်ခုဖြစ်သည် ၅း၃၂။ အသင်းတော်သည် ခရစ်တော်နှင့် သီးခြားမတည်ရှိနိုင်သော်လည်း သခင်ယေရှုနှင့် ၎င်း၏စည်းလုံးမှုအပေါ် မူတည်သည်။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Imagen 18" descr="Imagen que contiene persona, tabla, pastel, mujer&#10;&#10;Descripción generada automáticamente">
            <a:extLst>
              <a:ext uri="{FF2B5EF4-FFF2-40B4-BE49-F238E27FC236}">
                <a16:creationId xmlns:a16="http://schemas.microsoft.com/office/drawing/2014/main" id="{10C00549-F184-5FC5-40F6-24D5A3BB8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134" y="978880"/>
            <a:ext cx="2374436" cy="3026613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FA9C7E"/>
              </a:gs>
              <a:gs pos="50000">
                <a:srgbClr val="FE9166"/>
              </a:gs>
              <a:gs pos="100000">
                <a:srgbClr val="F2703C"/>
              </a:gs>
            </a:gsLst>
            <a:lin ang="5400000" scaled="0"/>
          </a:gradFill>
          <a:ln w="76200" cap="sq">
            <a:gradFill>
              <a:gsLst>
                <a:gs pos="0">
                  <a:srgbClr val="E4E2F9"/>
                </a:gs>
                <a:gs pos="14000">
                  <a:srgbClr val="E4E2F9"/>
                </a:gs>
                <a:gs pos="14000">
                  <a:srgbClr val="585477"/>
                </a:gs>
                <a:gs pos="100000">
                  <a:srgbClr val="585477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E772EA-B6AC-1C53-293D-3FF40CFC06C1}"/>
              </a:ext>
            </a:extLst>
          </p:cNvPr>
          <p:cNvSpPr txBox="1"/>
          <p:nvPr/>
        </p:nvSpPr>
        <p:spPr>
          <a:xfrm>
            <a:off x="3721424" y="5510412"/>
            <a:ext cx="8470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ခင်ပွန်းသည်သည် မိမိမယားကို ချစ်သည် အပြန်အလှန်ချစ်သည်၊ မယားသည် မိမိခင်ပွန်းကို ရိုသေသည် အပြန်အလှန်၊ ခရစ်တော်သည် ငါတို့တစ်ဦးစီတိုင်းကို ချစ်မြတ်နိုးသကဲ့သို့ အပြန်အလှန် ချစ်မြတ်နိုးသည် ဧဖက် ၅း၃၃။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CBFFAD-F175-1378-5762-02385900EEAD}"/>
              </a:ext>
            </a:extLst>
          </p:cNvPr>
          <p:cNvSpPr txBox="1"/>
          <p:nvPr/>
        </p:nvSpPr>
        <p:spPr>
          <a:xfrm>
            <a:off x="1984143" y="614941"/>
            <a:ext cx="8223714" cy="434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အိမ်ထောင်ပြုခြင်း၊အသက်တာအတွက်ပေါင်းစည်း</a:t>
            </a:r>
            <a:r>
              <a:rPr lang="en-US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ခြင်းသည်ခရစ်တော်နှင့်သူ၏အသင်းတော်ကြားပေါင်းစည်းခြင်း၏သင်္ကေတဖြစ်သည်။ခရစ်တော်၏အသင်းတော်အပေါ်ထင်ရှားပြသောဝိညာဉ်တော်သည်လင်နှင့်မယားအချင်းချင်းထင်ရှားပြရမည့်ဝိညာဉ်ဖြစ်သည်။ သူတို့သည်ဘုရားသခင်ကိုလွန်စွာချစ်လျှင်သခင်ဘုရား၌အချင်းချင်းချစ်ကြလိမ့်မည်၊အချင်းချင်းယဉ်ကျေးစွာဆက်ဆံ၊အပြန်အလှန်ငြင်းဆိုခြင်းနှင့်ကိုယ်ကျိုးစွန့်ခြင်းတို့၌ အချင်းချင်း ကောင်းချီးပေးကြလိမ့်မည်။”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365CD-C8C3-6195-9E20-4A754BFB3625}"/>
              </a:ext>
            </a:extLst>
          </p:cNvPr>
          <p:cNvSpPr txBox="1"/>
          <p:nvPr/>
        </p:nvSpPr>
        <p:spPr>
          <a:xfrm>
            <a:off x="3271175" y="5863403"/>
            <a:ext cx="668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(The Adventist Home, Ch. 14, p. 82)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67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3637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2023-08-11T05:49:50Z</dcterms:created>
  <dcterms:modified xsi:type="dcterms:W3CDTF">2023-08-24T08:00:28Z</dcterms:modified>
</cp:coreProperties>
</file>