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6" r:id="rId3"/>
    <p:sldId id="285" r:id="rId4"/>
    <p:sldId id="257" r:id="rId5"/>
    <p:sldId id="258" r:id="rId6"/>
    <p:sldId id="259" r:id="rId7"/>
    <p:sldId id="260" r:id="rId8"/>
    <p:sldId id="288" r:id="rId9"/>
    <p:sldId id="298" r:id="rId10"/>
    <p:sldId id="262" r:id="rId11"/>
    <p:sldId id="299" r:id="rId12"/>
    <p:sldId id="300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9653E-F00C-4C27-BB90-AC0C9FC3BEBC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397A446-1B74-4A89-BEC0-5009FA332FEB}">
      <dgm:prSet custT="1"/>
      <dgm:spPr/>
      <dgm:t>
        <a:bodyPr lIns="288000" tIns="36000" anchor="t" anchorCtr="0"/>
        <a:lstStyle/>
        <a:p>
          <a:pPr algn="l">
            <a:lnSpc>
              <a:spcPts val="2100"/>
            </a:lnSpc>
            <a:spcAft>
              <a:spcPts val="0"/>
            </a:spcAft>
          </a:pPr>
          <a:r>
            <a:rPr lang="my-MM" sz="1800" b="1" dirty="0"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သခင်၏စကားကိုခရစ်တော်၏စကားကိုနားထောင်သကဲ့သို့လေးလေးစားစား ကြည်ဖြူစွာနာခံပါ း၅၊</a:t>
          </a:r>
          <a:endParaRPr lang="es-ES" sz="1800" b="1" dirty="0">
            <a:effectLst>
              <a:glow rad="63500">
                <a:schemeClr val="tx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5B6D6C-77FD-4F8C-9F50-BF0920838BCE}" type="parTrans" cxnId="{BE95E970-DCB6-482F-AC90-42760D0B0227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D0AB43-DEDF-4CEA-9B78-BD517971A0D9}" type="sibTrans" cxnId="{BE95E970-DCB6-482F-AC90-42760D0B0227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F9025-F4E7-44DC-AC86-47E7B60F88CD}">
      <dgm:prSet custT="1"/>
      <dgm:spPr/>
      <dgm:t>
        <a:bodyPr lIns="288000" tIns="36000" anchor="t" anchorCtr="0"/>
        <a:lstStyle/>
        <a:p>
          <a:pPr algn="l">
            <a:lnSpc>
              <a:spcPts val="2100"/>
            </a:lnSpc>
            <a:spcAft>
              <a:spcPts val="0"/>
            </a:spcAft>
          </a:pPr>
          <a:r>
            <a:rPr lang="my-MM" sz="1800" b="1" dirty="0"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စောင့်ကြည့်နေမှသာ အလုပ်မလုပ်ပါနှင့်။ သခင်ယေရှုကို အစေခံသကဲ့သို့ လုပ်ဆောင်ပါ း၆၊</a:t>
          </a:r>
          <a:endParaRPr lang="es-ES" sz="1800" b="1" dirty="0">
            <a:effectLst>
              <a:glow rad="63500">
                <a:schemeClr val="tx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E0D990-D672-447A-B68E-EA8967C1B8EF}" type="parTrans" cxnId="{4198417B-C8FD-4277-A4B6-3EC5830888BC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920CD6-C3E0-4A50-8AE6-4ADC27933251}" type="sibTrans" cxnId="{4198417B-C8FD-4277-A4B6-3EC5830888BC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332583-A9DD-46A9-85E4-91E7EF4910D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lIns="288000" tIns="36000" anchor="t" anchorCtr="0"/>
        <a:lstStyle/>
        <a:p>
          <a:pPr algn="l">
            <a:lnSpc>
              <a:spcPts val="1700"/>
            </a:lnSpc>
            <a:spcAft>
              <a:spcPts val="0"/>
            </a:spcAft>
          </a:pPr>
          <a:endParaRPr lang="my-MM" sz="1800" b="1" dirty="0">
            <a:effectLst>
              <a:glow rad="63500">
                <a:schemeClr val="tx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>
            <a:lnSpc>
              <a:spcPts val="1700"/>
            </a:lnSpc>
            <a:spcAft>
              <a:spcPts val="0"/>
            </a:spcAft>
          </a:pPr>
          <a:r>
            <a:rPr lang="my-MM" sz="1800" b="1" dirty="0"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လူထက် ဘုရားသခင်ကို ဝတ်ပြုသကဲ့သို့ လိုလိုလားလား လုပ်ဆောင်ပါ ၇။</a:t>
          </a:r>
          <a:endParaRPr lang="es-ES" sz="1800" b="1" dirty="0">
            <a:effectLst>
              <a:glow rad="63500">
                <a:schemeClr val="tx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3A4AA2-672C-4E7F-95B8-A30AC98035A9}" type="parTrans" cxnId="{4A6ABD81-553D-4F1C-9BF5-86067040EDE1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08481C-C9F7-477C-A9A9-BD0131652F9B}" type="sibTrans" cxnId="{4A6ABD81-553D-4F1C-9BF5-86067040EDE1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3717A-D940-4B57-B8D1-543B0DC8950C}">
      <dgm:prSet custT="1"/>
      <dgm:spPr/>
      <dgm:t>
        <a:bodyPr lIns="288000" tIns="36000" anchor="t" anchorCtr="0"/>
        <a:lstStyle/>
        <a:p>
          <a:pPr algn="l">
            <a:lnSpc>
              <a:spcPts val="2100"/>
            </a:lnSpc>
            <a:spcAft>
              <a:spcPts val="0"/>
            </a:spcAft>
          </a:pPr>
          <a:r>
            <a:rPr lang="my-MM" sz="1800" b="1" dirty="0"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လူတို့လက်မှမဟုတ်ဘဲ သခင်ဘုရားထံမှ ဆုလာဘ်ကို ခံရမည်ကို သိမှတ်ကြလော့။ း၈</a:t>
          </a:r>
          <a:endParaRPr lang="es-ES" sz="1800" b="1" dirty="0">
            <a:effectLst>
              <a:glow rad="63500">
                <a:schemeClr val="tx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73F8AF-F1F2-4483-8A1D-AB579503DA30}" type="parTrans" cxnId="{9E05A81D-2F9A-4B00-A932-7707683D03AD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C774C-13E9-494D-90D1-3C4FFF5E93F2}" type="sibTrans" cxnId="{9E05A81D-2F9A-4B00-A932-7707683D03AD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A0BF33-ED41-4267-9EEB-10594D93086B}" type="pres">
      <dgm:prSet presAssocID="{C149653E-F00C-4C27-BB90-AC0C9FC3BEBC}" presName="linearFlow" presStyleCnt="0">
        <dgm:presLayoutVars>
          <dgm:dir/>
          <dgm:resizeHandles val="exact"/>
        </dgm:presLayoutVars>
      </dgm:prSet>
      <dgm:spPr/>
    </dgm:pt>
    <dgm:pt modelId="{834AB869-13AD-41D8-83B3-52D46479F170}" type="pres">
      <dgm:prSet presAssocID="{A397A446-1B74-4A89-BEC0-5009FA332FEB}" presName="composite" presStyleCnt="0"/>
      <dgm:spPr/>
    </dgm:pt>
    <dgm:pt modelId="{369CC690-967D-43C4-A58C-237CB55DD95E}" type="pres">
      <dgm:prSet presAssocID="{A397A446-1B74-4A89-BEC0-5009FA332FEB}" presName="imgShp" presStyleLbl="fgImgPlace1" presStyleIdx="0" presStyleCnt="4" custScaleX="83693" custLinFactX="-61511" custLinFactNeighborX="-100000"/>
      <dgm:spPr>
        <a:prstGeom prst="rightArrowCallout">
          <a:avLst/>
        </a:prstGeom>
        <a:scene3d>
          <a:camera prst="orthographicFront"/>
          <a:lightRig rig="threePt" dir="t"/>
        </a:scene3d>
        <a:sp3d>
          <a:bevelT w="114300" prst="artDeco"/>
        </a:sp3d>
      </dgm:spPr>
    </dgm:pt>
    <dgm:pt modelId="{A1E53F2D-5A09-4E04-8E63-76EC729DD5D0}" type="pres">
      <dgm:prSet presAssocID="{A397A446-1B74-4A89-BEC0-5009FA332FEB}" presName="txShp" presStyleLbl="node1" presStyleIdx="0" presStyleCnt="4" custScaleX="145100">
        <dgm:presLayoutVars>
          <dgm:bulletEnabled val="1"/>
        </dgm:presLayoutVars>
      </dgm:prSet>
      <dgm:spPr/>
    </dgm:pt>
    <dgm:pt modelId="{AB498294-7F8B-4556-A6C1-E9D27643CA84}" type="pres">
      <dgm:prSet presAssocID="{20D0AB43-DEDF-4CEA-9B78-BD517971A0D9}" presName="spacing" presStyleCnt="0"/>
      <dgm:spPr/>
    </dgm:pt>
    <dgm:pt modelId="{1549573E-4242-4490-9A60-B818A2A7D091}" type="pres">
      <dgm:prSet presAssocID="{833F9025-F4E7-44DC-AC86-47E7B60F88CD}" presName="composite" presStyleCnt="0"/>
      <dgm:spPr/>
    </dgm:pt>
    <dgm:pt modelId="{2D7E938E-03E0-495D-A917-2A92D2EA47B0}" type="pres">
      <dgm:prSet presAssocID="{833F9025-F4E7-44DC-AC86-47E7B60F88CD}" presName="imgShp" presStyleLbl="fgImgPlace1" presStyleIdx="1" presStyleCnt="4" custScaleX="83693" custLinFactX="-61511" custLinFactNeighborX="-100000"/>
      <dgm:spPr>
        <a:prstGeom prst="rightArrowCallout">
          <a:avLst/>
        </a:prstGeom>
        <a:scene3d>
          <a:camera prst="orthographicFront"/>
          <a:lightRig rig="threePt" dir="t"/>
        </a:scene3d>
        <a:sp3d>
          <a:bevelT w="114300" prst="artDeco"/>
        </a:sp3d>
      </dgm:spPr>
    </dgm:pt>
    <dgm:pt modelId="{745B370A-F306-42B1-9F85-CFF8054C99EA}" type="pres">
      <dgm:prSet presAssocID="{833F9025-F4E7-44DC-AC86-47E7B60F88CD}" presName="txShp" presStyleLbl="node1" presStyleIdx="1" presStyleCnt="4" custScaleX="145100">
        <dgm:presLayoutVars>
          <dgm:bulletEnabled val="1"/>
        </dgm:presLayoutVars>
      </dgm:prSet>
      <dgm:spPr/>
    </dgm:pt>
    <dgm:pt modelId="{B45BFC9E-D8E9-456F-AEDB-14FE82F74BB9}" type="pres">
      <dgm:prSet presAssocID="{A0920CD6-C3E0-4A50-8AE6-4ADC27933251}" presName="spacing" presStyleCnt="0"/>
      <dgm:spPr/>
    </dgm:pt>
    <dgm:pt modelId="{B89E21E3-E6E0-4A30-A0FD-2EAFAD926B2A}" type="pres">
      <dgm:prSet presAssocID="{3E332583-A9DD-46A9-85E4-91E7EF4910D7}" presName="composite" presStyleCnt="0"/>
      <dgm:spPr/>
    </dgm:pt>
    <dgm:pt modelId="{72839702-2278-462E-8C15-A2609EA74D53}" type="pres">
      <dgm:prSet presAssocID="{3E332583-A9DD-46A9-85E4-91E7EF4910D7}" presName="imgShp" presStyleLbl="fgImgPlace1" presStyleIdx="2" presStyleCnt="4" custScaleX="83693" custLinFactX="-61511" custLinFactNeighborX="-100000"/>
      <dgm:spPr>
        <a:prstGeom prst="rightArrowCallout">
          <a:avLst/>
        </a:prstGeom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5D25A31A-D90A-4F76-AAC1-EB2B5794E37A}" type="pres">
      <dgm:prSet presAssocID="{3E332583-A9DD-46A9-85E4-91E7EF4910D7}" presName="txShp" presStyleLbl="node1" presStyleIdx="2" presStyleCnt="4" custScaleX="145100">
        <dgm:presLayoutVars>
          <dgm:bulletEnabled val="1"/>
        </dgm:presLayoutVars>
      </dgm:prSet>
      <dgm:spPr/>
    </dgm:pt>
    <dgm:pt modelId="{ABDB2510-482D-44B9-9132-A2CFF57A4D7B}" type="pres">
      <dgm:prSet presAssocID="{B108481C-C9F7-477C-A9A9-BD0131652F9B}" presName="spacing" presStyleCnt="0"/>
      <dgm:spPr/>
    </dgm:pt>
    <dgm:pt modelId="{46AEFCE4-178C-4244-84C9-57B41B4DF152}" type="pres">
      <dgm:prSet presAssocID="{D643717A-D940-4B57-B8D1-543B0DC8950C}" presName="composite" presStyleCnt="0"/>
      <dgm:spPr/>
    </dgm:pt>
    <dgm:pt modelId="{D24649E6-0842-420D-B0B2-7F3473DB81B0}" type="pres">
      <dgm:prSet presAssocID="{D643717A-D940-4B57-B8D1-543B0DC8950C}" presName="imgShp" presStyleLbl="fgImgPlace1" presStyleIdx="3" presStyleCnt="4" custScaleX="83693" custLinFactX="-61511" custLinFactNeighborX="-100000"/>
      <dgm:spPr>
        <a:prstGeom prst="rightArrowCallout">
          <a:avLst/>
        </a:prstGeom>
        <a:scene3d>
          <a:camera prst="orthographicFront"/>
          <a:lightRig rig="threePt" dir="t"/>
        </a:scene3d>
        <a:sp3d>
          <a:bevelT w="114300" prst="artDeco"/>
        </a:sp3d>
      </dgm:spPr>
    </dgm:pt>
    <dgm:pt modelId="{9F8C13EB-BA57-4100-9223-99E367FCFA9A}" type="pres">
      <dgm:prSet presAssocID="{D643717A-D940-4B57-B8D1-543B0DC8950C}" presName="txShp" presStyleLbl="node1" presStyleIdx="3" presStyleCnt="4" custScaleX="145100">
        <dgm:presLayoutVars>
          <dgm:bulletEnabled val="1"/>
        </dgm:presLayoutVars>
      </dgm:prSet>
      <dgm:spPr/>
    </dgm:pt>
  </dgm:ptLst>
  <dgm:cxnLst>
    <dgm:cxn modelId="{9E05A81D-2F9A-4B00-A932-7707683D03AD}" srcId="{C149653E-F00C-4C27-BB90-AC0C9FC3BEBC}" destId="{D643717A-D940-4B57-B8D1-543B0DC8950C}" srcOrd="3" destOrd="0" parTransId="{1273F8AF-F1F2-4483-8A1D-AB579503DA30}" sibTransId="{91AC774C-13E9-494D-90D1-3C4FFF5E93F2}"/>
    <dgm:cxn modelId="{71198F20-8E42-4533-A127-494B1F95346C}" type="presOf" srcId="{833F9025-F4E7-44DC-AC86-47E7B60F88CD}" destId="{745B370A-F306-42B1-9F85-CFF8054C99EA}" srcOrd="0" destOrd="0" presId="urn:microsoft.com/office/officeart/2005/8/layout/vList3"/>
    <dgm:cxn modelId="{C9B81636-F76E-4964-B03F-312FE5FB5AC1}" type="presOf" srcId="{D643717A-D940-4B57-B8D1-543B0DC8950C}" destId="{9F8C13EB-BA57-4100-9223-99E367FCFA9A}" srcOrd="0" destOrd="0" presId="urn:microsoft.com/office/officeart/2005/8/layout/vList3"/>
    <dgm:cxn modelId="{BE95E970-DCB6-482F-AC90-42760D0B0227}" srcId="{C149653E-F00C-4C27-BB90-AC0C9FC3BEBC}" destId="{A397A446-1B74-4A89-BEC0-5009FA332FEB}" srcOrd="0" destOrd="0" parTransId="{005B6D6C-77FD-4F8C-9F50-BF0920838BCE}" sibTransId="{20D0AB43-DEDF-4CEA-9B78-BD517971A0D9}"/>
    <dgm:cxn modelId="{4198417B-C8FD-4277-A4B6-3EC5830888BC}" srcId="{C149653E-F00C-4C27-BB90-AC0C9FC3BEBC}" destId="{833F9025-F4E7-44DC-AC86-47E7B60F88CD}" srcOrd="1" destOrd="0" parTransId="{E7E0D990-D672-447A-B68E-EA8967C1B8EF}" sibTransId="{A0920CD6-C3E0-4A50-8AE6-4ADC27933251}"/>
    <dgm:cxn modelId="{9BCE877C-697F-47F8-AB03-2296C7305C19}" type="presOf" srcId="{A397A446-1B74-4A89-BEC0-5009FA332FEB}" destId="{A1E53F2D-5A09-4E04-8E63-76EC729DD5D0}" srcOrd="0" destOrd="0" presId="urn:microsoft.com/office/officeart/2005/8/layout/vList3"/>
    <dgm:cxn modelId="{4A6ABD81-553D-4F1C-9BF5-86067040EDE1}" srcId="{C149653E-F00C-4C27-BB90-AC0C9FC3BEBC}" destId="{3E332583-A9DD-46A9-85E4-91E7EF4910D7}" srcOrd="2" destOrd="0" parTransId="{283A4AA2-672C-4E7F-95B8-A30AC98035A9}" sibTransId="{B108481C-C9F7-477C-A9A9-BD0131652F9B}"/>
    <dgm:cxn modelId="{15F572A0-5E52-43D4-91C9-BE48CE2732FF}" type="presOf" srcId="{3E332583-A9DD-46A9-85E4-91E7EF4910D7}" destId="{5D25A31A-D90A-4F76-AAC1-EB2B5794E37A}" srcOrd="0" destOrd="0" presId="urn:microsoft.com/office/officeart/2005/8/layout/vList3"/>
    <dgm:cxn modelId="{B8812CC6-6988-43B4-8D0D-DB39D0E1D2F4}" type="presOf" srcId="{C149653E-F00C-4C27-BB90-AC0C9FC3BEBC}" destId="{A0A0BF33-ED41-4267-9EEB-10594D93086B}" srcOrd="0" destOrd="0" presId="urn:microsoft.com/office/officeart/2005/8/layout/vList3"/>
    <dgm:cxn modelId="{BFB6D11E-1BB2-4846-ACB2-7A34929805F4}" type="presParOf" srcId="{A0A0BF33-ED41-4267-9EEB-10594D93086B}" destId="{834AB869-13AD-41D8-83B3-52D46479F170}" srcOrd="0" destOrd="0" presId="urn:microsoft.com/office/officeart/2005/8/layout/vList3"/>
    <dgm:cxn modelId="{777C9602-C2EC-45D8-A265-90BF6C7E849B}" type="presParOf" srcId="{834AB869-13AD-41D8-83B3-52D46479F170}" destId="{369CC690-967D-43C4-A58C-237CB55DD95E}" srcOrd="0" destOrd="0" presId="urn:microsoft.com/office/officeart/2005/8/layout/vList3"/>
    <dgm:cxn modelId="{C9946706-4EC0-4C62-93C3-B7F5D37652C2}" type="presParOf" srcId="{834AB869-13AD-41D8-83B3-52D46479F170}" destId="{A1E53F2D-5A09-4E04-8E63-76EC729DD5D0}" srcOrd="1" destOrd="0" presId="urn:microsoft.com/office/officeart/2005/8/layout/vList3"/>
    <dgm:cxn modelId="{355F5641-3E5A-4739-A96F-DEDF001EC98E}" type="presParOf" srcId="{A0A0BF33-ED41-4267-9EEB-10594D93086B}" destId="{AB498294-7F8B-4556-A6C1-E9D27643CA84}" srcOrd="1" destOrd="0" presId="urn:microsoft.com/office/officeart/2005/8/layout/vList3"/>
    <dgm:cxn modelId="{F497E766-2979-4674-8C78-67956D78EF45}" type="presParOf" srcId="{A0A0BF33-ED41-4267-9EEB-10594D93086B}" destId="{1549573E-4242-4490-9A60-B818A2A7D091}" srcOrd="2" destOrd="0" presId="urn:microsoft.com/office/officeart/2005/8/layout/vList3"/>
    <dgm:cxn modelId="{A7B6F17D-AE10-4BB1-81A1-BFA85DC0E706}" type="presParOf" srcId="{1549573E-4242-4490-9A60-B818A2A7D091}" destId="{2D7E938E-03E0-495D-A917-2A92D2EA47B0}" srcOrd="0" destOrd="0" presId="urn:microsoft.com/office/officeart/2005/8/layout/vList3"/>
    <dgm:cxn modelId="{6E64D821-D6CF-4D80-A2E8-A3B5E14C8304}" type="presParOf" srcId="{1549573E-4242-4490-9A60-B818A2A7D091}" destId="{745B370A-F306-42B1-9F85-CFF8054C99EA}" srcOrd="1" destOrd="0" presId="urn:microsoft.com/office/officeart/2005/8/layout/vList3"/>
    <dgm:cxn modelId="{07A0BC48-DADA-41CC-AE35-F90B5B0A1E16}" type="presParOf" srcId="{A0A0BF33-ED41-4267-9EEB-10594D93086B}" destId="{B45BFC9E-D8E9-456F-AEDB-14FE82F74BB9}" srcOrd="3" destOrd="0" presId="urn:microsoft.com/office/officeart/2005/8/layout/vList3"/>
    <dgm:cxn modelId="{989E8AD9-F633-41C2-A40A-4226338D55FA}" type="presParOf" srcId="{A0A0BF33-ED41-4267-9EEB-10594D93086B}" destId="{B89E21E3-E6E0-4A30-A0FD-2EAFAD926B2A}" srcOrd="4" destOrd="0" presId="urn:microsoft.com/office/officeart/2005/8/layout/vList3"/>
    <dgm:cxn modelId="{84DDCD4C-5FF7-471E-85F9-0573FC2F6DA6}" type="presParOf" srcId="{B89E21E3-E6E0-4A30-A0FD-2EAFAD926B2A}" destId="{72839702-2278-462E-8C15-A2609EA74D53}" srcOrd="0" destOrd="0" presId="urn:microsoft.com/office/officeart/2005/8/layout/vList3"/>
    <dgm:cxn modelId="{95F15ED2-F255-4862-B9AE-033F424B5F14}" type="presParOf" srcId="{B89E21E3-E6E0-4A30-A0FD-2EAFAD926B2A}" destId="{5D25A31A-D90A-4F76-AAC1-EB2B5794E37A}" srcOrd="1" destOrd="0" presId="urn:microsoft.com/office/officeart/2005/8/layout/vList3"/>
    <dgm:cxn modelId="{A8F0429B-56CD-4DE6-B3EE-1121F2AB4398}" type="presParOf" srcId="{A0A0BF33-ED41-4267-9EEB-10594D93086B}" destId="{ABDB2510-482D-44B9-9132-A2CFF57A4D7B}" srcOrd="5" destOrd="0" presId="urn:microsoft.com/office/officeart/2005/8/layout/vList3"/>
    <dgm:cxn modelId="{C9F822A1-E636-4141-A175-CA67459AE646}" type="presParOf" srcId="{A0A0BF33-ED41-4267-9EEB-10594D93086B}" destId="{46AEFCE4-178C-4244-84C9-57B41B4DF152}" srcOrd="6" destOrd="0" presId="urn:microsoft.com/office/officeart/2005/8/layout/vList3"/>
    <dgm:cxn modelId="{04D85C9C-2C18-4184-BD8D-5768B82189CE}" type="presParOf" srcId="{46AEFCE4-178C-4244-84C9-57B41B4DF152}" destId="{D24649E6-0842-420D-B0B2-7F3473DB81B0}" srcOrd="0" destOrd="0" presId="urn:microsoft.com/office/officeart/2005/8/layout/vList3"/>
    <dgm:cxn modelId="{822B561B-8238-4CB1-B8C2-F67781EA8F75}" type="presParOf" srcId="{46AEFCE4-178C-4244-84C9-57B41B4DF152}" destId="{9F8C13EB-BA57-4100-9223-99E367FCFA9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C22867-30D4-4533-A874-FAAEEE027C14}" type="doc">
      <dgm:prSet loTypeId="urn:microsoft.com/office/officeart/2005/8/layout/vList3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0545F65-F9D1-4FA9-915D-25830A91C72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my-MM" sz="1800" b="1" dirty="0">
              <a:solidFill>
                <a:schemeClr val="tx1"/>
              </a:solidFill>
              <a:effectLst/>
            </a:rPr>
            <a:t>သခင်တိုင်းသည် အထက်ကောင်းကင်ဘုံ၌ရှိသော အရှင်မြတ်ရှိတော်မူ၏။ ကျွန်ုပ်တို့အားလုံးသည် ခရစ်တော်၏ ကျွန်ချင်းများ ဖြစ်ကြသည်။</a:t>
          </a:r>
          <a:endParaRPr lang="es-ES" sz="1800" b="1" dirty="0">
            <a:solidFill>
              <a:schemeClr val="tx1"/>
            </a:solidFill>
            <a:effectLst/>
          </a:endParaRPr>
        </a:p>
      </dgm:t>
    </dgm:pt>
    <dgm:pt modelId="{F1B6990F-88E6-41A3-A843-B97610C70DFD}" type="parTrans" cxnId="{6F31DDC9-AA29-49A5-AEAE-8CC23836E99F}">
      <dgm:prSet/>
      <dgm:spPr/>
      <dgm:t>
        <a:bodyPr/>
        <a:lstStyle/>
        <a:p>
          <a:endParaRPr lang="es-ES" sz="1800" b="1">
            <a:solidFill>
              <a:schemeClr val="tx1"/>
            </a:solidFill>
            <a:effectLst/>
          </a:endParaRPr>
        </a:p>
      </dgm:t>
    </dgm:pt>
    <dgm:pt modelId="{B85F7E46-811C-47CC-8D0B-787067D3F822}" type="sibTrans" cxnId="{6F31DDC9-AA29-49A5-AEAE-8CC23836E99F}">
      <dgm:prSet/>
      <dgm:spPr/>
      <dgm:t>
        <a:bodyPr/>
        <a:lstStyle/>
        <a:p>
          <a:endParaRPr lang="es-ES" sz="1800" b="1">
            <a:solidFill>
              <a:schemeClr val="tx1"/>
            </a:solidFill>
            <a:effectLst/>
          </a:endParaRPr>
        </a:p>
      </dgm:t>
    </dgm:pt>
    <dgm:pt modelId="{546B2772-D868-4205-8F2F-E7105F9B37AA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my-MM" sz="1800" b="1" dirty="0">
              <a:solidFill>
                <a:schemeClr val="tx1"/>
              </a:solidFill>
              <a:effectLst/>
            </a:rPr>
            <a:t>သခင်များသည်သူတို့၏ကျွန်များနှင့်ဘုရားသခင်ရှေ့တော်တွင်ခြားနားမှုမရှိသောကြောင့် သူတို့၏ကျွန်များကို သိက္ခာရှိရှိဆက်ဆံရမည်ဖြစ်သည်။</a:t>
          </a:r>
          <a:endParaRPr lang="es-ES" sz="1800" b="1" dirty="0">
            <a:solidFill>
              <a:schemeClr val="tx1"/>
            </a:solidFill>
            <a:effectLst/>
          </a:endParaRPr>
        </a:p>
      </dgm:t>
    </dgm:pt>
    <dgm:pt modelId="{8A1C43D7-2885-4F31-937F-FF7A0C1FFFBA}" type="parTrans" cxnId="{2D277DEE-235A-40BC-BF55-40528F6649F7}">
      <dgm:prSet/>
      <dgm:spPr/>
      <dgm:t>
        <a:bodyPr/>
        <a:lstStyle/>
        <a:p>
          <a:endParaRPr lang="es-ES" sz="1800" b="1">
            <a:solidFill>
              <a:schemeClr val="tx1"/>
            </a:solidFill>
            <a:effectLst/>
          </a:endParaRPr>
        </a:p>
      </dgm:t>
    </dgm:pt>
    <dgm:pt modelId="{B82DA705-A328-4F8C-B8D6-B7D930523E12}" type="sibTrans" cxnId="{2D277DEE-235A-40BC-BF55-40528F6649F7}">
      <dgm:prSet/>
      <dgm:spPr/>
      <dgm:t>
        <a:bodyPr/>
        <a:lstStyle/>
        <a:p>
          <a:endParaRPr lang="es-ES" sz="1800" b="1">
            <a:solidFill>
              <a:schemeClr val="tx1"/>
            </a:solidFill>
            <a:effectLst/>
          </a:endParaRPr>
        </a:p>
      </dgm:t>
    </dgm:pt>
    <dgm:pt modelId="{F60B529E-4A4E-4F00-8F3D-B66BA29AB6FA}" type="pres">
      <dgm:prSet presAssocID="{4EC22867-30D4-4533-A874-FAAEEE027C14}" presName="linearFlow" presStyleCnt="0">
        <dgm:presLayoutVars>
          <dgm:dir/>
          <dgm:resizeHandles val="exact"/>
        </dgm:presLayoutVars>
      </dgm:prSet>
      <dgm:spPr/>
    </dgm:pt>
    <dgm:pt modelId="{1624293F-4563-400E-A26A-79A027499584}" type="pres">
      <dgm:prSet presAssocID="{40545F65-F9D1-4FA9-915D-25830A91C727}" presName="composite" presStyleCnt="0"/>
      <dgm:spPr/>
    </dgm:pt>
    <dgm:pt modelId="{18A22373-582A-48A5-B0C9-ECF73DF6FB11}" type="pres">
      <dgm:prSet presAssocID="{40545F65-F9D1-4FA9-915D-25830A91C727}" presName="imgShp" presStyleLbl="fgImgPlace1" presStyleIdx="0" presStyleCnt="2" custLinFactX="-42788" custLinFactNeighborX="-100000"/>
      <dgm:spPr>
        <a:prstGeom prst="flowChartMultidocument">
          <a:avLst/>
        </a:prstGeom>
        <a:solidFill>
          <a:schemeClr val="accent2">
            <a:lumMod val="75000"/>
          </a:schemeClr>
        </a:solidFill>
      </dgm:spPr>
    </dgm:pt>
    <dgm:pt modelId="{265389AB-B25E-42D4-94C2-CF9DFB334AF6}" type="pres">
      <dgm:prSet presAssocID="{40545F65-F9D1-4FA9-915D-25830A91C727}" presName="txShp" presStyleLbl="node1" presStyleIdx="0" presStyleCnt="2" custScaleX="144238" custLinFactNeighborX="6264">
        <dgm:presLayoutVars>
          <dgm:bulletEnabled val="1"/>
        </dgm:presLayoutVars>
      </dgm:prSet>
      <dgm:spPr/>
    </dgm:pt>
    <dgm:pt modelId="{CB64B359-386F-42BA-A289-E170C1AE3D4F}" type="pres">
      <dgm:prSet presAssocID="{B85F7E46-811C-47CC-8D0B-787067D3F822}" presName="spacing" presStyleCnt="0"/>
      <dgm:spPr/>
    </dgm:pt>
    <dgm:pt modelId="{7B57CDC9-791D-482E-9F98-8EA6E320376D}" type="pres">
      <dgm:prSet presAssocID="{546B2772-D868-4205-8F2F-E7105F9B37AA}" presName="composite" presStyleCnt="0"/>
      <dgm:spPr/>
    </dgm:pt>
    <dgm:pt modelId="{D3E39B06-96E3-45C9-9D53-37EBB8C37CD7}" type="pres">
      <dgm:prSet presAssocID="{546B2772-D868-4205-8F2F-E7105F9B37AA}" presName="imgShp" presStyleLbl="fgImgPlace1" presStyleIdx="1" presStyleCnt="2" custLinFactX="-42788" custLinFactNeighborX="-100000"/>
      <dgm:spPr>
        <a:prstGeom prst="flowChartMultidocument">
          <a:avLst/>
        </a:prstGeom>
        <a:solidFill>
          <a:schemeClr val="accent3">
            <a:lumMod val="75000"/>
          </a:schemeClr>
        </a:solidFill>
      </dgm:spPr>
    </dgm:pt>
    <dgm:pt modelId="{05308099-7DD0-4E75-87F4-7290224086FC}" type="pres">
      <dgm:prSet presAssocID="{546B2772-D868-4205-8F2F-E7105F9B37AA}" presName="txShp" presStyleLbl="node1" presStyleIdx="1" presStyleCnt="2" custScaleX="144238" custScaleY="128144" custLinFactNeighborX="6264">
        <dgm:presLayoutVars>
          <dgm:bulletEnabled val="1"/>
        </dgm:presLayoutVars>
      </dgm:prSet>
      <dgm:spPr/>
    </dgm:pt>
  </dgm:ptLst>
  <dgm:cxnLst>
    <dgm:cxn modelId="{DF75266C-542B-45F6-B3D3-C14CEBB56780}" type="presOf" srcId="{40545F65-F9D1-4FA9-915D-25830A91C727}" destId="{265389AB-B25E-42D4-94C2-CF9DFB334AF6}" srcOrd="0" destOrd="0" presId="urn:microsoft.com/office/officeart/2005/8/layout/vList3"/>
    <dgm:cxn modelId="{8B182774-9402-4019-8E16-F95308DECE90}" type="presOf" srcId="{4EC22867-30D4-4533-A874-FAAEEE027C14}" destId="{F60B529E-4A4E-4F00-8F3D-B66BA29AB6FA}" srcOrd="0" destOrd="0" presId="urn:microsoft.com/office/officeart/2005/8/layout/vList3"/>
    <dgm:cxn modelId="{476A53BE-7CAC-4CA1-8D01-15406D27D809}" type="presOf" srcId="{546B2772-D868-4205-8F2F-E7105F9B37AA}" destId="{05308099-7DD0-4E75-87F4-7290224086FC}" srcOrd="0" destOrd="0" presId="urn:microsoft.com/office/officeart/2005/8/layout/vList3"/>
    <dgm:cxn modelId="{6F31DDC9-AA29-49A5-AEAE-8CC23836E99F}" srcId="{4EC22867-30D4-4533-A874-FAAEEE027C14}" destId="{40545F65-F9D1-4FA9-915D-25830A91C727}" srcOrd="0" destOrd="0" parTransId="{F1B6990F-88E6-41A3-A843-B97610C70DFD}" sibTransId="{B85F7E46-811C-47CC-8D0B-787067D3F822}"/>
    <dgm:cxn modelId="{2D277DEE-235A-40BC-BF55-40528F6649F7}" srcId="{4EC22867-30D4-4533-A874-FAAEEE027C14}" destId="{546B2772-D868-4205-8F2F-E7105F9B37AA}" srcOrd="1" destOrd="0" parTransId="{8A1C43D7-2885-4F31-937F-FF7A0C1FFFBA}" sibTransId="{B82DA705-A328-4F8C-B8D6-B7D930523E12}"/>
    <dgm:cxn modelId="{CEA5C9B4-B337-44B0-B54D-A9FBE9BBB7F4}" type="presParOf" srcId="{F60B529E-4A4E-4F00-8F3D-B66BA29AB6FA}" destId="{1624293F-4563-400E-A26A-79A027499584}" srcOrd="0" destOrd="0" presId="urn:microsoft.com/office/officeart/2005/8/layout/vList3"/>
    <dgm:cxn modelId="{29BC272E-1B38-429D-9B1A-0F905061D716}" type="presParOf" srcId="{1624293F-4563-400E-A26A-79A027499584}" destId="{18A22373-582A-48A5-B0C9-ECF73DF6FB11}" srcOrd="0" destOrd="0" presId="urn:microsoft.com/office/officeart/2005/8/layout/vList3"/>
    <dgm:cxn modelId="{DF34C181-C4DC-4A25-9D0C-70E694233B9A}" type="presParOf" srcId="{1624293F-4563-400E-A26A-79A027499584}" destId="{265389AB-B25E-42D4-94C2-CF9DFB334AF6}" srcOrd="1" destOrd="0" presId="urn:microsoft.com/office/officeart/2005/8/layout/vList3"/>
    <dgm:cxn modelId="{1089D8AD-D682-41A8-A294-2719691AEAE4}" type="presParOf" srcId="{F60B529E-4A4E-4F00-8F3D-B66BA29AB6FA}" destId="{CB64B359-386F-42BA-A289-E170C1AE3D4F}" srcOrd="1" destOrd="0" presId="urn:microsoft.com/office/officeart/2005/8/layout/vList3"/>
    <dgm:cxn modelId="{0B8651DD-8205-4E6D-9B85-222403AD9F6D}" type="presParOf" srcId="{F60B529E-4A4E-4F00-8F3D-B66BA29AB6FA}" destId="{7B57CDC9-791D-482E-9F98-8EA6E320376D}" srcOrd="2" destOrd="0" presId="urn:microsoft.com/office/officeart/2005/8/layout/vList3"/>
    <dgm:cxn modelId="{4137AA53-A288-4000-A4A3-93AD70CC4F08}" type="presParOf" srcId="{7B57CDC9-791D-482E-9F98-8EA6E320376D}" destId="{D3E39B06-96E3-45C9-9D53-37EBB8C37CD7}" srcOrd="0" destOrd="0" presId="urn:microsoft.com/office/officeart/2005/8/layout/vList3"/>
    <dgm:cxn modelId="{C475BFC0-4531-4E40-83CC-9EBBEFB69CBE}" type="presParOf" srcId="{7B57CDC9-791D-482E-9F98-8EA6E320376D}" destId="{05308099-7DD0-4E75-87F4-7290224086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53F2D-5A09-4E04-8E63-76EC729DD5D0}">
      <dsp:nvSpPr>
        <dsp:cNvPr id="0" name=""/>
        <dsp:cNvSpPr/>
      </dsp:nvSpPr>
      <dsp:spPr>
        <a:xfrm rot="10800000">
          <a:off x="136089" y="546"/>
          <a:ext cx="7485545" cy="62940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000" tIns="36000" rIns="128016" bIns="68580" numCol="1" spcCol="1270" anchor="t" anchorCtr="0">
          <a:noAutofit/>
        </a:bodyPr>
        <a:lstStyle/>
        <a:p>
          <a:pPr marL="0" lvl="0" indent="0" algn="l" defTabSz="800100">
            <a:lnSpc>
              <a:spcPts val="21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သခင်၏စကားကိုခရစ်တော်၏စကားကိုနားထောင်သကဲ့သို့လေးလေးစားစား ကြည်ဖြူစွာနာခံပါ း၅၊</a:t>
          </a:r>
          <a:endParaRPr lang="es-ES" sz="1800" b="1" kern="1200" dirty="0">
            <a:effectLst>
              <a:glow rad="63500">
                <a:schemeClr val="tx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93440" y="546"/>
        <a:ext cx="7328194" cy="629406"/>
      </dsp:txXfrm>
    </dsp:sp>
    <dsp:sp modelId="{369CC690-967D-43C4-A58C-237CB55DD95E}">
      <dsp:nvSpPr>
        <dsp:cNvPr id="0" name=""/>
        <dsp:cNvSpPr/>
      </dsp:nvSpPr>
      <dsp:spPr>
        <a:xfrm>
          <a:off x="19474" y="546"/>
          <a:ext cx="526768" cy="629406"/>
        </a:xfrm>
        <a:prstGeom prst="rightArrowCallou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5B370A-F306-42B1-9F85-CFF8054C99EA}">
      <dsp:nvSpPr>
        <dsp:cNvPr id="0" name=""/>
        <dsp:cNvSpPr/>
      </dsp:nvSpPr>
      <dsp:spPr>
        <a:xfrm rot="10800000">
          <a:off x="136089" y="816301"/>
          <a:ext cx="7485545" cy="62940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000" tIns="36000" rIns="128016" bIns="68580" numCol="1" spcCol="1270" anchor="t" anchorCtr="0">
          <a:noAutofit/>
        </a:bodyPr>
        <a:lstStyle/>
        <a:p>
          <a:pPr marL="0" lvl="0" indent="0" algn="l" defTabSz="800100">
            <a:lnSpc>
              <a:spcPts val="21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စောင့်ကြည့်နေမှသာ အလုပ်မလုပ်ပါနှင့်။ သခင်ယေရှုကို အစေခံသကဲ့သို့ လုပ်ဆောင်ပါ း၆၊</a:t>
          </a:r>
          <a:endParaRPr lang="es-ES" sz="1800" b="1" kern="1200" dirty="0">
            <a:effectLst>
              <a:glow rad="63500">
                <a:schemeClr val="tx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93440" y="816301"/>
        <a:ext cx="7328194" cy="629406"/>
      </dsp:txXfrm>
    </dsp:sp>
    <dsp:sp modelId="{2D7E938E-03E0-495D-A917-2A92D2EA47B0}">
      <dsp:nvSpPr>
        <dsp:cNvPr id="0" name=""/>
        <dsp:cNvSpPr/>
      </dsp:nvSpPr>
      <dsp:spPr>
        <a:xfrm>
          <a:off x="19474" y="816301"/>
          <a:ext cx="526768" cy="629406"/>
        </a:xfrm>
        <a:prstGeom prst="rightArrowCallou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D25A31A-D90A-4F76-AAC1-EB2B5794E37A}">
      <dsp:nvSpPr>
        <dsp:cNvPr id="0" name=""/>
        <dsp:cNvSpPr/>
      </dsp:nvSpPr>
      <dsp:spPr>
        <a:xfrm rot="10800000">
          <a:off x="136089" y="1632057"/>
          <a:ext cx="7485545" cy="629406"/>
        </a:xfrm>
        <a:prstGeom prst="homePlate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88000" tIns="36000" rIns="128016" bIns="68580" numCol="1" spcCol="1270" anchor="t" anchorCtr="0">
          <a:noAutofit/>
        </a:bodyPr>
        <a:lstStyle/>
        <a:p>
          <a:pPr marL="0" lvl="0" indent="0" algn="l" defTabSz="8001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endParaRPr lang="my-MM" sz="1800" b="1" kern="1200" dirty="0">
            <a:effectLst>
              <a:glow rad="63500">
                <a:schemeClr val="tx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001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လူထက် ဘုရားသခင်ကို ဝတ်ပြုသကဲ့သို့ လိုလိုလားလား လုပ်ဆောင်ပါ ၇။</a:t>
          </a:r>
          <a:endParaRPr lang="es-ES" sz="1800" b="1" kern="1200" dirty="0">
            <a:effectLst>
              <a:glow rad="63500">
                <a:schemeClr val="tx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93440" y="1632057"/>
        <a:ext cx="7328194" cy="629406"/>
      </dsp:txXfrm>
    </dsp:sp>
    <dsp:sp modelId="{72839702-2278-462E-8C15-A2609EA74D53}">
      <dsp:nvSpPr>
        <dsp:cNvPr id="0" name=""/>
        <dsp:cNvSpPr/>
      </dsp:nvSpPr>
      <dsp:spPr>
        <a:xfrm>
          <a:off x="19474" y="1632057"/>
          <a:ext cx="526768" cy="629406"/>
        </a:xfrm>
        <a:prstGeom prst="rightArrowCallou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8C13EB-BA57-4100-9223-99E367FCFA9A}">
      <dsp:nvSpPr>
        <dsp:cNvPr id="0" name=""/>
        <dsp:cNvSpPr/>
      </dsp:nvSpPr>
      <dsp:spPr>
        <a:xfrm rot="10800000">
          <a:off x="136089" y="2447812"/>
          <a:ext cx="7485545" cy="62940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000" tIns="36000" rIns="128016" bIns="68580" numCol="1" spcCol="1270" anchor="t" anchorCtr="0">
          <a:noAutofit/>
        </a:bodyPr>
        <a:lstStyle/>
        <a:p>
          <a:pPr marL="0" lvl="0" indent="0" algn="l" defTabSz="800100">
            <a:lnSpc>
              <a:spcPts val="21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လူတို့လက်မှမဟုတ်ဘဲ သခင်ဘုရားထံမှ ဆုလာဘ်ကို ခံရမည်ကို သိမှတ်ကြလော့။ း၈</a:t>
          </a:r>
          <a:endParaRPr lang="es-ES" sz="1800" b="1" kern="1200" dirty="0">
            <a:effectLst>
              <a:glow rad="63500">
                <a:schemeClr val="tx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93440" y="2447812"/>
        <a:ext cx="7328194" cy="629406"/>
      </dsp:txXfrm>
    </dsp:sp>
    <dsp:sp modelId="{D24649E6-0842-420D-B0B2-7F3473DB81B0}">
      <dsp:nvSpPr>
        <dsp:cNvPr id="0" name=""/>
        <dsp:cNvSpPr/>
      </dsp:nvSpPr>
      <dsp:spPr>
        <a:xfrm>
          <a:off x="19474" y="2447812"/>
          <a:ext cx="526768" cy="629406"/>
        </a:xfrm>
        <a:prstGeom prst="rightArrowCallou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389AB-B25E-42D4-94C2-CF9DFB334AF6}">
      <dsp:nvSpPr>
        <dsp:cNvPr id="0" name=""/>
        <dsp:cNvSpPr/>
      </dsp:nvSpPr>
      <dsp:spPr>
        <a:xfrm rot="10800000">
          <a:off x="338766" y="34"/>
          <a:ext cx="7960825" cy="849595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4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  <a:effectLst/>
            </a:rPr>
            <a:t>သခင်တိုင်းသည် အထက်ကောင်းကင်ဘုံ၌ရှိသော အရှင်မြတ်ရှိတော်မူ၏။ ကျွန်ုပ်တို့အားလုံးသည် ခရစ်တော်၏ ကျွန်ချင်းများ ဖြစ်ကြသည်။</a:t>
          </a:r>
          <a:endParaRPr lang="es-ES" sz="1800" b="1" kern="1200" dirty="0">
            <a:solidFill>
              <a:schemeClr val="tx1"/>
            </a:solidFill>
            <a:effectLst/>
          </a:endParaRPr>
        </a:p>
      </dsp:txBody>
      <dsp:txXfrm rot="10800000">
        <a:off x="551165" y="34"/>
        <a:ext cx="7748426" cy="849595"/>
      </dsp:txXfrm>
    </dsp:sp>
    <dsp:sp modelId="{18A22373-582A-48A5-B0C9-ECF73DF6FB11}">
      <dsp:nvSpPr>
        <dsp:cNvPr id="0" name=""/>
        <dsp:cNvSpPr/>
      </dsp:nvSpPr>
      <dsp:spPr>
        <a:xfrm>
          <a:off x="0" y="34"/>
          <a:ext cx="849595" cy="849595"/>
        </a:xfrm>
        <a:prstGeom prst="flowChartMultidocumen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308099-7DD0-4E75-87F4-7290224086FC}">
      <dsp:nvSpPr>
        <dsp:cNvPr id="0" name=""/>
        <dsp:cNvSpPr/>
      </dsp:nvSpPr>
      <dsp:spPr>
        <a:xfrm rot="10800000">
          <a:off x="338766" y="1062028"/>
          <a:ext cx="7960825" cy="1088705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4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  <a:effectLst/>
            </a:rPr>
            <a:t>သခင်များသည်သူတို့၏ကျွန်များနှင့်ဘုရားသခင်ရှေ့တော်တွင်ခြားနားမှုမရှိသောကြောင့် သူတို့၏ကျွန်များကို သိက္ခာရှိရှိဆက်ဆံရမည်ဖြစ်သည်။</a:t>
          </a:r>
          <a:endParaRPr lang="es-ES" sz="1800" b="1" kern="1200" dirty="0">
            <a:solidFill>
              <a:schemeClr val="tx1"/>
            </a:solidFill>
            <a:effectLst/>
          </a:endParaRPr>
        </a:p>
      </dsp:txBody>
      <dsp:txXfrm rot="10800000">
        <a:off x="610942" y="1062028"/>
        <a:ext cx="7688649" cy="1088705"/>
      </dsp:txXfrm>
    </dsp:sp>
    <dsp:sp modelId="{D3E39B06-96E3-45C9-9D53-37EBB8C37CD7}">
      <dsp:nvSpPr>
        <dsp:cNvPr id="0" name=""/>
        <dsp:cNvSpPr/>
      </dsp:nvSpPr>
      <dsp:spPr>
        <a:xfrm>
          <a:off x="0" y="1181583"/>
          <a:ext cx="849595" cy="849595"/>
        </a:xfrm>
        <a:prstGeom prst="flowChartMultidocumen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4E02-6AED-47B7-BA5B-6C6E79CCF233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40AA-B319-466E-AD54-CA21373F70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4E02-6AED-47B7-BA5B-6C6E79CCF233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40AA-B319-466E-AD54-CA21373F70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4E02-6AED-47B7-BA5B-6C6E79CCF233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40AA-B319-466E-AD54-CA21373F70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D3D9-B3DB-C39C-3DB4-7A9CA328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DCDE70-20E2-94E5-38F0-2461F41F7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2E9F6-3BB6-BFBA-1BB8-2DD8F4CA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A155A-EFB3-ED65-F2BE-1ED861E3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153495-FF41-4A0A-6B4C-274AF6B7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5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8C158-3E81-4E23-BA10-B611A33B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0846A-67E0-E38F-AFA2-061C317F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CC658-1018-4B62-7076-9DE26138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F9770-F8FF-5FA3-B63A-0FDD7697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F5CBF-A580-7C57-5A4E-67AFBAC4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9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BAB77-92C5-5C33-AF16-985958C6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AEC50-2311-C58D-B96D-9E81AEDA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EAA0F-6554-7A54-14DC-3A46D5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8CC78-8655-0A96-1EC4-64859255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4384E-CA6B-CB35-FDF3-0EA8FE2E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6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C684A-6EA8-26E8-85AE-6F35E53F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8AA8E-9397-4BAD-EF9C-96660EBCB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275E7-FB90-E21A-CC6F-B138E007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3CAE79-FD9B-A79B-3FBE-79F1F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CACEFD-514A-1794-1E30-27C2412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C5DED-3C9B-B523-A431-904B330B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EA489-CA05-8085-587A-F653CC07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3CDDF-FEDC-3EA0-7AD7-83F56002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FBCE96-1CC5-F16D-ACEA-1E53BECB5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6FD511-906B-23F5-5A95-F6112BD9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78B51A-E75B-EC1A-7158-0DECB4F4D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4D6CE2-6E29-A4DE-7FAF-A582237D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026CE0-BD9E-3858-DEA7-EC30066D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8EFA2E-531A-6422-1EAF-75FAE9FD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92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5EF8-5DBA-3D31-4CEE-F2209C9E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677CF-90A4-16E6-1C9E-46156553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9DB5F3-B883-B17F-4DB5-C63110A9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BB94FA-079B-A0AD-E0CA-EDB1265C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0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B32CF7-92BF-4DC5-F914-CBD7D65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2CE1AB-7B9C-6238-CC50-5D74B62A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3FF6DB-55A5-7147-1902-96093C8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2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F3507-B4E3-A519-D4AD-DD4B7724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26A4E-30AB-078A-A303-9B5255DD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457C3-8888-C25E-B938-D37ACFD1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D751B-9066-E586-22E0-B0A0D746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F985E2-EFAD-6C51-0E11-408B2395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A9959-35C1-FC8B-2155-825F1BDF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0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4E02-6AED-47B7-BA5B-6C6E79CCF233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40AA-B319-466E-AD54-CA21373F70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5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146A3-B2C3-9019-0314-A0EE07C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4B84DF-C709-2184-8C16-6272ABD42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06F5AB-BEE2-3141-4B2C-78603A4ED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FC431-2A70-A09F-EB96-E2126E62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45ABB-DDF7-71FF-0C30-FC159EC8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D4638-4F2E-B6A3-016E-8F8B49C3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8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C914-4948-4329-885E-3DA70EDC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C427AD-9E2E-9D22-ED18-0FBEA1F85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E9ABB-CAC2-FB85-0B1D-CF3EF58C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78466-6CEF-AF46-F0EE-426E26B6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19A1F-373A-4A0C-52D3-E4DDA760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47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C4C406-9F64-03C5-45F7-6515896F5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E190F-2F43-9C60-9BE4-64CF094D8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0697B-BCE4-A813-8BB9-F77C151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C6152-76CB-D0B4-6712-809175BF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0C1A4-584E-D916-7574-4E1A210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4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4E02-6AED-47B7-BA5B-6C6E79CCF233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40AA-B319-466E-AD54-CA21373F70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4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4E02-6AED-47B7-BA5B-6C6E79CCF233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40AA-B319-466E-AD54-CA21373F70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3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4E02-6AED-47B7-BA5B-6C6E79CCF233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40AA-B319-466E-AD54-CA21373F70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6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4E02-6AED-47B7-BA5B-6C6E79CCF233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40AA-B319-466E-AD54-CA21373F70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4E02-6AED-47B7-BA5B-6C6E79CCF233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40AA-B319-466E-AD54-CA21373F70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5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4E02-6AED-47B7-BA5B-6C6E79CCF233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40AA-B319-466E-AD54-CA21373F70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0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4E02-6AED-47B7-BA5B-6C6E79CCF233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40AA-B319-466E-AD54-CA21373F70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6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34E02-6AED-47B7-BA5B-6C6E79CCF233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40AA-B319-466E-AD54-CA21373F70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12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3424FE-8A42-1C82-C0A7-4EBAE2CF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C5616-72CD-38B1-EB7F-BBA48D1C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041721-17EA-69B1-9124-82154BDE2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B645-7F65-43CC-BC8B-8884ACC8048C}" type="datetimeFigureOut">
              <a:rPr lang="es-ES" smtClean="0"/>
              <a:t>29/08/2023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EF990-EDC3-9DFB-7278-A508EEA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2BD33-A30C-E342-B4CF-032034C48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43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7279" y="678353"/>
            <a:ext cx="8097443" cy="608683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D9C4D9-F126-41A9-7DB1-01E18AE9B7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9242" y="761612"/>
            <a:ext cx="7893517" cy="5920176"/>
          </a:xfrm>
          <a:prstGeom prst="rect">
            <a:avLst/>
          </a:prstGeom>
        </p:spPr>
      </p:pic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60" y="4988956"/>
            <a:ext cx="1920000" cy="1776229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ight Triangle 19">
            <a:extLst>
              <a:ext uri="{FF2B5EF4-FFF2-40B4-BE49-F238E27FC236}">
                <a16:creationId xmlns:a16="http://schemas.microsoft.com/office/drawing/2014/main" id="{E6CB0F1A-12DF-8F32-95AD-D6A9E106C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3640" y="678352"/>
            <a:ext cx="1920000" cy="1776229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ight Triangle 19">
            <a:extLst>
              <a:ext uri="{FF2B5EF4-FFF2-40B4-BE49-F238E27FC236}">
                <a16:creationId xmlns:a16="http://schemas.microsoft.com/office/drawing/2014/main" id="{5ABDCA2C-DE5C-6894-7265-54D82A97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3640" y="4988956"/>
            <a:ext cx="1920000" cy="1776229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ight Triangle 19">
            <a:extLst>
              <a:ext uri="{FF2B5EF4-FFF2-40B4-BE49-F238E27FC236}">
                <a16:creationId xmlns:a16="http://schemas.microsoft.com/office/drawing/2014/main" id="{1CED9BD5-3A32-3FC6-7DA2-861DDD540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208360" y="678352"/>
            <a:ext cx="1920000" cy="1776229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rapecio 7">
            <a:extLst>
              <a:ext uri="{FF2B5EF4-FFF2-40B4-BE49-F238E27FC236}">
                <a16:creationId xmlns:a16="http://schemas.microsoft.com/office/drawing/2014/main" id="{2AC7BBFC-3291-5C9B-8B6E-97A4332ED6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1933763" y="2764387"/>
            <a:ext cx="5920177" cy="1914629"/>
          </a:xfrm>
          <a:prstGeom prst="trapezoid">
            <a:avLst>
              <a:gd name="adj" fmla="val 93945"/>
            </a:avLst>
          </a:prstGeom>
          <a:solidFill>
            <a:srgbClr val="AF51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30794A-338F-3B93-1F2B-719983BD0B02}"/>
              </a:ext>
            </a:extLst>
          </p:cNvPr>
          <p:cNvSpPr txBox="1"/>
          <p:nvPr/>
        </p:nvSpPr>
        <p:spPr>
          <a:xfrm rot="5400000">
            <a:off x="8874387" y="3460161"/>
            <a:ext cx="6086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s-ES" sz="2800" b="1" dirty="0" err="1">
                <a:latin typeface="Calibri" panose="020F0502020204030204"/>
              </a:rPr>
              <a:t>Lesson</a:t>
            </a:r>
            <a:r>
              <a:rPr lang="es-ES" sz="2800" b="1" dirty="0">
                <a:latin typeface="Calibri" panose="020F0502020204030204"/>
              </a:rPr>
              <a:t> 11 </a:t>
            </a:r>
            <a:r>
              <a:rPr lang="es-ES" sz="2800" b="1" dirty="0" err="1">
                <a:latin typeface="Calibri" panose="020F0502020204030204"/>
              </a:rPr>
              <a:t>for</a:t>
            </a:r>
            <a:r>
              <a:rPr lang="es-ES" sz="2800" b="1" dirty="0">
                <a:latin typeface="Calibri" panose="020F0502020204030204"/>
              </a:rPr>
              <a:t> </a:t>
            </a:r>
            <a:r>
              <a:rPr lang="es-ES" sz="2800" b="1" dirty="0" err="1">
                <a:latin typeface="Calibri" panose="020F0502020204030204"/>
              </a:rPr>
              <a:t>September</a:t>
            </a:r>
            <a:r>
              <a:rPr lang="es-ES" sz="2800" b="1" dirty="0">
                <a:latin typeface="Calibri" panose="020F0502020204030204"/>
              </a:rPr>
              <a:t> 9, 2023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4CDB5E-C291-87A2-019E-0B808575F53D}"/>
              </a:ext>
            </a:extLst>
          </p:cNvPr>
          <p:cNvSpPr txBox="1"/>
          <p:nvPr/>
        </p:nvSpPr>
        <p:spPr>
          <a:xfrm>
            <a:off x="0" y="64540"/>
            <a:ext cx="1219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my-MM" sz="3600" dirty="0">
                <a:ln w="0"/>
                <a:gradFill>
                  <a:gsLst>
                    <a:gs pos="0">
                      <a:srgbClr val="D91934">
                        <a:lumMod val="50000"/>
                      </a:srgbClr>
                    </a:gs>
                    <a:gs pos="50000">
                      <a:srgbClr val="D91934"/>
                    </a:gs>
                    <a:gs pos="100000">
                      <a:srgbClr val="D9193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ခရစ်တော်ကိုသစ္စာအရှိဆုံးသူအဖြစ်ကျင့်စောင့်ခြင်း</a:t>
            </a:r>
            <a:endParaRPr lang="es-ES" sz="3600" dirty="0">
              <a:ln w="0"/>
              <a:gradFill>
                <a:gsLst>
                  <a:gs pos="0">
                    <a:srgbClr val="D91934">
                      <a:lumMod val="50000"/>
                    </a:srgbClr>
                  </a:gs>
                  <a:gs pos="50000">
                    <a:srgbClr val="D91934"/>
                  </a:gs>
                  <a:gs pos="100000">
                    <a:srgbClr val="D9193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6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1C0D7CE-6E79-A66A-CF89-398DD5169116}"/>
              </a:ext>
            </a:extLst>
          </p:cNvPr>
          <p:cNvSpPr txBox="1"/>
          <p:nvPr/>
        </p:nvSpPr>
        <p:spPr>
          <a:xfrm>
            <a:off x="-10451" y="1288275"/>
            <a:ext cx="840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ကျွန်တွေဒါမှမဟုတ်လက်အောက်ငယ်သားတွေကိုပေါလုဘာအကြံဉာဏ်ပေးခဲ့သလဲ။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566FE28-14B4-5FBA-B909-258224858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213002"/>
              </p:ext>
            </p:extLst>
          </p:nvPr>
        </p:nvGraphicFramePr>
        <p:xfrm>
          <a:off x="171591" y="1753174"/>
          <a:ext cx="7757725" cy="307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5D0AC7B-F2AE-CEDC-3EFC-F96C6C36124D}"/>
              </a:ext>
            </a:extLst>
          </p:cNvPr>
          <p:cNvSpPr txBox="1"/>
          <p:nvPr/>
        </p:nvSpPr>
        <p:spPr>
          <a:xfrm>
            <a:off x="4243200" y="4908005"/>
            <a:ext cx="79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ကျွန်ုပ်တို့သည်မြေကြီးဆိုင်ရာ၊ယာယီသခင်များသို့မဟုတ်သူဌေးများကိုအမှုဆောင်သည်။သို့သော်ကျွန်ုပ်တို့၏စစ်မှန်သောဝန်ဆောင်မှုမှာယေရှုအတွက်ဖြစ်သည်။ထို့ကြောင့်ခရစ်တော်ကြွလာချိန်တွင်ကျွန်ုပ်တို့၏ဆုလာဘ်သည်လာလိမ့် မည်။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Imagen 7" descr="Un grupo de personas en uniforme&#10;&#10;Descripción generada automáticamente">
            <a:extLst>
              <a:ext uri="{FF2B5EF4-FFF2-40B4-BE49-F238E27FC236}">
                <a16:creationId xmlns:a16="http://schemas.microsoft.com/office/drawing/2014/main" id="{FB00B722-C1CD-4B98-D643-E5D132BA5A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939" y="1661244"/>
            <a:ext cx="3923311" cy="2942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EEFBF3-746F-4C04-AC5A-A54217A568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54400" y="4998987"/>
            <a:ext cx="2150400" cy="1736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99EB99F-29A6-1F20-E2DA-A903A1B855D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2" y="4998987"/>
            <a:ext cx="1796409" cy="1737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85EF2F2-F9D1-4BBA-4562-08EDB83E7FFE}"/>
              </a:ext>
            </a:extLst>
          </p:cNvPr>
          <p:cNvSpPr txBox="1"/>
          <p:nvPr/>
        </p:nvSpPr>
        <p:spPr>
          <a:xfrm>
            <a:off x="0" y="116876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ကျွန်များအတွက်အကြံဉာဏ်။ </a:t>
            </a:r>
          </a:p>
          <a:p>
            <a:pPr algn="ctr" defTabSz="609585"/>
            <a:r>
              <a:rPr lang="my-MM" sz="2800" b="1" dirty="0">
                <a:solidFill>
                  <a:prstClr val="black"/>
                </a:solidFill>
              </a:rPr>
              <a:t>ဧဖက် ၆</a:t>
            </a:r>
            <a:r>
              <a:rPr lang="en-US" sz="2800" b="1" dirty="0">
                <a:solidFill>
                  <a:prstClr val="black"/>
                </a:solidFill>
              </a:rPr>
              <a:t>:</a:t>
            </a:r>
            <a:r>
              <a:rPr lang="my-MM" sz="2800" b="1" dirty="0">
                <a:solidFill>
                  <a:prstClr val="black"/>
                </a:solidFill>
              </a:rPr>
              <a:t>၅</a:t>
            </a:r>
            <a:r>
              <a:rPr lang="en-US" sz="2800" b="1" dirty="0">
                <a:solidFill>
                  <a:prstClr val="black"/>
                </a:solidFill>
              </a:rPr>
              <a:t>-</a:t>
            </a:r>
            <a:r>
              <a:rPr lang="my-MM" sz="2800" b="1" dirty="0">
                <a:solidFill>
                  <a:prstClr val="black"/>
                </a:solidFill>
              </a:rPr>
              <a:t>၈</a:t>
            </a:r>
            <a:endParaRPr lang="es-E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BEBB32-B963-8325-4366-BDC47ECED2D9}"/>
              </a:ext>
            </a:extLst>
          </p:cNvPr>
          <p:cNvSpPr txBox="1"/>
          <p:nvPr/>
        </p:nvSpPr>
        <p:spPr>
          <a:xfrm>
            <a:off x="4169139" y="6150114"/>
            <a:ext cx="788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အကယ်၍သင်သည်တစ်စုံတစ်ဦး၏အခွင့်အာဏာအောက်တွင်အလုပ်လုပ်ပါကဤအကြံဉာဏ်များကိုသင်မည်သို့အသုံးချနိုင်မည်နည်း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32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9CC690-967D-43C4-A58C-237CB55DD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369CC690-967D-43C4-A58C-237CB55DD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369CC690-967D-43C4-A58C-237CB55DD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369CC690-967D-43C4-A58C-237CB55DD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369CC690-967D-43C4-A58C-237CB55DD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E53F2D-5A09-4E04-8E63-76EC729DD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A1E53F2D-5A09-4E04-8E63-76EC729DD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A1E53F2D-5A09-4E04-8E63-76EC729DD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A1E53F2D-5A09-4E04-8E63-76EC729DD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A1E53F2D-5A09-4E04-8E63-76EC729DD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7E938E-03E0-495D-A917-2A92D2EA4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2D7E938E-03E0-495D-A917-2A92D2EA4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2D7E938E-03E0-495D-A917-2A92D2EA4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2D7E938E-03E0-495D-A917-2A92D2EA4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2D7E938E-03E0-495D-A917-2A92D2EA4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5B370A-F306-42B1-9F85-CFF8054C9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45B370A-F306-42B1-9F85-CFF8054C9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745B370A-F306-42B1-9F85-CFF8054C9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745B370A-F306-42B1-9F85-CFF8054C9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745B370A-F306-42B1-9F85-CFF8054C9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839702-2278-462E-8C15-A2609EA74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72839702-2278-462E-8C15-A2609EA74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72839702-2278-462E-8C15-A2609EA74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72839702-2278-462E-8C15-A2609EA74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72839702-2278-462E-8C15-A2609EA74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25A31A-D90A-4F76-AAC1-EB2B5794E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5D25A31A-D90A-4F76-AAC1-EB2B5794E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5D25A31A-D90A-4F76-AAC1-EB2B5794E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5D25A31A-D90A-4F76-AAC1-EB2B5794E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5D25A31A-D90A-4F76-AAC1-EB2B5794E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4649E6-0842-420D-B0B2-7F3473DB8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D24649E6-0842-420D-B0B2-7F3473DB8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D24649E6-0842-420D-B0B2-7F3473DB8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D24649E6-0842-420D-B0B2-7F3473DB8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D24649E6-0842-420D-B0B2-7F3473DB8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8C13EB-BA57-4100-9223-99E367FCF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9F8C13EB-BA57-4100-9223-99E367FCF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9F8C13EB-BA57-4100-9223-99E367FCF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9F8C13EB-BA57-4100-9223-99E367FCF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9F8C13EB-BA57-4100-9223-99E367FCF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one"/>
        </p:bldSub>
      </p:bldGraphic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BBAE3E-5F70-4B77-0954-62FC9AB386C6}"/>
              </a:ext>
            </a:extLst>
          </p:cNvPr>
          <p:cNvSpPr txBox="1"/>
          <p:nvPr/>
        </p:nvSpPr>
        <p:spPr>
          <a:xfrm>
            <a:off x="-2" y="237265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သခင်များအတွက်အကြံဥာဏ်များ။ </a:t>
            </a:r>
          </a:p>
          <a:p>
            <a:pPr algn="ctr" defTabSz="609585"/>
            <a:r>
              <a:rPr lang="my-MM" sz="2800" b="1" dirty="0">
                <a:solidFill>
                  <a:prstClr val="black"/>
                </a:solidFill>
              </a:rPr>
              <a:t>ဧဖက် ၆</a:t>
            </a:r>
            <a:r>
              <a:rPr lang="en-US" sz="2800" b="1" dirty="0">
                <a:solidFill>
                  <a:prstClr val="black"/>
                </a:solidFill>
              </a:rPr>
              <a:t>:</a:t>
            </a:r>
            <a:r>
              <a:rPr lang="my-MM" sz="2800" b="1" dirty="0">
                <a:solidFill>
                  <a:prstClr val="black"/>
                </a:solidFill>
              </a:rPr>
              <a:t>၉</a:t>
            </a:r>
            <a:endParaRPr lang="es-ES" sz="2800" b="1" dirty="0">
              <a:ln/>
              <a:solidFill>
                <a:srgbClr val="E3B84B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3C7E43-F9BF-9AE8-A96E-25AA6C7B6F22}"/>
              </a:ext>
            </a:extLst>
          </p:cNvPr>
          <p:cNvSpPr txBox="1"/>
          <p:nvPr/>
        </p:nvSpPr>
        <p:spPr>
          <a:xfrm>
            <a:off x="3524195" y="1472882"/>
            <a:ext cx="8667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အံ့သြစရာသခင်များသည်၎င်းတို့၏ခရစ်ယာန်ကျေးကျွန်များက၎င်းတို့အား ခြိမ်းခြောက်ခြင်းမပြုဘဲ၎င်းတို့ကိုခြိမ်းခြောက်ခြင်းမပြုသကဲ့သို့သခင်များသည်တူညီသောအရာကိုလုပ်ဆောင်ရမည်ဖြစ်သည်။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D0D791A-F660-7D83-E085-79C0612BD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457372"/>
              </p:ext>
            </p:extLst>
          </p:nvPr>
        </p:nvGraphicFramePr>
        <p:xfrm>
          <a:off x="3744995" y="2902581"/>
          <a:ext cx="8299592" cy="215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8F729D5-E6CD-D110-46E9-F8AD7CEFBA78}"/>
              </a:ext>
            </a:extLst>
          </p:cNvPr>
          <p:cNvSpPr txBox="1"/>
          <p:nvPr/>
        </p:nvSpPr>
        <p:spPr>
          <a:xfrm>
            <a:off x="3524195" y="5145683"/>
            <a:ext cx="8299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ခင်နှင့်ကျွန်များအထက်အရာရှိများနှင့်လက်အောက်ငယ်သားများသည်အတူတကွဘုရားကျောင်းတွင်ဝတ်ပြုကိုးကွယ်နိုင်သည့်တစ်ခုတည်းသောနည်းလမ်းမှာနှစ်ဦးနှစ်ဘက်ဆက်ဆံရေးတွင်ယဉ်ကျေးပျူငှာစွာပြုမူ၍သခင်ယေရှုကိုသူတို့၏သခင်ကဲ့သို့ ဆက်ဆံပါ၊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0" name="Imagen 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D346CF5C-70D9-E8CA-B55F-0F2BB6C2A8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2"/>
          <a:stretch/>
        </p:blipFill>
        <p:spPr>
          <a:xfrm>
            <a:off x="0" y="1156083"/>
            <a:ext cx="3830400" cy="52455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7B6070-9866-4943-C461-B54E453D871D}"/>
              </a:ext>
            </a:extLst>
          </p:cNvPr>
          <p:cNvSpPr txBox="1"/>
          <p:nvPr/>
        </p:nvSpPr>
        <p:spPr>
          <a:xfrm>
            <a:off x="3493192" y="2442997"/>
            <a:ext cx="8667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ရှင်ပေါလုသည်ဤအကြံဉာဏ်ကိုအဘယ်ကြောင့်ပေးသနည်း။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97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A22373-582A-48A5-B0C9-ECF73DF6F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18A22373-582A-48A5-B0C9-ECF73DF6F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5389AB-B25E-42D4-94C2-CF9DFB334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265389AB-B25E-42D4-94C2-CF9DFB334A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39B06-96E3-45C9-9D53-37EBB8C37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D3E39B06-96E3-45C9-9D53-37EBB8C37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308099-7DD0-4E75-87F4-729022408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5308099-7DD0-4E75-87F4-729022408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 uiExpand="1">
        <p:bldSub>
          <a:bldDgm bld="one"/>
        </p:bldSub>
      </p:bldGraphic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AE5696D-004D-1EF6-DE1D-07873689E5BF}"/>
              </a:ext>
            </a:extLst>
          </p:cNvPr>
          <p:cNvSpPr txBox="1"/>
          <p:nvPr/>
        </p:nvSpPr>
        <p:spPr>
          <a:xfrm>
            <a:off x="2498346" y="1797025"/>
            <a:ext cx="9414076" cy="4360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467" b="1" dirty="0">
                <a:solidFill>
                  <a:prstClr val="black"/>
                </a:solidFill>
                <a:latin typeface="Constantia" panose="02030602050306030303" pitchFamily="18" charset="0"/>
              </a:rPr>
              <a:t>ခရစ်တော်သည်ငါတို့အားမှာထားတော်မူသည်အတိုင်း ငါတို့ကိုပြုလျှင်ငါတို့ကိုသူ၏ကျွန်ဟုခေါ်တော်မူ၏။ လူသားတိုင်းသည်မိမိနယ်ပယ်၊နေရာ၊အလုပ်တို့ကို ပေးအပ်ထားပြီး၊ဘုရားသခင်သည်၎င်းတို့၏ခေါ်ဝေါ် ခြင်းကိုဖြည့်ဆည်းပေးသည်ထက်အနိမ့်ဆုံးနှင့်အကြီးမြတ်ဆုံးသူများထံမှလျော့နည်း၍မတောင်းဆိုတော့ပေ။ ငါတို့ကငါတို့ပိုင်တာမဟုတ်ဘူး။ငါတို့သည်ကျေးဇူးတော်အားဖြင့်ခရစ်တော်၏ကျွန်များဖြစ်ကြပြီ။</a:t>
            </a:r>
            <a:endParaRPr lang="es-ES" sz="3467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4475D-F6A9-461B-509F-A64253619A46}"/>
              </a:ext>
            </a:extLst>
          </p:cNvPr>
          <p:cNvSpPr txBox="1"/>
          <p:nvPr/>
        </p:nvSpPr>
        <p:spPr>
          <a:xfrm>
            <a:off x="5742506" y="6292623"/>
            <a:ext cx="552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E. G. W. (This Day With God, June 6)</a:t>
            </a:r>
            <a:endParaRPr lang="es-E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23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n 3" descr="Un grupo de personas disfrazadas posando&#10;&#10;Descripción generada automáticamente con confianza media">
            <a:extLst>
              <a:ext uri="{FF2B5EF4-FFF2-40B4-BE49-F238E27FC236}">
                <a16:creationId xmlns:a16="http://schemas.microsoft.com/office/drawing/2014/main" id="{63E132E9-AB53-A17C-258D-0103ADC30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79145" y="299510"/>
            <a:ext cx="5221625" cy="62589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69627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27C8DFBC-4628-EFC4-F2C9-CCF7664B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16026" y="0"/>
            <a:ext cx="6275975" cy="3429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B8498C-D1CB-A4F5-8CF7-CBE6301FBA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4"/>
          <a:stretch/>
        </p:blipFill>
        <p:spPr>
          <a:xfrm>
            <a:off x="6138865" y="190501"/>
            <a:ext cx="5845969" cy="304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0FD1323-EE43-BF9E-CA52-813A23F40CF5}"/>
              </a:ext>
            </a:extLst>
          </p:cNvPr>
          <p:cNvSpPr txBox="1"/>
          <p:nvPr/>
        </p:nvSpPr>
        <p:spPr>
          <a:xfrm>
            <a:off x="5779913" y="3804672"/>
            <a:ext cx="6275972" cy="31085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/>
            <a:r>
              <a:rPr lang="my-MM" sz="2800" b="1" dirty="0">
                <a:ln/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သခင်တို့၊ ခြိမ်းချောက်ခြင်းကိုချုပ်တည်း၍၊ ကိုယ်ကျွန်တို့ကို ထိုနည်းတူဦပကြလော့။ သင်တို့၏သခင်သည်ကောင်းကင်ဘုံ၌ရှိတော်မူသည်ကိုလည်းကောင်း၊ ထိုသခင်သည် အဘယ်သူ၏မျက်နှာကိုမှတ်တော်မမူသည်ကိုလည်းကောင်း သိမှတ်ကြလော့။ (ဧဖက်၊ ၆း၉)။</a:t>
            </a:r>
            <a:endParaRPr lang="es-ES" sz="2800" b="1" dirty="0">
              <a:ln/>
              <a:solidFill>
                <a:srgbClr val="ED7D31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DD9F79E-3827-8D94-C1BF-6C3FAEA15E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4002039"/>
          </a:xfrm>
          <a:prstGeom prst="rect">
            <a:avLst/>
          </a:prstGeom>
          <a:blipFill>
            <a:blip r:embed="rId2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D11AA6-D5D9-0BF1-B477-E293DBDCF8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02040"/>
            <a:ext cx="12192000" cy="2855961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405FAB3-198E-F1C9-F1F5-A072425193B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4002039"/>
            <a:ext cx="12192000" cy="0"/>
          </a:xfrm>
          <a:prstGeom prst="line">
            <a:avLst/>
          </a:prstGeom>
          <a:ln w="76200" cmpd="sng"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4E2E22C3-E456-F782-663A-770436DFBF0D}"/>
              </a:ext>
            </a:extLst>
          </p:cNvPr>
          <p:cNvSpPr txBox="1"/>
          <p:nvPr/>
        </p:nvSpPr>
        <p:spPr>
          <a:xfrm>
            <a:off x="4694400" y="4110864"/>
            <a:ext cx="749760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400" b="1" dirty="0">
                <a:solidFill>
                  <a:srgbClr val="84159B"/>
                </a:solidFill>
              </a:rPr>
              <a:t>မျိုးဆက်များတစ်လျှောက်စည်းလုံးညီညွတ်မှု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  <a:p>
            <a:pPr defTabSz="609585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       </a:t>
            </a:r>
            <a:r>
              <a:rPr lang="my-MM" sz="2400" b="1" dirty="0">
                <a:solidFill>
                  <a:prstClr val="black"/>
                </a:solidFill>
                <a:latin typeface="Calibri" panose="020F0502020204030204"/>
              </a:rPr>
              <a:t>သားသမီးများ</a:t>
            </a:r>
            <a:r>
              <a:rPr lang="my-MM" sz="2400" b="1" dirty="0">
                <a:solidFill>
                  <a:prstClr val="black"/>
                </a:solidFill>
              </a:rPr>
              <a:t>အတွက်အကြံဉာဏ်။ ဧဖက် ၆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၁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၃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မိဘများအတွက်အကြံဉာဏ်။ ဧဖက် ၆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၄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/>
            <a:endParaRPr lang="en-US" sz="2400" b="1" dirty="0">
              <a:solidFill>
                <a:srgbClr val="004BE4"/>
              </a:solidFill>
            </a:endParaRPr>
          </a:p>
          <a:p>
            <a:pPr defTabSz="609585"/>
            <a:r>
              <a:rPr lang="my-MM" sz="2400" b="1" dirty="0">
                <a:solidFill>
                  <a:srgbClr val="004BE4"/>
                </a:solidFill>
              </a:rPr>
              <a:t>အထက်အောက် စည်းလုံးညီညွတ်မှု</a:t>
            </a:r>
            <a:endParaRPr lang="en-US" sz="2400" b="1" dirty="0">
              <a:solidFill>
                <a:srgbClr val="004BE4"/>
              </a:solidFill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ကျွန်များအတွက်အကြံဉာဏ်။ ဧဖက် ၆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၅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၈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  <a:latin typeface="Calibri" panose="020F0502020204030204"/>
              </a:rPr>
              <a:t>သခင်</a:t>
            </a:r>
            <a:r>
              <a:rPr lang="my-MM" sz="2400" b="1" dirty="0">
                <a:solidFill>
                  <a:prstClr val="black"/>
                </a:solidFill>
              </a:rPr>
              <a:t>များအတွက်အကြံဥာဏ်များ။ ဧဖက် ၆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၉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57117A-7F86-7523-15D8-B93BE55F6C1B}"/>
              </a:ext>
            </a:extLst>
          </p:cNvPr>
          <p:cNvSpPr txBox="1"/>
          <p:nvPr/>
        </p:nvSpPr>
        <p:spPr>
          <a:xfrm>
            <a:off x="-11524" y="241236"/>
            <a:ext cx="6654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ပေါလုသည်အသင်းတော်အတွင်းစည်းလုံးညီညွတ်မှုကိုထိန်းသိမ်း ခြင်းဆိုင်ရာသူ၏အကြံဉာဏ်ကိုအသင်းသားအချင်းချင်းကြားဆက်ဆံရေးသော၎င်းလက်အောက်ခံငယ်သားများအပေါ်ဆက်ဆံရေးသော၎င်းထိန်းသိမ်းစောင့်ရှောင့်ရန်ပြောပြခြင်းဖြင့်နိဂုံးချုပ် ခဲ့သည်။ဧဖက် ၆း၁</a:t>
            </a:r>
            <a:r>
              <a:rPr lang="en-US" sz="2000" b="1" dirty="0">
                <a:solidFill>
                  <a:prstClr val="black"/>
                </a:solidFill>
              </a:rPr>
              <a:t>-</a:t>
            </a:r>
            <a:r>
              <a:rPr lang="my-MM" sz="2000" b="1" dirty="0">
                <a:solidFill>
                  <a:prstClr val="black"/>
                </a:solidFill>
              </a:rPr>
              <a:t>၉။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Imagen 8" descr="Imagen que contiene hombre, grupo, tabla, gente&#10;&#10;Descripción generada automáticamente">
            <a:extLst>
              <a:ext uri="{FF2B5EF4-FFF2-40B4-BE49-F238E27FC236}">
                <a16:creationId xmlns:a16="http://schemas.microsoft.com/office/drawing/2014/main" id="{E04F5A63-668E-7978-18A3-5D1D0F7040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"/>
          <a:stretch/>
        </p:blipFill>
        <p:spPr>
          <a:xfrm>
            <a:off x="6659998" y="142767"/>
            <a:ext cx="5332233" cy="36276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4159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9147DD-B0EA-CF1E-4B37-A1E4EE4900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35" y="4177075"/>
            <a:ext cx="3459533" cy="2544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4BE4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Imagen 19" descr="Forma, Círculo&#10;&#10;Descripción generada automáticamente">
            <a:extLst>
              <a:ext uri="{FF2B5EF4-FFF2-40B4-BE49-F238E27FC236}">
                <a16:creationId xmlns:a16="http://schemas.microsoft.com/office/drawing/2014/main" id="{36DA34A1-DF44-C874-CD4D-683E00AABA1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665" y="5490058"/>
            <a:ext cx="320377" cy="3209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4BA09F80-0052-B5CC-5C4C-02643C46506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665" y="4205876"/>
            <a:ext cx="320377" cy="3209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Imagen que contiene tarjeta de presentación, paraguas&#10;&#10;Descripción generada automáticamente">
            <a:extLst>
              <a:ext uri="{FF2B5EF4-FFF2-40B4-BE49-F238E27FC236}">
                <a16:creationId xmlns:a16="http://schemas.microsoft.com/office/drawing/2014/main" id="{F80420EC-37D4-062A-6C5C-F1BB1A9757F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729" y="4508041"/>
            <a:ext cx="559217" cy="452361"/>
          </a:xfrm>
          <a:prstGeom prst="rect">
            <a:avLst/>
          </a:prstGeom>
        </p:spPr>
      </p:pic>
      <p:pic>
        <p:nvPicPr>
          <p:cNvPr id="37" name="Imagen 36" descr="Imagen que contiene tarjeta de presentación&#10;&#10;Descripción generada automáticamente">
            <a:extLst>
              <a:ext uri="{FF2B5EF4-FFF2-40B4-BE49-F238E27FC236}">
                <a16:creationId xmlns:a16="http://schemas.microsoft.com/office/drawing/2014/main" id="{F0DF9966-FECE-76D1-7CD9-F9C19AB1865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729" y="5797642"/>
            <a:ext cx="559217" cy="452361"/>
          </a:xfrm>
          <a:prstGeom prst="rect">
            <a:avLst/>
          </a:prstGeom>
        </p:spPr>
      </p:pic>
      <p:pic>
        <p:nvPicPr>
          <p:cNvPr id="38" name="Imagen 37" descr="Imagen que contiene tarjeta de presentación&#10;&#10;Descripción generada automáticamente">
            <a:extLst>
              <a:ext uri="{FF2B5EF4-FFF2-40B4-BE49-F238E27FC236}">
                <a16:creationId xmlns:a16="http://schemas.microsoft.com/office/drawing/2014/main" id="{11AC0BCC-EF36-1BDE-DD9D-8971CDE6F7D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729" y="6167252"/>
            <a:ext cx="559217" cy="452361"/>
          </a:xfrm>
          <a:prstGeom prst="rect">
            <a:avLst/>
          </a:prstGeom>
        </p:spPr>
      </p:pic>
      <p:pic>
        <p:nvPicPr>
          <p:cNvPr id="39" name="Imagen 38" descr="Imagen que contiene tarjeta de presentación&#10;&#10;Descripción generada automáticamente">
            <a:extLst>
              <a:ext uri="{FF2B5EF4-FFF2-40B4-BE49-F238E27FC236}">
                <a16:creationId xmlns:a16="http://schemas.microsoft.com/office/drawing/2014/main" id="{773BAF35-FB6B-5101-67F1-9F4314CFC7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729" y="4882078"/>
            <a:ext cx="559217" cy="45236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255F74-1979-B1A6-0B93-6CC23C00570C}"/>
              </a:ext>
            </a:extLst>
          </p:cNvPr>
          <p:cNvSpPr txBox="1"/>
          <p:nvPr/>
        </p:nvSpPr>
        <p:spPr>
          <a:xfrm>
            <a:off x="109383" y="2020113"/>
            <a:ext cx="65335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အထူးသဖြင့်၊သူသည်မိဘများနှင့်သားသမီးများကြား၊သခင်နှင့်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ကျွန်များအကြားဆက်ဆံရေးအမျိုးအစားနှစ်မျိုးကိုကိုင်တွယ်ဖြေရှင်းသည်[မျက်မှောက်ခေတ်တွင်၎င်းသည်အထက်အရာရှိနှင့်လက်အောက်ငယ်သားများကြားတွင်အထက်အောက်ဆက်ဆံရေးနှင့်သက်ဆိုင်ပါ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995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47CCE7-C9C7-4C2D-8EA7-344E44424F9B}"/>
              </a:ext>
            </a:extLst>
          </p:cNvPr>
          <p:cNvSpPr txBox="1"/>
          <p:nvPr/>
        </p:nvSpPr>
        <p:spPr>
          <a:xfrm>
            <a:off x="477157" y="1883229"/>
            <a:ext cx="11714843" cy="2673855"/>
          </a:xfrm>
          <a:prstGeom prst="rect">
            <a:avLst/>
          </a:prstGeom>
          <a:noFill/>
        </p:spPr>
        <p:txBody>
          <a:bodyPr wrap="square">
            <a:prstTxWarp prst="textWave1">
              <a:avLst>
                <a:gd name="adj1" fmla="val 20000"/>
                <a:gd name="adj2" fmla="val 1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09585">
              <a:lnSpc>
                <a:spcPct val="150000"/>
              </a:lnSpc>
            </a:pPr>
            <a:r>
              <a:rPr lang="my-MM" sz="6000" b="1" dirty="0">
                <a:solidFill>
                  <a:srgbClr val="84159B"/>
                </a:solidFill>
              </a:rPr>
              <a:t>မျိုးဆက်များတစ်လျှောက်</a:t>
            </a:r>
            <a:r>
              <a:rPr lang="en-US" sz="6000" b="1" dirty="0">
                <a:solidFill>
                  <a:srgbClr val="84159B"/>
                </a:solidFill>
              </a:rPr>
              <a:t>              </a:t>
            </a:r>
            <a:r>
              <a:rPr lang="my-MM" sz="6000" b="1" dirty="0">
                <a:solidFill>
                  <a:srgbClr val="84159B"/>
                </a:solidFill>
              </a:rPr>
              <a:t>စည်းလုံးညီညွတ်မှု</a:t>
            </a:r>
            <a:r>
              <a:rPr lang="es-ES" sz="60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483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41D3F7-26D1-0C8D-529A-D6F6AC4A07CF}"/>
              </a:ext>
            </a:extLst>
          </p:cNvPr>
          <p:cNvSpPr txBox="1"/>
          <p:nvPr/>
        </p:nvSpPr>
        <p:spPr>
          <a:xfrm>
            <a:off x="1" y="239805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4000" b="1" dirty="0">
                <a:solidFill>
                  <a:prstClr val="black"/>
                </a:solidFill>
              </a:rPr>
              <a:t>ကလေးတွေအတွက်အကြံဉာဏ်။ </a:t>
            </a:r>
            <a:endParaRPr lang="en-US" sz="4000" b="1" dirty="0">
              <a:solidFill>
                <a:prstClr val="black"/>
              </a:solidFill>
            </a:endParaRPr>
          </a:p>
          <a:p>
            <a:pPr algn="ctr" defTabSz="609585"/>
            <a:r>
              <a:rPr lang="my-MM" sz="3200" b="1" dirty="0">
                <a:solidFill>
                  <a:prstClr val="black"/>
                </a:solidFill>
              </a:rPr>
              <a:t>ဧဖက် ၆</a:t>
            </a:r>
            <a:r>
              <a:rPr lang="en-US" sz="3200" b="1" dirty="0">
                <a:solidFill>
                  <a:prstClr val="black"/>
                </a:solidFill>
              </a:rPr>
              <a:t>:</a:t>
            </a:r>
            <a:r>
              <a:rPr lang="my-MM" sz="3200" b="1" dirty="0">
                <a:solidFill>
                  <a:prstClr val="black"/>
                </a:solidFill>
              </a:rPr>
              <a:t>၁</a:t>
            </a:r>
            <a:r>
              <a:rPr lang="en-US" sz="3200" b="1" dirty="0">
                <a:solidFill>
                  <a:prstClr val="black"/>
                </a:solidFill>
              </a:rPr>
              <a:t>-</a:t>
            </a:r>
            <a:r>
              <a:rPr lang="my-MM" sz="3200" b="1" dirty="0">
                <a:solidFill>
                  <a:prstClr val="black"/>
                </a:solidFill>
              </a:rPr>
              <a:t>၃</a:t>
            </a:r>
            <a:endParaRPr lang="es-ES" sz="32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597017-CDAE-39DF-6C5F-1A3857F33E0F}"/>
              </a:ext>
            </a:extLst>
          </p:cNvPr>
          <p:cNvSpPr txBox="1"/>
          <p:nvPr/>
        </p:nvSpPr>
        <p:spPr>
          <a:xfrm>
            <a:off x="3752319" y="1472881"/>
            <a:ext cx="8281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ကလေးများ</a:t>
            </a:r>
            <a:r>
              <a:rPr lang="en-US" sz="2400" b="1" dirty="0">
                <a:solidFill>
                  <a:prstClr val="black"/>
                </a:solidFill>
              </a:rPr>
              <a:t>(ta </a:t>
            </a:r>
            <a:r>
              <a:rPr lang="en-US" sz="2400" b="1" dirty="0" err="1">
                <a:solidFill>
                  <a:prstClr val="black"/>
                </a:solidFill>
              </a:rPr>
              <a:t>tekna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  <a:r>
              <a:rPr lang="my-MM" sz="2400" b="1" dirty="0">
                <a:solidFill>
                  <a:prstClr val="black"/>
                </a:solidFill>
              </a:rPr>
              <a:t>ဟူသောစကားလုံးသည်အသက်အရွယ်မရွေး သားသမီးနှစ်မျိုးလုံးပါဝင်သည်။ဤအကြံပြုချက်သည်မိဘများသို့မဟုတ်အနည်းဆုံးတစ်ဦးအသက်ရှင်နေသေးသူအားလုံးနှင့်သက်ဆိုင်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သည်ဟုဆိုလိုသည်။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01DA39-8D55-2465-50D5-AC5DCD1F20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5"/>
          <a:stretch/>
        </p:blipFill>
        <p:spPr>
          <a:xfrm>
            <a:off x="158508" y="4705373"/>
            <a:ext cx="2830789" cy="175896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rgbClr val="A96C44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B7584B-99F4-ACD8-9C74-0C215075C7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09" y="1214978"/>
            <a:ext cx="3517932" cy="1758967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F593B3-2068-6FC3-3D54-E67681C74233}"/>
              </a:ext>
            </a:extLst>
          </p:cNvPr>
          <p:cNvSpPr txBox="1"/>
          <p:nvPr/>
        </p:nvSpPr>
        <p:spPr>
          <a:xfrm>
            <a:off x="158509" y="3039439"/>
            <a:ext cx="87747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ို့သော်၊အသင်းဝင်များကြားတွင်ဆက်ဆံရေးအကြောင်းစဉ်းစားသောအခါတွင်ပေါလုသည်တက်ကြွသောအသင်းဝင်များဖြစ်နေပြီဖြစ်သောဆယ်ကျော်သက်များနှင့်လူငယ်များကိုစိတ်ထဲတွင်ရှိကောင်းရှိကာမိဘများ၏လက်အောက်ငယ်သားသို့မဟုတ်၎င်းတို့ကိုမှီခိုနေရဆဲဖြစ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64B0C8C-63F8-C7EC-C510-05ADCFD4FA23}"/>
              </a:ext>
            </a:extLst>
          </p:cNvPr>
          <p:cNvSpPr txBox="1"/>
          <p:nvPr/>
        </p:nvSpPr>
        <p:spPr>
          <a:xfrm>
            <a:off x="2989297" y="4915798"/>
            <a:ext cx="64003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ခရစ်တော်၌ကျွန်ုပ်တို့အားလုံးတန်းတူညီတူရှိသော်လည်း၊ဆယ်ကျော်သက်သို့မဟုတ်ငယ်ရွယ်သူသည်၎င်းတို့၏မိဘများကိုမရိုမသေမဆက်ဆံနိုင်သော်လည်းပဉ္စမပညတ်တွင်ဖော်ပြထားသည့်အတိုင်းနာခံရမည်။ဤနာခံမှုသည်ခရစ်တော်ကိုနာခံခြင်းနှင့်အခြားပညတ်တရားတို့ကိုနာခံခြင်းဖြင့်သာကန့်သတ်ထား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E6E09B1-AF96-2A62-6BF3-82914E622B6F}"/>
              </a:ext>
            </a:extLst>
          </p:cNvPr>
          <p:cNvGrpSpPr/>
          <p:nvPr/>
        </p:nvGrpSpPr>
        <p:grpSpPr>
          <a:xfrm>
            <a:off x="9211137" y="2879538"/>
            <a:ext cx="2544524" cy="3667476"/>
            <a:chOff x="6908352" y="2159653"/>
            <a:chExt cx="1908393" cy="2750607"/>
          </a:xfrm>
        </p:grpSpPr>
        <p:pic>
          <p:nvPicPr>
            <p:cNvPr id="5" name="Imagen 4" descr="Imagen que contiene texto, hombre, viejo, grupo&#10;&#10;Descripción generada automáticamente">
              <a:extLst>
                <a:ext uri="{FF2B5EF4-FFF2-40B4-BE49-F238E27FC236}">
                  <a16:creationId xmlns:a16="http://schemas.microsoft.com/office/drawing/2014/main" id="{A74B2360-EC7D-BA55-4D14-29DCDF906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8352" y="2211793"/>
              <a:ext cx="1908393" cy="26984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E7869C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CEF6C901-17BF-567E-C6AA-357296B9C120}"/>
                </a:ext>
              </a:extLst>
            </p:cNvPr>
            <p:cNvSpPr txBox="1"/>
            <p:nvPr/>
          </p:nvSpPr>
          <p:spPr>
            <a:xfrm rot="21299036">
              <a:off x="8137145" y="2159653"/>
              <a:ext cx="505066" cy="3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>
                <a:lnSpc>
                  <a:spcPts val="933"/>
                </a:lnSpc>
              </a:pPr>
              <a:r>
                <a:rPr lang="es-ES" sz="1067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Honra a tus padres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0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D37141-4DA7-749E-194F-97FDAC25EA7F}"/>
              </a:ext>
            </a:extLst>
          </p:cNvPr>
          <p:cNvSpPr txBox="1"/>
          <p:nvPr/>
        </p:nvSpPr>
        <p:spPr>
          <a:xfrm>
            <a:off x="86402" y="272553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မိဘများအတွက်အကြံဉာဏ်။ </a:t>
            </a:r>
            <a:endParaRPr lang="en-US" sz="3600" b="1" dirty="0">
              <a:solidFill>
                <a:prstClr val="black"/>
              </a:solidFill>
            </a:endParaRPr>
          </a:p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ဧဖက် ၆</a:t>
            </a:r>
            <a:r>
              <a:rPr lang="en-US" sz="3600" b="1" dirty="0">
                <a:solidFill>
                  <a:prstClr val="black"/>
                </a:solidFill>
              </a:rPr>
              <a:t>:</a:t>
            </a:r>
            <a:r>
              <a:rPr lang="my-MM" sz="3600" b="1" dirty="0">
                <a:solidFill>
                  <a:prstClr val="black"/>
                </a:solidFill>
              </a:rPr>
              <a:t>၄</a:t>
            </a:r>
            <a:endParaRPr lang="en-US" sz="3600" b="1" dirty="0">
              <a:solidFill>
                <a:srgbClr val="004BE4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C20DE8-16A4-E35D-2DD9-B788FE0A0ABE}"/>
              </a:ext>
            </a:extLst>
          </p:cNvPr>
          <p:cNvSpPr txBox="1"/>
          <p:nvPr/>
        </p:nvSpPr>
        <p:spPr>
          <a:xfrm>
            <a:off x="1" y="1401610"/>
            <a:ext cx="8588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လေးများ၏တာဝန်ဝတ္တရားနာခံမှုသည်မိဘများအား၎င်းတို့၏အာဏာကိုအလွဲသုံးစားလုပ်နိုင်သည့်အနေအထားတွင်ရှိနေသည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4705ED-9EC0-C8D3-ACBA-F1EAD88CE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125" y="1639531"/>
            <a:ext cx="4067044" cy="2712719"/>
          </a:xfrm>
          <a:prstGeom prst="rect">
            <a:avLst/>
          </a:prstGeom>
          <a:ln w="76200" cap="sq">
            <a:solidFill>
              <a:srgbClr val="EE6F95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 descr="Un grupo de personas sentadas&#10;&#10;Descripción generada automáticamente">
            <a:extLst>
              <a:ext uri="{FF2B5EF4-FFF2-40B4-BE49-F238E27FC236}">
                <a16:creationId xmlns:a16="http://schemas.microsoft.com/office/drawing/2014/main" id="{50757078-83CC-1582-6E33-C9CBC1490B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477" y="4684561"/>
            <a:ext cx="5921524" cy="2063255"/>
          </a:xfrm>
          <a:prstGeom prst="snip2DiagRect">
            <a:avLst>
              <a:gd name="adj1" fmla="val 1768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716BF8-0346-D303-C9E4-C809F8C4B6E2}"/>
              </a:ext>
            </a:extLst>
          </p:cNvPr>
          <p:cNvSpPr txBox="1"/>
          <p:nvPr/>
        </p:nvSpPr>
        <p:spPr>
          <a:xfrm>
            <a:off x="0" y="3429000"/>
            <a:ext cx="78551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ဆုံးမပဲ့ပြင်မှု၊သတိပေးချက်၊သွန်သင်ချက်အားလုံးသည်ခရစ်တော်၌ရှိသင့်သည်။မိဘအခွင့်အာဏာ၏ရည်ရွယ်ချက်မှာသားသမီးများကို ကယ်တင်ရှင်၏ခြေရင်းသို့ပို့ဆောင်ရန်ဖြစ်သည်။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B1894C0-0ACD-FAFA-1384-C727641464C4}"/>
              </a:ext>
            </a:extLst>
          </p:cNvPr>
          <p:cNvSpPr txBox="1"/>
          <p:nvPr/>
        </p:nvSpPr>
        <p:spPr>
          <a:xfrm>
            <a:off x="-1" y="2266667"/>
            <a:ext cx="7855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ထို့ကြောင့်မိဘများသည်မိမိတို့၏အခွင့်အာဏာကိုထိန်းကျောင်းကြရမည်ဖြစ်သည်။ဒေါသဖြစ်စေသောသားသမီးများကိုပြင်းထန်စွာမလွှမ်းမိုးသင့်ပါ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8A37B8-FB86-C77B-E5E1-2D94E8836573}"/>
              </a:ext>
            </a:extLst>
          </p:cNvPr>
          <p:cNvSpPr txBox="1"/>
          <p:nvPr/>
        </p:nvSpPr>
        <p:spPr>
          <a:xfrm>
            <a:off x="6182402" y="4518899"/>
            <a:ext cx="60095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en-US" sz="2000" b="1" dirty="0">
                <a:solidFill>
                  <a:prstClr val="black"/>
                </a:solidFill>
              </a:rPr>
              <a:t>Ellen G. White </a:t>
            </a:r>
            <a:r>
              <a:rPr lang="my-MM" sz="2000" b="1" dirty="0">
                <a:solidFill>
                  <a:prstClr val="black"/>
                </a:solidFill>
              </a:rPr>
              <a:t>ကဤဆက်ဆံရေးကိုအောက်ပါ အတိုင်းအဓိပ္ပါယ်ဖွင့်ဆိုသည်။အိမ်တွင်သာယာပါစေ။မသန့်ရှင်းသောဒေါသကိုနှိုးဆွပေးမည့်စကားလုံးတိုင်းကိုချုပ်တည်းထားပါ။မိဘများ၏ပြင်းထန်မှုသို့မဟုတ်ဖိနှိပ်ခံရခြင်းသို့မဟုတ်သားသမီးများမနာခံမှုအတွက်ဘုရားသခင့်နှုတ်က ပါဌ်တော်တွင်လိုင်စင်မပေးထားပါ။ကလေးလမ်းညွှန်၊ </a:t>
            </a:r>
            <a:r>
              <a:rPr lang="en-US" sz="2000" b="1" dirty="0">
                <a:solidFill>
                  <a:prstClr val="black"/>
                </a:solidFill>
              </a:rPr>
              <a:t>p. 259)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437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AE5696D-004D-1EF6-DE1D-07873689E5BF}"/>
              </a:ext>
            </a:extLst>
          </p:cNvPr>
          <p:cNvSpPr txBox="1"/>
          <p:nvPr/>
        </p:nvSpPr>
        <p:spPr>
          <a:xfrm>
            <a:off x="381000" y="828288"/>
            <a:ext cx="11615057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  <a:spcBef>
                <a:spcPts val="800"/>
              </a:spcBef>
            </a:pPr>
            <a:r>
              <a:rPr lang="my-MM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သားသမီးများကိုသခင်ဘုရား၌မိဘစကားနာခံရန်၊ထောက်မစွာ၊လက်အောက်ခံရန်တမန်တော်အားဆုံးမတော်မူသည်။အပြစ်ကိုဆန့်ကျင်ဘက်ပြုသော၊ယုံကြည်သူ၊ခရစ်တော်၏ကြွလာခြင်းကိုစောင့်မျှော်ကြည့်ရှုသောလူငယ်များ၊အပြစ်ကိုဆန့်ကျင်ဘက်ပြုသောလူငယ်တို့၏အတွေးအမြင် သည်မည်မျှတန်ဖိုးရှိသနည်း။မိဘအုပ်ထိန်းသူနှင့်သခင်ယေရှုကိုချစ်မြတ်နိုးသူသည်ကိုယ်တော်၏ပေါ်ထွန်းခြင်းကိုနှစ်သက်ပြီးငြိမ်သက်စွာတွေ့ဆုံ မည့်သူများတွင် ပါဝင်ပါမည်။</a:t>
            </a:r>
            <a:endParaRPr lang="es-ES" sz="32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4475D-F6A9-461B-509F-A64253619A46}"/>
              </a:ext>
            </a:extLst>
          </p:cNvPr>
          <p:cNvSpPr txBox="1"/>
          <p:nvPr/>
        </p:nvSpPr>
        <p:spPr>
          <a:xfrm>
            <a:off x="6216968" y="5285394"/>
            <a:ext cx="5594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E. G. W. (In Heavenly Places, July 28)</a:t>
            </a:r>
            <a:endParaRPr lang="es-E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15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47CCE7-C9C7-4C2D-8EA7-344E44424F9B}"/>
              </a:ext>
            </a:extLst>
          </p:cNvPr>
          <p:cNvSpPr txBox="1"/>
          <p:nvPr/>
        </p:nvSpPr>
        <p:spPr>
          <a:xfrm rot="276726">
            <a:off x="238579" y="2484805"/>
            <a:ext cx="11714843" cy="1888391"/>
          </a:xfrm>
          <a:prstGeom prst="rect">
            <a:avLst/>
          </a:prstGeom>
          <a:noFill/>
        </p:spPr>
        <p:txBody>
          <a:bodyPr wrap="square">
            <a:prstTxWarp prst="textWave1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09585"/>
            <a:r>
              <a:rPr lang="my-MM" sz="6000" b="1" dirty="0">
                <a:solidFill>
                  <a:srgbClr val="004BE4"/>
                </a:solidFill>
              </a:rPr>
              <a:t>အထက်အောက်စည်းလုံးညီညွတ်မှု</a:t>
            </a:r>
            <a:endParaRPr lang="en-US" sz="6000" b="1" dirty="0">
              <a:solidFill>
                <a:srgbClr val="004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06AF88-5548-E4FC-FBF9-016655D2BAF6}"/>
              </a:ext>
            </a:extLst>
          </p:cNvPr>
          <p:cNvSpPr txBox="1"/>
          <p:nvPr/>
        </p:nvSpPr>
        <p:spPr>
          <a:xfrm>
            <a:off x="-5" y="79399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ကျွန်များအတွက်အကြံဉာဏ်။ </a:t>
            </a:r>
          </a:p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ဧဖက် ၆</a:t>
            </a:r>
            <a:r>
              <a:rPr lang="en-US" sz="3600" b="1" dirty="0">
                <a:solidFill>
                  <a:prstClr val="black"/>
                </a:solidFill>
              </a:rPr>
              <a:t>:</a:t>
            </a:r>
            <a:r>
              <a:rPr lang="my-MM" sz="3600" b="1" dirty="0">
                <a:solidFill>
                  <a:prstClr val="black"/>
                </a:solidFill>
              </a:rPr>
              <a:t>၅</a:t>
            </a:r>
            <a:r>
              <a:rPr lang="en-US" sz="3600" b="1" dirty="0">
                <a:solidFill>
                  <a:prstClr val="black"/>
                </a:solidFill>
              </a:rPr>
              <a:t>-</a:t>
            </a:r>
            <a:r>
              <a:rPr lang="my-MM" sz="3600" b="1" dirty="0">
                <a:solidFill>
                  <a:prstClr val="black"/>
                </a:solidFill>
              </a:rPr>
              <a:t>၈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C0D7CE-6E79-A66A-CF89-398DD5169116}"/>
              </a:ext>
            </a:extLst>
          </p:cNvPr>
          <p:cNvSpPr txBox="1"/>
          <p:nvPr/>
        </p:nvSpPr>
        <p:spPr>
          <a:xfrm>
            <a:off x="5064376" y="1432275"/>
            <a:ext cx="712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glow rad="127000">
                    <a:srgbClr val="1602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ကျောင်းမှာကျွန်ရှိသလား။ကံမကောင်းစွာဖြင့်၊ယင်းသည်ပထမရာစုအသင်းတော်များတွင်လက်တွေ့ဖြစ်ခဲ့သည်။</a:t>
            </a:r>
            <a:endParaRPr lang="es-ES" sz="2400" b="1" dirty="0">
              <a:solidFill>
                <a:prstClr val="white"/>
              </a:solidFill>
              <a:effectLst>
                <a:glow rad="127000">
                  <a:srgbClr val="16021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C2D5AC2-4E29-B0F8-C645-1727410CC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22" y="1432476"/>
            <a:ext cx="4749445" cy="2473669"/>
          </a:xfrm>
          <a:prstGeom prst="rect">
            <a:avLst/>
          </a:prstGeom>
          <a:ln w="38100" cap="sq">
            <a:solidFill>
              <a:srgbClr val="C3C4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EC4886EA-BE0B-53F0-C11C-A186B34A31D5}"/>
              </a:ext>
            </a:extLst>
          </p:cNvPr>
          <p:cNvGrpSpPr/>
          <p:nvPr/>
        </p:nvGrpSpPr>
        <p:grpSpPr>
          <a:xfrm>
            <a:off x="152822" y="4042071"/>
            <a:ext cx="2812495" cy="2667397"/>
            <a:chOff x="172800" y="3031553"/>
            <a:chExt cx="2109371" cy="2000548"/>
          </a:xfrm>
        </p:grpSpPr>
        <p:pic>
          <p:nvPicPr>
            <p:cNvPr id="6" name="Imagen 5" descr="Un par de personas de pie&#10;&#10;Descripción generada automáticamente con confianza baja">
              <a:extLst>
                <a:ext uri="{FF2B5EF4-FFF2-40B4-BE49-F238E27FC236}">
                  <a16:creationId xmlns:a16="http://schemas.microsoft.com/office/drawing/2014/main" id="{48EC0678-4125-DE31-B140-54599567E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800" y="3044019"/>
              <a:ext cx="2109371" cy="1988082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18FFA70-39A0-9649-6AB4-BCC4C0902096}"/>
                </a:ext>
              </a:extLst>
            </p:cNvPr>
            <p:cNvSpPr txBox="1"/>
            <p:nvPr/>
          </p:nvSpPr>
          <p:spPr>
            <a:xfrm>
              <a:off x="887642" y="3031553"/>
              <a:ext cx="139452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s-ES" sz="1867" b="1">
                  <a:solidFill>
                    <a:prstClr val="white"/>
                  </a:solidFill>
                  <a:effectLst>
                    <a:glow rad="76200">
                      <a:prstClr val="black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Philemon </a:t>
              </a:r>
              <a:r>
                <a:rPr lang="es-ES" sz="1867" b="1" dirty="0">
                  <a:solidFill>
                    <a:prstClr val="white"/>
                  </a:solidFill>
                  <a:effectLst>
                    <a:glow rad="76200">
                      <a:prstClr val="black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15-16</a:t>
              </a:r>
            </a:p>
          </p:txBody>
        </p:sp>
      </p:grpSp>
      <p:pic>
        <p:nvPicPr>
          <p:cNvPr id="12" name="Imagen 11" descr="Un hombre con los brazos levantados&#10;&#10;Descripción generada automáticamente con confianza media">
            <a:extLst>
              <a:ext uri="{FF2B5EF4-FFF2-40B4-BE49-F238E27FC236}">
                <a16:creationId xmlns:a16="http://schemas.microsoft.com/office/drawing/2014/main" id="{C5DD0680-8BD6-1ED4-A022-9FDB2F9865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1"/>
          <a:stretch/>
        </p:blipFill>
        <p:spPr>
          <a:xfrm flipH="1">
            <a:off x="3100495" y="4058692"/>
            <a:ext cx="1859372" cy="265077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5D80DE3-55AA-235B-A1D3-4441B6A41223}"/>
              </a:ext>
            </a:extLst>
          </p:cNvPr>
          <p:cNvSpPr txBox="1"/>
          <p:nvPr/>
        </p:nvSpPr>
        <p:spPr>
          <a:xfrm>
            <a:off x="4959867" y="6070715"/>
            <a:ext cx="7127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1602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ို့သော်တိတ်ဆိတ်ခြင်းသည်ရွေးချယ်စရာတစ်ခုမဟုတ်ပေ။သခင်ကျွန်ဆက်ဆံရေးကိုခရစ်တော်၌ပြန်လည်သတ်မှတ်ရန်လိုအပ်သည်။</a:t>
            </a:r>
            <a:endParaRPr lang="es-ES" sz="2000" b="1" dirty="0">
              <a:solidFill>
                <a:prstClr val="white"/>
              </a:solidFill>
              <a:effectLst>
                <a:glow rad="127000">
                  <a:srgbClr val="16021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F04FA19-E982-9230-E6FF-1C051DC17046}"/>
              </a:ext>
            </a:extLst>
          </p:cNvPr>
          <p:cNvSpPr txBox="1"/>
          <p:nvPr/>
        </p:nvSpPr>
        <p:spPr>
          <a:xfrm>
            <a:off x="5064375" y="4987094"/>
            <a:ext cx="7127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1602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သင်းတော်သည်ထိုအချိန်တွင်လူမှုရေးအဖြစ်မှန်ကိုပြောင်းလဲရန်မခေါ်ဘဲ၊ထိုမတရားသောအခြေအနေကိုနောက်ဆုံးတွင်အဆုံးသတ်မည့်အခြေခံအုတ်မြစ်ချရန်ခေါ်ဆိုခဲ့သည်။</a:t>
            </a:r>
            <a:endParaRPr lang="es-ES" sz="2000" b="1" dirty="0">
              <a:solidFill>
                <a:prstClr val="white"/>
              </a:solidFill>
              <a:effectLst>
                <a:glow rad="127000">
                  <a:srgbClr val="16021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D4A1080-1AC3-3588-7507-AB6B153C6CC1}"/>
              </a:ext>
            </a:extLst>
          </p:cNvPr>
          <p:cNvSpPr txBox="1"/>
          <p:nvPr/>
        </p:nvSpPr>
        <p:spPr>
          <a:xfrm>
            <a:off x="5064370" y="3494377"/>
            <a:ext cx="71276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glow rad="127000">
                    <a:srgbClr val="1602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ပေါလုသည်ခရစ်ယာန်သခင်များအား၎င်းတို့၏ကျွန်များကို လွှတ်ပေးရန်၊သို့မဟုတ်ကျွန်များကိုသခင်ထံမှလွတ်မြောက်ရန်သို့မဟုတ်၎င်းတို့ကိုပုန်ကန်ရန်အဘယ်ကြောင့်မတောင်းဆိုခဲ့သနည်း။</a:t>
            </a:r>
            <a:endParaRPr lang="es-ES" sz="2400" b="1" dirty="0">
              <a:solidFill>
                <a:prstClr val="white"/>
              </a:solidFill>
              <a:effectLst>
                <a:glow rad="127000">
                  <a:srgbClr val="16021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3129DBD-5F02-7E1E-5D2B-28BEA33639F1}"/>
              </a:ext>
            </a:extLst>
          </p:cNvPr>
          <p:cNvSpPr txBox="1"/>
          <p:nvPr/>
        </p:nvSpPr>
        <p:spPr>
          <a:xfrm>
            <a:off x="5064370" y="2294049"/>
            <a:ext cx="7127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glow rad="127000">
                    <a:srgbClr val="1602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ဤအခြေအနေသည်တမန်တော်၏စကားများနှင့်ဆန့်ကျင်ဘက်ဖြစ်သည်– “သင်တို့သည်ယေရှုခရစ်၌ရှိသမျှသော ကျွန်မရှိ၊လွတ်လပ်သောသူမရှိ ဂလာတိ ၃း၂၈။</a:t>
            </a:r>
            <a:endParaRPr lang="es-ES" sz="2400" b="1" dirty="0">
              <a:solidFill>
                <a:prstClr val="white"/>
              </a:solidFill>
              <a:effectLst>
                <a:glow rad="127000">
                  <a:srgbClr val="16021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00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3559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12</cp:revision>
  <dcterms:created xsi:type="dcterms:W3CDTF">2023-08-21T10:37:48Z</dcterms:created>
  <dcterms:modified xsi:type="dcterms:W3CDTF">2023-08-29T13:48:56Z</dcterms:modified>
</cp:coreProperties>
</file>