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94" r:id="rId3"/>
    <p:sldId id="286" r:id="rId4"/>
    <p:sldId id="257" r:id="rId5"/>
    <p:sldId id="258" r:id="rId6"/>
    <p:sldId id="259" r:id="rId7"/>
    <p:sldId id="297" r:id="rId8"/>
    <p:sldId id="295" r:id="rId9"/>
    <p:sldId id="300" r:id="rId10"/>
    <p:sldId id="263" r:id="rId11"/>
    <p:sldId id="299" r:id="rId12"/>
    <p:sldId id="288" r:id="rId13"/>
    <p:sldId id="2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67037F-01E4-487B-9EE2-63D80C5005F1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C8D33EC-1E3C-4115-9AC7-E48A9F879CC3}">
      <dgm:prSet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Jesus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FBA6BF-3D20-4111-AAFA-96E5782D6FAE}" type="parTrans" cxnId="{3D5A6BFE-529A-487E-A5ED-C25AA6790792}">
      <dgm:prSet/>
      <dgm:spPr/>
      <dgm:t>
        <a:bodyPr/>
        <a:lstStyle/>
        <a:p>
          <a:endParaRPr lang="es-ES" sz="1800"/>
        </a:p>
      </dgm:t>
    </dgm:pt>
    <dgm:pt modelId="{311EC88B-42A6-41C4-B987-1A0480D6A0C6}" type="sibTrans" cxnId="{3D5A6BFE-529A-487E-A5ED-C25AA6790792}">
      <dgm:prSet/>
      <dgm:spPr/>
      <dgm:t>
        <a:bodyPr/>
        <a:lstStyle/>
        <a:p>
          <a:endParaRPr lang="es-ES" sz="1800"/>
        </a:p>
      </dgm:t>
    </dgm:pt>
    <dgm:pt modelId="{4F5DA5A8-662A-47E5-9AB1-632C45935F3E}">
      <dgm:prSet custT="1"/>
      <dgm:spPr/>
      <dgm:t>
        <a:bodyPr/>
        <a:lstStyle/>
        <a:p>
          <a:r>
            <a:rPr lang="my-MM" sz="1800" b="1" dirty="0"/>
            <a:t>တန်ခိုးတော်အားဖြင့် ငါတို့အား ပေးတော်မူ၏။ ၆း၁၀</a:t>
          </a:r>
          <a:endParaRPr lang="es-ES" sz="1800" dirty="0"/>
        </a:p>
      </dgm:t>
    </dgm:pt>
    <dgm:pt modelId="{23221590-B9EA-4E1C-BD05-347F0A9FCC54}" type="parTrans" cxnId="{BF14A7D8-C30E-4CBE-ABA1-2C23DA286FC7}">
      <dgm:prSet/>
      <dgm:spPr/>
      <dgm:t>
        <a:bodyPr/>
        <a:lstStyle/>
        <a:p>
          <a:endParaRPr lang="es-ES" sz="1800"/>
        </a:p>
      </dgm:t>
    </dgm:pt>
    <dgm:pt modelId="{F66365C7-F261-4A62-8207-E0A943D8D297}" type="sibTrans" cxnId="{BF14A7D8-C30E-4CBE-ABA1-2C23DA286FC7}">
      <dgm:prSet/>
      <dgm:spPr/>
      <dgm:t>
        <a:bodyPr/>
        <a:lstStyle/>
        <a:p>
          <a:endParaRPr lang="es-ES" sz="1800"/>
        </a:p>
      </dgm:t>
    </dgm:pt>
    <dgm:pt modelId="{2180DFB2-D8BB-446B-AB58-0038DCA6B623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26F9E1-58BB-45D2-AEA9-93BBF5108CD4}" type="parTrans" cxnId="{7C0DF9E3-6955-43AB-B48C-906A58CC92B3}">
      <dgm:prSet/>
      <dgm:spPr/>
      <dgm:t>
        <a:bodyPr/>
        <a:lstStyle/>
        <a:p>
          <a:endParaRPr lang="es-ES" sz="1800"/>
        </a:p>
      </dgm:t>
    </dgm:pt>
    <dgm:pt modelId="{FC99AE46-371A-477C-973A-F830340B5E19}" type="sibTrans" cxnId="{7C0DF9E3-6955-43AB-B48C-906A58CC92B3}">
      <dgm:prSet/>
      <dgm:spPr/>
      <dgm:t>
        <a:bodyPr/>
        <a:lstStyle/>
        <a:p>
          <a:endParaRPr lang="es-ES" sz="1800"/>
        </a:p>
      </dgm:t>
    </dgm:pt>
    <dgm:pt modelId="{B9A4E75E-A939-48A9-952C-C2044563A540}">
      <dgm:prSet custT="1"/>
      <dgm:spPr/>
      <dgm:t>
        <a:bodyPr/>
        <a:lstStyle/>
        <a:p>
          <a:r>
            <a:rPr lang="my-MM" sz="1800" b="1" dirty="0"/>
            <a:t>ကိုယ်တော်သည် ကျွန်ုပ်တို့အား ချပ်ဝတ်တန်ဆာ ပေးသည် ၆း၁၁။</a:t>
          </a:r>
          <a:endParaRPr lang="es-ES" sz="1800" dirty="0"/>
        </a:p>
      </dgm:t>
    </dgm:pt>
    <dgm:pt modelId="{FBFA2BB4-2D0D-453A-A33B-1411E5FB6B80}" type="parTrans" cxnId="{67C19F70-D869-4981-889E-CE47F26C2431}">
      <dgm:prSet/>
      <dgm:spPr/>
      <dgm:t>
        <a:bodyPr/>
        <a:lstStyle/>
        <a:p>
          <a:endParaRPr lang="es-ES" sz="1800"/>
        </a:p>
      </dgm:t>
    </dgm:pt>
    <dgm:pt modelId="{33AA1E22-58F2-4A82-B370-EBAC2EF45987}" type="sibTrans" cxnId="{67C19F70-D869-4981-889E-CE47F26C2431}">
      <dgm:prSet/>
      <dgm:spPr/>
      <dgm:t>
        <a:bodyPr/>
        <a:lstStyle/>
        <a:p>
          <a:endParaRPr lang="es-ES" sz="1800"/>
        </a:p>
      </dgm:t>
    </dgm:pt>
    <dgm:pt modelId="{88F9860F-E14A-474B-8D94-28B0B20CC391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Spirit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026DFC-4CC8-4DA8-9F26-C618C2C0AFBC}" type="parTrans" cxnId="{C2F1B63A-80E2-44FA-9A79-431D4E32ADC1}">
      <dgm:prSet/>
      <dgm:spPr/>
      <dgm:t>
        <a:bodyPr/>
        <a:lstStyle/>
        <a:p>
          <a:endParaRPr lang="es-ES" sz="1800"/>
        </a:p>
      </dgm:t>
    </dgm:pt>
    <dgm:pt modelId="{99190522-6B47-46A2-B4EE-1F7009E87055}" type="sibTrans" cxnId="{C2F1B63A-80E2-44FA-9A79-431D4E32ADC1}">
      <dgm:prSet/>
      <dgm:spPr/>
      <dgm:t>
        <a:bodyPr/>
        <a:lstStyle/>
        <a:p>
          <a:endParaRPr lang="es-ES" sz="1800"/>
        </a:p>
      </dgm:t>
    </dgm:pt>
    <dgm:pt modelId="{AE15936A-7AD7-4BCF-BBD6-52D38A71BA28}">
      <dgm:prSet custT="1"/>
      <dgm:spPr/>
      <dgm:t>
        <a:bodyPr/>
        <a:lstStyle/>
        <a:p>
          <a:r>
            <a:rPr lang="my-MM" sz="1800" b="1" dirty="0"/>
            <a:t>ကျွန်ုပ်တို့အား တိုက်ခိုက်ရန် လက်နက် ၆း၁၇ နှင့် တိုက်ပွဲအစီအစဉ် ၆း၁၈ ကို ပေးသည်။</a:t>
          </a:r>
          <a:endParaRPr lang="es-ES" sz="1800" dirty="0"/>
        </a:p>
      </dgm:t>
    </dgm:pt>
    <dgm:pt modelId="{F29F5845-4A0B-4CA6-B7E2-4C5284C46C40}" type="parTrans" cxnId="{85BA43F2-85FF-43E1-A1A3-968D4350339E}">
      <dgm:prSet/>
      <dgm:spPr/>
      <dgm:t>
        <a:bodyPr/>
        <a:lstStyle/>
        <a:p>
          <a:endParaRPr lang="es-ES" sz="1800"/>
        </a:p>
      </dgm:t>
    </dgm:pt>
    <dgm:pt modelId="{ADA0582E-C3D1-4791-BBDF-FAEFA90266A6}" type="sibTrans" cxnId="{85BA43F2-85FF-43E1-A1A3-968D4350339E}">
      <dgm:prSet/>
      <dgm:spPr/>
      <dgm:t>
        <a:bodyPr/>
        <a:lstStyle/>
        <a:p>
          <a:endParaRPr lang="es-ES" sz="1800"/>
        </a:p>
      </dgm:t>
    </dgm:pt>
    <dgm:pt modelId="{3F682715-1CF2-498B-9514-0431101593A1}" type="pres">
      <dgm:prSet presAssocID="{D167037F-01E4-487B-9EE2-63D80C5005F1}" presName="Name0" presStyleCnt="0">
        <dgm:presLayoutVars>
          <dgm:dir/>
        </dgm:presLayoutVars>
      </dgm:prSet>
      <dgm:spPr/>
    </dgm:pt>
    <dgm:pt modelId="{8D94DC46-8D8E-47E9-B98B-233E84C2E71D}" type="pres">
      <dgm:prSet presAssocID="{FC8D33EC-1E3C-4115-9AC7-E48A9F879CC3}" presName="composite" presStyleCnt="0"/>
      <dgm:spPr/>
    </dgm:pt>
    <dgm:pt modelId="{5A7BA2E5-FF0C-4A20-9277-D04D3DA143EE}" type="pres">
      <dgm:prSet presAssocID="{FC8D33EC-1E3C-4115-9AC7-E48A9F879CC3}" presName="Accent" presStyleLbl="alignAcc1" presStyleIdx="0" presStyleCnt="3" custLinFactX="-256299" custLinFactNeighborX="-300000"/>
      <dgm:spPr>
        <a:ln>
          <a:solidFill>
            <a:schemeClr val="accent6">
              <a:lumMod val="75000"/>
            </a:schemeClr>
          </a:solidFill>
        </a:ln>
      </dgm:spPr>
    </dgm:pt>
    <dgm:pt modelId="{F5165948-98E5-4D66-80FA-CA16CA5353E4}" type="pres">
      <dgm:prSet presAssocID="{FC8D33EC-1E3C-4115-9AC7-E48A9F879CC3}" presName="Image" presStyleLbl="node1" presStyleIdx="0" presStyleCnt="3" custScaleX="13134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1B8CCF2-1583-4E28-9185-95026CA935F3}" type="pres">
      <dgm:prSet presAssocID="{FC8D33EC-1E3C-4115-9AC7-E48A9F879CC3}" presName="Child" presStyleLbl="revTx" presStyleIdx="0" presStyleCnt="3" custScaleX="131345">
        <dgm:presLayoutVars>
          <dgm:bulletEnabled val="1"/>
        </dgm:presLayoutVars>
      </dgm:prSet>
      <dgm:spPr/>
    </dgm:pt>
    <dgm:pt modelId="{987B0F8F-AE73-4F04-8EFE-6E64DEADB122}" type="pres">
      <dgm:prSet presAssocID="{FC8D33EC-1E3C-4115-9AC7-E48A9F879CC3}" presName="Parent" presStyleLbl="alignNode1" presStyleIdx="0" presStyleCnt="3" custScaleX="131345">
        <dgm:presLayoutVars>
          <dgm:bulletEnabled val="1"/>
        </dgm:presLayoutVars>
      </dgm:prSet>
      <dgm:spPr/>
    </dgm:pt>
    <dgm:pt modelId="{0D2BD852-FF3C-4C65-8C84-40C4E48B4620}" type="pres">
      <dgm:prSet presAssocID="{311EC88B-42A6-41C4-B987-1A0480D6A0C6}" presName="sibTrans" presStyleCnt="0"/>
      <dgm:spPr/>
    </dgm:pt>
    <dgm:pt modelId="{B37EE794-2B21-439D-97A4-E5F26DD30869}" type="pres">
      <dgm:prSet presAssocID="{2180DFB2-D8BB-446B-AB58-0038DCA6B623}" presName="composite" presStyleCnt="0"/>
      <dgm:spPr/>
    </dgm:pt>
    <dgm:pt modelId="{76D7593A-2697-4B49-8C0D-FA21D2DEBBF6}" type="pres">
      <dgm:prSet presAssocID="{2180DFB2-D8BB-446B-AB58-0038DCA6B623}" presName="Accent" presStyleLbl="alignAcc1" presStyleIdx="1" presStyleCnt="3" custLinFactX="-260000" custLinFactNeighborX="-300000"/>
      <dgm:spPr/>
    </dgm:pt>
    <dgm:pt modelId="{0BEF1CC7-DFF8-4503-9EE8-1C104734434D}" type="pres">
      <dgm:prSet presAssocID="{2180DFB2-D8BB-446B-AB58-0038DCA6B623}" presName="Image" presStyleLbl="node1" presStyleIdx="1" presStyleCnt="3" custScaleX="13134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24A5B63-E392-4EF4-9BC9-493857C09D32}" type="pres">
      <dgm:prSet presAssocID="{2180DFB2-D8BB-446B-AB58-0038DCA6B623}" presName="Child" presStyleLbl="revTx" presStyleIdx="1" presStyleCnt="3" custScaleX="131345">
        <dgm:presLayoutVars>
          <dgm:bulletEnabled val="1"/>
        </dgm:presLayoutVars>
      </dgm:prSet>
      <dgm:spPr/>
    </dgm:pt>
    <dgm:pt modelId="{AB7FD39A-E7F1-40C2-A25D-B2148E5F3E6F}" type="pres">
      <dgm:prSet presAssocID="{2180DFB2-D8BB-446B-AB58-0038DCA6B623}" presName="Parent" presStyleLbl="alignNode1" presStyleIdx="1" presStyleCnt="3" custScaleX="131345">
        <dgm:presLayoutVars>
          <dgm:bulletEnabled val="1"/>
        </dgm:presLayoutVars>
      </dgm:prSet>
      <dgm:spPr/>
    </dgm:pt>
    <dgm:pt modelId="{B96438EB-2FA4-499C-8FD1-3E423EC5C7D8}" type="pres">
      <dgm:prSet presAssocID="{FC99AE46-371A-477C-973A-F830340B5E19}" presName="sibTrans" presStyleCnt="0"/>
      <dgm:spPr/>
    </dgm:pt>
    <dgm:pt modelId="{DA8F4D04-5FF3-4342-B80B-930FAFE029C5}" type="pres">
      <dgm:prSet presAssocID="{88F9860F-E14A-474B-8D94-28B0B20CC391}" presName="composite" presStyleCnt="0"/>
      <dgm:spPr/>
    </dgm:pt>
    <dgm:pt modelId="{C3244BB3-6D44-4144-BEB9-F7FB6174C4BA}" type="pres">
      <dgm:prSet presAssocID="{88F9860F-E14A-474B-8D94-28B0B20CC391}" presName="Accent" presStyleLbl="alignAcc1" presStyleIdx="2" presStyleCnt="3" custLinFactX="-419864" custLinFactNeighborX="-500000"/>
      <dgm:spPr>
        <a:ln>
          <a:solidFill>
            <a:schemeClr val="accent2">
              <a:lumMod val="75000"/>
            </a:schemeClr>
          </a:solidFill>
        </a:ln>
      </dgm:spPr>
    </dgm:pt>
    <dgm:pt modelId="{62163728-8F79-49B4-BA42-683C6B7F54A0}" type="pres">
      <dgm:prSet presAssocID="{88F9860F-E14A-474B-8D94-28B0B20CC391}" presName="Image" presStyleLbl="node1" presStyleIdx="2" presStyleCnt="3" custScaleX="131345"/>
      <dgm:spPr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289A898-25C5-4BF4-82E4-DB8EB05755B3}" type="pres">
      <dgm:prSet presAssocID="{88F9860F-E14A-474B-8D94-28B0B20CC391}" presName="Child" presStyleLbl="revTx" presStyleIdx="2" presStyleCnt="3" custScaleX="168693">
        <dgm:presLayoutVars>
          <dgm:bulletEnabled val="1"/>
        </dgm:presLayoutVars>
      </dgm:prSet>
      <dgm:spPr/>
    </dgm:pt>
    <dgm:pt modelId="{13AEB15C-D4B3-4A7F-A070-E33742EF0F97}" type="pres">
      <dgm:prSet presAssocID="{88F9860F-E14A-474B-8D94-28B0B20CC391}" presName="Parent" presStyleLbl="alignNode1" presStyleIdx="2" presStyleCnt="3" custScaleX="142304" custLinFactNeighborX="2945" custLinFactNeighborY="-19998">
        <dgm:presLayoutVars>
          <dgm:bulletEnabled val="1"/>
        </dgm:presLayoutVars>
      </dgm:prSet>
      <dgm:spPr/>
    </dgm:pt>
  </dgm:ptLst>
  <dgm:cxnLst>
    <dgm:cxn modelId="{D3B7A723-D691-437F-8158-DD3C4625F8A7}" type="presOf" srcId="{FC8D33EC-1E3C-4115-9AC7-E48A9F879CC3}" destId="{987B0F8F-AE73-4F04-8EFE-6E64DEADB122}" srcOrd="0" destOrd="0" presId="urn:microsoft.com/office/officeart/2008/layout/TitlePictureLineup"/>
    <dgm:cxn modelId="{C2F1B63A-80E2-44FA-9A79-431D4E32ADC1}" srcId="{D167037F-01E4-487B-9EE2-63D80C5005F1}" destId="{88F9860F-E14A-474B-8D94-28B0B20CC391}" srcOrd="2" destOrd="0" parTransId="{E9026DFC-4CC8-4DA8-9F26-C618C2C0AFBC}" sibTransId="{99190522-6B47-46A2-B4EE-1F7009E87055}"/>
    <dgm:cxn modelId="{06F73E4F-9201-4E33-B297-C6A31DAFDC32}" type="presOf" srcId="{4F5DA5A8-662A-47E5-9AB1-632C45935F3E}" destId="{01B8CCF2-1583-4E28-9185-95026CA935F3}" srcOrd="0" destOrd="0" presId="urn:microsoft.com/office/officeart/2008/layout/TitlePictureLineup"/>
    <dgm:cxn modelId="{67C19F70-D869-4981-889E-CE47F26C2431}" srcId="{2180DFB2-D8BB-446B-AB58-0038DCA6B623}" destId="{B9A4E75E-A939-48A9-952C-C2044563A540}" srcOrd="0" destOrd="0" parTransId="{FBFA2BB4-2D0D-453A-A33B-1411E5FB6B80}" sibTransId="{33AA1E22-58F2-4A82-B370-EBAC2EF45987}"/>
    <dgm:cxn modelId="{4D81D986-2F45-4779-940D-7A2718C8EC51}" type="presOf" srcId="{AE15936A-7AD7-4BCF-BBD6-52D38A71BA28}" destId="{2289A898-25C5-4BF4-82E4-DB8EB05755B3}" srcOrd="0" destOrd="0" presId="urn:microsoft.com/office/officeart/2008/layout/TitlePictureLineup"/>
    <dgm:cxn modelId="{1558458A-3026-4D04-B775-4F8EA438C2A4}" type="presOf" srcId="{88F9860F-E14A-474B-8D94-28B0B20CC391}" destId="{13AEB15C-D4B3-4A7F-A070-E33742EF0F97}" srcOrd="0" destOrd="0" presId="urn:microsoft.com/office/officeart/2008/layout/TitlePictureLineup"/>
    <dgm:cxn modelId="{B40747B9-15E0-4EDA-B2F0-87777E38D96E}" type="presOf" srcId="{B9A4E75E-A939-48A9-952C-C2044563A540}" destId="{D24A5B63-E392-4EF4-9BC9-493857C09D32}" srcOrd="0" destOrd="0" presId="urn:microsoft.com/office/officeart/2008/layout/TitlePictureLineup"/>
    <dgm:cxn modelId="{E27248C6-871D-467F-9FA0-E8D61B6C42B0}" type="presOf" srcId="{D167037F-01E4-487B-9EE2-63D80C5005F1}" destId="{3F682715-1CF2-498B-9514-0431101593A1}" srcOrd="0" destOrd="0" presId="urn:microsoft.com/office/officeart/2008/layout/TitlePictureLineup"/>
    <dgm:cxn modelId="{EE212BC9-43AE-4C63-BDDD-49F8AAAA9C0A}" type="presOf" srcId="{2180DFB2-D8BB-446B-AB58-0038DCA6B623}" destId="{AB7FD39A-E7F1-40C2-A25D-B2148E5F3E6F}" srcOrd="0" destOrd="0" presId="urn:microsoft.com/office/officeart/2008/layout/TitlePictureLineup"/>
    <dgm:cxn modelId="{BF14A7D8-C30E-4CBE-ABA1-2C23DA286FC7}" srcId="{FC8D33EC-1E3C-4115-9AC7-E48A9F879CC3}" destId="{4F5DA5A8-662A-47E5-9AB1-632C45935F3E}" srcOrd="0" destOrd="0" parTransId="{23221590-B9EA-4E1C-BD05-347F0A9FCC54}" sibTransId="{F66365C7-F261-4A62-8207-E0A943D8D297}"/>
    <dgm:cxn modelId="{7C0DF9E3-6955-43AB-B48C-906A58CC92B3}" srcId="{D167037F-01E4-487B-9EE2-63D80C5005F1}" destId="{2180DFB2-D8BB-446B-AB58-0038DCA6B623}" srcOrd="1" destOrd="0" parTransId="{2E26F9E1-58BB-45D2-AEA9-93BBF5108CD4}" sibTransId="{FC99AE46-371A-477C-973A-F830340B5E19}"/>
    <dgm:cxn modelId="{85BA43F2-85FF-43E1-A1A3-968D4350339E}" srcId="{88F9860F-E14A-474B-8D94-28B0B20CC391}" destId="{AE15936A-7AD7-4BCF-BBD6-52D38A71BA28}" srcOrd="0" destOrd="0" parTransId="{F29F5845-4A0B-4CA6-B7E2-4C5284C46C40}" sibTransId="{ADA0582E-C3D1-4791-BBDF-FAEFA90266A6}"/>
    <dgm:cxn modelId="{3D5A6BFE-529A-487E-A5ED-C25AA6790792}" srcId="{D167037F-01E4-487B-9EE2-63D80C5005F1}" destId="{FC8D33EC-1E3C-4115-9AC7-E48A9F879CC3}" srcOrd="0" destOrd="0" parTransId="{A2FBA6BF-3D20-4111-AAFA-96E5782D6FAE}" sibTransId="{311EC88B-42A6-41C4-B987-1A0480D6A0C6}"/>
    <dgm:cxn modelId="{3262C9B8-7100-4449-93A0-B79E4645D0EC}" type="presParOf" srcId="{3F682715-1CF2-498B-9514-0431101593A1}" destId="{8D94DC46-8D8E-47E9-B98B-233E84C2E71D}" srcOrd="0" destOrd="0" presId="urn:microsoft.com/office/officeart/2008/layout/TitlePictureLineup"/>
    <dgm:cxn modelId="{A4612A1B-ECC5-49F3-A652-ACCA0F6337DA}" type="presParOf" srcId="{8D94DC46-8D8E-47E9-B98B-233E84C2E71D}" destId="{5A7BA2E5-FF0C-4A20-9277-D04D3DA143EE}" srcOrd="0" destOrd="0" presId="urn:microsoft.com/office/officeart/2008/layout/TitlePictureLineup"/>
    <dgm:cxn modelId="{1A4BCAB4-DC54-434C-8C02-B73B51051220}" type="presParOf" srcId="{8D94DC46-8D8E-47E9-B98B-233E84C2E71D}" destId="{F5165948-98E5-4D66-80FA-CA16CA5353E4}" srcOrd="1" destOrd="0" presId="urn:microsoft.com/office/officeart/2008/layout/TitlePictureLineup"/>
    <dgm:cxn modelId="{856875C4-9375-4043-A46E-533DFFECDEAD}" type="presParOf" srcId="{8D94DC46-8D8E-47E9-B98B-233E84C2E71D}" destId="{01B8CCF2-1583-4E28-9185-95026CA935F3}" srcOrd="2" destOrd="0" presId="urn:microsoft.com/office/officeart/2008/layout/TitlePictureLineup"/>
    <dgm:cxn modelId="{21E46E0E-F97D-46C4-AF50-A89A8C1E7894}" type="presParOf" srcId="{8D94DC46-8D8E-47E9-B98B-233E84C2E71D}" destId="{987B0F8F-AE73-4F04-8EFE-6E64DEADB122}" srcOrd="3" destOrd="0" presId="urn:microsoft.com/office/officeart/2008/layout/TitlePictureLineup"/>
    <dgm:cxn modelId="{524FAE37-D6AB-4026-A611-88091C019F16}" type="presParOf" srcId="{3F682715-1CF2-498B-9514-0431101593A1}" destId="{0D2BD852-FF3C-4C65-8C84-40C4E48B4620}" srcOrd="1" destOrd="0" presId="urn:microsoft.com/office/officeart/2008/layout/TitlePictureLineup"/>
    <dgm:cxn modelId="{6EFA62C8-C05F-454E-84AF-FCBD0E3865A7}" type="presParOf" srcId="{3F682715-1CF2-498B-9514-0431101593A1}" destId="{B37EE794-2B21-439D-97A4-E5F26DD30869}" srcOrd="2" destOrd="0" presId="urn:microsoft.com/office/officeart/2008/layout/TitlePictureLineup"/>
    <dgm:cxn modelId="{3A24D6D6-3AAD-4F9A-B064-D370BC353AD5}" type="presParOf" srcId="{B37EE794-2B21-439D-97A4-E5F26DD30869}" destId="{76D7593A-2697-4B49-8C0D-FA21D2DEBBF6}" srcOrd="0" destOrd="0" presId="urn:microsoft.com/office/officeart/2008/layout/TitlePictureLineup"/>
    <dgm:cxn modelId="{AF25F18C-1A1E-4C97-A4A7-07FE238FED16}" type="presParOf" srcId="{B37EE794-2B21-439D-97A4-E5F26DD30869}" destId="{0BEF1CC7-DFF8-4503-9EE8-1C104734434D}" srcOrd="1" destOrd="0" presId="urn:microsoft.com/office/officeart/2008/layout/TitlePictureLineup"/>
    <dgm:cxn modelId="{0C43FD8C-D379-4F73-ADA1-9D50FE031133}" type="presParOf" srcId="{B37EE794-2B21-439D-97A4-E5F26DD30869}" destId="{D24A5B63-E392-4EF4-9BC9-493857C09D32}" srcOrd="2" destOrd="0" presId="urn:microsoft.com/office/officeart/2008/layout/TitlePictureLineup"/>
    <dgm:cxn modelId="{3C7C5BDE-D5C4-4611-A4E6-2B6CD2674871}" type="presParOf" srcId="{B37EE794-2B21-439D-97A4-E5F26DD30869}" destId="{AB7FD39A-E7F1-40C2-A25D-B2148E5F3E6F}" srcOrd="3" destOrd="0" presId="urn:microsoft.com/office/officeart/2008/layout/TitlePictureLineup"/>
    <dgm:cxn modelId="{29380843-87D5-4E79-8EF2-E22C1425FCC2}" type="presParOf" srcId="{3F682715-1CF2-498B-9514-0431101593A1}" destId="{B96438EB-2FA4-499C-8FD1-3E423EC5C7D8}" srcOrd="3" destOrd="0" presId="urn:microsoft.com/office/officeart/2008/layout/TitlePictureLineup"/>
    <dgm:cxn modelId="{AD5481A7-16D6-4F71-AB25-37FFC4082B20}" type="presParOf" srcId="{3F682715-1CF2-498B-9514-0431101593A1}" destId="{DA8F4D04-5FF3-4342-B80B-930FAFE029C5}" srcOrd="4" destOrd="0" presId="urn:microsoft.com/office/officeart/2008/layout/TitlePictureLineup"/>
    <dgm:cxn modelId="{633AF46F-4700-4D03-9E72-E718E973B17D}" type="presParOf" srcId="{DA8F4D04-5FF3-4342-B80B-930FAFE029C5}" destId="{C3244BB3-6D44-4144-BEB9-F7FB6174C4BA}" srcOrd="0" destOrd="0" presId="urn:microsoft.com/office/officeart/2008/layout/TitlePictureLineup"/>
    <dgm:cxn modelId="{6F4154F0-4C57-4219-99DC-A0BFA6848B46}" type="presParOf" srcId="{DA8F4D04-5FF3-4342-B80B-930FAFE029C5}" destId="{62163728-8F79-49B4-BA42-683C6B7F54A0}" srcOrd="1" destOrd="0" presId="urn:microsoft.com/office/officeart/2008/layout/TitlePictureLineup"/>
    <dgm:cxn modelId="{F211986B-7208-4466-B05C-1B225194C6BF}" type="presParOf" srcId="{DA8F4D04-5FF3-4342-B80B-930FAFE029C5}" destId="{2289A898-25C5-4BF4-82E4-DB8EB05755B3}" srcOrd="2" destOrd="0" presId="urn:microsoft.com/office/officeart/2008/layout/TitlePictureLineup"/>
    <dgm:cxn modelId="{75B7A9AA-E841-4F31-BBB7-9FA0288EB089}" type="presParOf" srcId="{DA8F4D04-5FF3-4342-B80B-930FAFE029C5}" destId="{13AEB15C-D4B3-4A7F-A070-E33742EF0F97}" srcOrd="3" destOrd="0" presId="urn:microsoft.com/office/officeart/2008/layout/TitlePictureLineup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0A0CA-6791-4BD7-9FD1-EF2213B0018D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23B3C96-2525-4BED-808F-79042ACC6F40}">
      <dgm:prSet custT="1"/>
      <dgm:spPr/>
      <dgm:t>
        <a:bodyPr lIns="0" rIns="0"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my-MM" sz="1400" b="1" dirty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my-MM" sz="1400" b="1" dirty="0">
              <a:solidFill>
                <a:schemeClr val="tx1"/>
              </a:solidFill>
            </a:rPr>
            <a:t>ချစ်ခြင်းမေတ္တာကြောင့်ဘုရားသခင်သည်ကျွန်ုပ်တို့အားအသက်ပေး၍သူ၏စစ်တပ်တွင်ကျွန်ုပ်တို့ကိုစာရင်းသွင်း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my-MM" sz="1400" b="1" dirty="0">
              <a:solidFill>
                <a:schemeClr val="tx1"/>
              </a:solidFill>
            </a:rPr>
            <a:t>သည်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my-MM" sz="1400" b="1" dirty="0">
              <a:solidFill>
                <a:schemeClr val="tx1"/>
              </a:solidFill>
            </a:rPr>
            <a:t>ဧ၂း၄</a:t>
          </a:r>
          <a:r>
            <a:rPr lang="en-US" sz="1400" b="1" dirty="0">
              <a:solidFill>
                <a:schemeClr val="tx1"/>
              </a:solidFill>
            </a:rPr>
            <a:t>-</a:t>
          </a:r>
          <a:r>
            <a:rPr lang="my-MM" sz="1400" b="1" dirty="0">
              <a:solidFill>
                <a:schemeClr val="tx1"/>
              </a:solidFill>
            </a:rPr>
            <a:t>၆</a:t>
          </a:r>
          <a:endParaRPr lang="es-ES" sz="1400" b="1" dirty="0">
            <a:solidFill>
              <a:schemeClr val="tx1"/>
            </a:solidFill>
          </a:endParaRPr>
        </a:p>
      </dgm:t>
    </dgm:pt>
    <dgm:pt modelId="{5641D3D6-E075-429A-AE71-2E95BB06D953}" type="parTrans" cxnId="{A700DE75-49D0-4DAE-B830-6593D7F4F3AD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55D2BC6C-58BD-4967-9A48-0FB8ABDD3B0D}" type="sibTrans" cxnId="{A700DE75-49D0-4DAE-B830-6593D7F4F3AD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778BDE2A-0D5C-4ACB-9A01-2087216DB1B3}">
      <dgm:prSet custT="1"/>
      <dgm:spPr>
        <a:solidFill>
          <a:schemeClr val="accent3">
            <a:lumMod val="40000"/>
            <a:lumOff val="60000"/>
          </a:schemeClr>
        </a:solidFill>
      </dgm:spPr>
      <dgm:t>
        <a:bodyPr lIns="0" rIns="0"/>
        <a:lstStyle/>
        <a:p>
          <a:pPr algn="ctr"/>
          <a:r>
            <a:rPr lang="my-MM" sz="1700" b="1" dirty="0">
              <a:solidFill>
                <a:schemeClr val="tx1"/>
              </a:solidFill>
            </a:rPr>
            <a:t>ရန်သူတန်ခိုးအ တွက် သံတမန်အဖြစ် ကျွန်ုပ်တို့ကို အသုံးပြုသည်။
 ဧ ၃</a:t>
          </a:r>
          <a:r>
            <a:rPr lang="en-US" sz="1700" b="1" dirty="0">
              <a:solidFill>
                <a:schemeClr val="tx1"/>
              </a:solidFill>
            </a:rPr>
            <a:t>:</a:t>
          </a:r>
          <a:r>
            <a:rPr lang="my-MM" sz="1700" b="1" dirty="0">
              <a:solidFill>
                <a:schemeClr val="tx1"/>
              </a:solidFill>
            </a:rPr>
            <a:t>၁၀</a:t>
          </a:r>
          <a:endParaRPr lang="es-ES" sz="1700" b="1" dirty="0">
            <a:solidFill>
              <a:schemeClr val="tx1"/>
            </a:solidFill>
          </a:endParaRPr>
        </a:p>
      </dgm:t>
    </dgm:pt>
    <dgm:pt modelId="{F3BFA51D-7BC6-46C9-BDD0-EF61A52933BD}" type="parTrans" cxnId="{9520BBFC-4527-4066-8EF2-223771976092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4B11693F-3B09-42DB-95FE-DDD8C369B572}" type="sibTrans" cxnId="{9520BBFC-4527-4066-8EF2-223771976092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320B7C92-3733-490B-87B6-B0EE79E5648D}">
      <dgm:prSet custT="1"/>
      <dgm:spPr>
        <a:solidFill>
          <a:srgbClr val="85E1C2"/>
        </a:solidFill>
      </dgm:spPr>
      <dgm:t>
        <a:bodyPr lIns="0" rIns="0"/>
        <a:lstStyle/>
        <a:p>
          <a:pPr algn="ctr"/>
          <a:r>
            <a:rPr lang="my-MM" sz="1700" b="1" dirty="0">
              <a:solidFill>
                <a:schemeClr val="tx1"/>
              </a:solidFill>
            </a:rPr>
            <a:t>တန်ခိုးဖြင့် ငါတို့ကို ခွန်အားပေးတော်မူ၏။ ဧ ၃း၁၆</a:t>
          </a:r>
          <a:endParaRPr lang="es-ES" sz="1700" b="1" dirty="0">
            <a:solidFill>
              <a:schemeClr val="tx1"/>
            </a:solidFill>
          </a:endParaRPr>
        </a:p>
      </dgm:t>
    </dgm:pt>
    <dgm:pt modelId="{A8DDA120-AF2C-4EE4-B18A-21F48CD0154F}" type="parTrans" cxnId="{B80B89BB-CDF4-4086-880B-E40A5F956842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BA22863D-C250-42BC-AB59-5A06A6A27F2B}" type="sibTrans" cxnId="{B80B89BB-CDF4-4086-880B-E40A5F956842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385D8149-7175-4853-B197-D981B1E150EA}">
      <dgm:prSet custT="1"/>
      <dgm:spPr/>
      <dgm:t>
        <a:bodyPr lIns="0" rIns="0"/>
        <a:lstStyle/>
        <a:p>
          <a:pPr algn="ctr"/>
          <a:r>
            <a:rPr lang="my-MM" sz="1700" b="1" dirty="0">
              <a:solidFill>
                <a:schemeClr val="tx1"/>
              </a:solidFill>
            </a:rPr>
            <a:t>ကျွန်တော်တို့ကို လက်ဆောင်တွေ ပေးတယ်။
ဧ ၄</a:t>
          </a:r>
          <a:r>
            <a:rPr lang="en-US" sz="1700" b="1" dirty="0">
              <a:solidFill>
                <a:schemeClr val="tx1"/>
              </a:solidFill>
            </a:rPr>
            <a:t>:</a:t>
          </a:r>
          <a:r>
            <a:rPr lang="my-MM" sz="1700" b="1" dirty="0">
              <a:solidFill>
                <a:schemeClr val="tx1"/>
              </a:solidFill>
            </a:rPr>
            <a:t>၇၊၁၂</a:t>
          </a:r>
          <a:endParaRPr lang="es-ES" sz="1700" b="1" dirty="0">
            <a:solidFill>
              <a:schemeClr val="tx1"/>
            </a:solidFill>
          </a:endParaRPr>
        </a:p>
      </dgm:t>
    </dgm:pt>
    <dgm:pt modelId="{B90512ED-E676-49D7-B67F-A6AA65262E52}" type="parTrans" cxnId="{99823BD9-B32F-4329-A36C-BE74391B5DC9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545A49AD-8285-4A28-82BD-243BBCEA804F}" type="sibTrans" cxnId="{99823BD9-B32F-4329-A36C-BE74391B5DC9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622134FD-298C-4CFE-B6B9-1BDC3CFDDD2B}">
      <dgm:prSet custT="1"/>
      <dgm:spPr>
        <a:solidFill>
          <a:srgbClr val="FF99CC"/>
        </a:solidFill>
      </dgm:spPr>
      <dgm:t>
        <a:bodyPr lIns="0" rIns="0"/>
        <a:lstStyle/>
        <a:p>
          <a:pPr algn="ctr"/>
          <a:r>
            <a:rPr lang="my-MM" sz="1700" b="1" dirty="0">
              <a:solidFill>
                <a:schemeClr val="tx1"/>
              </a:solidFill>
            </a:rPr>
            <a:t>ဖြောင့်မတ်</a:t>
          </a:r>
          <a:r>
            <a:rPr lang="en-US" sz="1700" b="1" dirty="0">
              <a:solidFill>
                <a:schemeClr val="tx1"/>
              </a:solidFill>
            </a:rPr>
            <a:t> </a:t>
          </a:r>
          <a:r>
            <a:rPr lang="my-MM" sz="1700" b="1" dirty="0">
              <a:solidFill>
                <a:schemeClr val="tx1"/>
              </a:solidFill>
            </a:rPr>
            <a:t>ခြင်း၊ သန့်ရှင်းခြင်း</a:t>
          </a:r>
          <a:r>
            <a:rPr lang="en-US" sz="1700" b="1" dirty="0">
              <a:solidFill>
                <a:schemeClr val="tx1"/>
              </a:solidFill>
            </a:rPr>
            <a:t> </a:t>
          </a:r>
          <a:r>
            <a:rPr lang="my-MM" sz="1700" b="1" dirty="0">
              <a:solidFill>
                <a:schemeClr val="tx1"/>
              </a:solidFill>
            </a:rPr>
            <a:t>နှင့်ငါတို့ကို ၀တ်ဆင်တော်မူသည် </a:t>
          </a:r>
          <a:r>
            <a:rPr lang="en-US" sz="1700" b="1" dirty="0">
              <a:solidFill>
                <a:schemeClr val="tx1"/>
              </a:solidFill>
            </a:rPr>
            <a:t>               </a:t>
          </a:r>
          <a:r>
            <a:rPr lang="my-MM" sz="1700" b="1" dirty="0">
              <a:solidFill>
                <a:schemeClr val="tx1"/>
              </a:solidFill>
            </a:rPr>
            <a:t>ဧ ၄း၂၄။</a:t>
          </a:r>
          <a:endParaRPr lang="es-ES" sz="1700" b="1" dirty="0">
            <a:solidFill>
              <a:schemeClr val="tx1"/>
            </a:solidFill>
          </a:endParaRPr>
        </a:p>
      </dgm:t>
    </dgm:pt>
    <dgm:pt modelId="{942E56DD-5C6D-4970-953F-866C827BF381}" type="parTrans" cxnId="{2DD03914-ABFF-4263-86B5-92F0413D1D90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30B6903E-9585-4350-AFA7-DFFA791BADD4}" type="sibTrans" cxnId="{2DD03914-ABFF-4263-86B5-92F0413D1D90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2DC52C36-FF97-4BB0-A02B-952D0556EC4A}">
      <dgm:prSet custT="1"/>
      <dgm:spPr>
        <a:solidFill>
          <a:srgbClr val="99CCFF"/>
        </a:solidFill>
      </dgm:spPr>
      <dgm:t>
        <a:bodyPr lIns="0" rIns="0"/>
        <a:lstStyle/>
        <a:p>
          <a:pPr algn="ctr"/>
          <a:r>
            <a:rPr lang="my-MM" sz="1700" b="1" dirty="0">
              <a:solidFill>
                <a:schemeClr val="tx1"/>
              </a:solidFill>
            </a:rPr>
            <a:t>စစ်တိုက်ခြင်းကိုခံနိုင်ရည်ရှိစေသောလက်နက်စုံကို ပေးတော်မူ</a:t>
          </a:r>
          <a:r>
            <a:rPr lang="en-US" sz="1700" b="1" dirty="0">
              <a:solidFill>
                <a:schemeClr val="tx1"/>
              </a:solidFill>
            </a:rPr>
            <a:t> </a:t>
          </a:r>
          <a:r>
            <a:rPr lang="my-MM" sz="1700" b="1" dirty="0">
              <a:solidFill>
                <a:schemeClr val="tx1"/>
              </a:solidFill>
            </a:rPr>
            <a:t>သည် </a:t>
          </a:r>
          <a:r>
            <a:rPr lang="en-US" sz="1700" b="1" dirty="0">
              <a:solidFill>
                <a:schemeClr val="tx1"/>
              </a:solidFill>
            </a:rPr>
            <a:t>           </a:t>
          </a:r>
          <a:r>
            <a:rPr lang="my-MM" sz="1700" b="1" dirty="0">
              <a:solidFill>
                <a:schemeClr val="tx1"/>
              </a:solidFill>
            </a:rPr>
            <a:t>ဧ၊ ၆း၁၃။</a:t>
          </a:r>
          <a:endParaRPr lang="es-ES" sz="1700" b="1" dirty="0">
            <a:solidFill>
              <a:schemeClr val="tx1"/>
            </a:solidFill>
          </a:endParaRPr>
        </a:p>
      </dgm:t>
    </dgm:pt>
    <dgm:pt modelId="{608FC9F3-3DBC-4915-9BD0-18F456983BB6}" type="parTrans" cxnId="{76861A03-12EE-4956-9D11-2892C35F0B92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D8D65164-0874-43C3-9BE6-D0138394D961}" type="sibTrans" cxnId="{76861A03-12EE-4956-9D11-2892C35F0B92}">
      <dgm:prSet/>
      <dgm:spPr/>
      <dgm:t>
        <a:bodyPr/>
        <a:lstStyle/>
        <a:p>
          <a:pPr algn="l"/>
          <a:endParaRPr lang="es-ES" sz="1800">
            <a:solidFill>
              <a:schemeClr val="tx1"/>
            </a:solidFill>
          </a:endParaRPr>
        </a:p>
      </dgm:t>
    </dgm:pt>
    <dgm:pt modelId="{5BE7D33E-7910-413F-A037-D7AF493E3D9A}" type="pres">
      <dgm:prSet presAssocID="{19E0A0CA-6791-4BD7-9FD1-EF2213B0018D}" presName="Name0" presStyleCnt="0">
        <dgm:presLayoutVars>
          <dgm:dir/>
          <dgm:resizeHandles val="exact"/>
        </dgm:presLayoutVars>
      </dgm:prSet>
      <dgm:spPr/>
    </dgm:pt>
    <dgm:pt modelId="{29E68A3D-A4D8-4E6D-B5AA-82B69B084FE8}" type="pres">
      <dgm:prSet presAssocID="{E23B3C96-2525-4BED-808F-79042ACC6F40}" presName="node" presStyleLbl="node1" presStyleIdx="0" presStyleCnt="6" custScaleX="145063">
        <dgm:presLayoutVars>
          <dgm:bulletEnabled val="1"/>
        </dgm:presLayoutVars>
      </dgm:prSet>
      <dgm:spPr>
        <a:prstGeom prst="plaque">
          <a:avLst/>
        </a:prstGeom>
      </dgm:spPr>
    </dgm:pt>
    <dgm:pt modelId="{F7CADD28-A97B-4929-B660-5A032826B086}" type="pres">
      <dgm:prSet presAssocID="{55D2BC6C-58BD-4967-9A48-0FB8ABDD3B0D}" presName="sibTrans" presStyleCnt="0"/>
      <dgm:spPr/>
    </dgm:pt>
    <dgm:pt modelId="{94F9AB55-DBB5-4958-A0C5-C4CFA2D710C2}" type="pres">
      <dgm:prSet presAssocID="{778BDE2A-0D5C-4ACB-9A01-2087216DB1B3}" presName="node" presStyleLbl="node1" presStyleIdx="1" presStyleCnt="6" custScaleX="166814">
        <dgm:presLayoutVars>
          <dgm:bulletEnabled val="1"/>
        </dgm:presLayoutVars>
      </dgm:prSet>
      <dgm:spPr>
        <a:prstGeom prst="plaque">
          <a:avLst/>
        </a:prstGeom>
      </dgm:spPr>
    </dgm:pt>
    <dgm:pt modelId="{C5FA6645-AAC0-43EA-A50A-8D34EE79F1CC}" type="pres">
      <dgm:prSet presAssocID="{4B11693F-3B09-42DB-95FE-DDD8C369B572}" presName="sibTrans" presStyleCnt="0"/>
      <dgm:spPr/>
    </dgm:pt>
    <dgm:pt modelId="{9BF677E9-5947-4B08-B6E6-0882A794258B}" type="pres">
      <dgm:prSet presAssocID="{320B7C92-3733-490B-87B6-B0EE79E5648D}" presName="node" presStyleLbl="node1" presStyleIdx="2" presStyleCnt="6" custScaleX="147832">
        <dgm:presLayoutVars>
          <dgm:bulletEnabled val="1"/>
        </dgm:presLayoutVars>
      </dgm:prSet>
      <dgm:spPr>
        <a:prstGeom prst="plaque">
          <a:avLst/>
        </a:prstGeom>
      </dgm:spPr>
    </dgm:pt>
    <dgm:pt modelId="{8510C76B-E3AD-4EA7-BC22-441C9EC50BA6}" type="pres">
      <dgm:prSet presAssocID="{BA22863D-C250-42BC-AB59-5A06A6A27F2B}" presName="sibTrans" presStyleCnt="0"/>
      <dgm:spPr/>
    </dgm:pt>
    <dgm:pt modelId="{B846388D-744B-43DC-BA78-6216D587585F}" type="pres">
      <dgm:prSet presAssocID="{385D8149-7175-4853-B197-D981B1E150EA}" presName="node" presStyleLbl="node1" presStyleIdx="3" presStyleCnt="6" custScaleX="181224">
        <dgm:presLayoutVars>
          <dgm:bulletEnabled val="1"/>
        </dgm:presLayoutVars>
      </dgm:prSet>
      <dgm:spPr>
        <a:prstGeom prst="plaque">
          <a:avLst/>
        </a:prstGeom>
      </dgm:spPr>
    </dgm:pt>
    <dgm:pt modelId="{D80B9D46-2133-486D-A2F1-FA1D519180D3}" type="pres">
      <dgm:prSet presAssocID="{545A49AD-8285-4A28-82BD-243BBCEA804F}" presName="sibTrans" presStyleCnt="0"/>
      <dgm:spPr/>
    </dgm:pt>
    <dgm:pt modelId="{C3CEDBFE-51F8-4765-AC99-9CFB63FE1A6A}" type="pres">
      <dgm:prSet presAssocID="{622134FD-298C-4CFE-B6B9-1BDC3CFDDD2B}" presName="node" presStyleLbl="node1" presStyleIdx="4" presStyleCnt="6" custScaleX="135272">
        <dgm:presLayoutVars>
          <dgm:bulletEnabled val="1"/>
        </dgm:presLayoutVars>
      </dgm:prSet>
      <dgm:spPr>
        <a:prstGeom prst="plaque">
          <a:avLst/>
        </a:prstGeom>
      </dgm:spPr>
    </dgm:pt>
    <dgm:pt modelId="{BDFCAC58-A14F-4C82-9729-A6A3D55A7222}" type="pres">
      <dgm:prSet presAssocID="{30B6903E-9585-4350-AFA7-DFFA791BADD4}" presName="sibTrans" presStyleCnt="0"/>
      <dgm:spPr/>
    </dgm:pt>
    <dgm:pt modelId="{BB5CBCD4-0D64-4818-A9F5-E7E2429D0578}" type="pres">
      <dgm:prSet presAssocID="{2DC52C36-FF97-4BB0-A02B-952D0556EC4A}" presName="node" presStyleLbl="node1" presStyleIdx="5" presStyleCnt="6" custScaleX="132145">
        <dgm:presLayoutVars>
          <dgm:bulletEnabled val="1"/>
        </dgm:presLayoutVars>
      </dgm:prSet>
      <dgm:spPr>
        <a:prstGeom prst="plaque">
          <a:avLst/>
        </a:prstGeom>
      </dgm:spPr>
    </dgm:pt>
  </dgm:ptLst>
  <dgm:cxnLst>
    <dgm:cxn modelId="{76861A03-12EE-4956-9D11-2892C35F0B92}" srcId="{19E0A0CA-6791-4BD7-9FD1-EF2213B0018D}" destId="{2DC52C36-FF97-4BB0-A02B-952D0556EC4A}" srcOrd="5" destOrd="0" parTransId="{608FC9F3-3DBC-4915-9BD0-18F456983BB6}" sibTransId="{D8D65164-0874-43C3-9BE6-D0138394D961}"/>
    <dgm:cxn modelId="{2DD03914-ABFF-4263-86B5-92F0413D1D90}" srcId="{19E0A0CA-6791-4BD7-9FD1-EF2213B0018D}" destId="{622134FD-298C-4CFE-B6B9-1BDC3CFDDD2B}" srcOrd="4" destOrd="0" parTransId="{942E56DD-5C6D-4970-953F-866C827BF381}" sibTransId="{30B6903E-9585-4350-AFA7-DFFA791BADD4}"/>
    <dgm:cxn modelId="{DAC24F1C-0380-492D-ACA2-29165955C817}" type="presOf" srcId="{19E0A0CA-6791-4BD7-9FD1-EF2213B0018D}" destId="{5BE7D33E-7910-413F-A037-D7AF493E3D9A}" srcOrd="0" destOrd="0" presId="urn:microsoft.com/office/officeart/2005/8/layout/hList6"/>
    <dgm:cxn modelId="{076DA621-3AA1-441D-AE93-447B400F8DF2}" type="presOf" srcId="{622134FD-298C-4CFE-B6B9-1BDC3CFDDD2B}" destId="{C3CEDBFE-51F8-4765-AC99-9CFB63FE1A6A}" srcOrd="0" destOrd="0" presId="urn:microsoft.com/office/officeart/2005/8/layout/hList6"/>
    <dgm:cxn modelId="{5B63E621-917B-4837-8100-F638FC8415EE}" type="presOf" srcId="{385D8149-7175-4853-B197-D981B1E150EA}" destId="{B846388D-744B-43DC-BA78-6216D587585F}" srcOrd="0" destOrd="0" presId="urn:microsoft.com/office/officeart/2005/8/layout/hList6"/>
    <dgm:cxn modelId="{DC82483A-AC33-4C0D-8FD8-4B397827B889}" type="presOf" srcId="{778BDE2A-0D5C-4ACB-9A01-2087216DB1B3}" destId="{94F9AB55-DBB5-4958-A0C5-C4CFA2D710C2}" srcOrd="0" destOrd="0" presId="urn:microsoft.com/office/officeart/2005/8/layout/hList6"/>
    <dgm:cxn modelId="{63C99442-B5EE-435F-9CD6-2EC1A752C75E}" type="presOf" srcId="{2DC52C36-FF97-4BB0-A02B-952D0556EC4A}" destId="{BB5CBCD4-0D64-4818-A9F5-E7E2429D0578}" srcOrd="0" destOrd="0" presId="urn:microsoft.com/office/officeart/2005/8/layout/hList6"/>
    <dgm:cxn modelId="{A700DE75-49D0-4DAE-B830-6593D7F4F3AD}" srcId="{19E0A0CA-6791-4BD7-9FD1-EF2213B0018D}" destId="{E23B3C96-2525-4BED-808F-79042ACC6F40}" srcOrd="0" destOrd="0" parTransId="{5641D3D6-E075-429A-AE71-2E95BB06D953}" sibTransId="{55D2BC6C-58BD-4967-9A48-0FB8ABDD3B0D}"/>
    <dgm:cxn modelId="{7E4ED0A9-1EA9-4DAF-AEEB-73EB5522E8DB}" type="presOf" srcId="{320B7C92-3733-490B-87B6-B0EE79E5648D}" destId="{9BF677E9-5947-4B08-B6E6-0882A794258B}" srcOrd="0" destOrd="0" presId="urn:microsoft.com/office/officeart/2005/8/layout/hList6"/>
    <dgm:cxn modelId="{B80B89BB-CDF4-4086-880B-E40A5F956842}" srcId="{19E0A0CA-6791-4BD7-9FD1-EF2213B0018D}" destId="{320B7C92-3733-490B-87B6-B0EE79E5648D}" srcOrd="2" destOrd="0" parTransId="{A8DDA120-AF2C-4EE4-B18A-21F48CD0154F}" sibTransId="{BA22863D-C250-42BC-AB59-5A06A6A27F2B}"/>
    <dgm:cxn modelId="{239812C1-3F5C-4186-B83C-EC0208BBDB20}" type="presOf" srcId="{E23B3C96-2525-4BED-808F-79042ACC6F40}" destId="{29E68A3D-A4D8-4E6D-B5AA-82B69B084FE8}" srcOrd="0" destOrd="0" presId="urn:microsoft.com/office/officeart/2005/8/layout/hList6"/>
    <dgm:cxn modelId="{99823BD9-B32F-4329-A36C-BE74391B5DC9}" srcId="{19E0A0CA-6791-4BD7-9FD1-EF2213B0018D}" destId="{385D8149-7175-4853-B197-D981B1E150EA}" srcOrd="3" destOrd="0" parTransId="{B90512ED-E676-49D7-B67F-A6AA65262E52}" sibTransId="{545A49AD-8285-4A28-82BD-243BBCEA804F}"/>
    <dgm:cxn modelId="{9520BBFC-4527-4066-8EF2-223771976092}" srcId="{19E0A0CA-6791-4BD7-9FD1-EF2213B0018D}" destId="{778BDE2A-0D5C-4ACB-9A01-2087216DB1B3}" srcOrd="1" destOrd="0" parTransId="{F3BFA51D-7BC6-46C9-BDD0-EF61A52933BD}" sibTransId="{4B11693F-3B09-42DB-95FE-DDD8C369B572}"/>
    <dgm:cxn modelId="{F04A059A-30C2-48E4-9522-F5859239E14C}" type="presParOf" srcId="{5BE7D33E-7910-413F-A037-D7AF493E3D9A}" destId="{29E68A3D-A4D8-4E6D-B5AA-82B69B084FE8}" srcOrd="0" destOrd="0" presId="urn:microsoft.com/office/officeart/2005/8/layout/hList6"/>
    <dgm:cxn modelId="{1D8D313E-E98D-406C-96EE-6DA6013009FF}" type="presParOf" srcId="{5BE7D33E-7910-413F-A037-D7AF493E3D9A}" destId="{F7CADD28-A97B-4929-B660-5A032826B086}" srcOrd="1" destOrd="0" presId="urn:microsoft.com/office/officeart/2005/8/layout/hList6"/>
    <dgm:cxn modelId="{73B7BCE2-9951-4047-8C10-D524049F0732}" type="presParOf" srcId="{5BE7D33E-7910-413F-A037-D7AF493E3D9A}" destId="{94F9AB55-DBB5-4958-A0C5-C4CFA2D710C2}" srcOrd="2" destOrd="0" presId="urn:microsoft.com/office/officeart/2005/8/layout/hList6"/>
    <dgm:cxn modelId="{BC7A884E-7173-40FD-AB8B-72685003F487}" type="presParOf" srcId="{5BE7D33E-7910-413F-A037-D7AF493E3D9A}" destId="{C5FA6645-AAC0-43EA-A50A-8D34EE79F1CC}" srcOrd="3" destOrd="0" presId="urn:microsoft.com/office/officeart/2005/8/layout/hList6"/>
    <dgm:cxn modelId="{59833925-95E8-4E9B-80D8-261A3AEB6AD6}" type="presParOf" srcId="{5BE7D33E-7910-413F-A037-D7AF493E3D9A}" destId="{9BF677E9-5947-4B08-B6E6-0882A794258B}" srcOrd="4" destOrd="0" presId="urn:microsoft.com/office/officeart/2005/8/layout/hList6"/>
    <dgm:cxn modelId="{5C53F1EF-7B99-4578-B24F-A2AF6E6C28C2}" type="presParOf" srcId="{5BE7D33E-7910-413F-A037-D7AF493E3D9A}" destId="{8510C76B-E3AD-4EA7-BC22-441C9EC50BA6}" srcOrd="5" destOrd="0" presId="urn:microsoft.com/office/officeart/2005/8/layout/hList6"/>
    <dgm:cxn modelId="{1F0DA523-9BD5-405F-8947-218D6D2009E3}" type="presParOf" srcId="{5BE7D33E-7910-413F-A037-D7AF493E3D9A}" destId="{B846388D-744B-43DC-BA78-6216D587585F}" srcOrd="6" destOrd="0" presId="urn:microsoft.com/office/officeart/2005/8/layout/hList6"/>
    <dgm:cxn modelId="{E6E7A934-3679-481C-B1B9-3F02E986456C}" type="presParOf" srcId="{5BE7D33E-7910-413F-A037-D7AF493E3D9A}" destId="{D80B9D46-2133-486D-A2F1-FA1D519180D3}" srcOrd="7" destOrd="0" presId="urn:microsoft.com/office/officeart/2005/8/layout/hList6"/>
    <dgm:cxn modelId="{D4106249-9430-4DED-A90A-659BB48D72D9}" type="presParOf" srcId="{5BE7D33E-7910-413F-A037-D7AF493E3D9A}" destId="{C3CEDBFE-51F8-4765-AC99-9CFB63FE1A6A}" srcOrd="8" destOrd="0" presId="urn:microsoft.com/office/officeart/2005/8/layout/hList6"/>
    <dgm:cxn modelId="{91324A66-A5E9-4330-BAFF-AFEA5748D212}" type="presParOf" srcId="{5BE7D33E-7910-413F-A037-D7AF493E3D9A}" destId="{BDFCAC58-A14F-4C82-9729-A6A3D55A7222}" srcOrd="9" destOrd="0" presId="urn:microsoft.com/office/officeart/2005/8/layout/hList6"/>
    <dgm:cxn modelId="{D2854A25-D195-4A03-84ED-5C138992CB6C}" type="presParOf" srcId="{5BE7D33E-7910-413F-A037-D7AF493E3D9A}" destId="{BB5CBCD4-0D64-4818-A9F5-E7E2429D0578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BA2E5-FF0C-4A20-9277-D04D3DA143EE}">
      <dsp:nvSpPr>
        <dsp:cNvPr id="0" name=""/>
        <dsp:cNvSpPr/>
      </dsp:nvSpPr>
      <dsp:spPr>
        <a:xfrm>
          <a:off x="73878" y="384865"/>
          <a:ext cx="0" cy="313554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165948-98E5-4D66-80FA-CA16CA5353E4}">
      <dsp:nvSpPr>
        <dsp:cNvPr id="0" name=""/>
        <dsp:cNvSpPr/>
      </dsp:nvSpPr>
      <dsp:spPr>
        <a:xfrm>
          <a:off x="102785" y="489384"/>
          <a:ext cx="2166040" cy="1410995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B8CCF2-1583-4E28-9185-95026CA935F3}">
      <dsp:nvSpPr>
        <dsp:cNvPr id="0" name=""/>
        <dsp:cNvSpPr/>
      </dsp:nvSpPr>
      <dsp:spPr>
        <a:xfrm>
          <a:off x="102785" y="1900379"/>
          <a:ext cx="2166040" cy="162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တန်ခိုးတော်အားဖြင့် ငါတို့အား ပေးတော်မူ၏။ ၆း၁၀</a:t>
          </a:r>
          <a:endParaRPr lang="es-ES" sz="1800" kern="1200" dirty="0"/>
        </a:p>
      </dsp:txBody>
      <dsp:txXfrm>
        <a:off x="102785" y="1900379"/>
        <a:ext cx="2166040" cy="1620032"/>
      </dsp:txXfrm>
    </dsp:sp>
    <dsp:sp modelId="{987B0F8F-AE73-4F04-8EFE-6E64DEADB122}">
      <dsp:nvSpPr>
        <dsp:cNvPr id="0" name=""/>
        <dsp:cNvSpPr/>
      </dsp:nvSpPr>
      <dsp:spPr>
        <a:xfrm>
          <a:off x="1135" y="36471"/>
          <a:ext cx="2287990" cy="348394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Jesus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35" y="36471"/>
        <a:ext cx="2287990" cy="348394"/>
      </dsp:txXfrm>
    </dsp:sp>
    <dsp:sp modelId="{76D7593A-2697-4B49-8C0D-FA21D2DEBBF6}">
      <dsp:nvSpPr>
        <dsp:cNvPr id="0" name=""/>
        <dsp:cNvSpPr/>
      </dsp:nvSpPr>
      <dsp:spPr>
        <a:xfrm>
          <a:off x="2760140" y="384865"/>
          <a:ext cx="0" cy="313554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EF1CC7-DFF8-4503-9EE8-1C104734434D}">
      <dsp:nvSpPr>
        <dsp:cNvPr id="0" name=""/>
        <dsp:cNvSpPr/>
      </dsp:nvSpPr>
      <dsp:spPr>
        <a:xfrm>
          <a:off x="2790380" y="489384"/>
          <a:ext cx="2166040" cy="1410995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4A5B63-E392-4EF4-9BC9-493857C09D32}">
      <dsp:nvSpPr>
        <dsp:cNvPr id="0" name=""/>
        <dsp:cNvSpPr/>
      </dsp:nvSpPr>
      <dsp:spPr>
        <a:xfrm>
          <a:off x="2790380" y="1900379"/>
          <a:ext cx="2166040" cy="162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ကိုယ်တော်သည် ကျွန်ုပ်တို့အား ချပ်ဝတ်တန်ဆာ ပေးသည် ၆း၁၁။</a:t>
          </a:r>
          <a:endParaRPr lang="es-ES" sz="1800" kern="1200" dirty="0"/>
        </a:p>
      </dsp:txBody>
      <dsp:txXfrm>
        <a:off x="2790380" y="1900379"/>
        <a:ext cx="2166040" cy="1620032"/>
      </dsp:txXfrm>
    </dsp:sp>
    <dsp:sp modelId="{AB7FD39A-E7F1-40C2-A25D-B2148E5F3E6F}">
      <dsp:nvSpPr>
        <dsp:cNvPr id="0" name=""/>
        <dsp:cNvSpPr/>
      </dsp:nvSpPr>
      <dsp:spPr>
        <a:xfrm>
          <a:off x="2688730" y="36471"/>
          <a:ext cx="2287990" cy="348394"/>
        </a:xfrm>
        <a:prstGeom prst="rect">
          <a:avLst/>
        </a:prstGeom>
        <a:gradFill rotWithShape="0">
          <a:gsLst>
            <a:gs pos="0">
              <a:schemeClr val="accent3">
                <a:hueOff val="-2828560"/>
                <a:satOff val="3080"/>
                <a:lumOff val="46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2828560"/>
                <a:satOff val="3080"/>
                <a:lumOff val="46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2828560"/>
                <a:satOff val="3080"/>
                <a:lumOff val="46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-2828560"/>
              <a:satOff val="3080"/>
              <a:lumOff val="460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Father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88730" y="36471"/>
        <a:ext cx="2287990" cy="348394"/>
      </dsp:txXfrm>
    </dsp:sp>
    <dsp:sp modelId="{C3244BB3-6D44-4144-BEB9-F7FB6174C4BA}">
      <dsp:nvSpPr>
        <dsp:cNvPr id="0" name=""/>
        <dsp:cNvSpPr/>
      </dsp:nvSpPr>
      <dsp:spPr>
        <a:xfrm>
          <a:off x="5524491" y="384865"/>
          <a:ext cx="0" cy="313554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163728-8F79-49B4-BA42-683C6B7F54A0}">
      <dsp:nvSpPr>
        <dsp:cNvPr id="0" name=""/>
        <dsp:cNvSpPr/>
      </dsp:nvSpPr>
      <dsp:spPr>
        <a:xfrm>
          <a:off x="5684282" y="489384"/>
          <a:ext cx="2166040" cy="1410995"/>
        </a:xfrm>
        <a:prstGeom prst="rect">
          <a:avLst/>
        </a:prstGeom>
        <a:blipFill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89A898-25C5-4BF4-82E4-DB8EB05755B3}">
      <dsp:nvSpPr>
        <dsp:cNvPr id="0" name=""/>
        <dsp:cNvSpPr/>
      </dsp:nvSpPr>
      <dsp:spPr>
        <a:xfrm>
          <a:off x="5376325" y="1900379"/>
          <a:ext cx="2781955" cy="162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ကျွန်ုပ်တို့အား တိုက်ခိုက်ရန် လက်နက် ၆း၁၇ နှင့် တိုက်ပွဲအစီအစဉ် ၆း၁၈ ကို ပေးသည်။</a:t>
          </a:r>
          <a:endParaRPr lang="es-ES" sz="1800" kern="1200" dirty="0"/>
        </a:p>
      </dsp:txBody>
      <dsp:txXfrm>
        <a:off x="5376325" y="1900379"/>
        <a:ext cx="2781955" cy="1620032"/>
      </dsp:txXfrm>
    </dsp:sp>
    <dsp:sp modelId="{13AEB15C-D4B3-4A7F-A070-E33742EF0F97}">
      <dsp:nvSpPr>
        <dsp:cNvPr id="0" name=""/>
        <dsp:cNvSpPr/>
      </dsp:nvSpPr>
      <dsp:spPr>
        <a:xfrm>
          <a:off x="5538482" y="0"/>
          <a:ext cx="2478893" cy="348394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Holy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Spirit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8482" y="0"/>
        <a:ext cx="2478893" cy="3483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68A3D-A4D8-4E6D-B5AA-82B69B084FE8}">
      <dsp:nvSpPr>
        <dsp:cNvPr id="0" name=""/>
        <dsp:cNvSpPr/>
      </dsp:nvSpPr>
      <dsp:spPr>
        <a:xfrm rot="16200000">
          <a:off x="-493551" y="494232"/>
          <a:ext cx="2811025" cy="1822559"/>
        </a:xfrm>
        <a:prstGeom prst="plaqu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my-MM" sz="1400" b="1" kern="1200" dirty="0">
            <a:solidFill>
              <a:schemeClr val="tx1"/>
            </a:solidFill>
          </a:endParaRP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400" b="1" kern="1200" dirty="0">
              <a:solidFill>
                <a:schemeClr val="tx1"/>
              </a:solidFill>
            </a:rPr>
            <a:t>ချစ်ခြင်းမေတ္တာကြောင့်ဘုရားသခင်သည်ကျွန်ုပ်တို့အားအသက်ပေး၍သူ၏စစ်တပ်တွင်ကျွန်ုပ်တို့ကိုစာရင်းသွင်း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my-MM" sz="1400" b="1" kern="1200" dirty="0">
              <a:solidFill>
                <a:schemeClr val="tx1"/>
              </a:solidFill>
            </a:rPr>
            <a:t>သည်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my-MM" sz="1400" b="1" kern="1200" dirty="0">
              <a:solidFill>
                <a:schemeClr val="tx1"/>
              </a:solidFill>
            </a:rPr>
            <a:t>ဧ၂း၄</a:t>
          </a:r>
          <a:r>
            <a:rPr lang="en-US" sz="1400" b="1" kern="1200" dirty="0">
              <a:solidFill>
                <a:schemeClr val="tx1"/>
              </a:solidFill>
            </a:rPr>
            <a:t>-</a:t>
          </a:r>
          <a:r>
            <a:rPr lang="my-MM" sz="1400" b="1" kern="1200" dirty="0">
              <a:solidFill>
                <a:schemeClr val="tx1"/>
              </a:solidFill>
            </a:rPr>
            <a:t>၆</a:t>
          </a:r>
          <a:endParaRPr lang="es-ES" sz="1400" b="1" kern="1200" dirty="0">
            <a:solidFill>
              <a:schemeClr val="tx1"/>
            </a:solidFill>
          </a:endParaRPr>
        </a:p>
      </dsp:txBody>
      <dsp:txXfrm rot="5400000">
        <a:off x="215478" y="214795"/>
        <a:ext cx="1392967" cy="2381433"/>
      </dsp:txXfrm>
    </dsp:sp>
    <dsp:sp modelId="{94F9AB55-DBB5-4958-A0C5-C4CFA2D710C2}">
      <dsp:nvSpPr>
        <dsp:cNvPr id="0" name=""/>
        <dsp:cNvSpPr/>
      </dsp:nvSpPr>
      <dsp:spPr>
        <a:xfrm rot="16200000">
          <a:off x="1559876" y="357593"/>
          <a:ext cx="2811025" cy="2095837"/>
        </a:xfrm>
        <a:prstGeom prst="plaqu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tx1"/>
              </a:solidFill>
            </a:rPr>
            <a:t>ရန်သူတန်ခိုးအ တွက် သံတမန်အဖြစ် ကျွန်ုပ်တို့ကို အသုံးပြုသည်။
 ဧ ၃</a:t>
          </a:r>
          <a:r>
            <a:rPr lang="en-US" sz="1700" b="1" kern="1200" dirty="0">
              <a:solidFill>
                <a:schemeClr val="tx1"/>
              </a:solidFill>
            </a:rPr>
            <a:t>:</a:t>
          </a:r>
          <a:r>
            <a:rPr lang="my-MM" sz="1700" b="1" kern="1200" dirty="0">
              <a:solidFill>
                <a:schemeClr val="tx1"/>
              </a:solidFill>
            </a:rPr>
            <a:t>၁၀</a:t>
          </a:r>
          <a:endParaRPr lang="es-ES" sz="1700" b="1" kern="1200" dirty="0">
            <a:solidFill>
              <a:schemeClr val="tx1"/>
            </a:solidFill>
          </a:endParaRPr>
        </a:p>
      </dsp:txBody>
      <dsp:txXfrm rot="5400000">
        <a:off x="2164473" y="247002"/>
        <a:ext cx="1601831" cy="2317019"/>
      </dsp:txXfrm>
    </dsp:sp>
    <dsp:sp modelId="{9BF677E9-5947-4B08-B6E6-0882A794258B}">
      <dsp:nvSpPr>
        <dsp:cNvPr id="0" name=""/>
        <dsp:cNvSpPr/>
      </dsp:nvSpPr>
      <dsp:spPr>
        <a:xfrm rot="16200000">
          <a:off x="3630698" y="476837"/>
          <a:ext cx="2811025" cy="1857349"/>
        </a:xfrm>
        <a:prstGeom prst="plaque">
          <a:avLst/>
        </a:prstGeom>
        <a:solidFill>
          <a:srgbClr val="85E1C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tx1"/>
              </a:solidFill>
            </a:rPr>
            <a:t>တန်ခိုးဖြင့် ငါတို့ကို ခွန်အားပေးတော်မူ၏။ ဧ ၃း၁၆</a:t>
          </a:r>
          <a:endParaRPr lang="es-ES" sz="1700" b="1" kern="1200" dirty="0">
            <a:solidFill>
              <a:schemeClr val="tx1"/>
            </a:solidFill>
          </a:endParaRPr>
        </a:p>
      </dsp:txBody>
      <dsp:txXfrm rot="5400000">
        <a:off x="4326432" y="218895"/>
        <a:ext cx="1419557" cy="2373233"/>
      </dsp:txXfrm>
    </dsp:sp>
    <dsp:sp modelId="{B846388D-744B-43DC-BA78-6216D587585F}">
      <dsp:nvSpPr>
        <dsp:cNvPr id="0" name=""/>
        <dsp:cNvSpPr/>
      </dsp:nvSpPr>
      <dsp:spPr>
        <a:xfrm rot="16200000">
          <a:off x="5792044" y="267070"/>
          <a:ext cx="2811025" cy="2276883"/>
        </a:xfrm>
        <a:prstGeom prst="plaqu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tx1"/>
              </a:solidFill>
            </a:rPr>
            <a:t>ကျွန်တော်တို့ကို လက်ဆောင်တွေ ပေးတယ်။
ဧ ၄</a:t>
          </a:r>
          <a:r>
            <a:rPr lang="en-US" sz="1700" b="1" kern="1200" dirty="0">
              <a:solidFill>
                <a:schemeClr val="tx1"/>
              </a:solidFill>
            </a:rPr>
            <a:t>:</a:t>
          </a:r>
          <a:r>
            <a:rPr lang="my-MM" sz="1700" b="1" kern="1200" dirty="0">
              <a:solidFill>
                <a:schemeClr val="tx1"/>
              </a:solidFill>
            </a:rPr>
            <a:t>၇၊၁၂</a:t>
          </a:r>
          <a:endParaRPr lang="es-ES" sz="1700" b="1" kern="1200" dirty="0">
            <a:solidFill>
              <a:schemeClr val="tx1"/>
            </a:solidFill>
          </a:endParaRPr>
        </a:p>
      </dsp:txBody>
      <dsp:txXfrm rot="5400000">
        <a:off x="6327455" y="268339"/>
        <a:ext cx="1740203" cy="2274345"/>
      </dsp:txXfrm>
    </dsp:sp>
    <dsp:sp modelId="{C3CEDBFE-51F8-4765-AC99-9CFB63FE1A6A}">
      <dsp:nvSpPr>
        <dsp:cNvPr id="0" name=""/>
        <dsp:cNvSpPr/>
      </dsp:nvSpPr>
      <dsp:spPr>
        <a:xfrm rot="16200000">
          <a:off x="7874488" y="555739"/>
          <a:ext cx="2811025" cy="1699546"/>
        </a:xfrm>
        <a:prstGeom prst="plaque">
          <a:avLst/>
        </a:prstGeom>
        <a:solidFill>
          <a:srgbClr val="FF99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tx1"/>
              </a:solidFill>
            </a:rPr>
            <a:t>ဖြောင့်မတ်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my-MM" sz="1700" b="1" kern="1200" dirty="0">
              <a:solidFill>
                <a:schemeClr val="tx1"/>
              </a:solidFill>
            </a:rPr>
            <a:t>ခြင်း၊ သန့်ရှင်းခြင်း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my-MM" sz="1700" b="1" kern="1200" dirty="0">
              <a:solidFill>
                <a:schemeClr val="tx1"/>
              </a:solidFill>
            </a:rPr>
            <a:t>နှင့်ငါတို့ကို ၀တ်ဆင်တော်မူသည် </a:t>
          </a:r>
          <a:r>
            <a:rPr lang="en-US" sz="1700" b="1" kern="1200" dirty="0">
              <a:solidFill>
                <a:schemeClr val="tx1"/>
              </a:solidFill>
            </a:rPr>
            <a:t>               </a:t>
          </a:r>
          <a:r>
            <a:rPr lang="my-MM" sz="1700" b="1" kern="1200" dirty="0">
              <a:solidFill>
                <a:schemeClr val="tx1"/>
              </a:solidFill>
            </a:rPr>
            <a:t>ဧ ၄း၂၄။</a:t>
          </a:r>
          <a:endParaRPr lang="es-ES" sz="1700" b="1" kern="1200" dirty="0">
            <a:solidFill>
              <a:schemeClr val="tx1"/>
            </a:solidFill>
          </a:endParaRPr>
        </a:p>
      </dsp:txBody>
      <dsp:txXfrm rot="5400000">
        <a:off x="8630525" y="200298"/>
        <a:ext cx="1298950" cy="2410429"/>
      </dsp:txXfrm>
    </dsp:sp>
    <dsp:sp modelId="{BB5CBCD4-0D64-4818-A9F5-E7E2429D0578}">
      <dsp:nvSpPr>
        <dsp:cNvPr id="0" name=""/>
        <dsp:cNvSpPr/>
      </dsp:nvSpPr>
      <dsp:spPr>
        <a:xfrm rot="16200000">
          <a:off x="9648620" y="575383"/>
          <a:ext cx="2811025" cy="1660258"/>
        </a:xfrm>
        <a:prstGeom prst="plaque">
          <a:avLst/>
        </a:prstGeom>
        <a:solidFill>
          <a:srgbClr val="99CC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700" b="1" kern="1200" dirty="0">
              <a:solidFill>
                <a:schemeClr val="tx1"/>
              </a:solidFill>
            </a:rPr>
            <a:t>စစ်တိုက်ခြင်းကိုခံနိုင်ရည်ရှိစေသောလက်နက်စုံကို ပေးတော်မူ</a:t>
          </a:r>
          <a:r>
            <a:rPr lang="en-US" sz="1700" b="1" kern="1200" dirty="0">
              <a:solidFill>
                <a:schemeClr val="tx1"/>
              </a:solidFill>
            </a:rPr>
            <a:t> </a:t>
          </a:r>
          <a:r>
            <a:rPr lang="my-MM" sz="1700" b="1" kern="1200" dirty="0">
              <a:solidFill>
                <a:schemeClr val="tx1"/>
              </a:solidFill>
            </a:rPr>
            <a:t>သည် </a:t>
          </a:r>
          <a:r>
            <a:rPr lang="en-US" sz="1700" b="1" kern="1200" dirty="0">
              <a:solidFill>
                <a:schemeClr val="tx1"/>
              </a:solidFill>
            </a:rPr>
            <a:t>           </a:t>
          </a:r>
          <a:r>
            <a:rPr lang="my-MM" sz="1700" b="1" kern="1200" dirty="0">
              <a:solidFill>
                <a:schemeClr val="tx1"/>
              </a:solidFill>
            </a:rPr>
            <a:t>ဧ၊ ၆း၁၃။</a:t>
          </a:r>
          <a:endParaRPr lang="es-ES" sz="1700" b="1" kern="1200" dirty="0">
            <a:solidFill>
              <a:schemeClr val="tx1"/>
            </a:solidFill>
          </a:endParaRPr>
        </a:p>
      </dsp:txBody>
      <dsp:txXfrm rot="5400000">
        <a:off x="10419671" y="195668"/>
        <a:ext cx="1268922" cy="2419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7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3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3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D3D9-B3DB-C39C-3DB4-7A9CA328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DCDE70-20E2-94E5-38F0-2461F41F7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62E9F6-3BB6-BFBA-1BB8-2DD8F4CA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A155A-EFB3-ED65-F2BE-1ED861E30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153495-FF41-4A0A-6B4C-274AF6B7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3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8C158-3E81-4E23-BA10-B611A33B7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30846A-67E0-E38F-AFA2-061C317F7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C658-1018-4B62-7076-9DE26138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CF9770-F8FF-5FA3-B63A-0FDD7697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CF5CBF-A580-7C57-5A4E-67AFBAC4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1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BAB77-92C5-5C33-AF16-985958C6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EAEC50-2311-C58D-B96D-9E81AEDA9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3EAA0F-6554-7A54-14DC-3A46D577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8CC78-8655-0A96-1EC4-64859255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E4384E-CA6B-CB35-FDF3-0EA8FE2E9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5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C684A-6EA8-26E8-85AE-6F35E53FD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8AA8E-9397-4BAD-EF9C-96660EBCB2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A275E7-FB90-E21A-CC6F-B138E0074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3CAE79-FD9B-A79B-3FBE-79F1F972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CACEFD-514A-1794-1E30-27C24125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9C5DED-3C9B-B523-A431-904B330B5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74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EA489-CA05-8085-587A-F653CC07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A3CDDF-FEDC-3EA0-7AD7-83F560028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AFBCE96-1CC5-F16D-ACEA-1E53BECB5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6FD511-906B-23F5-5A95-F6112BD94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78B51A-E75B-EC1A-7158-0DECB4F4D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4D6CE2-6E29-A4DE-7FAF-A582237D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D026CE0-BD9E-3858-DEA7-EC30066D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E8EFA2E-531A-6422-1EAF-75FAE9FD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0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65EF8-5DBA-3D31-4CEE-F2209C9E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8C677CF-90A4-16E6-1C9E-4615655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9DB5F3-B883-B17F-4DB5-C63110A98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BB94FA-079B-A0AD-E0CA-EDB1265C9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9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1B32CF7-92BF-4DC5-F914-CBD7D65A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2CE1AB-7B9C-6238-CC50-5D74B62AB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43FF6DB-55A5-7147-1902-96093C82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3F3507-B4E3-A519-D4AD-DD4B77242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426A4E-30AB-078A-A303-9B5255DD5C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F457C3-8888-C25E-B938-D37ACFD1B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8D751B-9066-E586-22E0-B0A0D746E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F985E2-EFAD-6C51-0E11-408B2395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A9959-35C1-FC8B-2155-825F1BDF6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88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0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146A3-B2C3-9019-0314-A0EE07C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94B84DF-C709-2184-8C16-6272ABD42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06F5AB-BEE2-3141-4B2C-78603A4ED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FC431-2A70-A09F-EB96-E2126E62A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45ABB-DDF7-71FF-0C30-FC159EC8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CD4638-4F2E-B6A3-016E-8F8B49C3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27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E1C914-4948-4329-885E-3DA70EDCF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C427AD-9E2E-9D22-ED18-0FBEA1F85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E9ABB-CAC2-FB85-0B1D-CF3EF58C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78466-6CEF-AF46-F0EE-426E26B6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C19A1F-373A-4A0C-52D3-E4DDA760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3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C4C406-9F64-03C5-45F7-6515896F52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E190F-2F43-9C60-9BE4-64CF094D8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E0697B-BCE4-A813-8BB9-F77C1515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C6152-76CB-D0B4-6712-809175BF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0C1A4-584E-D916-7574-4E1A210E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782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4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20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26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13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63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91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0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740D-875C-43A8-98FD-E4D50891A083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AE75-B6F5-4101-A736-A84220BEBF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5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D3424FE-8A42-1C82-C0A7-4EBAE2CFD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2C5616-72CD-38B1-EB7F-BBA48D1CB0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041721-17EA-69B1-9124-82154BDE2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B645-7F65-43CC-BC8B-8884ACC8048C}" type="datetimeFigureOut">
              <a:rPr lang="es-ES" smtClean="0"/>
              <a:t>06/09/2023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FEF990-EDC3-9DFB-7278-A508EEA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A2BD33-A30C-E342-B4CF-032034C48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72926-AD2F-4F38-AEDC-FE777BEC4C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99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g"/><Relationship Id="rId7" Type="http://schemas.openxmlformats.org/officeDocument/2006/relationships/image" Target="../media/image4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8" name="Imagen 7" descr="Un dibujo de un grupo de personas en una playa&#10;&#10;Descripción generada automáticamente con confianza baja">
            <a:extLst>
              <a:ext uri="{FF2B5EF4-FFF2-40B4-BE49-F238E27FC236}">
                <a16:creationId xmlns:a16="http://schemas.microsoft.com/office/drawing/2014/main" id="{89A6A2A8-6969-6C29-7867-8A4838B0ED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7"/>
          <a:stretch/>
        </p:blipFill>
        <p:spPr>
          <a:xfrm>
            <a:off x="3643380" y="151791"/>
            <a:ext cx="8430168" cy="65445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887" y="311675"/>
            <a:ext cx="11729773" cy="6233504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115FAA6-4B8A-0486-CE5B-767D3BB516ED}"/>
              </a:ext>
            </a:extLst>
          </p:cNvPr>
          <p:cNvSpPr txBox="1"/>
          <p:nvPr/>
        </p:nvSpPr>
        <p:spPr>
          <a:xfrm>
            <a:off x="168886" y="646275"/>
            <a:ext cx="3474495" cy="33451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609585">
              <a:lnSpc>
                <a:spcPts val="8666"/>
              </a:lnSpc>
            </a:pPr>
            <a:r>
              <a:rPr lang="my-MM" sz="4800" b="1" dirty="0">
                <a:solidFill>
                  <a:srgbClr val="FFFFFF"/>
                </a:solidFill>
                <a:latin typeface="lato" panose="020F0502020204030203" pitchFamily="34" charset="0"/>
              </a:rPr>
              <a:t>ရပ်တည်ရန်ခေါ်တော်မူ</a:t>
            </a:r>
          </a:p>
          <a:p>
            <a:pPr algn="ctr" defTabSz="609585">
              <a:lnSpc>
                <a:spcPts val="8666"/>
              </a:lnSpc>
            </a:pPr>
            <a:r>
              <a:rPr lang="my-MM" sz="4800" b="1" dirty="0">
                <a:solidFill>
                  <a:srgbClr val="FFFFFF"/>
                </a:solidFill>
                <a:latin typeface="lato" panose="020F0502020204030203" pitchFamily="34" charset="0"/>
              </a:rPr>
              <a:t>ခြင်း</a:t>
            </a:r>
            <a:endParaRPr lang="es-ES" sz="4800" b="1" dirty="0">
              <a:ln w="0"/>
              <a:gradFill>
                <a:gsLst>
                  <a:gs pos="0">
                    <a:srgbClr val="FEC306">
                      <a:lumMod val="50000"/>
                    </a:srgbClr>
                  </a:gs>
                  <a:gs pos="50000">
                    <a:srgbClr val="FEC306"/>
                  </a:gs>
                  <a:gs pos="100000">
                    <a:srgbClr val="FEC306">
                      <a:lumMod val="60000"/>
                      <a:lumOff val="40000"/>
                    </a:srgbClr>
                  </a:gs>
                </a:gsLst>
                <a:lin ang="5400000"/>
              </a:gradFill>
              <a:latin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95EF01-B14B-7B8B-F1A4-04474FA32091}"/>
              </a:ext>
            </a:extLst>
          </p:cNvPr>
          <p:cNvSpPr txBox="1"/>
          <p:nvPr/>
        </p:nvSpPr>
        <p:spPr>
          <a:xfrm>
            <a:off x="168887" y="5421614"/>
            <a:ext cx="3474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ES" sz="2800" b="1" dirty="0" err="1">
                <a:solidFill>
                  <a:srgbClr val="AEBAC2"/>
                </a:solidFill>
                <a:latin typeface="Calibri" panose="020F0502020204030204"/>
              </a:rPr>
              <a:t>Lesson</a:t>
            </a:r>
            <a:r>
              <a:rPr lang="es-ES" sz="2800" b="1" dirty="0">
                <a:solidFill>
                  <a:srgbClr val="AEBAC2"/>
                </a:solidFill>
                <a:latin typeface="Calibri" panose="020F0502020204030204"/>
              </a:rPr>
              <a:t> 12 </a:t>
            </a:r>
            <a:r>
              <a:rPr lang="es-ES" sz="2800" b="1" dirty="0" err="1">
                <a:solidFill>
                  <a:srgbClr val="AEBAC2"/>
                </a:solidFill>
                <a:latin typeface="Calibri" panose="020F0502020204030204"/>
              </a:rPr>
              <a:t>for</a:t>
            </a:r>
            <a:r>
              <a:rPr lang="es-ES" sz="2800" b="1" dirty="0">
                <a:solidFill>
                  <a:srgbClr val="AEBAC2"/>
                </a:solidFill>
                <a:latin typeface="Calibri" panose="020F0502020204030204"/>
              </a:rPr>
              <a:t> </a:t>
            </a:r>
            <a:br>
              <a:rPr lang="es-ES" sz="2800" b="1" dirty="0">
                <a:solidFill>
                  <a:srgbClr val="AEBAC2"/>
                </a:solidFill>
                <a:latin typeface="Calibri" panose="020F0502020204030204"/>
              </a:rPr>
            </a:br>
            <a:r>
              <a:rPr lang="es-ES" sz="2800" b="1" dirty="0" err="1">
                <a:solidFill>
                  <a:srgbClr val="AEBAC2"/>
                </a:solidFill>
                <a:latin typeface="Calibri" panose="020F0502020204030204"/>
              </a:rPr>
              <a:t>September</a:t>
            </a:r>
            <a:r>
              <a:rPr lang="es-ES" sz="2800" b="1" dirty="0">
                <a:solidFill>
                  <a:srgbClr val="AEBAC2"/>
                </a:solidFill>
                <a:latin typeface="Calibri" panose="020F0502020204030204"/>
              </a:rPr>
              <a:t> 16, 2023</a:t>
            </a:r>
          </a:p>
        </p:txBody>
      </p:sp>
    </p:spTree>
    <p:extLst>
      <p:ext uri="{BB962C8B-B14F-4D97-AF65-F5344CB8AC3E}">
        <p14:creationId xmlns:p14="http://schemas.microsoft.com/office/powerpoint/2010/main" val="178360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2DA4973-308B-2D84-917D-AE5CCD469BD4}"/>
              </a:ext>
            </a:extLst>
          </p:cNvPr>
          <p:cNvSpPr txBox="1"/>
          <p:nvPr/>
        </p:nvSpPr>
        <p:spPr>
          <a:xfrm>
            <a:off x="1545771" y="2081862"/>
            <a:ext cx="9470572" cy="44627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>
              <a:lnSpc>
                <a:spcPct val="150000"/>
              </a:lnSpc>
            </a:pPr>
            <a:r>
              <a:rPr lang="my-MM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အကြောင်းမူကား၊ငါတို့သည်အသွေးအသားရှိသောရန်သူတို့နှင့်ဆိုင်ပြိုင်တိုက်လှန်ရကြသည်မဟုတ်။အထွဋ်အမြတ်တို့ နှင့်လည်းကောင်း၊အာဏာစက်တို့နှင့်လည်းကောင်း၊လောကီမှောင်မိုက်၌အစိုးတရပြုလုပ်သောမင်းတို့နှင့်လည်းကောင်း၊မိုးကောင်းကင်၌နေသောနတ်ဆိုးတို့နှင့်လည်းကောင်း၊ဆိုင်ပြိုင်တိုက်လှန်ရကြ၏။ </a:t>
            </a:r>
            <a:r>
              <a:rPr lang="es-E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(</a:t>
            </a:r>
            <a:r>
              <a:rPr lang="es-ES" sz="2400" b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Ephesians</a:t>
            </a:r>
            <a:r>
              <a:rPr lang="es-ES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 6:12)</a:t>
            </a:r>
            <a:endParaRPr lang="es-ES" sz="32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77F5A4-7AFE-B8B2-F4DE-98407B47965F}"/>
              </a:ext>
            </a:extLst>
          </p:cNvPr>
          <p:cNvSpPr txBox="1"/>
          <p:nvPr/>
        </p:nvSpPr>
        <p:spPr>
          <a:xfrm>
            <a:off x="0" y="584876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s-ES" sz="8000" b="1" spc="400" dirty="0">
                <a:ln w="10160">
                  <a:solidFill>
                    <a:srgbClr val="FEC30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59000"/>
                    </a:srgbClr>
                  </a:outerShdw>
                </a:effectLst>
                <a:latin typeface="Calibri" panose="020F0502020204030204"/>
              </a:rPr>
              <a:t>THE ENEMY</a:t>
            </a:r>
          </a:p>
        </p:txBody>
      </p:sp>
    </p:spTree>
    <p:extLst>
      <p:ext uri="{BB962C8B-B14F-4D97-AF65-F5344CB8AC3E}">
        <p14:creationId xmlns:p14="http://schemas.microsoft.com/office/powerpoint/2010/main" val="14191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2E76F8-B642-668F-24E4-A0311CEB0E8A}"/>
              </a:ext>
            </a:extLst>
          </p:cNvPr>
          <p:cNvSpPr txBox="1"/>
          <p:nvPr/>
        </p:nvSpPr>
        <p:spPr>
          <a:xfrm>
            <a:off x="254122" y="101093"/>
            <a:ext cx="11683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အုပ်ချုပ်သူများနှင့်အာဏာပိုင်များ</a:t>
            </a:r>
            <a:endParaRPr lang="es-ES" sz="36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9BE49A-112F-B9DD-1EF8-9CDEFFE0E5E3}"/>
              </a:ext>
            </a:extLst>
          </p:cNvPr>
          <p:cNvSpPr txBox="1"/>
          <p:nvPr/>
        </p:nvSpPr>
        <p:spPr>
          <a:xfrm>
            <a:off x="209907" y="882341"/>
            <a:ext cx="66288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မကြာခဏဆိုသလို၊ကျွန်ုပ်တို့သည်ရန်သူကိုလွဲမှားစွာ</a:t>
            </a: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မြင်တတ်ကြသည်။ဥပုသ်နေ့မှာအလုပ်မလုပ်ရင်ငါတို့ကိုအလုပ်ထုတ်မယ်လို့ခြိမ်းခြောက်တဲ့သူဌေးကိုရန်သူအ ဖြစ်ဒါမှမဟုတ်နှောင့်ယှက်တဲ့စကားတွေပြောတတ်တဲ့ ညီအကိုရန်သူအဖြစ်လို့ငါတို့ထင်တတ်တယ်။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5" name="Imagen 4" descr="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11E6B9FB-C944-8678-0E56-2B08CED424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956" y="1202657"/>
            <a:ext cx="4902045" cy="2757400"/>
          </a:xfrm>
          <a:prstGeom prst="rect">
            <a:avLst/>
          </a:prstGeom>
          <a:ln w="57150" cap="sq" cmpd="thickThin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 descr="Imagen que contiene exterior, vuelo, parado, papalote&#10;&#10;Descripción generada automáticamente">
            <a:extLst>
              <a:ext uri="{FF2B5EF4-FFF2-40B4-BE49-F238E27FC236}">
                <a16:creationId xmlns:a16="http://schemas.microsoft.com/office/drawing/2014/main" id="{99A211F9-E589-A8A6-E3DC-F0A7DC812D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158" y="4213593"/>
            <a:ext cx="4973044" cy="25028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C69116-923F-3854-4CC9-B5F96BAB4AF5}"/>
              </a:ext>
            </a:extLst>
          </p:cNvPr>
          <p:cNvSpPr txBox="1"/>
          <p:nvPr/>
        </p:nvSpPr>
        <p:spPr>
          <a:xfrm>
            <a:off x="255136" y="5136976"/>
            <a:ext cx="66278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ထို့ကြောင့်၊ဘုရားသခင်သည်ကျွန်ုပ်တို့အားသူ၏ချပ်ဝတ်တန်ဆာကိုဝတ်ဆင်ကာ၊သူ၏ခွန်အားဖြင့်တိုက်ခိုက်ကာအောင်ပွဲခံရန်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ကျွန်ုပ်တို့ကိုတိုက်တွန်းထားသည်။ဒီပစ္စည်းတွေနဲ့ဆိုရင်ကျွန်တော်တို့မကျရှုံးနိုင်ပါဘူး။ အောင်ပွဲခံရမည်မှာ သေချာသည်    ရောမ ၁၆း၂၀၊ ၁ကော၊ ၁၅း၂၄)။</a:t>
            </a:r>
            <a:endParaRPr lang="es-E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FE7EF3-8E03-DCF4-A3E6-C8591416FEB0}"/>
              </a:ext>
            </a:extLst>
          </p:cNvPr>
          <p:cNvSpPr txBox="1"/>
          <p:nvPr/>
        </p:nvSpPr>
        <p:spPr>
          <a:xfrm>
            <a:off x="254122" y="2933849"/>
            <a:ext cx="66278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ရန်သူအစစ်မှန်သည်ကျွန်ုပ်တို့၏နောက်ကွယ်တွင်ပုန်းကွယ်နေပါသည်။အမှောင်ကမ္ဘာကို လွှမ်းမိုးသော တန်ခိုးများသည်ဝိညာဉ်ရေးစွမ်းအားများ ၆း၁၂။ ကျွန်ုပ်တို့၏ရန်သူမှာစာတန်နှင့်သူ၏ကောင်းကင်တမန်များဖြစ်သည်။သူတို့ကိုလျှော့မတွက်ပါနှင့်။သူတို့က ငါတို့ထက်သန်မာတယ်။</a:t>
            </a:r>
            <a:endParaRPr lang="es-E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3439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AAFB25E-8867-CF7C-CFFF-DF14AAF42C8C}"/>
              </a:ext>
            </a:extLst>
          </p:cNvPr>
          <p:cNvSpPr txBox="1"/>
          <p:nvPr/>
        </p:nvSpPr>
        <p:spPr>
          <a:xfrm>
            <a:off x="1763487" y="1008747"/>
            <a:ext cx="82731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3200" b="1" dirty="0">
                <a:solidFill>
                  <a:srgbClr val="000000"/>
                </a:solidFill>
                <a:latin typeface="Constantia" panose="02030602050306030303" pitchFamily="18" charset="0"/>
              </a:rPr>
              <a:t>ခရစ်တော်၏လက်ဝါးကပ်တိုင်၏စစ်သူရဲဖြစ်မည့်သူအားလုံးသည်ချပ်ဝတ်ကိုစည်းကာပဋိပက္ခအတွက် ပြင်ဆင်ရမည်ဖြစ်သည်။၎င်းတို့အားခြိမ်းခြောက်မှု သို့မဟုတ်အန္တရာယ်များကြောင့်ထိတ်လန့်ခြင်းမျိုး မဖြစ်သင့်ပါ။သူတို့သည်ဘေးဥပဒ်တွင်သတိရှိရမည်ဖြစ်သော်လည်းရန်သူကိုရင်ဆိုင်ကာဘုရားသခင်အတွက်တိုက်ပွဲဝင်ရာတွင်ခိုင်မာပြီးရဲရင့်သောသူ၏နောက်ဆုံးဆုမှာမသေနိုင်သောဘုန်းအသရတော်ကို ခရစ်တော်အားဖြင့်ရရှိမည်ဖြစ်သည်။”</a:t>
            </a:r>
            <a:endParaRPr lang="es-ES" sz="3200" b="1" dirty="0">
              <a:solidFill>
                <a:srgbClr val="0000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FE6177-06CA-5F68-5330-C2B24454ACC2}"/>
              </a:ext>
            </a:extLst>
          </p:cNvPr>
          <p:cNvSpPr txBox="1"/>
          <p:nvPr/>
        </p:nvSpPr>
        <p:spPr>
          <a:xfrm>
            <a:off x="3457444" y="5781051"/>
            <a:ext cx="5822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609585"/>
            <a:r>
              <a:rPr lang="en-US" sz="2800" b="1" dirty="0">
                <a:solidFill>
                  <a:srgbClr val="000000"/>
                </a:solidFill>
                <a:latin typeface="Calibri" panose="020F0502020204030204"/>
              </a:rPr>
              <a:t>E. G. W. (Conflict and Courage, May 2)</a:t>
            </a:r>
            <a:endParaRPr lang="es-ES" sz="280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2455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2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2142948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8" y="6315139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Imagen que contiene persona, hombre, comida, frente&#10;&#10;Descripción generada automáticamente">
            <a:extLst>
              <a:ext uri="{FF2B5EF4-FFF2-40B4-BE49-F238E27FC236}">
                <a16:creationId xmlns:a16="http://schemas.microsoft.com/office/drawing/2014/main" id="{EF5BDD3F-3736-7993-565E-908C5B248D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5453" y="10"/>
            <a:ext cx="5666547" cy="6857991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7" name="Imagen 6" descr="Imagen que contiene cuchillo&#10;&#10;Descripción generada automáticamente">
            <a:extLst>
              <a:ext uri="{FF2B5EF4-FFF2-40B4-BE49-F238E27FC236}">
                <a16:creationId xmlns:a16="http://schemas.microsoft.com/office/drawing/2014/main" id="{5E0B473C-D3A3-C393-2D27-48D6CAE35B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8" y="130894"/>
            <a:ext cx="1238251" cy="14763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ropa&#10;&#10;Descripción generada automáticamente">
            <a:extLst>
              <a:ext uri="{FF2B5EF4-FFF2-40B4-BE49-F238E27FC236}">
                <a16:creationId xmlns:a16="http://schemas.microsoft.com/office/drawing/2014/main" id="{A1B5AF87-5859-D962-252F-9A0360305B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817" y="136691"/>
            <a:ext cx="1651208" cy="14763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 descr="Imagen que contiene tabla, competencia de atletismo, béisbol&#10;&#10;Descripción generada automáticamente">
            <a:extLst>
              <a:ext uri="{FF2B5EF4-FFF2-40B4-BE49-F238E27FC236}">
                <a16:creationId xmlns:a16="http://schemas.microsoft.com/office/drawing/2014/main" id="{D4ADEAB1-2EDD-660A-A50C-A97815252C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885" y="136692"/>
            <a:ext cx="1963257" cy="14763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Imagen 15" descr="Lata de color rojo&#10;&#10;Descripción generada automáticamente con confianza baja">
            <a:extLst>
              <a:ext uri="{FF2B5EF4-FFF2-40B4-BE49-F238E27FC236}">
                <a16:creationId xmlns:a16="http://schemas.microsoft.com/office/drawing/2014/main" id="{6583E4CF-D202-80C5-FFCE-A58485D95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6002" y="136690"/>
            <a:ext cx="982879" cy="14763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 descr="Imagen que contiene foto, tabla, vistiendo, viejo&#10;&#10;Descripción generada automáticamente">
            <a:extLst>
              <a:ext uri="{FF2B5EF4-FFF2-40B4-BE49-F238E27FC236}">
                <a16:creationId xmlns:a16="http://schemas.microsoft.com/office/drawing/2014/main" id="{90F549EF-1C6B-9E8D-73DE-AB2D75EE70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738" y="130893"/>
            <a:ext cx="1466591" cy="147636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0" name="Imagen 19" descr="Un arma junto a un cuchillo&#10;&#10;Descripción generada automáticamente con confianza baja">
            <a:extLst>
              <a:ext uri="{FF2B5EF4-FFF2-40B4-BE49-F238E27FC236}">
                <a16:creationId xmlns:a16="http://schemas.microsoft.com/office/drawing/2014/main" id="{EAA4F8FD-594A-AA8C-9FE1-E865142A0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9185" y="136691"/>
            <a:ext cx="1470568" cy="147056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6D7B580-EACC-71D6-A577-E5AFC8F6575D}"/>
              </a:ext>
            </a:extLst>
          </p:cNvPr>
          <p:cNvSpPr txBox="1"/>
          <p:nvPr/>
        </p:nvSpPr>
        <p:spPr>
          <a:xfrm>
            <a:off x="829720" y="2510062"/>
            <a:ext cx="4718304" cy="37862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defTabSz="914377"/>
            <a:r>
              <a:rPr lang="my-MM" sz="2667" dirty="0">
                <a:solidFill>
                  <a:prstClr val="white"/>
                </a:solidFill>
                <a:latin typeface="lato" panose="020F0502020204030203" pitchFamily="34" charset="0"/>
                <a:cs typeface="Myanmar Text" panose="020B0502040204020203" pitchFamily="34" charset="0"/>
              </a:rPr>
              <a:t>ကြွင်းသေးသောစကားဟူမူကား၊ ညီအစ်ကိုတို့၊သခင်ဘုရားအားဖြင့်လည်းကောင်း၊တန်ခိုးတော်အရှိန်အားဖြင့်လည်းကောင်း၊ခိုင်ခံ့ခြင်းရှိကြလော့။မာရ်နတ်၏ပရိယာယ်တို့ကို ဆီးတားနိုင်မည် အကြောင်း၊ ဘုရားသခင်ပြင်ဆင်တော်မူသောလက်နက်စုံကိုဝတ်ဆောင်ကြလော့” (</a:t>
            </a:r>
            <a:r>
              <a:rPr lang="my-MM" sz="2667" b="1" dirty="0">
                <a:solidFill>
                  <a:prstClr val="white"/>
                </a:solidFill>
                <a:latin typeface="lato" panose="020F0502020204030203" pitchFamily="34" charset="0"/>
                <a:cs typeface="Myanmar Text" panose="020B0502040204020203" pitchFamily="34" charset="0"/>
              </a:rPr>
              <a:t>ဧဖက်၊ ၆း၁</a:t>
            </a:r>
            <a:r>
              <a:rPr lang="my-MM" sz="2667" dirty="0">
                <a:solidFill>
                  <a:prstClr val="white"/>
                </a:solidFill>
                <a:latin typeface="lato" panose="020F0502020204030203" pitchFamily="34" charset="0"/>
                <a:cs typeface="Myanmar Text" panose="020B0502040204020203" pitchFamily="34" charset="0"/>
              </a:rPr>
              <a:t>ဝ၊ ၁၁)။</a:t>
            </a:r>
            <a:endParaRPr lang="es-ES" sz="2667" b="1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8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5F2CF72-C981-DF76-6E0E-89E88EA8F8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"/>
            <a:ext cx="12192000" cy="3257884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0F5144-6D9B-DEA8-D4DC-4EAC8923E4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257884"/>
            <a:ext cx="12192000" cy="3600115"/>
          </a:xfrm>
          <a:prstGeom prst="rect">
            <a:avLst/>
          </a:prstGeom>
          <a:gradFill flip="none" rotWithShape="1">
            <a:gsLst>
              <a:gs pos="0">
                <a:srgbClr val="DDA901"/>
              </a:gs>
              <a:gs pos="42000">
                <a:schemeClr val="accent5">
                  <a:lumMod val="97000"/>
                  <a:lumOff val="3000"/>
                </a:schemeClr>
              </a:gs>
              <a:gs pos="100000">
                <a:srgbClr val="FEE594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0F353A-1BFA-BD10-55AF-99C23758F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187759"/>
            <a:ext cx="12192000" cy="121917"/>
          </a:xfrm>
          <a:prstGeom prst="rect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7C81CE-3270-3239-712B-AC834AA29480}"/>
              </a:ext>
            </a:extLst>
          </p:cNvPr>
          <p:cNvSpPr txBox="1"/>
          <p:nvPr/>
        </p:nvSpPr>
        <p:spPr>
          <a:xfrm>
            <a:off x="5961784" y="3268392"/>
            <a:ext cx="6172800" cy="36625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2400" b="1" dirty="0">
                <a:solidFill>
                  <a:srgbClr val="276B68"/>
                </a:solidFill>
              </a:rPr>
              <a:t>ဝိညာဥ်တိုက်ပွဲအတွက်ပြင်ဆင်ခြင်း ဧဖက်၆း၁၀၊</a:t>
            </a:r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	</a:t>
            </a:r>
            <a:r>
              <a:rPr lang="my-MM" sz="2400" b="1" dirty="0"/>
              <a:t>ဝိညာဥ်စစ်တိုက်ဖို့ခေါ်ပါ။</a:t>
            </a:r>
            <a:endParaRPr lang="es-ES" sz="2400" b="1" dirty="0"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srgbClr val="000000"/>
                </a:solidFill>
              </a:rPr>
              <a:t> အောင်ပွဲအတွက်ခွန်အားများ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chemeClr val="accent3">
                    <a:lumMod val="75000"/>
                  </a:schemeClr>
                </a:solidFill>
              </a:rPr>
              <a:t>ဝိညာဥ်တိုက်ပွဲ </a:t>
            </a:r>
            <a:r>
              <a:rPr lang="my-MM" sz="2400" b="1" dirty="0">
                <a:solidFill>
                  <a:srgbClr val="55297C"/>
                </a:solidFill>
              </a:rPr>
              <a:t>ဧဖက် ၆၁၁၊၁၃၊             	စကြာဝလာပဋိပက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/>
            <a:r>
              <a:rPr lang="es-ES" sz="2400" b="1" dirty="0">
                <a:solidFill>
                  <a:srgbClr val="000000"/>
                </a:solidFill>
                <a:latin typeface="Calibri" panose="020F0502020204030204"/>
              </a:rPr>
              <a:t>	</a:t>
            </a:r>
            <a:r>
              <a:rPr lang="my-MM" sz="2400" b="1" dirty="0">
                <a:solidFill>
                  <a:srgbClr val="000000"/>
                </a:solidFill>
              </a:rPr>
              <a:t> တည်ကြည်မြဲမြံခြင်း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solidFill>
                  <a:srgbClr val="892E11"/>
                </a:solidFill>
              </a:rPr>
              <a:t>ရန်သူ ဧဖက် ၆း၁၂၊</a:t>
            </a:r>
          </a:p>
          <a:p>
            <a:pPr defTabSz="609585">
              <a:spcBef>
                <a:spcPts val="1600"/>
              </a:spcBef>
            </a:pPr>
            <a:r>
              <a:rPr lang="my-MM" sz="2400" b="1" dirty="0">
                <a:ln w="0"/>
                <a:solidFill>
                  <a:srgbClr val="892E1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my-MM" sz="2000" b="1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</a:rPr>
              <a:t>အုပ်ချုပ်သူများနှင့်အာဏာပိုင်များ</a:t>
            </a:r>
            <a:endParaRPr lang="es-ES" sz="2000" b="1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045004-E59F-C165-1A91-9E0320D342E1}"/>
              </a:ext>
            </a:extLst>
          </p:cNvPr>
          <p:cNvSpPr txBox="1"/>
          <p:nvPr/>
        </p:nvSpPr>
        <p:spPr>
          <a:xfrm>
            <a:off x="1" y="128783"/>
            <a:ext cx="7780303" cy="1405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133" b="1" dirty="0">
                <a:solidFill>
                  <a:prstClr val="white"/>
                </a:solidFill>
                <a:effectLst>
                  <a:glow rad="101600">
                    <a:srgbClr val="8327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ကျွန်ုပ်တို့သည်နိုင်ငံနှစ်ခုကြားရှိစကြာဝဠာစစ်ပွဲတွင်နှစ်မြုပ်နေပါသည်။ထို့ကြောင့်၊ကျွန်ုပ်တို့သည်ယေရှု၏နိုင်ငံတော်သို့ဝင်ရောက်သောအခါ၊ကျွန်ုပ်တို့သည်၎င်း၏ကာကွယ်ရေးနှင့်မြှင့်တင်ရေး၏ အစိတ်အပိုင်းတစ်ခု ဖြစ်လာပါသည်။</a:t>
            </a:r>
            <a:endParaRPr lang="es-ES" sz="2133" b="1" dirty="0">
              <a:solidFill>
                <a:prstClr val="white"/>
              </a:solidFill>
              <a:effectLst>
                <a:glow rad="101600">
                  <a:srgbClr val="8327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pic>
        <p:nvPicPr>
          <p:cNvPr id="7" name="Imagen 6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3C260B6D-C8D5-CE93-C846-8998A61DE4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9627" y="128783"/>
            <a:ext cx="3991752" cy="2962204"/>
          </a:xfrm>
          <a:prstGeom prst="snip2DiagRect">
            <a:avLst>
              <a:gd name="adj1" fmla="val 10694"/>
              <a:gd name="adj2" fmla="val 10834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persona, mujer, sostener, hombre&#10;&#10;Descripción generada automáticamente">
            <a:extLst>
              <a:ext uri="{FF2B5EF4-FFF2-40B4-BE49-F238E27FC236}">
                <a16:creationId xmlns:a16="http://schemas.microsoft.com/office/drawing/2014/main" id="{DFA56FE7-F521-BE31-86EF-B85AFF0207D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36" y="3422907"/>
            <a:ext cx="2496995" cy="3257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Imagen que contiene persona, sostener, hombre, mujer&#10;&#10;Descripción generada automáticamente">
            <a:extLst>
              <a:ext uri="{FF2B5EF4-FFF2-40B4-BE49-F238E27FC236}">
                <a16:creationId xmlns:a16="http://schemas.microsoft.com/office/drawing/2014/main" id="{AA2C14AA-D6E8-BC2D-BBA4-0C07676B0A1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467" y="3422909"/>
            <a:ext cx="2497605" cy="3257884"/>
          </a:xfrm>
          <a:prstGeom prst="snip2DiagRect">
            <a:avLst>
              <a:gd name="adj1" fmla="val 16143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9FBE16D-3F3A-E4E4-9E32-512ABCC5C4E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9971">
            <a:off x="5577328" y="3415871"/>
            <a:ext cx="487875" cy="596112"/>
          </a:xfrm>
          <a:prstGeom prst="rect">
            <a:avLst/>
          </a:prstGeom>
        </p:spPr>
      </p:pic>
      <p:pic>
        <p:nvPicPr>
          <p:cNvPr id="20" name="Imagen 19" descr="Imagen que contiene Forma&#10;&#10;Descripción generada automáticamente">
            <a:extLst>
              <a:ext uri="{FF2B5EF4-FFF2-40B4-BE49-F238E27FC236}">
                <a16:creationId xmlns:a16="http://schemas.microsoft.com/office/drawing/2014/main" id="{2D0E2F4C-B41B-8E44-4F76-FC21F4EE212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9971">
            <a:off x="5577328" y="4733363"/>
            <a:ext cx="487875" cy="59611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30D7443-4EFE-F59E-AE2C-BC381483179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9971">
            <a:off x="5577328" y="6008785"/>
            <a:ext cx="487875" cy="596112"/>
          </a:xfrm>
          <a:prstGeom prst="rect">
            <a:avLst/>
          </a:prstGeom>
        </p:spPr>
      </p:pic>
      <p:pic>
        <p:nvPicPr>
          <p:cNvPr id="26" name="Imagen 25" descr="Imagen que contiene computadora, interior, computer, monitor&#10;&#10;Descripción generada automáticamente">
            <a:extLst>
              <a:ext uri="{FF2B5EF4-FFF2-40B4-BE49-F238E27FC236}">
                <a16:creationId xmlns:a16="http://schemas.microsoft.com/office/drawing/2014/main" id="{0D1DDD8F-7C3B-130B-51F7-0EEFA330737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658" y="6550258"/>
            <a:ext cx="482157" cy="2422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magen que contiene monitor, tabla, computadora, pantalla&#10;&#10;Descripción generada automáticamente">
            <a:extLst>
              <a:ext uri="{FF2B5EF4-FFF2-40B4-BE49-F238E27FC236}">
                <a16:creationId xmlns:a16="http://schemas.microsoft.com/office/drawing/2014/main" id="{DFCAF0F2-DB4F-FC42-D0BD-E187E80A3CC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658" y="5469289"/>
            <a:ext cx="482157" cy="2422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Imagen que contiene tabla, interior, computadora, monitor&#10;&#10;Descripción generada automáticamente">
            <a:extLst>
              <a:ext uri="{FF2B5EF4-FFF2-40B4-BE49-F238E27FC236}">
                <a16:creationId xmlns:a16="http://schemas.microsoft.com/office/drawing/2014/main" id="{CA91BCEF-4FA8-15AE-1A64-8C09D06604B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658" y="5099663"/>
            <a:ext cx="482157" cy="2422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pantalla verde&#10;&#10;Descripción generada automáticamente con confianza baja">
            <a:extLst>
              <a:ext uri="{FF2B5EF4-FFF2-40B4-BE49-F238E27FC236}">
                <a16:creationId xmlns:a16="http://schemas.microsoft.com/office/drawing/2014/main" id="{73A4E9B8-48D2-77BA-CA69-533C45FEFBB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658" y="4165443"/>
            <a:ext cx="482157" cy="2422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9" name="Imagen 38" descr="Imagen que contiene Flecha&#10;&#10;Descripción generada automáticamente">
            <a:extLst>
              <a:ext uri="{FF2B5EF4-FFF2-40B4-BE49-F238E27FC236}">
                <a16:creationId xmlns:a16="http://schemas.microsoft.com/office/drawing/2014/main" id="{E7DE6226-16F5-70DF-1C58-0FF619A74D5C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3658" y="3794519"/>
            <a:ext cx="482157" cy="2422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4B5AE2F-3D88-F808-B266-EED4B0F69AFD}"/>
              </a:ext>
            </a:extLst>
          </p:cNvPr>
          <p:cNvSpPr txBox="1"/>
          <p:nvPr/>
        </p:nvSpPr>
        <p:spPr>
          <a:xfrm>
            <a:off x="-76200" y="1482132"/>
            <a:ext cx="7856503" cy="1733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133" b="1" dirty="0">
                <a:solidFill>
                  <a:prstClr val="white"/>
                </a:solidFill>
                <a:effectLst>
                  <a:glow rad="101600">
                    <a:srgbClr val="8327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တိုက်ပွဲဝင်သောအခါတွင်ကျွန်ုပ်တို့သည်ကျွန်ုပ်တို့၏ကိုယ်ပိုင်အင်အား၊လက်နက်များသို့မဟုတ်စွမ်းရည်များကိုအားကိုး၍မရပါ။ ကျွန်ုပ်တို့၏စွမ်းအားအရင်းအမြစ်သည်ယေရှုခရစ်၌ဖြစ်သည်။ သခင်ယေရှုအောင်ပွဲခံပြီးသောစစ်ပွဲတွင်ဘုရားသခင်၏လက်နက်စုံကို၀တ်ဆင်၍ကျွန်ုပ်တို့တိုက်ပွဲဝင်ကြသည်။</a:t>
            </a:r>
            <a:endParaRPr lang="es-ES" sz="2133" b="1" dirty="0">
              <a:solidFill>
                <a:prstClr val="white"/>
              </a:solidFill>
              <a:effectLst>
                <a:glow rad="101600">
                  <a:srgbClr val="83271A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2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Patrón de fondo, Sitio web&#10;&#10;Descripción generada automáticamente">
            <a:extLst>
              <a:ext uri="{FF2B5EF4-FFF2-40B4-BE49-F238E27FC236}">
                <a16:creationId xmlns:a16="http://schemas.microsoft.com/office/drawing/2014/main" id="{AFF9A831-D3F8-CD2F-0AAF-66F31F067C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pic>
        <p:nvPicPr>
          <p:cNvPr id="7" name="Imagen 6" descr="Interfaz de usuario gráfica, Patrón de fondo, Sitio web&#10;&#10;Descripción generada automáticamente">
            <a:extLst>
              <a:ext uri="{FF2B5EF4-FFF2-40B4-BE49-F238E27FC236}">
                <a16:creationId xmlns:a16="http://schemas.microsoft.com/office/drawing/2014/main" id="{EDC00111-EF8E-333D-1965-11E7A3410F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77F5A4-7AFE-B8B2-F4DE-98407B47965F}"/>
              </a:ext>
            </a:extLst>
          </p:cNvPr>
          <p:cNvSpPr txBox="1"/>
          <p:nvPr/>
        </p:nvSpPr>
        <p:spPr>
          <a:xfrm>
            <a:off x="0" y="1201540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srgbClr val="276B68"/>
                </a:solidFill>
              </a:rPr>
              <a:t>ဝိညာဥ်တိုက်ပွဲအတွက်ပြင်ဆင်ခြင်း ဧဖက်၆း၁၀၊</a:t>
            </a:r>
            <a:endParaRPr lang="es-ES" sz="3600" b="1" dirty="0">
              <a:ln w="10160">
                <a:solidFill>
                  <a:srgbClr val="FEC30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59000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A4973-308B-2D84-917D-AE5CCD469BD4}"/>
              </a:ext>
            </a:extLst>
          </p:cNvPr>
          <p:cNvSpPr txBox="1"/>
          <p:nvPr/>
        </p:nvSpPr>
        <p:spPr>
          <a:xfrm>
            <a:off x="3280723" y="2456795"/>
            <a:ext cx="5630553" cy="440120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/>
            <a:r>
              <a:rPr lang="my-MM" sz="4000" b="1" dirty="0">
                <a:solidFill>
                  <a:srgbClr val="DF5327">
                    <a:lumMod val="75000"/>
                  </a:srgbClr>
                </a:solidFill>
                <a:latin typeface="Comic Sans MS" panose="030F0702030302020204" pitchFamily="66" charset="0"/>
              </a:rPr>
              <a:t>ကြွင်းသေးသောစကားဟူမူကား၊ညီအစ်ကိုတို့၊သခင်ဘုရားအားဖြင့်လည်းကောင်း၊ တန်ခိုးတော်အရှိန်အားဖြင့်လည်းကောင်း၊ခိုင်ခံ့ခြင်းရှိကြလော့။</a:t>
            </a:r>
            <a:br>
              <a:rPr lang="es-ES" sz="4000" b="1" dirty="0">
                <a:solidFill>
                  <a:srgbClr val="DF5327">
                    <a:lumMod val="75000"/>
                  </a:srgbClr>
                </a:solidFill>
                <a:latin typeface="Comic Sans MS" panose="030F0702030302020204" pitchFamily="66" charset="0"/>
              </a:rPr>
            </a:br>
            <a:r>
              <a:rPr lang="my-MM" sz="4000" b="1" dirty="0">
                <a:solidFill>
                  <a:srgbClr val="DF5327">
                    <a:lumMod val="75000"/>
                  </a:srgbClr>
                </a:solidFill>
                <a:latin typeface="Comic Sans MS" panose="030F0702030302020204" pitchFamily="66" charset="0"/>
              </a:rPr>
              <a:t>	</a:t>
            </a:r>
            <a:r>
              <a:rPr lang="es-ES" sz="4000" b="1" dirty="0">
                <a:solidFill>
                  <a:srgbClr val="DF5327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4000" b="1" dirty="0" err="1">
                <a:solidFill>
                  <a:srgbClr val="DF5327">
                    <a:lumMod val="75000"/>
                  </a:srgbClr>
                </a:solidFill>
                <a:latin typeface="Comic Sans MS" panose="030F0702030302020204" pitchFamily="66" charset="0"/>
              </a:rPr>
              <a:t>Ephesians</a:t>
            </a:r>
            <a:r>
              <a:rPr lang="es-ES" sz="4000" b="1" dirty="0">
                <a:solidFill>
                  <a:srgbClr val="DF5327">
                    <a:lumMod val="75000"/>
                  </a:srgbClr>
                </a:solidFill>
                <a:latin typeface="Comic Sans MS" panose="030F0702030302020204" pitchFamily="66" charset="0"/>
              </a:rPr>
              <a:t> 6:10)</a:t>
            </a:r>
          </a:p>
        </p:txBody>
      </p:sp>
    </p:spTree>
    <p:extLst>
      <p:ext uri="{BB962C8B-B14F-4D97-AF65-F5344CB8AC3E}">
        <p14:creationId xmlns:p14="http://schemas.microsoft.com/office/powerpoint/2010/main" val="1493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AAA797-A2EA-AE0F-5DDD-66332699BC1C}"/>
              </a:ext>
            </a:extLst>
          </p:cNvPr>
          <p:cNvSpPr txBox="1"/>
          <p:nvPr/>
        </p:nvSpPr>
        <p:spPr>
          <a:xfrm>
            <a:off x="5242906" y="218478"/>
            <a:ext cx="7907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my-MM" sz="3600" b="1" dirty="0">
                <a:solidFill>
                  <a:schemeClr val="bg1"/>
                </a:solidFill>
              </a:rPr>
              <a:t>ဝိညာဥ်စစ်တိုက်ဖို့ခေါ်ပါ။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5E40A1-4FF2-77A5-A314-F9C72E697868}"/>
              </a:ext>
            </a:extLst>
          </p:cNvPr>
          <p:cNvSpPr txBox="1"/>
          <p:nvPr/>
        </p:nvSpPr>
        <p:spPr>
          <a:xfrm>
            <a:off x="136411" y="2511566"/>
            <a:ext cx="7907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သို့သော်ဘုရားသခင့်လူမျိုးတော်သည်စစ်တပ်တစ်ခုနှင့်ရင်ဆိုင်ရသောအခါတွင်စုဝေးအော်ဟစ်ခြင်းသည်မတူညီသောရှုထောင့်တစ်ခုပါ၀င်သည်။စစ်သည်များ၏ရဲစွမ်းသတ္တိသည်၎င်းတို့၏အစွမ်းသတ္တိအပေါ်အခြေမခံဘဲဘုရားသခင်သည်၎င်းတို့အတွက်တိုက်ပွဲဝင်ခဲ့</a:t>
            </a:r>
            <a:r>
              <a:rPr lang="en-US" sz="2400" b="1" dirty="0">
                <a:solidFill>
                  <a:srgbClr val="000000"/>
                </a:solidFill>
              </a:rPr>
              <a:t>      	                                </a:t>
            </a:r>
            <a:r>
              <a:rPr lang="my-MM" sz="2400" b="1" dirty="0">
                <a:solidFill>
                  <a:srgbClr val="000000"/>
                </a:solidFill>
              </a:rPr>
              <a:t>သည်တရားဟောရာ၂၀း၂</a:t>
            </a:r>
            <a:r>
              <a:rPr lang="en-US" sz="2400" b="1" dirty="0">
                <a:solidFill>
                  <a:srgbClr val="000000"/>
                </a:solidFill>
              </a:rPr>
              <a:t>-</a:t>
            </a:r>
            <a:r>
              <a:rPr lang="my-MM" sz="2400" b="1" dirty="0">
                <a:solidFill>
                  <a:srgbClr val="000000"/>
                </a:solidFill>
              </a:rPr>
              <a:t>၄၊၂ရာဇဝင်ချုပ် </a:t>
            </a:r>
            <a:r>
              <a:rPr lang="en-US" sz="2400" b="1" dirty="0">
                <a:solidFill>
                  <a:srgbClr val="000000"/>
                </a:solidFill>
              </a:rPr>
              <a:t>				     </a:t>
            </a:r>
            <a:r>
              <a:rPr lang="my-MM" sz="2400" b="1" dirty="0">
                <a:solidFill>
                  <a:srgbClr val="000000"/>
                </a:solidFill>
              </a:rPr>
              <a:t>၃၂း၆</a:t>
            </a:r>
            <a:r>
              <a:rPr lang="en-US" sz="2400" b="1" dirty="0">
                <a:solidFill>
                  <a:srgbClr val="000000"/>
                </a:solidFill>
              </a:rPr>
              <a:t>-</a:t>
            </a:r>
            <a:r>
              <a:rPr lang="my-MM" sz="2400" b="1" dirty="0">
                <a:solidFill>
                  <a:srgbClr val="000000"/>
                </a:solidFill>
              </a:rPr>
              <a:t>၈။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C249E4-BD13-1AC2-50E0-FAD5317B1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9" y="218478"/>
            <a:ext cx="3959848" cy="2202665"/>
          </a:xfrm>
          <a:prstGeom prst="rect">
            <a:avLst/>
          </a:prstGeom>
          <a:ln w="130175" cap="sq">
            <a:solidFill>
              <a:schemeClr val="accent1">
                <a:lumMod val="25000"/>
                <a:lumOff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DD525F-5B40-0263-20A4-D4122CDB15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8482" y="2511565"/>
            <a:ext cx="3711788" cy="2087880"/>
          </a:xfrm>
          <a:prstGeom prst="rect">
            <a:avLst/>
          </a:prstGeom>
          <a:ln w="130175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Imagen 6" descr="Imagen que contiene tabla, azul, café, béisbol&#10;&#10;Descripción generada automáticamente">
            <a:extLst>
              <a:ext uri="{FF2B5EF4-FFF2-40B4-BE49-F238E27FC236}">
                <a16:creationId xmlns:a16="http://schemas.microsoft.com/office/drawing/2014/main" id="{DE9E979B-1C29-C80A-6695-8F1A31069D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0" y="4232248"/>
            <a:ext cx="2926081" cy="2498715"/>
          </a:xfrm>
          <a:prstGeom prst="rect">
            <a:avLst/>
          </a:prstGeom>
          <a:ln w="38100" cap="sq">
            <a:solidFill>
              <a:srgbClr val="D0615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6AEE6DF-8966-F7D4-B8C4-3C710433586C}"/>
              </a:ext>
            </a:extLst>
          </p:cNvPr>
          <p:cNvSpPr txBox="1"/>
          <p:nvPr/>
        </p:nvSpPr>
        <p:spPr>
          <a:xfrm>
            <a:off x="4284964" y="1042960"/>
            <a:ext cx="7744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ရှေးခေတ်စစ်တပ်တစ်ခုသည်စစ်မြေပြင်သို့သွားရန်ပြင်ဆင်သောအခါဗိုလ်ချုပ်သည်ရှေ့ဆုံးတွင်ရပ်ပြီးလာမည့်တိုက်ပွဲအတွက်ရဲ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my-MM" sz="2400" b="1" dirty="0">
                <a:solidFill>
                  <a:srgbClr val="000000"/>
                </a:solidFill>
              </a:rPr>
              <a:t>ရင့်စေရန်သူ၏လူများကိုစုရုံးစေသည် ၁ဓမ္မရာဇဝင် ၄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  <a:r>
              <a:rPr lang="my-MM" sz="2400" b="1" dirty="0">
                <a:solidFill>
                  <a:srgbClr val="000000"/>
                </a:solidFill>
              </a:rPr>
              <a:t>၉။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9890923-C563-19E4-49CB-62FE8E57FA6B}"/>
              </a:ext>
            </a:extLst>
          </p:cNvPr>
          <p:cNvSpPr txBox="1"/>
          <p:nvPr/>
        </p:nvSpPr>
        <p:spPr>
          <a:xfrm>
            <a:off x="3121117" y="4759764"/>
            <a:ext cx="9040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ကျွန်ုပ်တို့နှစ်မြှုပ်နေသောဝိညာဉ်ရေးတိုက်ပွဲကိုသတိပြုမိပါကသခင်ဘုရား၌လည်းကောင်း၊တန်ခိုးတော်၏တန်ခိုးတော်၌မိမိကိုယ်ကိုခိုင်ခံ့စေရန်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my-MM" sz="2400" b="1" dirty="0">
                <a:solidFill>
                  <a:srgbClr val="000000"/>
                </a:solidFill>
              </a:rPr>
              <a:t>ရှင်ပေါလုကကျွန်ုပ်တို့အားတိုက်တွန်းခဲ့သည် ဧဖက် ၆း၁၀။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FA17A-8FF0-C9F2-0E02-F84634AB264D}"/>
              </a:ext>
            </a:extLst>
          </p:cNvPr>
          <p:cNvSpPr txBox="1"/>
          <p:nvPr/>
        </p:nvSpPr>
        <p:spPr>
          <a:xfrm>
            <a:off x="3121116" y="6068052"/>
            <a:ext cx="90401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200" b="1" dirty="0">
                <a:solidFill>
                  <a:srgbClr val="000000"/>
                </a:solidFill>
              </a:rPr>
              <a:t>ကျွန်ုပ်တို့သည်ခရစ်တော်ကိုအားကိုးပြီးသူ၏ချပ်ဝတ်တန်ဆာကိုဝတ်ဆင်ခြင်းဖြင့်ကျွန်ုပ်တို့ထက်များစွာသာလွန်သောရန်သူများကိုသာကျော်လွှားနိုင်</a:t>
            </a:r>
            <a:r>
              <a:rPr lang="en-US" sz="2200" b="1" dirty="0">
                <a:solidFill>
                  <a:srgbClr val="000000"/>
                </a:solidFill>
              </a:rPr>
              <a:t> </a:t>
            </a:r>
            <a:r>
              <a:rPr lang="my-MM" sz="2200" b="1" dirty="0">
                <a:solidFill>
                  <a:srgbClr val="000000"/>
                </a:solidFill>
              </a:rPr>
              <a:t>မည်ဖြစ်သည်။</a:t>
            </a:r>
            <a:endParaRPr lang="es-ES" sz="220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6357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785CB26-055F-32B3-1727-F27E17F04B79}"/>
              </a:ext>
            </a:extLst>
          </p:cNvPr>
          <p:cNvSpPr txBox="1"/>
          <p:nvPr/>
        </p:nvSpPr>
        <p:spPr>
          <a:xfrm>
            <a:off x="2057402" y="82152"/>
            <a:ext cx="552994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609585"/>
            <a:r>
              <a:rPr lang="my-MM" sz="3600" b="1" dirty="0">
                <a:solidFill>
                  <a:srgbClr val="000000"/>
                </a:solidFill>
              </a:rPr>
              <a:t>အောင်ပွဲအတွက်ခွန်အားများ</a:t>
            </a:r>
            <a:endParaRPr lang="es-ES" sz="3600" b="1" dirty="0">
              <a:solidFill>
                <a:srgbClr val="0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53A8530-50CF-F150-3C36-D5CF2B8552A4}"/>
              </a:ext>
            </a:extLst>
          </p:cNvPr>
          <p:cNvSpPr txBox="1"/>
          <p:nvPr/>
        </p:nvSpPr>
        <p:spPr>
          <a:xfrm>
            <a:off x="225779" y="851387"/>
            <a:ext cx="8385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ကျွန်ုပ်တို့ပတ်ဝန်းကျင်ရှိပဋိပက္ခသည်တစ်ဖက်နှင့်တစ်ဖက်ရိုးရှင်းသောစစ်သားများကဲ့သို့ကျွန်ုပ်တို့ကိုစစ်တိုက်ခြင်းမဟုတ်ဘဲဘုရားသ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my-MM" sz="2400" b="1" dirty="0">
                <a:solidFill>
                  <a:srgbClr val="000000"/>
                </a:solidFill>
              </a:rPr>
              <a:t>ခင်နှင့်စာတန်ကြားစစ်ပွဲဖြစ်သည်။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C7BBA27-9B59-17C6-4E3C-6FE2CCCD2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013566"/>
              </p:ext>
            </p:extLst>
          </p:nvPr>
        </p:nvGraphicFramePr>
        <p:xfrm>
          <a:off x="81777" y="3158163"/>
          <a:ext cx="8159416" cy="355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8CA1C5E5-57AA-F083-3B7D-76CF677A1A3E}"/>
              </a:ext>
            </a:extLst>
          </p:cNvPr>
          <p:cNvSpPr txBox="1"/>
          <p:nvPr/>
        </p:nvSpPr>
        <p:spPr>
          <a:xfrm>
            <a:off x="8011886" y="3383117"/>
            <a:ext cx="4180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သခင်ယေရှုအောင်နိုင်ပြီဟုတွေးတောဆင်ခြင်ခြင်းယော၁၆း၃၃ ဆိုးယုတ်သောမင်းကိုဆန့်ကျင်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my-MM" sz="2400" b="1" dirty="0">
                <a:solidFill>
                  <a:srgbClr val="000000"/>
                </a:solidFill>
              </a:rPr>
              <a:t>တိုက်ခိုက်ရာတွင်အဘယ်သူသည် အောင်နိုင်မည်ဟုသင်ထင်သနည်း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302F720-38E1-8C8A-3BB4-59107BA04D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0970" y="211201"/>
            <a:ext cx="3355253" cy="3148359"/>
          </a:xfrm>
          <a:prstGeom prst="roundRect">
            <a:avLst>
              <a:gd name="adj" fmla="val 63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Imagen que contiene hombre, piernas, montar a caballo, agua&#10;&#10;Descripción generada automáticamente">
            <a:extLst>
              <a:ext uri="{FF2B5EF4-FFF2-40B4-BE49-F238E27FC236}">
                <a16:creationId xmlns:a16="http://schemas.microsoft.com/office/drawing/2014/main" id="{125F2290-D2A9-38D8-37E3-46114ED503E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1599" y="5376447"/>
            <a:ext cx="3604623" cy="137700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41247DB-8F4B-A49B-08D1-DF42B2D24291}"/>
              </a:ext>
            </a:extLst>
          </p:cNvPr>
          <p:cNvSpPr txBox="1"/>
          <p:nvPr/>
        </p:nvSpPr>
        <p:spPr>
          <a:xfrm>
            <a:off x="225777" y="2075273"/>
            <a:ext cx="83851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စာတန်သည်အသင်းတော်ကိုတိုက်ခိုက်ရန်အာရုံစိုက်နေချိန်တွင်၊အဖွဲ့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my-MM" sz="2400" b="1" dirty="0">
                <a:solidFill>
                  <a:srgbClr val="000000"/>
                </a:solidFill>
              </a:rPr>
              <a:t>ဝင်တစ်ဦးစီသည်သုံးပါးပေါင်းတစ်ဆူ၏ပုဂ္ဂိုလ်သုံးဦးမှပံ့ပိုးကူညီပြီးခွန်အားပေးသည်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991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7BA2E5-FF0C-4A20-9277-D04D3DA1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5A7BA2E5-FF0C-4A20-9277-D04D3DA1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5A7BA2E5-FF0C-4A20-9277-D04D3DA1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5A7BA2E5-FF0C-4A20-9277-D04D3DA14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5A7BA2E5-FF0C-4A20-9277-D04D3DA1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5A7BA2E5-FF0C-4A20-9277-D04D3DA14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165948-98E5-4D66-80FA-CA16CA535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F5165948-98E5-4D66-80FA-CA16CA535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F5165948-98E5-4D66-80FA-CA16CA535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F5165948-98E5-4D66-80FA-CA16CA535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F5165948-98E5-4D66-80FA-CA16CA535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F5165948-98E5-4D66-80FA-CA16CA535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7B0F8F-AE73-4F04-8EFE-6E64DEADB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987B0F8F-AE73-4F04-8EFE-6E64DEADB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987B0F8F-AE73-4F04-8EFE-6E64DEADB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87B0F8F-AE73-4F04-8EFE-6E64DEADB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987B0F8F-AE73-4F04-8EFE-6E64DEADB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987B0F8F-AE73-4F04-8EFE-6E64DEADB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B8CCF2-1583-4E28-9185-95026CA935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01B8CCF2-1583-4E28-9185-95026CA935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D7593A-2697-4B49-8C0D-FA21D2DE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76D7593A-2697-4B49-8C0D-FA21D2DE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76D7593A-2697-4B49-8C0D-FA21D2DE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76D7593A-2697-4B49-8C0D-FA21D2DEB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graphicEl>
                                              <a:dgm id="{76D7593A-2697-4B49-8C0D-FA21D2DE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76D7593A-2697-4B49-8C0D-FA21D2DEB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EF1CC7-DFF8-4503-9EE8-1C1047344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0BEF1CC7-DFF8-4503-9EE8-1C1047344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graphicEl>
                                              <a:dgm id="{0BEF1CC7-DFF8-4503-9EE8-1C1047344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dgm id="{0BEF1CC7-DFF8-4503-9EE8-1C1047344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0BEF1CC7-DFF8-4503-9EE8-1C1047344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0BEF1CC7-DFF8-4503-9EE8-1C1047344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7FD39A-E7F1-40C2-A25D-B2148E5F3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AB7FD39A-E7F1-40C2-A25D-B2148E5F3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AB7FD39A-E7F1-40C2-A25D-B2148E5F3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AB7FD39A-E7F1-40C2-A25D-B2148E5F3E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AB7FD39A-E7F1-40C2-A25D-B2148E5F3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AB7FD39A-E7F1-40C2-A25D-B2148E5F3E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4A5B63-E392-4EF4-9BC9-493857C09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D24A5B63-E392-4EF4-9BC9-493857C09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2163728-8F79-49B4-BA42-683C6B7F5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>
                                            <p:graphicEl>
                                              <a:dgm id="{62163728-8F79-49B4-BA42-683C6B7F5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62163728-8F79-49B4-BA42-683C6B7F5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>
                                            <p:graphicEl>
                                              <a:dgm id="{62163728-8F79-49B4-BA42-683C6B7F5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graphicEl>
                                              <a:dgm id="{62163728-8F79-49B4-BA42-683C6B7F5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62163728-8F79-49B4-BA42-683C6B7F5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244BB3-6D44-4144-BEB9-F7FB6174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>
                                            <p:graphicEl>
                                              <a:dgm id="{C3244BB3-6D44-4144-BEB9-F7FB6174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graphicEl>
                                              <a:dgm id="{C3244BB3-6D44-4144-BEB9-F7FB6174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C3244BB3-6D44-4144-BEB9-F7FB6174C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C3244BB3-6D44-4144-BEB9-F7FB6174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graphicEl>
                                              <a:dgm id="{C3244BB3-6D44-4144-BEB9-F7FB6174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AEB15C-D4B3-4A7F-A070-E33742EF0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13AEB15C-D4B3-4A7F-A070-E33742EF0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13AEB15C-D4B3-4A7F-A070-E33742EF0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13AEB15C-D4B3-4A7F-A070-E33742EF0F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>
                                            <p:graphicEl>
                                              <a:dgm id="{13AEB15C-D4B3-4A7F-A070-E33742EF0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>
                                            <p:graphicEl>
                                              <a:dgm id="{13AEB15C-D4B3-4A7F-A070-E33742EF0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89A898-25C5-4BF4-82E4-DB8EB0575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2289A898-25C5-4BF4-82E4-DB8EB0575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7" grpId="0" uiExpand="1">
        <p:bldSub>
          <a:bldDgm bld="one"/>
        </p:bldSub>
      </p:bldGraphic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Patrón de fondo, Sitio web&#10;&#10;Descripción generada automáticamente">
            <a:extLst>
              <a:ext uri="{FF2B5EF4-FFF2-40B4-BE49-F238E27FC236}">
                <a16:creationId xmlns:a16="http://schemas.microsoft.com/office/drawing/2014/main" id="{AFF9A831-D3F8-CD2F-0AAF-66F31F067C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2578100"/>
          </a:xfrm>
          <a:prstGeom prst="rect">
            <a:avLst/>
          </a:prstGeom>
        </p:spPr>
      </p:pic>
      <p:pic>
        <p:nvPicPr>
          <p:cNvPr id="7" name="Imagen 6" descr="Interfaz de usuario gráfica, Patrón de fondo, Sitio web&#10;&#10;Descripción generada automáticamente">
            <a:extLst>
              <a:ext uri="{FF2B5EF4-FFF2-40B4-BE49-F238E27FC236}">
                <a16:creationId xmlns:a16="http://schemas.microsoft.com/office/drawing/2014/main" id="{EDC00111-EF8E-333D-1965-11E7A3410F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hq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78101"/>
            <a:ext cx="12192000" cy="42799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4D5E8770-BF30-75D6-6BBA-4A156B04D5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470400"/>
            <a:ext cx="12192000" cy="1584000"/>
          </a:xfrm>
          <a:prstGeom prst="rect">
            <a:avLst/>
          </a:prstGeom>
          <a:solidFill>
            <a:srgbClr val="8157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E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A4973-308B-2D84-917D-AE5CCD469BD4}"/>
              </a:ext>
            </a:extLst>
          </p:cNvPr>
          <p:cNvSpPr txBox="1"/>
          <p:nvPr/>
        </p:nvSpPr>
        <p:spPr>
          <a:xfrm>
            <a:off x="54429" y="1906916"/>
            <a:ext cx="12083142" cy="50090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609585">
              <a:lnSpc>
                <a:spcPct val="150000"/>
              </a:lnSpc>
            </a:pPr>
            <a:r>
              <a:rPr lang="my-MM" sz="3600" b="1" dirty="0">
                <a:solidFill>
                  <a:srgbClr val="33CCCC">
                    <a:lumMod val="75000"/>
                  </a:srgbClr>
                </a:solidFill>
                <a:latin typeface="Comic Sans MS" panose="030F0702030302020204" pitchFamily="66" charset="0"/>
              </a:rPr>
              <a:t>မာရ်နတ်၏ပရိယာယ်တို့ကိုဆီးတားနိုင်မည်အကြောင်း၊ဘုရားသခင်ပြင်ဆင်တော်မူသောလက်နက်စုံကိုဝတ်ဆောင်ကြလော့။</a:t>
            </a:r>
            <a:endParaRPr lang="en-US" sz="3600" b="1" dirty="0">
              <a:solidFill>
                <a:srgbClr val="33CCCC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defTabSz="609585">
              <a:lnSpc>
                <a:spcPct val="150000"/>
              </a:lnSpc>
            </a:pPr>
            <a:r>
              <a:rPr lang="my-MM" sz="3600" b="1" dirty="0">
                <a:solidFill>
                  <a:srgbClr val="33CCCC">
                    <a:lumMod val="75000"/>
                  </a:srgbClr>
                </a:solidFill>
                <a:latin typeface="Comic Sans MS" panose="030F0702030302020204" pitchFamily="66" charset="0"/>
              </a:rPr>
              <a:t>ထိုကြောင့်၊ခဲယဉ်းဆိုးယုတ်သောနေ့ရက်ကာလ၌ဆီးတားနိုင်သဖြင့်၊ကိစ္စအလုံးစုံတို့ကိုပြီးစီး၍ခံရပ်နိုင်မည်အကြောင်း၊ဘုရားသခင်ပြင််ဆင်တော်မူသော လက်နက်စုံကိုယူဆောင်ကြလော့။</a:t>
            </a:r>
            <a:r>
              <a:rPr lang="en-US" sz="3600" b="1" dirty="0">
                <a:solidFill>
                  <a:srgbClr val="33CCCC">
                    <a:lumMod val="75000"/>
                  </a:srgbClr>
                </a:solidFill>
                <a:latin typeface="Comic Sans MS" panose="030F0702030302020204" pitchFamily="66" charset="0"/>
              </a:rPr>
              <a:t>   						                           </a:t>
            </a:r>
            <a:r>
              <a:rPr lang="es-ES" sz="3600" b="1" dirty="0">
                <a:solidFill>
                  <a:srgbClr val="33CCCC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es-ES" sz="3600" b="1" dirty="0" err="1">
                <a:solidFill>
                  <a:srgbClr val="33CCCC">
                    <a:lumMod val="75000"/>
                  </a:srgbClr>
                </a:solidFill>
                <a:latin typeface="Comic Sans MS" panose="030F0702030302020204" pitchFamily="66" charset="0"/>
              </a:rPr>
              <a:t>Ephesians</a:t>
            </a:r>
            <a:r>
              <a:rPr lang="es-ES" sz="3600" b="1" dirty="0">
                <a:solidFill>
                  <a:srgbClr val="33CCCC">
                    <a:lumMod val="75000"/>
                  </a:srgbClr>
                </a:solidFill>
                <a:latin typeface="Comic Sans MS" panose="030F0702030302020204" pitchFamily="66" charset="0"/>
              </a:rPr>
              <a:t> 6:11, 13)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77F5A4-7AFE-B8B2-F4DE-98407B47965F}"/>
              </a:ext>
            </a:extLst>
          </p:cNvPr>
          <p:cNvSpPr txBox="1"/>
          <p:nvPr/>
        </p:nvSpPr>
        <p:spPr>
          <a:xfrm>
            <a:off x="-108858" y="391116"/>
            <a:ext cx="12192000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lnSpc>
                <a:spcPct val="150000"/>
              </a:lnSpc>
            </a:pPr>
            <a:r>
              <a:rPr lang="my-MM" sz="3600" b="1" dirty="0">
                <a:solidFill>
                  <a:schemeClr val="accent3">
                    <a:lumMod val="75000"/>
                  </a:schemeClr>
                </a:solidFill>
              </a:rPr>
              <a:t>ဝိညာဥ်တိုက်ပွဲ </a:t>
            </a:r>
            <a:endParaRPr lang="en-US" sz="36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 defTabSz="609585">
              <a:lnSpc>
                <a:spcPct val="150000"/>
              </a:lnSpc>
            </a:pPr>
            <a:r>
              <a:rPr lang="my-MM" sz="2800" b="1" dirty="0">
                <a:solidFill>
                  <a:srgbClr val="55297C"/>
                </a:solidFill>
              </a:rPr>
              <a:t>ဧဖက်</a:t>
            </a:r>
            <a:r>
              <a:rPr lang="en-US" sz="2800" b="1" dirty="0">
                <a:solidFill>
                  <a:srgbClr val="55297C"/>
                </a:solidFill>
              </a:rPr>
              <a:t> </a:t>
            </a:r>
            <a:r>
              <a:rPr lang="my-MM" sz="2800" b="1" dirty="0">
                <a:solidFill>
                  <a:srgbClr val="55297C"/>
                </a:solidFill>
              </a:rPr>
              <a:t>၆</a:t>
            </a:r>
            <a:r>
              <a:rPr lang="en-US" sz="2800" b="1" dirty="0">
                <a:solidFill>
                  <a:srgbClr val="55297C"/>
                </a:solidFill>
              </a:rPr>
              <a:t>း</a:t>
            </a:r>
            <a:r>
              <a:rPr lang="my-MM" sz="2800" b="1" dirty="0">
                <a:solidFill>
                  <a:srgbClr val="55297C"/>
                </a:solidFill>
              </a:rPr>
              <a:t>၁၁၊၁၃၊</a:t>
            </a:r>
            <a:endParaRPr lang="es-ES" sz="2800" b="1" spc="400" dirty="0">
              <a:ln w="10160">
                <a:solidFill>
                  <a:srgbClr val="FEC30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59000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683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EBE64E-CFED-E562-EA5E-79EDF0362CCE}"/>
              </a:ext>
            </a:extLst>
          </p:cNvPr>
          <p:cNvSpPr txBox="1"/>
          <p:nvPr/>
        </p:nvSpPr>
        <p:spPr>
          <a:xfrm>
            <a:off x="4822411" y="112134"/>
            <a:ext cx="7235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>
              <a:defRPr/>
            </a:pPr>
            <a:r>
              <a:rPr lang="my-MM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7030A0"/>
                  </a:outerShdw>
                </a:effectLst>
              </a:rPr>
              <a:t>စကြာဝဠာပဋိပက္</a:t>
            </a:r>
            <a:endParaRPr lang="es-ES" sz="36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7030A0"/>
                </a:out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95B44B-0217-57FB-0778-14ED4009751A}"/>
              </a:ext>
            </a:extLst>
          </p:cNvPr>
          <p:cNvSpPr txBox="1"/>
          <p:nvPr/>
        </p:nvSpPr>
        <p:spPr>
          <a:xfrm>
            <a:off x="4956667" y="943848"/>
            <a:ext cx="7235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  <a:defRPr/>
            </a:pPr>
            <a:r>
              <a:rPr lang="my-MM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ရှင်းရှင်းလင်းလင်းစစ်ဘက်ဘာသာစကားကိုအသုံးပြု၍အလင်း၏လက်နက်စုံရော၁၃</a:t>
            </a:r>
            <a:r>
              <a:rPr lang="en-US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y-MM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၁၁၊ဖြောင့်မတ်ခြင်းမေတ္တာနှင့် ရင်ဖုံးတန်ဆာ၊ကယ်တင်ခြင်းမျှော်လင့်ချက်နှင့်သံခမောက်ကဲ့သို့သံခမောက်ကဲ့သို့ဝတ်ဆင်ရန်ကျွန်ုပ်တို့ကိုတိုက်တွန်းထားသည်။—၁တိ ၅</a:t>
            </a:r>
            <a:r>
              <a:rPr lang="en-US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y-MM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၈။သို့သော်သူသည်ရုပ်ပိုင်းဆိုင်ရာ ထိပ်တိုက်ရင်ဆိုင်ခြင်းအကြောင်းမပြောတတ်၂ကော၁၀း၃</a:t>
            </a:r>
            <a:r>
              <a:rPr lang="en-US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my-MM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၄</a:t>
            </a:r>
            <a:endParaRPr lang="es-ES" sz="2400" b="1" dirty="0">
              <a:solidFill>
                <a:prstClr val="white"/>
              </a:solidFill>
              <a:effectLst>
                <a:glow rad="88900">
                  <a:srgbClr val="9724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8BCCC7-6C81-7651-98A8-61BB66B0E0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7276194"/>
              </p:ext>
            </p:extLst>
          </p:nvPr>
        </p:nvGraphicFramePr>
        <p:xfrm>
          <a:off x="134256" y="3966928"/>
          <a:ext cx="11884944" cy="281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FDE699E7-A4D3-1D81-EE1C-B4012C251A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57" y="112134"/>
            <a:ext cx="4822412" cy="3724812"/>
          </a:xfrm>
          <a:prstGeom prst="roundRect">
            <a:avLst>
              <a:gd name="adj" fmla="val 12028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F1D35A-50BD-59A1-4D81-C28B7E3BDC75}"/>
              </a:ext>
            </a:extLst>
          </p:cNvPr>
          <p:cNvSpPr txBox="1"/>
          <p:nvPr/>
        </p:nvSpPr>
        <p:spPr>
          <a:xfrm>
            <a:off x="5023794" y="3135931"/>
            <a:ext cx="71010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  <a:defRPr/>
            </a:pPr>
            <a:r>
              <a:rPr lang="my-MM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ဤစကြာဝဠာပဋိပက္ခတွင်ကျွန်ုပ်တို့မည်သို့ပါဝင်နိုင်မည်</a:t>
            </a:r>
            <a:r>
              <a:rPr lang="en-US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y-MM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နည်း။ ဧ ၆</a:t>
            </a:r>
            <a:r>
              <a:rPr lang="en-US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my-MM" sz="2400" b="1" dirty="0">
                <a:solidFill>
                  <a:prstClr val="white"/>
                </a:solidFill>
                <a:effectLst>
                  <a:glow rad="88900">
                    <a:srgbClr val="97241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၁၂</a:t>
            </a:r>
            <a:endParaRPr lang="es-ES" sz="2400" b="1" dirty="0">
              <a:solidFill>
                <a:prstClr val="white"/>
              </a:solidFill>
              <a:effectLst>
                <a:glow rad="88900">
                  <a:srgbClr val="97241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9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E68A3D-A4D8-4E6D-B5AA-82B69B08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29E68A3D-A4D8-4E6D-B5AA-82B69B08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29E68A3D-A4D8-4E6D-B5AA-82B69B08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29E68A3D-A4D8-4E6D-B5AA-82B69B08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graphicEl>
                                              <a:dgm id="{29E68A3D-A4D8-4E6D-B5AA-82B69B084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F9AB55-DBB5-4958-A0C5-C4CFA2D71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94F9AB55-DBB5-4958-A0C5-C4CFA2D71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graphicEl>
                                              <a:dgm id="{94F9AB55-DBB5-4958-A0C5-C4CFA2D71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94F9AB55-DBB5-4958-A0C5-C4CFA2D710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94F9AB55-DBB5-4958-A0C5-C4CFA2D710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F677E9-5947-4B08-B6E6-0882A7942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9BF677E9-5947-4B08-B6E6-0882A7942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9BF677E9-5947-4B08-B6E6-0882A7942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9BF677E9-5947-4B08-B6E6-0882A7942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graphicEl>
                                              <a:dgm id="{9BF677E9-5947-4B08-B6E6-0882A7942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6388D-744B-43DC-BA78-6216D5875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graphicEl>
                                              <a:dgm id="{B846388D-744B-43DC-BA78-6216D5875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B846388D-744B-43DC-BA78-6216D5875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B846388D-744B-43DC-BA78-6216D5875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B846388D-744B-43DC-BA78-6216D5875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EDBFE-51F8-4765-AC99-9CFB63FE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graphicEl>
                                              <a:dgm id="{C3CEDBFE-51F8-4765-AC99-9CFB63FE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C3CEDBFE-51F8-4765-AC99-9CFB63FE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C3CEDBFE-51F8-4765-AC99-9CFB63FE1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">
                                            <p:graphicEl>
                                              <a:dgm id="{C3CEDBFE-51F8-4765-AC99-9CFB63FE1A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5CBCD4-0D64-4818-A9F5-E7E2429D0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BB5CBCD4-0D64-4818-A9F5-E7E2429D0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BB5CBCD4-0D64-4818-A9F5-E7E2429D0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BB5CBCD4-0D64-4818-A9F5-E7E2429D05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BB5CBCD4-0D64-4818-A9F5-E7E2429D05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2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086F1C-A4EA-3CA2-F2F7-8D1D808D5730}"/>
              </a:ext>
            </a:extLst>
          </p:cNvPr>
          <p:cNvSpPr txBox="1"/>
          <p:nvPr/>
        </p:nvSpPr>
        <p:spPr>
          <a:xfrm>
            <a:off x="165263" y="168610"/>
            <a:ext cx="81007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my-MM" sz="3600" b="1" dirty="0">
                <a:solidFill>
                  <a:srgbClr val="000000"/>
                </a:solidFill>
              </a:rPr>
              <a:t>တည်ကြည်မြဲမြံခြင်း</a:t>
            </a:r>
            <a:endParaRPr lang="es-ES" sz="3600" b="1" dirty="0">
              <a:ln w="12700">
                <a:solidFill>
                  <a:srgbClr val="7030A0">
                    <a:lumMod val="50000"/>
                  </a:srgbClr>
                </a:solidFill>
                <a:prstDash val="solid"/>
              </a:ln>
              <a:pattFill prst="narHorz">
                <a:fgClr>
                  <a:srgbClr val="7030A0"/>
                </a:fgClr>
                <a:bgClr>
                  <a:srgbClr val="7030A0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7030A0">
                    <a:lumMod val="50000"/>
                  </a:srgbClr>
                </a:innerShdw>
              </a:effectLst>
              <a:latin typeface="Calibri" panose="020F050202020403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E0DE9D-9D2E-F845-F2FB-615C75930AF4}"/>
              </a:ext>
            </a:extLst>
          </p:cNvPr>
          <p:cNvSpPr txBox="1"/>
          <p:nvPr/>
        </p:nvSpPr>
        <p:spPr>
          <a:xfrm>
            <a:off x="45974" y="844730"/>
            <a:ext cx="8054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400" b="1" dirty="0">
                <a:solidFill>
                  <a:srgbClr val="000000"/>
                </a:solidFill>
              </a:rPr>
              <a:t>ရှေးခေတ်ကစစ်ပွဲများကိုအဆင့်သုံးဆင့်ဖြင့်ဖော်ထုတ်ခဲ့သည်။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9E1E75-325A-9D44-6BD9-3CD0977A2AB5}"/>
              </a:ext>
            </a:extLst>
          </p:cNvPr>
          <p:cNvSpPr txBox="1"/>
          <p:nvPr/>
        </p:nvSpPr>
        <p:spPr>
          <a:xfrm>
            <a:off x="0" y="1286232"/>
            <a:ext cx="8022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609585">
              <a:buClr>
                <a:srgbClr val="DF5327">
                  <a:lumMod val="50000"/>
                </a:srgbClr>
              </a:buClr>
              <a:buFont typeface="+mj-lt"/>
              <a:buAutoNum type="arabicPeriod"/>
            </a:pPr>
            <a:r>
              <a:rPr lang="my-MM" sz="2400" b="1" dirty="0">
                <a:solidFill>
                  <a:srgbClr val="000000"/>
                </a:solidFill>
              </a:rPr>
              <a:t>ရန်သူဘက်သို့ ချီတက်သည်။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189" indent="-457189" defTabSz="609585">
              <a:buClr>
                <a:srgbClr val="DF5327">
                  <a:lumMod val="50000"/>
                </a:srgbClr>
              </a:buClr>
              <a:buFont typeface="+mj-lt"/>
              <a:buAutoNum type="arabicPeriod"/>
            </a:pPr>
            <a:r>
              <a:rPr lang="my-MM" sz="2400" b="1" dirty="0">
                <a:solidFill>
                  <a:srgbClr val="000000"/>
                </a:solidFill>
              </a:rPr>
              <a:t>ခိုင်မာစွာရပ်တည်ပြီးလက်ချင်းဆက်၍တိုက်ပွဲတွင်ခုခံကာကွယ် သည်။ </a:t>
            </a:r>
            <a:endParaRPr lang="en-US" sz="2400" b="1" dirty="0">
              <a:solidFill>
                <a:srgbClr val="000000"/>
              </a:solidFill>
            </a:endParaRPr>
          </a:p>
          <a:p>
            <a:pPr marL="457189" indent="-457189" defTabSz="609585">
              <a:buClr>
                <a:srgbClr val="DF5327">
                  <a:lumMod val="50000"/>
                </a:srgbClr>
              </a:buClr>
              <a:buFont typeface="+mj-lt"/>
              <a:buAutoNum type="arabicPeriod"/>
            </a:pPr>
            <a:r>
              <a:rPr lang="my-MM" sz="2400" b="1" dirty="0">
                <a:solidFill>
                  <a:srgbClr val="000000"/>
                </a:solidFill>
              </a:rPr>
              <a:t>ချီတက်ပြီးရန်သူကိုနောက်ဆုတ်ခိုင်းတယ်။</a:t>
            </a:r>
            <a:endParaRPr lang="es-ES" sz="24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F7E23D-FD3D-4319-EEFD-C770AB00A810}"/>
              </a:ext>
            </a:extLst>
          </p:cNvPr>
          <p:cNvSpPr txBox="1"/>
          <p:nvPr/>
        </p:nvSpPr>
        <p:spPr>
          <a:xfrm>
            <a:off x="3745054" y="3156536"/>
            <a:ext cx="831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အောင်ပွဲကိုအမှတ်အသားပြုသောအဆုံးအဖြတ်အချက်မှာဒုတိယအဆင့်ဖြစ်သည်။ သူတို့ရပ်တည်ချက်မှာခိုင်ခိုင်မာမာရပ်တည်နိုင်ရင်ရန်သူကိုဆုတ်ခွာဖို့တွန်းအားပေး နိုင်တယ်။ထို့ကြောင့်၊ပေါလုသည်ကျွန်ုပ်တို့အားမာရ်နတ်၏အကြံအစည်များကို ကြံ့ကြံ့ခံရပ်တည်ရန်ဆိုးယုတ်သောနေ့၌တွန်းလှန်ရန်နှင့်ရန်သူကိုနောက်သို့တွန်းလှန်ကာဆက်လက်တည်မြဲနေရန်ကျွန်ုပ်တို့အားဖိတ်ခေါ်သည် ဧဖက် ၆း၁၀၊၁၃။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7" name="Imagen 6" descr="Imagen que contiene hombre, interior, fuego, parado&#10;&#10;Descripción generada automáticamente">
            <a:extLst>
              <a:ext uri="{FF2B5EF4-FFF2-40B4-BE49-F238E27FC236}">
                <a16:creationId xmlns:a16="http://schemas.microsoft.com/office/drawing/2014/main" id="{F78BBFDB-F901-9ED5-AAEF-EEA9E14681B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783" y="167340"/>
            <a:ext cx="3917991" cy="2605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7264DBEE-D15B-D1DE-09FC-53CAD9EB2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27" y="2931063"/>
            <a:ext cx="3369173" cy="2695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CAADA2C-EC97-61B6-B7EF-1E75AE894112}"/>
              </a:ext>
            </a:extLst>
          </p:cNvPr>
          <p:cNvSpPr txBox="1"/>
          <p:nvPr/>
        </p:nvSpPr>
        <p:spPr>
          <a:xfrm>
            <a:off x="165263" y="5626401"/>
            <a:ext cx="72379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>
              <a:spcBef>
                <a:spcPts val="800"/>
              </a:spcBef>
            </a:pPr>
            <a:r>
              <a:rPr lang="my-MM" sz="2000" b="1" dirty="0">
                <a:solidFill>
                  <a:srgbClr val="000000"/>
                </a:solidFill>
              </a:rPr>
              <a:t>စည်းလုံးခြင်းသည်အောင်ပွဲရရှိရေးတွင်အရေးပါသောအခန်းကဏ္ဍမှပါ ဝင်ပါသည်။ရန်သူ၏တန်ခိုးကိုဆန့်ကျင်သောစည်းလုံးညီညွတ်သောရှေ့တန်းကိုတင်ပြရန်ကျွန်ုပ်တို့ကိုခေါ်သည် ဖိလိပ္ပိ ၁း၂၇။</a:t>
            </a:r>
            <a:endParaRPr lang="es-ES" sz="2000" b="1" dirty="0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A56ED96-DFCA-AD48-7F56-3AED943841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236" y="5254572"/>
            <a:ext cx="1906113" cy="146488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3084F8E-DE25-E521-C393-DD2A9E5FE3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2537" y="5254572"/>
            <a:ext cx="1406489" cy="1464888"/>
          </a:xfrm>
          <a:prstGeom prst="round2DiagRect">
            <a:avLst>
              <a:gd name="adj1" fmla="val 968"/>
              <a:gd name="adj2" fmla="val 12286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8682C237-8D0E-9F4B-D6F6-B7369FEDB63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2212" y="5254572"/>
            <a:ext cx="1145936" cy="1464888"/>
          </a:xfrm>
          <a:prstGeom prst="round2DiagRect">
            <a:avLst>
              <a:gd name="adj1" fmla="val 15917"/>
              <a:gd name="adj2" fmla="val 0"/>
            </a:avLst>
          </a:prstGeom>
          <a:ln w="1905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47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/>
      <p:bldP spid="6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002060"/>
      </a:accent1>
      <a:accent2>
        <a:srgbClr val="A6B727"/>
      </a:accent2>
      <a:accent3>
        <a:srgbClr val="7030A0"/>
      </a:accent3>
      <a:accent4>
        <a:srgbClr val="33CCCC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3986</Words>
  <Application>Microsoft Office PowerPoint</Application>
  <PresentationFormat>Widescreen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Constantia</vt:lpstr>
      <vt:lpstr>lato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15</cp:revision>
  <dcterms:created xsi:type="dcterms:W3CDTF">2023-08-22T07:40:38Z</dcterms:created>
  <dcterms:modified xsi:type="dcterms:W3CDTF">2023-09-06T15:01:20Z</dcterms:modified>
</cp:coreProperties>
</file>